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handoutMasterIdLst>
    <p:handoutMasterId r:id="rId28"/>
  </p:handoutMasterIdLst>
  <p:sldIdLst>
    <p:sldId id="267" r:id="rId2"/>
    <p:sldId id="296" r:id="rId3"/>
    <p:sldId id="290" r:id="rId4"/>
    <p:sldId id="271" r:id="rId5"/>
    <p:sldId id="274" r:id="rId6"/>
    <p:sldId id="273"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91" r:id="rId22"/>
    <p:sldId id="292" r:id="rId23"/>
    <p:sldId id="293" r:id="rId24"/>
    <p:sldId id="294" r:id="rId25"/>
    <p:sldId id="295" r:id="rId26"/>
    <p:sldId id="297" r:id="rId27"/>
  </p:sldIdLst>
  <p:sldSz cx="9144000" cy="6858000" type="screen4x3"/>
  <p:notesSz cx="9144000" cy="6858000"/>
  <p:defaultTextStyle>
    <a:defPPr>
      <a:defRPr lang="it-IT"/>
    </a:defPPr>
    <a:lvl1pPr algn="l" rtl="0" eaLnBrk="0" fontAlgn="base" hangingPunct="0">
      <a:spcBef>
        <a:spcPct val="0"/>
      </a:spcBef>
      <a:spcAft>
        <a:spcPct val="0"/>
      </a:spcAft>
      <a:defRPr sz="1600" kern="1200">
        <a:solidFill>
          <a:schemeClr val="tx1"/>
        </a:solidFill>
        <a:latin typeface="Comic Sans MS" panose="030F0702030302020204" pitchFamily="66" charset="0"/>
        <a:ea typeface="+mn-ea"/>
        <a:cs typeface="+mn-cs"/>
      </a:defRPr>
    </a:lvl1pPr>
    <a:lvl2pPr marL="457200" algn="l" rtl="0" eaLnBrk="0" fontAlgn="base" hangingPunct="0">
      <a:spcBef>
        <a:spcPct val="0"/>
      </a:spcBef>
      <a:spcAft>
        <a:spcPct val="0"/>
      </a:spcAft>
      <a:defRPr sz="1600" kern="1200">
        <a:solidFill>
          <a:schemeClr val="tx1"/>
        </a:solidFill>
        <a:latin typeface="Comic Sans MS" panose="030F0702030302020204" pitchFamily="66" charset="0"/>
        <a:ea typeface="+mn-ea"/>
        <a:cs typeface="+mn-cs"/>
      </a:defRPr>
    </a:lvl2pPr>
    <a:lvl3pPr marL="914400" algn="l" rtl="0" eaLnBrk="0" fontAlgn="base" hangingPunct="0">
      <a:spcBef>
        <a:spcPct val="0"/>
      </a:spcBef>
      <a:spcAft>
        <a:spcPct val="0"/>
      </a:spcAft>
      <a:defRPr sz="1600" kern="1200">
        <a:solidFill>
          <a:schemeClr val="tx1"/>
        </a:solidFill>
        <a:latin typeface="Comic Sans MS" panose="030F0702030302020204" pitchFamily="66" charset="0"/>
        <a:ea typeface="+mn-ea"/>
        <a:cs typeface="+mn-cs"/>
      </a:defRPr>
    </a:lvl3pPr>
    <a:lvl4pPr marL="1371600" algn="l" rtl="0" eaLnBrk="0" fontAlgn="base" hangingPunct="0">
      <a:spcBef>
        <a:spcPct val="0"/>
      </a:spcBef>
      <a:spcAft>
        <a:spcPct val="0"/>
      </a:spcAft>
      <a:defRPr sz="1600" kern="1200">
        <a:solidFill>
          <a:schemeClr val="tx1"/>
        </a:solidFill>
        <a:latin typeface="Comic Sans MS" panose="030F0702030302020204" pitchFamily="66" charset="0"/>
        <a:ea typeface="+mn-ea"/>
        <a:cs typeface="+mn-cs"/>
      </a:defRPr>
    </a:lvl4pPr>
    <a:lvl5pPr marL="1828800" algn="l" rtl="0" eaLnBrk="0" fontAlgn="base" hangingPunct="0">
      <a:spcBef>
        <a:spcPct val="0"/>
      </a:spcBef>
      <a:spcAft>
        <a:spcPct val="0"/>
      </a:spcAft>
      <a:defRPr sz="1600" kern="1200">
        <a:solidFill>
          <a:schemeClr val="tx1"/>
        </a:solidFill>
        <a:latin typeface="Comic Sans MS" panose="030F0702030302020204" pitchFamily="66" charset="0"/>
        <a:ea typeface="+mn-ea"/>
        <a:cs typeface="+mn-cs"/>
      </a:defRPr>
    </a:lvl5pPr>
    <a:lvl6pPr marL="2286000" algn="l" defTabSz="914400" rtl="0" eaLnBrk="1" latinLnBrk="0" hangingPunct="1">
      <a:defRPr sz="1600" kern="1200">
        <a:solidFill>
          <a:schemeClr val="tx1"/>
        </a:solidFill>
        <a:latin typeface="Comic Sans MS" panose="030F0702030302020204" pitchFamily="66" charset="0"/>
        <a:ea typeface="+mn-ea"/>
        <a:cs typeface="+mn-cs"/>
      </a:defRPr>
    </a:lvl6pPr>
    <a:lvl7pPr marL="2743200" algn="l" defTabSz="914400" rtl="0" eaLnBrk="1" latinLnBrk="0" hangingPunct="1">
      <a:defRPr sz="1600" kern="1200">
        <a:solidFill>
          <a:schemeClr val="tx1"/>
        </a:solidFill>
        <a:latin typeface="Comic Sans MS" panose="030F0702030302020204" pitchFamily="66" charset="0"/>
        <a:ea typeface="+mn-ea"/>
        <a:cs typeface="+mn-cs"/>
      </a:defRPr>
    </a:lvl7pPr>
    <a:lvl8pPr marL="3200400" algn="l" defTabSz="914400" rtl="0" eaLnBrk="1" latinLnBrk="0" hangingPunct="1">
      <a:defRPr sz="1600" kern="1200">
        <a:solidFill>
          <a:schemeClr val="tx1"/>
        </a:solidFill>
        <a:latin typeface="Comic Sans MS" panose="030F0702030302020204" pitchFamily="66" charset="0"/>
        <a:ea typeface="+mn-ea"/>
        <a:cs typeface="+mn-cs"/>
      </a:defRPr>
    </a:lvl8pPr>
    <a:lvl9pPr marL="3657600" algn="l" defTabSz="914400" rtl="0" eaLnBrk="1" latinLnBrk="0" hangingPunct="1">
      <a:defRPr sz="1600" kern="1200">
        <a:solidFill>
          <a:schemeClr val="tx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E6E6E6"/>
    <a:srgbClr val="CCFFFF"/>
    <a:srgbClr val="FFFF99"/>
    <a:srgbClr val="000099"/>
    <a:srgbClr val="0033CC"/>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15" autoAdjust="0"/>
    <p:restoredTop sz="93490" autoAdjust="0"/>
  </p:normalViewPr>
  <p:slideViewPr>
    <p:cSldViewPr snapToGrid="0">
      <p:cViewPr varScale="1">
        <p:scale>
          <a:sx n="69" d="100"/>
          <a:sy n="69" d="100"/>
        </p:scale>
        <p:origin x="1620" y="66"/>
      </p:cViewPr>
      <p:guideLst>
        <p:guide orient="horz" pos="2160"/>
        <p:guide pos="2880"/>
      </p:guideLst>
    </p:cSldViewPr>
  </p:slideViewPr>
  <p:outlineViewPr>
    <p:cViewPr>
      <p:scale>
        <a:sx n="25" d="100"/>
        <a:sy n="25" d="100"/>
      </p:scale>
      <p:origin x="0" y="0"/>
    </p:cViewPr>
  </p:outlineViewPr>
  <p:notesTextViewPr>
    <p:cViewPr>
      <p:scale>
        <a:sx n="200" d="100"/>
        <a:sy n="200" d="100"/>
      </p:scale>
      <p:origin x="0" y="0"/>
    </p:cViewPr>
  </p:notesTextViewPr>
  <p:sorterViewPr>
    <p:cViewPr>
      <p:scale>
        <a:sx n="85" d="100"/>
        <a:sy n="85" d="100"/>
      </p:scale>
      <p:origin x="0" y="23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2.wmf"/><Relationship Id="rId5" Type="http://schemas.openxmlformats.org/officeDocument/2006/relationships/image" Target="../media/image41.wmf"/><Relationship Id="rId4" Type="http://schemas.openxmlformats.org/officeDocument/2006/relationships/image" Target="../media/image4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4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5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 Id="rId6" Type="http://schemas.openxmlformats.org/officeDocument/2006/relationships/image" Target="../media/image20.wmf"/><Relationship Id="rId5" Type="http://schemas.openxmlformats.org/officeDocument/2006/relationships/image" Target="../media/image21.wmf"/><Relationship Id="rId4" Type="http://schemas.openxmlformats.org/officeDocument/2006/relationships/image" Target="../media/image5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24.wmf"/><Relationship Id="rId5" Type="http://schemas.openxmlformats.org/officeDocument/2006/relationships/image" Target="../media/image25.wmf"/><Relationship Id="rId4" Type="http://schemas.openxmlformats.org/officeDocument/2006/relationships/image" Target="../media/image5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6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5" Type="http://schemas.openxmlformats.org/officeDocument/2006/relationships/image" Target="../media/image33.wmf"/><Relationship Id="rId4" Type="http://schemas.openxmlformats.org/officeDocument/2006/relationships/image" Target="../media/image3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4"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2.wmf"/><Relationship Id="rId5" Type="http://schemas.openxmlformats.org/officeDocument/2006/relationships/image" Target="../media/image3.wmf"/><Relationship Id="rId4" Type="http://schemas.openxmlformats.org/officeDocument/2006/relationships/image" Target="../media/image3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89DA0C7C-D633-47E0-B568-417F0D46FE62}"/>
              </a:ext>
            </a:extLst>
          </p:cNvPr>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it-IT"/>
          </a:p>
        </p:txBody>
      </p:sp>
      <p:sp>
        <p:nvSpPr>
          <p:cNvPr id="70659" name="Rectangle 3">
            <a:extLst>
              <a:ext uri="{FF2B5EF4-FFF2-40B4-BE49-F238E27FC236}">
                <a16:creationId xmlns:a16="http://schemas.microsoft.com/office/drawing/2014/main" id="{EA4056C9-61C1-4A0D-B6BB-1C2FE40ED3D8}"/>
              </a:ext>
            </a:extLst>
          </p:cNvPr>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it-IT"/>
          </a:p>
        </p:txBody>
      </p:sp>
      <p:sp>
        <p:nvSpPr>
          <p:cNvPr id="70660" name="Rectangle 4">
            <a:extLst>
              <a:ext uri="{FF2B5EF4-FFF2-40B4-BE49-F238E27FC236}">
                <a16:creationId xmlns:a16="http://schemas.microsoft.com/office/drawing/2014/main" id="{CA21AA42-4FC7-4147-A258-8B49AD5CDB5D}"/>
              </a:ext>
            </a:extLst>
          </p:cNvPr>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it-IT"/>
          </a:p>
        </p:txBody>
      </p:sp>
      <p:sp>
        <p:nvSpPr>
          <p:cNvPr id="70661" name="Rectangle 5">
            <a:extLst>
              <a:ext uri="{FF2B5EF4-FFF2-40B4-BE49-F238E27FC236}">
                <a16:creationId xmlns:a16="http://schemas.microsoft.com/office/drawing/2014/main" id="{AC68104B-8F92-4BA3-8C24-33FCF2A25EDB}"/>
              </a:ext>
            </a:extLst>
          </p:cNvPr>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BFDF1B23-79C9-466E-A880-A9C258647D24}" type="slidenum">
              <a:rPr lang="it-IT" altLang="it-IT"/>
              <a:pPr/>
              <a:t>‹N›</a:t>
            </a:fld>
            <a:endParaRPr lang="it-IT" altLang="it-IT"/>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7CC1CE8F-4A72-4248-8DBC-30E3B82F84AA}"/>
              </a:ext>
            </a:extLst>
          </p:cNvPr>
          <p:cNvGrpSpPr>
            <a:grpSpLocks/>
          </p:cNvGrpSpPr>
          <p:nvPr/>
        </p:nvGrpSpPr>
        <p:grpSpPr bwMode="auto">
          <a:xfrm>
            <a:off x="-7758113" y="1463675"/>
            <a:ext cx="16902113" cy="10795000"/>
            <a:chOff x="-4887" y="922"/>
            <a:chExt cx="10647" cy="6800"/>
          </a:xfrm>
        </p:grpSpPr>
        <p:sp>
          <p:nvSpPr>
            <p:cNvPr id="5" name="Freeform 3">
              <a:extLst>
                <a:ext uri="{FF2B5EF4-FFF2-40B4-BE49-F238E27FC236}">
                  <a16:creationId xmlns:a16="http://schemas.microsoft.com/office/drawing/2014/main" id="{A2A7713E-2E33-4BF3-B649-52E9F5CCC70C}"/>
                </a:ext>
              </a:extLst>
            </p:cNvPr>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it-IT"/>
            </a:p>
          </p:txBody>
        </p:sp>
        <p:sp>
          <p:nvSpPr>
            <p:cNvPr id="6" name="Arc 4">
              <a:extLst>
                <a:ext uri="{FF2B5EF4-FFF2-40B4-BE49-F238E27FC236}">
                  <a16:creationId xmlns:a16="http://schemas.microsoft.com/office/drawing/2014/main" id="{D0651CF9-43F6-4E10-9874-23C17CED9EE0}"/>
                </a:ext>
              </a:extLst>
            </p:cNvPr>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it-IT"/>
            </a:p>
          </p:txBody>
        </p:sp>
      </p:grpSp>
      <p:sp>
        <p:nvSpPr>
          <p:cNvPr id="19461" name="Rectangle 5"/>
          <p:cNvSpPr>
            <a:spLocks noGrp="1" noChangeArrowheads="1"/>
          </p:cNvSpPr>
          <p:nvPr>
            <p:ph type="ctrTitle" sz="quarter"/>
          </p:nvPr>
        </p:nvSpPr>
        <p:spPr>
          <a:xfrm>
            <a:off x="1293813" y="762000"/>
            <a:ext cx="7772400" cy="1143000"/>
          </a:xfrm>
        </p:spPr>
        <p:txBody>
          <a:bodyPr anchor="b"/>
          <a:lstStyle>
            <a:lvl1pPr>
              <a:defRPr/>
            </a:lvl1pPr>
          </a:lstStyle>
          <a:p>
            <a:r>
              <a:rPr lang="it-IT"/>
              <a:t>Fare clic per modificare lo stile del titolo dello schema</a:t>
            </a:r>
          </a:p>
        </p:txBody>
      </p:sp>
      <p:sp>
        <p:nvSpPr>
          <p:cNvPr id="19462" name="Rectangle 6"/>
          <p:cNvSpPr>
            <a:spLocks noGrp="1" noChangeArrowheads="1"/>
          </p:cNvSpPr>
          <p:nvPr>
            <p:ph type="subTitle" sz="quarter" idx="1"/>
          </p:nvPr>
        </p:nvSpPr>
        <p:spPr>
          <a:xfrm>
            <a:off x="3429000" y="2085975"/>
            <a:ext cx="5410200" cy="1038225"/>
          </a:xfrm>
        </p:spPr>
        <p:txBody>
          <a:bodyPr lIns="92075" rIns="92075"/>
          <a:lstStyle>
            <a:lvl1pPr marL="0" indent="0" algn="ctr">
              <a:buFont typeface="Wingdings" pitchFamily="2" charset="2"/>
              <a:buNone/>
              <a:defRPr/>
            </a:lvl1pPr>
          </a:lstStyle>
          <a:p>
            <a:r>
              <a:rPr lang="it-IT"/>
              <a:t>Fare clic per modificare lo stile del sottotitolo dello schema</a:t>
            </a:r>
          </a:p>
        </p:txBody>
      </p:sp>
      <p:sp>
        <p:nvSpPr>
          <p:cNvPr id="7" name="Rectangle 7">
            <a:extLst>
              <a:ext uri="{FF2B5EF4-FFF2-40B4-BE49-F238E27FC236}">
                <a16:creationId xmlns:a16="http://schemas.microsoft.com/office/drawing/2014/main" id="{217E4393-07F3-4101-B63E-F48BFF42B436}"/>
              </a:ext>
            </a:extLst>
          </p:cNvPr>
          <p:cNvSpPr>
            <a:spLocks noGrp="1" noChangeArrowheads="1"/>
          </p:cNvSpPr>
          <p:nvPr>
            <p:ph type="dt" sz="quarter" idx="10"/>
          </p:nvPr>
        </p:nvSpPr>
        <p:spPr/>
        <p:txBody>
          <a:bodyPr/>
          <a:lstStyle>
            <a:lvl1pPr>
              <a:defRPr/>
            </a:lvl1pPr>
          </a:lstStyle>
          <a:p>
            <a:pPr>
              <a:defRPr/>
            </a:pPr>
            <a:endParaRPr lang="it-IT"/>
          </a:p>
        </p:txBody>
      </p:sp>
      <p:sp>
        <p:nvSpPr>
          <p:cNvPr id="8" name="Rectangle 8">
            <a:extLst>
              <a:ext uri="{FF2B5EF4-FFF2-40B4-BE49-F238E27FC236}">
                <a16:creationId xmlns:a16="http://schemas.microsoft.com/office/drawing/2014/main" id="{92EB9D3C-36E4-41B6-86BE-9280CCB7CFAE}"/>
              </a:ext>
            </a:extLst>
          </p:cNvPr>
          <p:cNvSpPr>
            <a:spLocks noGrp="1" noChangeArrowheads="1"/>
          </p:cNvSpPr>
          <p:nvPr>
            <p:ph type="ftr" sz="quarter" idx="11"/>
          </p:nvPr>
        </p:nvSpPr>
        <p:spPr>
          <a:xfrm>
            <a:off x="1295400" y="6365875"/>
            <a:ext cx="4267200" cy="457200"/>
          </a:xfrm>
        </p:spPr>
        <p:txBody>
          <a:bodyPr/>
          <a:lstStyle>
            <a:lvl1pPr>
              <a:defRPr/>
            </a:lvl1pPr>
          </a:lstStyle>
          <a:p>
            <a:pPr>
              <a:defRPr/>
            </a:pPr>
            <a:endParaRPr lang="it-IT"/>
          </a:p>
        </p:txBody>
      </p:sp>
      <p:sp>
        <p:nvSpPr>
          <p:cNvPr id="9" name="Rectangle 9">
            <a:extLst>
              <a:ext uri="{FF2B5EF4-FFF2-40B4-BE49-F238E27FC236}">
                <a16:creationId xmlns:a16="http://schemas.microsoft.com/office/drawing/2014/main" id="{686B0126-B133-4C4A-923E-C3321D03BDE9}"/>
              </a:ext>
            </a:extLst>
          </p:cNvPr>
          <p:cNvSpPr>
            <a:spLocks noGrp="1" noChangeArrowheads="1"/>
          </p:cNvSpPr>
          <p:nvPr>
            <p:ph type="sldNum" sz="quarter" idx="12"/>
          </p:nvPr>
        </p:nvSpPr>
        <p:spPr/>
        <p:txBody>
          <a:bodyPr/>
          <a:lstStyle>
            <a:lvl2pPr lvl="1">
              <a:defRPr>
                <a:latin typeface="Times New Roman" panose="02020603050405020304" pitchFamily="18" charset="0"/>
              </a:defRPr>
            </a:lvl2pPr>
          </a:lstStyle>
          <a:p>
            <a:pPr lvl="1"/>
            <a:fld id="{95B04E16-A406-4BF3-B8C2-548A34B74272}" type="slidenum">
              <a:rPr lang="it-IT" altLang="it-IT"/>
              <a:pPr lvl="1"/>
              <a:t>‹N›</a:t>
            </a:fld>
            <a:endParaRPr lang="it-IT" altLang="it-IT"/>
          </a:p>
        </p:txBody>
      </p:sp>
    </p:spTree>
    <p:extLst>
      <p:ext uri="{BB962C8B-B14F-4D97-AF65-F5344CB8AC3E}">
        <p14:creationId xmlns:p14="http://schemas.microsoft.com/office/powerpoint/2010/main" val="1926209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7">
            <a:extLst>
              <a:ext uri="{FF2B5EF4-FFF2-40B4-BE49-F238E27FC236}">
                <a16:creationId xmlns:a16="http://schemas.microsoft.com/office/drawing/2014/main" id="{3D0991D1-CF43-4A44-A166-1003F237FC7E}"/>
              </a:ext>
            </a:extLst>
          </p:cNvPr>
          <p:cNvSpPr>
            <a:spLocks noGrp="1" noChangeArrowheads="1"/>
          </p:cNvSpPr>
          <p:nvPr>
            <p:ph type="dt" sz="half" idx="10"/>
          </p:nvPr>
        </p:nvSpPr>
        <p:spPr/>
        <p:txBody>
          <a:bodyPr/>
          <a:lstStyle>
            <a:lvl1pPr>
              <a:defRPr/>
            </a:lvl1pPr>
          </a:lstStyle>
          <a:p>
            <a:pPr>
              <a:defRPr/>
            </a:pPr>
            <a:endParaRPr lang="it-IT"/>
          </a:p>
        </p:txBody>
      </p:sp>
      <p:sp>
        <p:nvSpPr>
          <p:cNvPr id="5" name="Rectangle 8">
            <a:extLst>
              <a:ext uri="{FF2B5EF4-FFF2-40B4-BE49-F238E27FC236}">
                <a16:creationId xmlns:a16="http://schemas.microsoft.com/office/drawing/2014/main" id="{BC831183-51AF-439A-AB76-AE5B23881E66}"/>
              </a:ext>
            </a:extLst>
          </p:cNvPr>
          <p:cNvSpPr>
            <a:spLocks noGrp="1" noChangeArrowheads="1"/>
          </p:cNvSpPr>
          <p:nvPr>
            <p:ph type="ftr" sz="quarter" idx="11"/>
          </p:nvPr>
        </p:nvSpPr>
        <p:spPr/>
        <p:txBody>
          <a:bodyPr/>
          <a:lstStyle>
            <a:lvl1pPr>
              <a:defRPr/>
            </a:lvl1pPr>
          </a:lstStyle>
          <a:p>
            <a:pPr>
              <a:defRPr/>
            </a:pPr>
            <a:endParaRPr lang="it-IT"/>
          </a:p>
        </p:txBody>
      </p:sp>
      <p:sp>
        <p:nvSpPr>
          <p:cNvPr id="6" name="Rectangle 9">
            <a:extLst>
              <a:ext uri="{FF2B5EF4-FFF2-40B4-BE49-F238E27FC236}">
                <a16:creationId xmlns:a16="http://schemas.microsoft.com/office/drawing/2014/main" id="{5BFED7EF-BCCB-4584-A4B4-10438DC8B33B}"/>
              </a:ext>
            </a:extLst>
          </p:cNvPr>
          <p:cNvSpPr>
            <a:spLocks noGrp="1" noChangeArrowheads="1"/>
          </p:cNvSpPr>
          <p:nvPr>
            <p:ph type="sldNum" sz="quarter" idx="12"/>
          </p:nvPr>
        </p:nvSpPr>
        <p:spPr/>
        <p:txBody>
          <a:bodyPr/>
          <a:lstStyle>
            <a:lvl2pPr lvl="1">
              <a:defRPr/>
            </a:lvl2pPr>
          </a:lstStyle>
          <a:p>
            <a:pPr lvl="1"/>
            <a:fld id="{3F653515-CA74-4A9E-8BD2-43BA1BA9E3E5}"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888649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43700" y="609600"/>
            <a:ext cx="20193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2625" y="609600"/>
            <a:ext cx="5908675"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7">
            <a:extLst>
              <a:ext uri="{FF2B5EF4-FFF2-40B4-BE49-F238E27FC236}">
                <a16:creationId xmlns:a16="http://schemas.microsoft.com/office/drawing/2014/main" id="{C8527750-D9EB-41FE-9410-959FA4EE3547}"/>
              </a:ext>
            </a:extLst>
          </p:cNvPr>
          <p:cNvSpPr>
            <a:spLocks noGrp="1" noChangeArrowheads="1"/>
          </p:cNvSpPr>
          <p:nvPr>
            <p:ph type="dt" sz="half" idx="10"/>
          </p:nvPr>
        </p:nvSpPr>
        <p:spPr/>
        <p:txBody>
          <a:bodyPr/>
          <a:lstStyle>
            <a:lvl1pPr>
              <a:defRPr/>
            </a:lvl1pPr>
          </a:lstStyle>
          <a:p>
            <a:pPr>
              <a:defRPr/>
            </a:pPr>
            <a:endParaRPr lang="it-IT"/>
          </a:p>
        </p:txBody>
      </p:sp>
      <p:sp>
        <p:nvSpPr>
          <p:cNvPr id="5" name="Rectangle 8">
            <a:extLst>
              <a:ext uri="{FF2B5EF4-FFF2-40B4-BE49-F238E27FC236}">
                <a16:creationId xmlns:a16="http://schemas.microsoft.com/office/drawing/2014/main" id="{FE2119F6-0091-4D8B-BC3D-EC703B496ABC}"/>
              </a:ext>
            </a:extLst>
          </p:cNvPr>
          <p:cNvSpPr>
            <a:spLocks noGrp="1" noChangeArrowheads="1"/>
          </p:cNvSpPr>
          <p:nvPr>
            <p:ph type="ftr" sz="quarter" idx="11"/>
          </p:nvPr>
        </p:nvSpPr>
        <p:spPr/>
        <p:txBody>
          <a:bodyPr/>
          <a:lstStyle>
            <a:lvl1pPr>
              <a:defRPr/>
            </a:lvl1pPr>
          </a:lstStyle>
          <a:p>
            <a:pPr>
              <a:defRPr/>
            </a:pPr>
            <a:endParaRPr lang="it-IT"/>
          </a:p>
        </p:txBody>
      </p:sp>
      <p:sp>
        <p:nvSpPr>
          <p:cNvPr id="6" name="Rectangle 9">
            <a:extLst>
              <a:ext uri="{FF2B5EF4-FFF2-40B4-BE49-F238E27FC236}">
                <a16:creationId xmlns:a16="http://schemas.microsoft.com/office/drawing/2014/main" id="{ECFAD2AC-5254-458E-89DF-309996FD37CC}"/>
              </a:ext>
            </a:extLst>
          </p:cNvPr>
          <p:cNvSpPr>
            <a:spLocks noGrp="1" noChangeArrowheads="1"/>
          </p:cNvSpPr>
          <p:nvPr>
            <p:ph type="sldNum" sz="quarter" idx="12"/>
          </p:nvPr>
        </p:nvSpPr>
        <p:spPr/>
        <p:txBody>
          <a:bodyPr/>
          <a:lstStyle>
            <a:lvl2pPr lvl="1">
              <a:defRPr/>
            </a:lvl2pPr>
          </a:lstStyle>
          <a:p>
            <a:pPr lvl="1"/>
            <a:fld id="{5B7EFA07-92A0-4BAF-BC04-6D63F0CA09C4}"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388951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7">
            <a:extLst>
              <a:ext uri="{FF2B5EF4-FFF2-40B4-BE49-F238E27FC236}">
                <a16:creationId xmlns:a16="http://schemas.microsoft.com/office/drawing/2014/main" id="{FAA78A32-71CC-4538-9C76-70933CBDDA70}"/>
              </a:ext>
            </a:extLst>
          </p:cNvPr>
          <p:cNvSpPr>
            <a:spLocks noGrp="1" noChangeArrowheads="1"/>
          </p:cNvSpPr>
          <p:nvPr>
            <p:ph type="dt" sz="half" idx="10"/>
          </p:nvPr>
        </p:nvSpPr>
        <p:spPr/>
        <p:txBody>
          <a:bodyPr/>
          <a:lstStyle>
            <a:lvl1pPr>
              <a:defRPr/>
            </a:lvl1pPr>
          </a:lstStyle>
          <a:p>
            <a:pPr>
              <a:defRPr/>
            </a:pPr>
            <a:endParaRPr lang="it-IT"/>
          </a:p>
        </p:txBody>
      </p:sp>
      <p:sp>
        <p:nvSpPr>
          <p:cNvPr id="5" name="Rectangle 8">
            <a:extLst>
              <a:ext uri="{FF2B5EF4-FFF2-40B4-BE49-F238E27FC236}">
                <a16:creationId xmlns:a16="http://schemas.microsoft.com/office/drawing/2014/main" id="{D40BFD11-094E-4FE1-8F80-AA035DB9756E}"/>
              </a:ext>
            </a:extLst>
          </p:cNvPr>
          <p:cNvSpPr>
            <a:spLocks noGrp="1" noChangeArrowheads="1"/>
          </p:cNvSpPr>
          <p:nvPr>
            <p:ph type="ftr" sz="quarter" idx="11"/>
          </p:nvPr>
        </p:nvSpPr>
        <p:spPr/>
        <p:txBody>
          <a:bodyPr/>
          <a:lstStyle>
            <a:lvl1pPr>
              <a:defRPr/>
            </a:lvl1pPr>
          </a:lstStyle>
          <a:p>
            <a:pPr>
              <a:defRPr/>
            </a:pPr>
            <a:endParaRPr lang="it-IT"/>
          </a:p>
        </p:txBody>
      </p:sp>
      <p:sp>
        <p:nvSpPr>
          <p:cNvPr id="6" name="Rectangle 9">
            <a:extLst>
              <a:ext uri="{FF2B5EF4-FFF2-40B4-BE49-F238E27FC236}">
                <a16:creationId xmlns:a16="http://schemas.microsoft.com/office/drawing/2014/main" id="{9A7BF066-4680-4267-8B56-1B26BF24B8A2}"/>
              </a:ext>
            </a:extLst>
          </p:cNvPr>
          <p:cNvSpPr>
            <a:spLocks noGrp="1" noChangeArrowheads="1"/>
          </p:cNvSpPr>
          <p:nvPr>
            <p:ph type="sldNum" sz="quarter" idx="12"/>
          </p:nvPr>
        </p:nvSpPr>
        <p:spPr/>
        <p:txBody>
          <a:bodyPr/>
          <a:lstStyle>
            <a:lvl2pPr lvl="1">
              <a:defRPr/>
            </a:lvl2pPr>
          </a:lstStyle>
          <a:p>
            <a:pPr lvl="1"/>
            <a:fld id="{2B9D3F03-4B98-4C71-B3BA-861CC5F9EEBB}"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7043087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7">
            <a:extLst>
              <a:ext uri="{FF2B5EF4-FFF2-40B4-BE49-F238E27FC236}">
                <a16:creationId xmlns:a16="http://schemas.microsoft.com/office/drawing/2014/main" id="{F2815A42-EAAD-44D0-8757-3E5B4CFE7195}"/>
              </a:ext>
            </a:extLst>
          </p:cNvPr>
          <p:cNvSpPr>
            <a:spLocks noGrp="1" noChangeArrowheads="1"/>
          </p:cNvSpPr>
          <p:nvPr>
            <p:ph type="dt" sz="half" idx="10"/>
          </p:nvPr>
        </p:nvSpPr>
        <p:spPr/>
        <p:txBody>
          <a:bodyPr/>
          <a:lstStyle>
            <a:lvl1pPr>
              <a:defRPr/>
            </a:lvl1pPr>
          </a:lstStyle>
          <a:p>
            <a:pPr>
              <a:defRPr/>
            </a:pPr>
            <a:endParaRPr lang="it-IT"/>
          </a:p>
        </p:txBody>
      </p:sp>
      <p:sp>
        <p:nvSpPr>
          <p:cNvPr id="5" name="Rectangle 8">
            <a:extLst>
              <a:ext uri="{FF2B5EF4-FFF2-40B4-BE49-F238E27FC236}">
                <a16:creationId xmlns:a16="http://schemas.microsoft.com/office/drawing/2014/main" id="{9E323CAF-2137-4C00-8B3D-A1924D42A149}"/>
              </a:ext>
            </a:extLst>
          </p:cNvPr>
          <p:cNvSpPr>
            <a:spLocks noGrp="1" noChangeArrowheads="1"/>
          </p:cNvSpPr>
          <p:nvPr>
            <p:ph type="ftr" sz="quarter" idx="11"/>
          </p:nvPr>
        </p:nvSpPr>
        <p:spPr/>
        <p:txBody>
          <a:bodyPr/>
          <a:lstStyle>
            <a:lvl1pPr>
              <a:defRPr/>
            </a:lvl1pPr>
          </a:lstStyle>
          <a:p>
            <a:pPr>
              <a:defRPr/>
            </a:pPr>
            <a:endParaRPr lang="it-IT"/>
          </a:p>
        </p:txBody>
      </p:sp>
      <p:sp>
        <p:nvSpPr>
          <p:cNvPr id="6" name="Rectangle 9">
            <a:extLst>
              <a:ext uri="{FF2B5EF4-FFF2-40B4-BE49-F238E27FC236}">
                <a16:creationId xmlns:a16="http://schemas.microsoft.com/office/drawing/2014/main" id="{450014D1-816C-4305-8F6F-4566691EE72A}"/>
              </a:ext>
            </a:extLst>
          </p:cNvPr>
          <p:cNvSpPr>
            <a:spLocks noGrp="1" noChangeArrowheads="1"/>
          </p:cNvSpPr>
          <p:nvPr>
            <p:ph type="sldNum" sz="quarter" idx="12"/>
          </p:nvPr>
        </p:nvSpPr>
        <p:spPr/>
        <p:txBody>
          <a:bodyPr/>
          <a:lstStyle>
            <a:lvl2pPr lvl="1">
              <a:defRPr/>
            </a:lvl2pPr>
          </a:lstStyle>
          <a:p>
            <a:pPr lvl="1"/>
            <a:fld id="{6EB18F55-A875-4A26-8E58-27E8385EAD35}"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19735047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7">
            <a:extLst>
              <a:ext uri="{FF2B5EF4-FFF2-40B4-BE49-F238E27FC236}">
                <a16:creationId xmlns:a16="http://schemas.microsoft.com/office/drawing/2014/main" id="{4EE54759-0466-4932-A123-64EB08D1869F}"/>
              </a:ext>
            </a:extLst>
          </p:cNvPr>
          <p:cNvSpPr>
            <a:spLocks noGrp="1" noChangeArrowheads="1"/>
          </p:cNvSpPr>
          <p:nvPr>
            <p:ph type="dt" sz="half" idx="10"/>
          </p:nvPr>
        </p:nvSpPr>
        <p:spPr/>
        <p:txBody>
          <a:bodyPr/>
          <a:lstStyle>
            <a:lvl1pPr>
              <a:defRPr/>
            </a:lvl1pPr>
          </a:lstStyle>
          <a:p>
            <a:pPr>
              <a:defRPr/>
            </a:pPr>
            <a:endParaRPr lang="it-IT"/>
          </a:p>
        </p:txBody>
      </p:sp>
      <p:sp>
        <p:nvSpPr>
          <p:cNvPr id="6" name="Rectangle 8">
            <a:extLst>
              <a:ext uri="{FF2B5EF4-FFF2-40B4-BE49-F238E27FC236}">
                <a16:creationId xmlns:a16="http://schemas.microsoft.com/office/drawing/2014/main" id="{0606A58B-1568-481E-B58D-2B624677D76F}"/>
              </a:ext>
            </a:extLst>
          </p:cNvPr>
          <p:cNvSpPr>
            <a:spLocks noGrp="1" noChangeArrowheads="1"/>
          </p:cNvSpPr>
          <p:nvPr>
            <p:ph type="ftr" sz="quarter" idx="11"/>
          </p:nvPr>
        </p:nvSpPr>
        <p:spPr/>
        <p:txBody>
          <a:bodyPr/>
          <a:lstStyle>
            <a:lvl1pPr>
              <a:defRPr/>
            </a:lvl1pPr>
          </a:lstStyle>
          <a:p>
            <a:pPr>
              <a:defRPr/>
            </a:pPr>
            <a:endParaRPr lang="it-IT"/>
          </a:p>
        </p:txBody>
      </p:sp>
      <p:sp>
        <p:nvSpPr>
          <p:cNvPr id="7" name="Rectangle 9">
            <a:extLst>
              <a:ext uri="{FF2B5EF4-FFF2-40B4-BE49-F238E27FC236}">
                <a16:creationId xmlns:a16="http://schemas.microsoft.com/office/drawing/2014/main" id="{CF89EB44-9A13-40F2-B53B-50354FB8B700}"/>
              </a:ext>
            </a:extLst>
          </p:cNvPr>
          <p:cNvSpPr>
            <a:spLocks noGrp="1" noChangeArrowheads="1"/>
          </p:cNvSpPr>
          <p:nvPr>
            <p:ph type="sldNum" sz="quarter" idx="12"/>
          </p:nvPr>
        </p:nvSpPr>
        <p:spPr/>
        <p:txBody>
          <a:bodyPr/>
          <a:lstStyle>
            <a:lvl2pPr lvl="1">
              <a:defRPr/>
            </a:lvl2pPr>
          </a:lstStyle>
          <a:p>
            <a:pPr lvl="1"/>
            <a:fld id="{FFCC6E83-EA18-490C-83DF-04B1195904D7}"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621223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7">
            <a:extLst>
              <a:ext uri="{FF2B5EF4-FFF2-40B4-BE49-F238E27FC236}">
                <a16:creationId xmlns:a16="http://schemas.microsoft.com/office/drawing/2014/main" id="{1161D818-8237-4CA0-BDC6-20EA74B2C367}"/>
              </a:ext>
            </a:extLst>
          </p:cNvPr>
          <p:cNvSpPr>
            <a:spLocks noGrp="1" noChangeArrowheads="1"/>
          </p:cNvSpPr>
          <p:nvPr>
            <p:ph type="dt" sz="half" idx="10"/>
          </p:nvPr>
        </p:nvSpPr>
        <p:spPr/>
        <p:txBody>
          <a:bodyPr/>
          <a:lstStyle>
            <a:lvl1pPr>
              <a:defRPr/>
            </a:lvl1pPr>
          </a:lstStyle>
          <a:p>
            <a:pPr>
              <a:defRPr/>
            </a:pPr>
            <a:endParaRPr lang="it-IT"/>
          </a:p>
        </p:txBody>
      </p:sp>
      <p:sp>
        <p:nvSpPr>
          <p:cNvPr id="8" name="Rectangle 8">
            <a:extLst>
              <a:ext uri="{FF2B5EF4-FFF2-40B4-BE49-F238E27FC236}">
                <a16:creationId xmlns:a16="http://schemas.microsoft.com/office/drawing/2014/main" id="{5E3BFABF-87AC-4BF8-854B-69684F553310}"/>
              </a:ext>
            </a:extLst>
          </p:cNvPr>
          <p:cNvSpPr>
            <a:spLocks noGrp="1" noChangeArrowheads="1"/>
          </p:cNvSpPr>
          <p:nvPr>
            <p:ph type="ftr" sz="quarter" idx="11"/>
          </p:nvPr>
        </p:nvSpPr>
        <p:spPr/>
        <p:txBody>
          <a:bodyPr/>
          <a:lstStyle>
            <a:lvl1pPr>
              <a:defRPr/>
            </a:lvl1pPr>
          </a:lstStyle>
          <a:p>
            <a:pPr>
              <a:defRPr/>
            </a:pPr>
            <a:endParaRPr lang="it-IT"/>
          </a:p>
        </p:txBody>
      </p:sp>
      <p:sp>
        <p:nvSpPr>
          <p:cNvPr id="9" name="Rectangle 9">
            <a:extLst>
              <a:ext uri="{FF2B5EF4-FFF2-40B4-BE49-F238E27FC236}">
                <a16:creationId xmlns:a16="http://schemas.microsoft.com/office/drawing/2014/main" id="{76A444D1-5F20-4998-8155-6C4F3A71917B}"/>
              </a:ext>
            </a:extLst>
          </p:cNvPr>
          <p:cNvSpPr>
            <a:spLocks noGrp="1" noChangeArrowheads="1"/>
          </p:cNvSpPr>
          <p:nvPr>
            <p:ph type="sldNum" sz="quarter" idx="12"/>
          </p:nvPr>
        </p:nvSpPr>
        <p:spPr/>
        <p:txBody>
          <a:bodyPr/>
          <a:lstStyle>
            <a:lvl2pPr lvl="1">
              <a:defRPr/>
            </a:lvl2pPr>
          </a:lstStyle>
          <a:p>
            <a:pPr lvl="1"/>
            <a:fld id="{87331688-0C4D-48B9-95B7-CD350E0F24FC}"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772277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7">
            <a:extLst>
              <a:ext uri="{FF2B5EF4-FFF2-40B4-BE49-F238E27FC236}">
                <a16:creationId xmlns:a16="http://schemas.microsoft.com/office/drawing/2014/main" id="{6B023329-2D0B-46EE-B87A-B346BF61B3BD}"/>
              </a:ext>
            </a:extLst>
          </p:cNvPr>
          <p:cNvSpPr>
            <a:spLocks noGrp="1" noChangeArrowheads="1"/>
          </p:cNvSpPr>
          <p:nvPr>
            <p:ph type="dt" sz="half" idx="10"/>
          </p:nvPr>
        </p:nvSpPr>
        <p:spPr/>
        <p:txBody>
          <a:bodyPr/>
          <a:lstStyle>
            <a:lvl1pPr>
              <a:defRPr/>
            </a:lvl1pPr>
          </a:lstStyle>
          <a:p>
            <a:pPr>
              <a:defRPr/>
            </a:pPr>
            <a:endParaRPr lang="it-IT"/>
          </a:p>
        </p:txBody>
      </p:sp>
      <p:sp>
        <p:nvSpPr>
          <p:cNvPr id="4" name="Rectangle 8">
            <a:extLst>
              <a:ext uri="{FF2B5EF4-FFF2-40B4-BE49-F238E27FC236}">
                <a16:creationId xmlns:a16="http://schemas.microsoft.com/office/drawing/2014/main" id="{CB147EB8-86C6-4FFF-9C05-69E045EAA0FC}"/>
              </a:ext>
            </a:extLst>
          </p:cNvPr>
          <p:cNvSpPr>
            <a:spLocks noGrp="1" noChangeArrowheads="1"/>
          </p:cNvSpPr>
          <p:nvPr>
            <p:ph type="ftr" sz="quarter" idx="11"/>
          </p:nvPr>
        </p:nvSpPr>
        <p:spPr/>
        <p:txBody>
          <a:bodyPr/>
          <a:lstStyle>
            <a:lvl1pPr>
              <a:defRPr/>
            </a:lvl1pPr>
          </a:lstStyle>
          <a:p>
            <a:pPr>
              <a:defRPr/>
            </a:pPr>
            <a:endParaRPr lang="it-IT"/>
          </a:p>
        </p:txBody>
      </p:sp>
      <p:sp>
        <p:nvSpPr>
          <p:cNvPr id="5" name="Rectangle 9">
            <a:extLst>
              <a:ext uri="{FF2B5EF4-FFF2-40B4-BE49-F238E27FC236}">
                <a16:creationId xmlns:a16="http://schemas.microsoft.com/office/drawing/2014/main" id="{4201B7D6-E746-439C-BF08-309C725824EE}"/>
              </a:ext>
            </a:extLst>
          </p:cNvPr>
          <p:cNvSpPr>
            <a:spLocks noGrp="1" noChangeArrowheads="1"/>
          </p:cNvSpPr>
          <p:nvPr>
            <p:ph type="sldNum" sz="quarter" idx="12"/>
          </p:nvPr>
        </p:nvSpPr>
        <p:spPr/>
        <p:txBody>
          <a:bodyPr/>
          <a:lstStyle>
            <a:lvl2pPr lvl="1">
              <a:defRPr/>
            </a:lvl2pPr>
          </a:lstStyle>
          <a:p>
            <a:pPr lvl="1"/>
            <a:fld id="{29E1FEEF-58B9-4CDE-B8F3-B67835E09D6F}"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041349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499A5851-0A68-4563-899E-E0FE3DE8DAA4}"/>
              </a:ext>
            </a:extLst>
          </p:cNvPr>
          <p:cNvSpPr>
            <a:spLocks noGrp="1" noChangeArrowheads="1"/>
          </p:cNvSpPr>
          <p:nvPr>
            <p:ph type="dt" sz="half" idx="10"/>
          </p:nvPr>
        </p:nvSpPr>
        <p:spPr/>
        <p:txBody>
          <a:bodyPr/>
          <a:lstStyle>
            <a:lvl1pPr>
              <a:defRPr/>
            </a:lvl1pPr>
          </a:lstStyle>
          <a:p>
            <a:pPr>
              <a:defRPr/>
            </a:pPr>
            <a:endParaRPr lang="it-IT"/>
          </a:p>
        </p:txBody>
      </p:sp>
      <p:sp>
        <p:nvSpPr>
          <p:cNvPr id="3" name="Rectangle 8">
            <a:extLst>
              <a:ext uri="{FF2B5EF4-FFF2-40B4-BE49-F238E27FC236}">
                <a16:creationId xmlns:a16="http://schemas.microsoft.com/office/drawing/2014/main" id="{83A9199B-B8C4-40E4-93B0-61E123C7829F}"/>
              </a:ext>
            </a:extLst>
          </p:cNvPr>
          <p:cNvSpPr>
            <a:spLocks noGrp="1" noChangeArrowheads="1"/>
          </p:cNvSpPr>
          <p:nvPr>
            <p:ph type="ftr" sz="quarter" idx="11"/>
          </p:nvPr>
        </p:nvSpPr>
        <p:spPr/>
        <p:txBody>
          <a:bodyPr/>
          <a:lstStyle>
            <a:lvl1pPr>
              <a:defRPr/>
            </a:lvl1pPr>
          </a:lstStyle>
          <a:p>
            <a:pPr>
              <a:defRPr/>
            </a:pPr>
            <a:endParaRPr lang="it-IT"/>
          </a:p>
        </p:txBody>
      </p:sp>
      <p:sp>
        <p:nvSpPr>
          <p:cNvPr id="4" name="Rectangle 9">
            <a:extLst>
              <a:ext uri="{FF2B5EF4-FFF2-40B4-BE49-F238E27FC236}">
                <a16:creationId xmlns:a16="http://schemas.microsoft.com/office/drawing/2014/main" id="{450B3770-945B-4860-9077-FB9A7B87CB79}"/>
              </a:ext>
            </a:extLst>
          </p:cNvPr>
          <p:cNvSpPr>
            <a:spLocks noGrp="1" noChangeArrowheads="1"/>
          </p:cNvSpPr>
          <p:nvPr>
            <p:ph type="sldNum" sz="quarter" idx="12"/>
          </p:nvPr>
        </p:nvSpPr>
        <p:spPr/>
        <p:txBody>
          <a:bodyPr/>
          <a:lstStyle>
            <a:lvl2pPr lvl="1">
              <a:defRPr/>
            </a:lvl2pPr>
          </a:lstStyle>
          <a:p>
            <a:pPr lvl="1"/>
            <a:fld id="{ECB7C3CE-515A-4336-A69F-139F21F849EC}"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594304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7">
            <a:extLst>
              <a:ext uri="{FF2B5EF4-FFF2-40B4-BE49-F238E27FC236}">
                <a16:creationId xmlns:a16="http://schemas.microsoft.com/office/drawing/2014/main" id="{476BFF99-1A50-483C-A1FC-954D7B0B88B2}"/>
              </a:ext>
            </a:extLst>
          </p:cNvPr>
          <p:cNvSpPr>
            <a:spLocks noGrp="1" noChangeArrowheads="1"/>
          </p:cNvSpPr>
          <p:nvPr>
            <p:ph type="dt" sz="half" idx="10"/>
          </p:nvPr>
        </p:nvSpPr>
        <p:spPr/>
        <p:txBody>
          <a:bodyPr/>
          <a:lstStyle>
            <a:lvl1pPr>
              <a:defRPr/>
            </a:lvl1pPr>
          </a:lstStyle>
          <a:p>
            <a:pPr>
              <a:defRPr/>
            </a:pPr>
            <a:endParaRPr lang="it-IT"/>
          </a:p>
        </p:txBody>
      </p:sp>
      <p:sp>
        <p:nvSpPr>
          <p:cNvPr id="6" name="Rectangle 8">
            <a:extLst>
              <a:ext uri="{FF2B5EF4-FFF2-40B4-BE49-F238E27FC236}">
                <a16:creationId xmlns:a16="http://schemas.microsoft.com/office/drawing/2014/main" id="{26C9BE7C-2817-4D72-B8DE-A16261E46EE6}"/>
              </a:ext>
            </a:extLst>
          </p:cNvPr>
          <p:cNvSpPr>
            <a:spLocks noGrp="1" noChangeArrowheads="1"/>
          </p:cNvSpPr>
          <p:nvPr>
            <p:ph type="ftr" sz="quarter" idx="11"/>
          </p:nvPr>
        </p:nvSpPr>
        <p:spPr/>
        <p:txBody>
          <a:bodyPr/>
          <a:lstStyle>
            <a:lvl1pPr>
              <a:defRPr/>
            </a:lvl1pPr>
          </a:lstStyle>
          <a:p>
            <a:pPr>
              <a:defRPr/>
            </a:pPr>
            <a:endParaRPr lang="it-IT"/>
          </a:p>
        </p:txBody>
      </p:sp>
      <p:sp>
        <p:nvSpPr>
          <p:cNvPr id="7" name="Rectangle 9">
            <a:extLst>
              <a:ext uri="{FF2B5EF4-FFF2-40B4-BE49-F238E27FC236}">
                <a16:creationId xmlns:a16="http://schemas.microsoft.com/office/drawing/2014/main" id="{2EA28C50-1303-4A10-854E-BAD2B8228BF9}"/>
              </a:ext>
            </a:extLst>
          </p:cNvPr>
          <p:cNvSpPr>
            <a:spLocks noGrp="1" noChangeArrowheads="1"/>
          </p:cNvSpPr>
          <p:nvPr>
            <p:ph type="sldNum" sz="quarter" idx="12"/>
          </p:nvPr>
        </p:nvSpPr>
        <p:spPr/>
        <p:txBody>
          <a:bodyPr/>
          <a:lstStyle>
            <a:lvl2pPr lvl="1">
              <a:defRPr/>
            </a:lvl2pPr>
          </a:lstStyle>
          <a:p>
            <a:pPr lvl="1"/>
            <a:fld id="{33702FCA-A166-4829-954F-04A0679C1360}"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7917427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7">
            <a:extLst>
              <a:ext uri="{FF2B5EF4-FFF2-40B4-BE49-F238E27FC236}">
                <a16:creationId xmlns:a16="http://schemas.microsoft.com/office/drawing/2014/main" id="{F3BB1227-51C5-47CD-8038-5C770356E973}"/>
              </a:ext>
            </a:extLst>
          </p:cNvPr>
          <p:cNvSpPr>
            <a:spLocks noGrp="1" noChangeArrowheads="1"/>
          </p:cNvSpPr>
          <p:nvPr>
            <p:ph type="dt" sz="half" idx="10"/>
          </p:nvPr>
        </p:nvSpPr>
        <p:spPr/>
        <p:txBody>
          <a:bodyPr/>
          <a:lstStyle>
            <a:lvl1pPr>
              <a:defRPr/>
            </a:lvl1pPr>
          </a:lstStyle>
          <a:p>
            <a:pPr>
              <a:defRPr/>
            </a:pPr>
            <a:endParaRPr lang="it-IT"/>
          </a:p>
        </p:txBody>
      </p:sp>
      <p:sp>
        <p:nvSpPr>
          <p:cNvPr id="6" name="Rectangle 8">
            <a:extLst>
              <a:ext uri="{FF2B5EF4-FFF2-40B4-BE49-F238E27FC236}">
                <a16:creationId xmlns:a16="http://schemas.microsoft.com/office/drawing/2014/main" id="{53EA35CD-E871-4F89-9E7D-6C2A0E68A570}"/>
              </a:ext>
            </a:extLst>
          </p:cNvPr>
          <p:cNvSpPr>
            <a:spLocks noGrp="1" noChangeArrowheads="1"/>
          </p:cNvSpPr>
          <p:nvPr>
            <p:ph type="ftr" sz="quarter" idx="11"/>
          </p:nvPr>
        </p:nvSpPr>
        <p:spPr/>
        <p:txBody>
          <a:bodyPr/>
          <a:lstStyle>
            <a:lvl1pPr>
              <a:defRPr/>
            </a:lvl1pPr>
          </a:lstStyle>
          <a:p>
            <a:pPr>
              <a:defRPr/>
            </a:pPr>
            <a:endParaRPr lang="it-IT"/>
          </a:p>
        </p:txBody>
      </p:sp>
      <p:sp>
        <p:nvSpPr>
          <p:cNvPr id="7" name="Rectangle 9">
            <a:extLst>
              <a:ext uri="{FF2B5EF4-FFF2-40B4-BE49-F238E27FC236}">
                <a16:creationId xmlns:a16="http://schemas.microsoft.com/office/drawing/2014/main" id="{5DFAE285-6570-4679-9C67-1DE48EE76B49}"/>
              </a:ext>
            </a:extLst>
          </p:cNvPr>
          <p:cNvSpPr>
            <a:spLocks noGrp="1" noChangeArrowheads="1"/>
          </p:cNvSpPr>
          <p:nvPr>
            <p:ph type="sldNum" sz="quarter" idx="12"/>
          </p:nvPr>
        </p:nvSpPr>
        <p:spPr/>
        <p:txBody>
          <a:bodyPr/>
          <a:lstStyle>
            <a:lvl2pPr lvl="1">
              <a:defRPr/>
            </a:lvl2pPr>
          </a:lstStyle>
          <a:p>
            <a:pPr lvl="1"/>
            <a:fld id="{51887F97-C87D-49F6-AA43-84E08734A6C6}"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270251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F556AAF9-0D2D-4455-BEA7-F29D733D923F}"/>
              </a:ext>
            </a:extLst>
          </p:cNvPr>
          <p:cNvGrpSpPr>
            <a:grpSpLocks/>
          </p:cNvGrpSpPr>
          <p:nvPr/>
        </p:nvGrpSpPr>
        <p:grpSpPr bwMode="auto">
          <a:xfrm>
            <a:off x="-8405813" y="4763"/>
            <a:ext cx="17538701" cy="13690600"/>
            <a:chOff x="-5295" y="3"/>
            <a:chExt cx="11048" cy="8624"/>
          </a:xfrm>
        </p:grpSpPr>
        <p:sp>
          <p:nvSpPr>
            <p:cNvPr id="18435" name="Freeform 3">
              <a:extLst>
                <a:ext uri="{FF2B5EF4-FFF2-40B4-BE49-F238E27FC236}">
                  <a16:creationId xmlns:a16="http://schemas.microsoft.com/office/drawing/2014/main" id="{5C5530B6-2181-44CF-BA33-A540C1B19DE6}"/>
                </a:ext>
              </a:extLst>
            </p:cNvPr>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it-IT"/>
            </a:p>
          </p:txBody>
        </p:sp>
        <p:sp>
          <p:nvSpPr>
            <p:cNvPr id="18436" name="Arc 4">
              <a:extLst>
                <a:ext uri="{FF2B5EF4-FFF2-40B4-BE49-F238E27FC236}">
                  <a16:creationId xmlns:a16="http://schemas.microsoft.com/office/drawing/2014/main" id="{087C8494-A6C5-41DA-97DD-FA8C8296ED25}"/>
                </a:ext>
              </a:extLst>
            </p:cNvPr>
            <p:cNvSpPr>
              <a:spLocks/>
            </p:cNvSpPr>
            <p:nvPr/>
          </p:nvSpPr>
          <p:spPr bwMode="auto">
            <a:xfrm>
              <a:off x="-5295" y="3"/>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it-IT"/>
            </a:p>
          </p:txBody>
        </p:sp>
      </p:grpSp>
      <p:sp>
        <p:nvSpPr>
          <p:cNvPr id="18437" name="Rectangle 5">
            <a:extLst>
              <a:ext uri="{FF2B5EF4-FFF2-40B4-BE49-F238E27FC236}">
                <a16:creationId xmlns:a16="http://schemas.microsoft.com/office/drawing/2014/main" id="{E7989E55-747F-4093-B2DF-F0C2487B6CFE}"/>
              </a:ext>
            </a:extLst>
          </p:cNvPr>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it-IT"/>
              <a:t>Fare clic per modificare lo stile del titolo dello schema</a:t>
            </a:r>
          </a:p>
        </p:txBody>
      </p:sp>
      <p:sp>
        <p:nvSpPr>
          <p:cNvPr id="20484" name="Rectangle 6">
            <a:extLst>
              <a:ext uri="{FF2B5EF4-FFF2-40B4-BE49-F238E27FC236}">
                <a16:creationId xmlns:a16="http://schemas.microsoft.com/office/drawing/2014/main" id="{732B3436-82B3-47F2-BF3C-D0BEE1CF7B09}"/>
              </a:ext>
            </a:extLst>
          </p:cNvPr>
          <p:cNvSpPr>
            <a:spLocks noGrp="1" noChangeArrowheads="1"/>
          </p:cNvSpPr>
          <p:nvPr>
            <p:ph type="body" idx="1"/>
          </p:nvPr>
        </p:nvSpPr>
        <p:spPr bwMode="auto">
          <a:xfrm>
            <a:off x="682625"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562" tIns="46038" rIns="182562" bIns="46038"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8439" name="Rectangle 7">
            <a:extLst>
              <a:ext uri="{FF2B5EF4-FFF2-40B4-BE49-F238E27FC236}">
                <a16:creationId xmlns:a16="http://schemas.microsoft.com/office/drawing/2014/main" id="{DD9B85EB-F6B5-4243-B510-9AC525057159}"/>
              </a:ext>
            </a:extLst>
          </p:cNvPr>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defRPr sz="1400">
                <a:latin typeface="+mn-lt"/>
              </a:defRPr>
            </a:lvl1pPr>
          </a:lstStyle>
          <a:p>
            <a:pPr>
              <a:defRPr/>
            </a:pPr>
            <a:endParaRPr lang="it-IT"/>
          </a:p>
        </p:txBody>
      </p:sp>
      <p:sp>
        <p:nvSpPr>
          <p:cNvPr id="18440" name="Rectangle 8">
            <a:extLst>
              <a:ext uri="{FF2B5EF4-FFF2-40B4-BE49-F238E27FC236}">
                <a16:creationId xmlns:a16="http://schemas.microsoft.com/office/drawing/2014/main" id="{1B06E0DA-93AE-4169-9E3D-728E09A2C247}"/>
              </a:ext>
            </a:extLst>
          </p:cNvPr>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1" hangingPunct="1">
              <a:defRPr sz="1400">
                <a:latin typeface="+mn-lt"/>
              </a:defRPr>
            </a:lvl1pPr>
          </a:lstStyle>
          <a:p>
            <a:pPr>
              <a:defRPr/>
            </a:pPr>
            <a:endParaRPr lang="it-IT"/>
          </a:p>
        </p:txBody>
      </p:sp>
      <p:sp>
        <p:nvSpPr>
          <p:cNvPr id="18441" name="Rectangle 9">
            <a:extLst>
              <a:ext uri="{FF2B5EF4-FFF2-40B4-BE49-F238E27FC236}">
                <a16:creationId xmlns:a16="http://schemas.microsoft.com/office/drawing/2014/main" id="{8DAFB706-EF0F-4E8C-9692-BDEC9E41C84E}"/>
              </a:ext>
            </a:extLst>
          </p:cNvPr>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eaLnBrk="1" hangingPunct="1">
              <a:defRPr sz="1400">
                <a:latin typeface="Arial" panose="020B0604020202020204" pitchFamily="34" charset="0"/>
              </a:defRPr>
            </a:lvl2pPr>
          </a:lstStyle>
          <a:p>
            <a:pPr lvl="1"/>
            <a:fld id="{69902BF4-4198-489E-BA68-059D03C88D8B}" type="slidenum">
              <a:rPr lang="it-IT" altLang="it-IT"/>
              <a:pPr lvl="1"/>
              <a:t>‹N›</a:t>
            </a:fld>
            <a:endParaRPr lang="it-IT" altLang="it-IT">
              <a:latin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lnSpc>
          <a:spcPct val="90000"/>
        </a:lnSpc>
        <a:spcBef>
          <a:spcPct val="20000"/>
        </a:spcBef>
        <a:spcAft>
          <a:spcPct val="0"/>
        </a:spcAft>
        <a:buClr>
          <a:schemeClr val="tx2"/>
        </a:buClr>
        <a:buSzPct val="75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rgbClr val="00CCFF"/>
        </a:buClr>
        <a:buSzPct val="65000"/>
        <a:buFont typeface="Wingdings" panose="05000000000000000000"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23.wmf"/><Relationship Id="rId11" Type="http://schemas.openxmlformats.org/officeDocument/2006/relationships/slide" Target="slide3.xml"/><Relationship Id="rId5" Type="http://schemas.openxmlformats.org/officeDocument/2006/relationships/oleObject" Target="../embeddings/oleObject22.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4.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image" Target="../media/image29.emf"/><Relationship Id="rId7" Type="http://schemas.openxmlformats.org/officeDocument/2006/relationships/image" Target="../media/image27.wmf"/><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26.bin"/><Relationship Id="rId5" Type="http://schemas.openxmlformats.org/officeDocument/2006/relationships/image" Target="../media/image26.wmf"/><Relationship Id="rId10" Type="http://schemas.openxmlformats.org/officeDocument/2006/relationships/slide" Target="slide3.xml"/><Relationship Id="rId4" Type="http://schemas.openxmlformats.org/officeDocument/2006/relationships/oleObject" Target="../embeddings/oleObject25.bin"/><Relationship Id="rId9" Type="http://schemas.openxmlformats.org/officeDocument/2006/relationships/image" Target="../media/image28.wmf"/></Relationships>
</file>

<file path=ppt/slides/_rels/slide12.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image" Target="../media/image31.wmf"/><Relationship Id="rId11" Type="http://schemas.openxmlformats.org/officeDocument/2006/relationships/slide" Target="slide3.xml"/><Relationship Id="rId5" Type="http://schemas.openxmlformats.org/officeDocument/2006/relationships/oleObject" Target="../embeddings/oleObject29.bin"/><Relationship Id="rId10" Type="http://schemas.openxmlformats.org/officeDocument/2006/relationships/image" Target="../media/image33.wmf"/><Relationship Id="rId4" Type="http://schemas.openxmlformats.org/officeDocument/2006/relationships/image" Target="../media/image30.wmf"/><Relationship Id="rId9" Type="http://schemas.openxmlformats.org/officeDocument/2006/relationships/oleObject" Target="../embeddings/oleObject31.bin"/></Relationships>
</file>

<file path=ppt/slides/_rels/slide13.xml.rels><?xml version="1.0" encoding="UTF-8" standalone="yes"?>
<Relationships xmlns="http://schemas.openxmlformats.org/package/2006/relationships"><Relationship Id="rId8" Type="http://schemas.openxmlformats.org/officeDocument/2006/relationships/image" Target="../media/image36.wmf"/><Relationship Id="rId13" Type="http://schemas.openxmlformats.org/officeDocument/2006/relationships/oleObject" Target="../embeddings/oleObject37.bin"/><Relationship Id="rId18" Type="http://schemas.openxmlformats.org/officeDocument/2006/relationships/oleObject" Target="../embeddings/oleObject41.bin"/><Relationship Id="rId3" Type="http://schemas.openxmlformats.org/officeDocument/2006/relationships/oleObject" Target="../embeddings/oleObject32.bin"/><Relationship Id="rId7" Type="http://schemas.openxmlformats.org/officeDocument/2006/relationships/oleObject" Target="../embeddings/oleObject34.bin"/><Relationship Id="rId12" Type="http://schemas.openxmlformats.org/officeDocument/2006/relationships/image" Target="../media/image3.wmf"/><Relationship Id="rId17" Type="http://schemas.openxmlformats.org/officeDocument/2006/relationships/oleObject" Target="../embeddings/oleObject40.bin"/><Relationship Id="rId2" Type="http://schemas.openxmlformats.org/officeDocument/2006/relationships/slideLayout" Target="../slideLayouts/slideLayout6.xml"/><Relationship Id="rId16" Type="http://schemas.openxmlformats.org/officeDocument/2006/relationships/oleObject" Target="../embeddings/oleObject39.bin"/><Relationship Id="rId1" Type="http://schemas.openxmlformats.org/officeDocument/2006/relationships/vmlDrawing" Target="../drawings/vmlDrawing9.vml"/><Relationship Id="rId6" Type="http://schemas.openxmlformats.org/officeDocument/2006/relationships/image" Target="../media/image35.wmf"/><Relationship Id="rId11" Type="http://schemas.openxmlformats.org/officeDocument/2006/relationships/oleObject" Target="../embeddings/oleObject36.bin"/><Relationship Id="rId5" Type="http://schemas.openxmlformats.org/officeDocument/2006/relationships/oleObject" Target="../embeddings/oleObject33.bin"/><Relationship Id="rId15" Type="http://schemas.openxmlformats.org/officeDocument/2006/relationships/oleObject" Target="../embeddings/oleObject38.bin"/><Relationship Id="rId10" Type="http://schemas.openxmlformats.org/officeDocument/2006/relationships/image" Target="../media/image37.wmf"/><Relationship Id="rId19" Type="http://schemas.openxmlformats.org/officeDocument/2006/relationships/slide" Target="slide3.xml"/><Relationship Id="rId4" Type="http://schemas.openxmlformats.org/officeDocument/2006/relationships/image" Target="../media/image34.wmf"/><Relationship Id="rId9" Type="http://schemas.openxmlformats.org/officeDocument/2006/relationships/oleObject" Target="../embeddings/oleObject35.bin"/><Relationship Id="rId14" Type="http://schemas.openxmlformats.org/officeDocument/2006/relationships/image" Target="../media/image2.wmf"/></Relationships>
</file>

<file path=ppt/slides/_rels/slide14.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47.bin"/><Relationship Id="rId18" Type="http://schemas.openxmlformats.org/officeDocument/2006/relationships/oleObject" Target="../embeddings/oleObject51.bin"/><Relationship Id="rId3" Type="http://schemas.openxmlformats.org/officeDocument/2006/relationships/oleObject" Target="../embeddings/oleObject42.bin"/><Relationship Id="rId7" Type="http://schemas.openxmlformats.org/officeDocument/2006/relationships/oleObject" Target="../embeddings/oleObject44.bin"/><Relationship Id="rId12" Type="http://schemas.openxmlformats.org/officeDocument/2006/relationships/image" Target="../media/image41.wmf"/><Relationship Id="rId17" Type="http://schemas.openxmlformats.org/officeDocument/2006/relationships/oleObject" Target="../embeddings/oleObject50.bin"/><Relationship Id="rId2" Type="http://schemas.openxmlformats.org/officeDocument/2006/relationships/slideLayout" Target="../slideLayouts/slideLayout6.xml"/><Relationship Id="rId16" Type="http://schemas.openxmlformats.org/officeDocument/2006/relationships/oleObject" Target="../embeddings/oleObject49.bin"/><Relationship Id="rId1" Type="http://schemas.openxmlformats.org/officeDocument/2006/relationships/vmlDrawing" Target="../drawings/vmlDrawing10.vml"/><Relationship Id="rId6" Type="http://schemas.openxmlformats.org/officeDocument/2006/relationships/image" Target="../media/image39.wmf"/><Relationship Id="rId11" Type="http://schemas.openxmlformats.org/officeDocument/2006/relationships/oleObject" Target="../embeddings/oleObject46.bin"/><Relationship Id="rId5" Type="http://schemas.openxmlformats.org/officeDocument/2006/relationships/oleObject" Target="../embeddings/oleObject43.bin"/><Relationship Id="rId15" Type="http://schemas.openxmlformats.org/officeDocument/2006/relationships/oleObject" Target="../embeddings/oleObject48.bin"/><Relationship Id="rId10" Type="http://schemas.openxmlformats.org/officeDocument/2006/relationships/image" Target="../media/image40.wmf"/><Relationship Id="rId19" Type="http://schemas.openxmlformats.org/officeDocument/2006/relationships/slide" Target="slide3.xml"/><Relationship Id="rId4" Type="http://schemas.openxmlformats.org/officeDocument/2006/relationships/image" Target="../media/image38.wmf"/><Relationship Id="rId9" Type="http://schemas.openxmlformats.org/officeDocument/2006/relationships/oleObject" Target="../embeddings/oleObject45.bin"/><Relationship Id="rId14" Type="http://schemas.openxmlformats.org/officeDocument/2006/relationships/image" Target="../media/image42.wmf"/></Relationships>
</file>

<file path=ppt/slides/_rels/slide15.xml.rels><?xml version="1.0" encoding="UTF-8" standalone="yes"?>
<Relationships xmlns="http://schemas.openxmlformats.org/package/2006/relationships"><Relationship Id="rId8" Type="http://schemas.openxmlformats.org/officeDocument/2006/relationships/image" Target="../media/image45.wmf"/><Relationship Id="rId13" Type="http://schemas.openxmlformats.org/officeDocument/2006/relationships/oleObject" Target="../embeddings/oleObject57.bin"/><Relationship Id="rId18" Type="http://schemas.openxmlformats.org/officeDocument/2006/relationships/oleObject" Target="../embeddings/oleObject61.bin"/><Relationship Id="rId3" Type="http://schemas.openxmlformats.org/officeDocument/2006/relationships/oleObject" Target="../embeddings/oleObject52.bin"/><Relationship Id="rId7" Type="http://schemas.openxmlformats.org/officeDocument/2006/relationships/oleObject" Target="../embeddings/oleObject54.bin"/><Relationship Id="rId12" Type="http://schemas.openxmlformats.org/officeDocument/2006/relationships/image" Target="../media/image11.wmf"/><Relationship Id="rId17" Type="http://schemas.openxmlformats.org/officeDocument/2006/relationships/oleObject" Target="../embeddings/oleObject60.bin"/><Relationship Id="rId2" Type="http://schemas.openxmlformats.org/officeDocument/2006/relationships/slideLayout" Target="../slideLayouts/slideLayout6.xml"/><Relationship Id="rId16" Type="http://schemas.openxmlformats.org/officeDocument/2006/relationships/oleObject" Target="../embeddings/oleObject59.bin"/><Relationship Id="rId1" Type="http://schemas.openxmlformats.org/officeDocument/2006/relationships/vmlDrawing" Target="../drawings/vmlDrawing11.vml"/><Relationship Id="rId6" Type="http://schemas.openxmlformats.org/officeDocument/2006/relationships/image" Target="../media/image44.wmf"/><Relationship Id="rId11" Type="http://schemas.openxmlformats.org/officeDocument/2006/relationships/oleObject" Target="../embeddings/oleObject56.bin"/><Relationship Id="rId5" Type="http://schemas.openxmlformats.org/officeDocument/2006/relationships/oleObject" Target="../embeddings/oleObject53.bin"/><Relationship Id="rId15" Type="http://schemas.openxmlformats.org/officeDocument/2006/relationships/oleObject" Target="../embeddings/oleObject58.bin"/><Relationship Id="rId10" Type="http://schemas.openxmlformats.org/officeDocument/2006/relationships/image" Target="../media/image46.wmf"/><Relationship Id="rId19" Type="http://schemas.openxmlformats.org/officeDocument/2006/relationships/slide" Target="slide3.xml"/><Relationship Id="rId4" Type="http://schemas.openxmlformats.org/officeDocument/2006/relationships/image" Target="../media/image43.wmf"/><Relationship Id="rId9" Type="http://schemas.openxmlformats.org/officeDocument/2006/relationships/oleObject" Target="../embeddings/oleObject55.bin"/><Relationship Id="rId14" Type="http://schemas.openxmlformats.org/officeDocument/2006/relationships/image" Target="../media/image12.wmf"/></Relationships>
</file>

<file path=ppt/slides/_rels/slide16.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67.bin"/><Relationship Id="rId18" Type="http://schemas.openxmlformats.org/officeDocument/2006/relationships/oleObject" Target="../embeddings/oleObject71.bin"/><Relationship Id="rId3" Type="http://schemas.openxmlformats.org/officeDocument/2006/relationships/oleObject" Target="../embeddings/oleObject62.bin"/><Relationship Id="rId7" Type="http://schemas.openxmlformats.org/officeDocument/2006/relationships/oleObject" Target="../embeddings/oleObject64.bin"/><Relationship Id="rId12" Type="http://schemas.openxmlformats.org/officeDocument/2006/relationships/image" Target="../media/image15.wmf"/><Relationship Id="rId17" Type="http://schemas.openxmlformats.org/officeDocument/2006/relationships/oleObject" Target="../embeddings/oleObject70.bin"/><Relationship Id="rId2" Type="http://schemas.openxmlformats.org/officeDocument/2006/relationships/slideLayout" Target="../slideLayouts/slideLayout6.xml"/><Relationship Id="rId16" Type="http://schemas.openxmlformats.org/officeDocument/2006/relationships/oleObject" Target="../embeddings/oleObject69.bin"/><Relationship Id="rId1" Type="http://schemas.openxmlformats.org/officeDocument/2006/relationships/vmlDrawing" Target="../drawings/vmlDrawing12.vml"/><Relationship Id="rId6" Type="http://schemas.openxmlformats.org/officeDocument/2006/relationships/image" Target="../media/image48.wmf"/><Relationship Id="rId11" Type="http://schemas.openxmlformats.org/officeDocument/2006/relationships/oleObject" Target="../embeddings/oleObject66.bin"/><Relationship Id="rId5" Type="http://schemas.openxmlformats.org/officeDocument/2006/relationships/oleObject" Target="../embeddings/oleObject63.bin"/><Relationship Id="rId15" Type="http://schemas.openxmlformats.org/officeDocument/2006/relationships/oleObject" Target="../embeddings/oleObject68.bin"/><Relationship Id="rId10" Type="http://schemas.openxmlformats.org/officeDocument/2006/relationships/image" Target="../media/image50.wmf"/><Relationship Id="rId19" Type="http://schemas.openxmlformats.org/officeDocument/2006/relationships/slide" Target="slide3.xml"/><Relationship Id="rId4" Type="http://schemas.openxmlformats.org/officeDocument/2006/relationships/image" Target="../media/image47.wmf"/><Relationship Id="rId9" Type="http://schemas.openxmlformats.org/officeDocument/2006/relationships/oleObject" Target="../embeddings/oleObject65.bin"/><Relationship Id="rId14" Type="http://schemas.openxmlformats.org/officeDocument/2006/relationships/image" Target="../media/image16.wmf"/></Relationships>
</file>

<file path=ppt/slides/_rels/slide17.xml.rels><?xml version="1.0" encoding="UTF-8" standalone="yes"?>
<Relationships xmlns="http://schemas.openxmlformats.org/package/2006/relationships"><Relationship Id="rId8" Type="http://schemas.openxmlformats.org/officeDocument/2006/relationships/image" Target="../media/image53.wmf"/><Relationship Id="rId13" Type="http://schemas.openxmlformats.org/officeDocument/2006/relationships/oleObject" Target="../embeddings/oleObject77.bin"/><Relationship Id="rId18" Type="http://schemas.openxmlformats.org/officeDocument/2006/relationships/oleObject" Target="../embeddings/oleObject81.bin"/><Relationship Id="rId3" Type="http://schemas.openxmlformats.org/officeDocument/2006/relationships/oleObject" Target="../embeddings/oleObject72.bin"/><Relationship Id="rId7" Type="http://schemas.openxmlformats.org/officeDocument/2006/relationships/oleObject" Target="../embeddings/oleObject74.bin"/><Relationship Id="rId12" Type="http://schemas.openxmlformats.org/officeDocument/2006/relationships/image" Target="../media/image21.wmf"/><Relationship Id="rId17" Type="http://schemas.openxmlformats.org/officeDocument/2006/relationships/oleObject" Target="../embeddings/oleObject80.bin"/><Relationship Id="rId2" Type="http://schemas.openxmlformats.org/officeDocument/2006/relationships/slideLayout" Target="../slideLayouts/slideLayout6.xml"/><Relationship Id="rId16" Type="http://schemas.openxmlformats.org/officeDocument/2006/relationships/oleObject" Target="../embeddings/oleObject79.bin"/><Relationship Id="rId1" Type="http://schemas.openxmlformats.org/officeDocument/2006/relationships/vmlDrawing" Target="../drawings/vmlDrawing13.vml"/><Relationship Id="rId6" Type="http://schemas.openxmlformats.org/officeDocument/2006/relationships/image" Target="../media/image52.wmf"/><Relationship Id="rId11" Type="http://schemas.openxmlformats.org/officeDocument/2006/relationships/oleObject" Target="../embeddings/oleObject76.bin"/><Relationship Id="rId5" Type="http://schemas.openxmlformats.org/officeDocument/2006/relationships/oleObject" Target="../embeddings/oleObject73.bin"/><Relationship Id="rId15" Type="http://schemas.openxmlformats.org/officeDocument/2006/relationships/oleObject" Target="../embeddings/oleObject78.bin"/><Relationship Id="rId10" Type="http://schemas.openxmlformats.org/officeDocument/2006/relationships/image" Target="../media/image54.wmf"/><Relationship Id="rId19" Type="http://schemas.openxmlformats.org/officeDocument/2006/relationships/slide" Target="slide3.xml"/><Relationship Id="rId4" Type="http://schemas.openxmlformats.org/officeDocument/2006/relationships/image" Target="../media/image51.wmf"/><Relationship Id="rId9" Type="http://schemas.openxmlformats.org/officeDocument/2006/relationships/oleObject" Target="../embeddings/oleObject75.bin"/><Relationship Id="rId14" Type="http://schemas.openxmlformats.org/officeDocument/2006/relationships/image" Target="../media/image20.wmf"/></Relationships>
</file>

<file path=ppt/slides/_rels/slide18.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oleObject" Target="../embeddings/oleObject87.bin"/><Relationship Id="rId18" Type="http://schemas.openxmlformats.org/officeDocument/2006/relationships/oleObject" Target="../embeddings/oleObject91.bin"/><Relationship Id="rId3" Type="http://schemas.openxmlformats.org/officeDocument/2006/relationships/oleObject" Target="../embeddings/oleObject82.bin"/><Relationship Id="rId7" Type="http://schemas.openxmlformats.org/officeDocument/2006/relationships/oleObject" Target="../embeddings/oleObject84.bin"/><Relationship Id="rId12" Type="http://schemas.openxmlformats.org/officeDocument/2006/relationships/image" Target="../media/image25.wmf"/><Relationship Id="rId17" Type="http://schemas.openxmlformats.org/officeDocument/2006/relationships/oleObject" Target="../embeddings/oleObject90.bin"/><Relationship Id="rId2" Type="http://schemas.openxmlformats.org/officeDocument/2006/relationships/slideLayout" Target="../slideLayouts/slideLayout6.xml"/><Relationship Id="rId16" Type="http://schemas.openxmlformats.org/officeDocument/2006/relationships/oleObject" Target="../embeddings/oleObject89.bin"/><Relationship Id="rId1" Type="http://schemas.openxmlformats.org/officeDocument/2006/relationships/vmlDrawing" Target="../drawings/vmlDrawing14.vml"/><Relationship Id="rId6" Type="http://schemas.openxmlformats.org/officeDocument/2006/relationships/image" Target="../media/image56.wmf"/><Relationship Id="rId11" Type="http://schemas.openxmlformats.org/officeDocument/2006/relationships/oleObject" Target="../embeddings/oleObject86.bin"/><Relationship Id="rId5" Type="http://schemas.openxmlformats.org/officeDocument/2006/relationships/oleObject" Target="../embeddings/oleObject83.bin"/><Relationship Id="rId15" Type="http://schemas.openxmlformats.org/officeDocument/2006/relationships/oleObject" Target="../embeddings/oleObject88.bin"/><Relationship Id="rId10" Type="http://schemas.openxmlformats.org/officeDocument/2006/relationships/image" Target="../media/image58.wmf"/><Relationship Id="rId19" Type="http://schemas.openxmlformats.org/officeDocument/2006/relationships/slide" Target="slide3.xml"/><Relationship Id="rId4" Type="http://schemas.openxmlformats.org/officeDocument/2006/relationships/image" Target="../media/image55.wmf"/><Relationship Id="rId9" Type="http://schemas.openxmlformats.org/officeDocument/2006/relationships/oleObject" Target="../embeddings/oleObject85.bin"/><Relationship Id="rId14" Type="http://schemas.openxmlformats.org/officeDocument/2006/relationships/image" Target="../media/image24.wmf"/></Relationships>
</file>

<file path=ppt/slides/_rels/slide19.xml.rels><?xml version="1.0" encoding="UTF-8" standalone="yes"?>
<Relationships xmlns="http://schemas.openxmlformats.org/package/2006/relationships"><Relationship Id="rId8" Type="http://schemas.openxmlformats.org/officeDocument/2006/relationships/image" Target="../media/image61.wmf"/><Relationship Id="rId13" Type="http://schemas.openxmlformats.org/officeDocument/2006/relationships/oleObject" Target="../embeddings/oleObject97.bin"/><Relationship Id="rId18" Type="http://schemas.openxmlformats.org/officeDocument/2006/relationships/oleObject" Target="../embeddings/oleObject101.bin"/><Relationship Id="rId3" Type="http://schemas.openxmlformats.org/officeDocument/2006/relationships/oleObject" Target="../embeddings/oleObject92.bin"/><Relationship Id="rId7" Type="http://schemas.openxmlformats.org/officeDocument/2006/relationships/oleObject" Target="../embeddings/oleObject94.bin"/><Relationship Id="rId12" Type="http://schemas.openxmlformats.org/officeDocument/2006/relationships/image" Target="../media/image27.wmf"/><Relationship Id="rId17" Type="http://schemas.openxmlformats.org/officeDocument/2006/relationships/oleObject" Target="../embeddings/oleObject100.bin"/><Relationship Id="rId2" Type="http://schemas.openxmlformats.org/officeDocument/2006/relationships/slideLayout" Target="../slideLayouts/slideLayout6.xml"/><Relationship Id="rId16" Type="http://schemas.openxmlformats.org/officeDocument/2006/relationships/oleObject" Target="../embeddings/oleObject99.bin"/><Relationship Id="rId1" Type="http://schemas.openxmlformats.org/officeDocument/2006/relationships/vmlDrawing" Target="../drawings/vmlDrawing15.vml"/><Relationship Id="rId6" Type="http://schemas.openxmlformats.org/officeDocument/2006/relationships/image" Target="../media/image60.wmf"/><Relationship Id="rId11" Type="http://schemas.openxmlformats.org/officeDocument/2006/relationships/oleObject" Target="../embeddings/oleObject96.bin"/><Relationship Id="rId5" Type="http://schemas.openxmlformats.org/officeDocument/2006/relationships/oleObject" Target="../embeddings/oleObject93.bin"/><Relationship Id="rId15" Type="http://schemas.openxmlformats.org/officeDocument/2006/relationships/oleObject" Target="../embeddings/oleObject98.bin"/><Relationship Id="rId10" Type="http://schemas.openxmlformats.org/officeDocument/2006/relationships/image" Target="../media/image62.wmf"/><Relationship Id="rId19" Type="http://schemas.openxmlformats.org/officeDocument/2006/relationships/slide" Target="slide3.xml"/><Relationship Id="rId4" Type="http://schemas.openxmlformats.org/officeDocument/2006/relationships/image" Target="../media/image59.wmf"/><Relationship Id="rId9" Type="http://schemas.openxmlformats.org/officeDocument/2006/relationships/oleObject" Target="../embeddings/oleObject95.bin"/><Relationship Id="rId14" Type="http://schemas.openxmlformats.org/officeDocument/2006/relationships/image" Target="../media/image28.wmf"/></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04.bin"/><Relationship Id="rId13" Type="http://schemas.openxmlformats.org/officeDocument/2006/relationships/image" Target="../media/image33.wmf"/><Relationship Id="rId18" Type="http://schemas.openxmlformats.org/officeDocument/2006/relationships/slide" Target="slide3.xml"/><Relationship Id="rId3" Type="http://schemas.openxmlformats.org/officeDocument/2006/relationships/image" Target="../media/image66.emf"/><Relationship Id="rId7" Type="http://schemas.openxmlformats.org/officeDocument/2006/relationships/image" Target="../media/image64.wmf"/><Relationship Id="rId12" Type="http://schemas.openxmlformats.org/officeDocument/2006/relationships/oleObject" Target="../embeddings/oleObject106.bin"/><Relationship Id="rId17" Type="http://schemas.openxmlformats.org/officeDocument/2006/relationships/oleObject" Target="../embeddings/oleObject110.bin"/><Relationship Id="rId2" Type="http://schemas.openxmlformats.org/officeDocument/2006/relationships/slideLayout" Target="../slideLayouts/slideLayout6.xml"/><Relationship Id="rId16" Type="http://schemas.openxmlformats.org/officeDocument/2006/relationships/oleObject" Target="../embeddings/oleObject109.bin"/><Relationship Id="rId1" Type="http://schemas.openxmlformats.org/officeDocument/2006/relationships/vmlDrawing" Target="../drawings/vmlDrawing16.vml"/><Relationship Id="rId6" Type="http://schemas.openxmlformats.org/officeDocument/2006/relationships/oleObject" Target="../embeddings/oleObject103.bin"/><Relationship Id="rId11" Type="http://schemas.openxmlformats.org/officeDocument/2006/relationships/image" Target="../media/image32.wmf"/><Relationship Id="rId5" Type="http://schemas.openxmlformats.org/officeDocument/2006/relationships/image" Target="../media/image63.wmf"/><Relationship Id="rId15" Type="http://schemas.openxmlformats.org/officeDocument/2006/relationships/oleObject" Target="../embeddings/oleObject108.bin"/><Relationship Id="rId10" Type="http://schemas.openxmlformats.org/officeDocument/2006/relationships/oleObject" Target="../embeddings/oleObject105.bin"/><Relationship Id="rId4" Type="http://schemas.openxmlformats.org/officeDocument/2006/relationships/oleObject" Target="../embeddings/oleObject102.bin"/><Relationship Id="rId9" Type="http://schemas.openxmlformats.org/officeDocument/2006/relationships/image" Target="../media/image65.wmf"/><Relationship Id="rId14" Type="http://schemas.openxmlformats.org/officeDocument/2006/relationships/oleObject" Target="../embeddings/oleObject107.bin"/></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4.xml"/><Relationship Id="rId1" Type="http://schemas.openxmlformats.org/officeDocument/2006/relationships/vmlDrawing" Target="../drawings/vmlDrawing17.vml"/><Relationship Id="rId6" Type="http://schemas.openxmlformats.org/officeDocument/2006/relationships/oleObject" Target="../embeddings/oleObject112.bin"/><Relationship Id="rId5" Type="http://schemas.openxmlformats.org/officeDocument/2006/relationships/image" Target="../media/image67.wmf"/><Relationship Id="rId4" Type="http://schemas.openxmlformats.org/officeDocument/2006/relationships/oleObject" Target="../embeddings/oleObject111.bin"/></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4.xml"/><Relationship Id="rId1" Type="http://schemas.openxmlformats.org/officeDocument/2006/relationships/vmlDrawing" Target="../drawings/vmlDrawing18.vml"/><Relationship Id="rId6" Type="http://schemas.openxmlformats.org/officeDocument/2006/relationships/oleObject" Target="../embeddings/oleObject114.bin"/><Relationship Id="rId5" Type="http://schemas.openxmlformats.org/officeDocument/2006/relationships/image" Target="../media/image68.wmf"/><Relationship Id="rId4" Type="http://schemas.openxmlformats.org/officeDocument/2006/relationships/oleObject" Target="../embeddings/oleObject113.bin"/></Relationships>
</file>

<file path=ppt/slides/_rels/slide2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116.bin"/><Relationship Id="rId5" Type="http://schemas.openxmlformats.org/officeDocument/2006/relationships/image" Target="../media/image69.wmf"/><Relationship Id="rId4" Type="http://schemas.openxmlformats.org/officeDocument/2006/relationships/oleObject" Target="../embeddings/oleObject115.bin"/></Relationships>
</file>

<file path=ppt/slides/_rels/slide2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eliofragassi.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18" Type="http://schemas.openxmlformats.org/officeDocument/2006/relationships/slide" Target="slide19.xml"/><Relationship Id="rId3" Type="http://schemas.openxmlformats.org/officeDocument/2006/relationships/slide" Target="slide4.xml"/><Relationship Id="rId21" Type="http://schemas.openxmlformats.org/officeDocument/2006/relationships/slide" Target="slide22.xml"/><Relationship Id="rId7" Type="http://schemas.openxmlformats.org/officeDocument/2006/relationships/slide" Target="slide8.xml"/><Relationship Id="rId12" Type="http://schemas.openxmlformats.org/officeDocument/2006/relationships/slide" Target="slide13.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17.xml"/><Relationship Id="rId20" Type="http://schemas.openxmlformats.org/officeDocument/2006/relationships/slide" Target="slide2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2.xml"/><Relationship Id="rId24" Type="http://schemas.openxmlformats.org/officeDocument/2006/relationships/slide" Target="slide25.xml"/><Relationship Id="rId5" Type="http://schemas.openxmlformats.org/officeDocument/2006/relationships/slide" Target="slide6.xml"/><Relationship Id="rId15" Type="http://schemas.openxmlformats.org/officeDocument/2006/relationships/slide" Target="slide16.xml"/><Relationship Id="rId23" Type="http://schemas.openxmlformats.org/officeDocument/2006/relationships/slide" Target="slide24.xml"/><Relationship Id="rId10" Type="http://schemas.openxmlformats.org/officeDocument/2006/relationships/slide" Target="slide11.xml"/><Relationship Id="rId19" Type="http://schemas.openxmlformats.org/officeDocument/2006/relationships/slide" Target="slide20.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 Id="rId22" Type="http://schemas.openxmlformats.org/officeDocument/2006/relationships/slide" Target="slide23.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slide" Target="slide3.xml"/><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7.wmf"/><Relationship Id="rId11" Type="http://schemas.openxmlformats.org/officeDocument/2006/relationships/slide" Target="slide3.xml"/><Relationship Id="rId5" Type="http://schemas.openxmlformats.org/officeDocument/2006/relationships/oleObject" Target="../embeddings/oleObject6.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11.wmf"/><Relationship Id="rId11" Type="http://schemas.openxmlformats.org/officeDocument/2006/relationships/slide" Target="slide3.xml"/><Relationship Id="rId5" Type="http://schemas.openxmlformats.org/officeDocument/2006/relationships/oleObject" Target="../embeddings/oleObject10.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5.wmf"/><Relationship Id="rId11" Type="http://schemas.openxmlformats.org/officeDocument/2006/relationships/slide" Target="slide3.xml"/><Relationship Id="rId5" Type="http://schemas.openxmlformats.org/officeDocument/2006/relationships/oleObject" Target="../embeddings/oleObject14.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6.bin"/></Relationships>
</file>

<file path=ppt/slides/_rels/slide9.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19.wmf"/><Relationship Id="rId11" Type="http://schemas.openxmlformats.org/officeDocument/2006/relationships/slide" Target="slide3.xml"/><Relationship Id="rId5" Type="http://schemas.openxmlformats.org/officeDocument/2006/relationships/oleObject" Target="../embeddings/oleObject18.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20.bin"/></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24" name="Rectangle 12">
            <a:extLst>
              <a:ext uri="{FF2B5EF4-FFF2-40B4-BE49-F238E27FC236}">
                <a16:creationId xmlns:a16="http://schemas.microsoft.com/office/drawing/2014/main" id="{A0CF3195-8105-4393-A119-7E1C3D0BDDE9}"/>
              </a:ext>
            </a:extLst>
          </p:cNvPr>
          <p:cNvSpPr>
            <a:spLocks noChangeArrowheads="1"/>
          </p:cNvSpPr>
          <p:nvPr/>
        </p:nvSpPr>
        <p:spPr bwMode="auto">
          <a:xfrm>
            <a:off x="36000" y="830947"/>
            <a:ext cx="9072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eaLnBrk="1" hangingPunct="1">
              <a:spcBef>
                <a:spcPct val="20000"/>
              </a:spcBef>
              <a:buClr>
                <a:schemeClr val="accent2"/>
              </a:buClr>
              <a:buSzPct val="80000"/>
              <a:buFont typeface="Wingdings" panose="05000000000000000000" pitchFamily="2" charset="2"/>
              <a:buNone/>
            </a:pPr>
            <a:r>
              <a:rPr lang="it-IT" altLang="it-IT" sz="2400" dirty="0">
                <a:solidFill>
                  <a:srgbClr val="FFFFFF"/>
                </a:solidFill>
              </a:rPr>
              <a:t>Indagine insiemistica sulla doppia proiezione ortogonale di </a:t>
            </a:r>
            <a:r>
              <a:rPr lang="it-IT" altLang="it-IT" sz="2400" dirty="0" err="1">
                <a:solidFill>
                  <a:srgbClr val="FFFFFF"/>
                </a:solidFill>
              </a:rPr>
              <a:t>Monge</a:t>
            </a:r>
            <a:endParaRPr lang="it-IT" altLang="it-IT" sz="2400" dirty="0">
              <a:solidFill>
                <a:srgbClr val="FFFFFF"/>
              </a:solidFill>
            </a:endParaRPr>
          </a:p>
        </p:txBody>
      </p:sp>
      <p:sp>
        <p:nvSpPr>
          <p:cNvPr id="38925" name="Text Box 13">
            <a:extLst>
              <a:ext uri="{FF2B5EF4-FFF2-40B4-BE49-F238E27FC236}">
                <a16:creationId xmlns:a16="http://schemas.microsoft.com/office/drawing/2014/main" id="{C50F7116-6908-44E8-B0A5-64B0A1C47157}"/>
              </a:ext>
            </a:extLst>
          </p:cNvPr>
          <p:cNvSpPr txBox="1">
            <a:spLocks noChangeArrowheads="1"/>
          </p:cNvSpPr>
          <p:nvPr/>
        </p:nvSpPr>
        <p:spPr bwMode="auto">
          <a:xfrm>
            <a:off x="3703056" y="1756460"/>
            <a:ext cx="5400000" cy="1800000"/>
          </a:xfrm>
          <a:prstGeom prst="rect">
            <a:avLst/>
          </a:prstGeom>
          <a:solidFill>
            <a:srgbClr val="CCECFF"/>
          </a:solidFill>
          <a:ln w="3175">
            <a:solidFill>
              <a:srgbClr val="0033CC"/>
            </a:solidFill>
            <a:miter lim="800000"/>
            <a:headEnd/>
            <a:tailEnd/>
          </a:ln>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eaLnBrk="1" hangingPunct="1">
              <a:spcBef>
                <a:spcPct val="50000"/>
              </a:spcBef>
            </a:pPr>
            <a:r>
              <a:rPr lang="it-IT" altLang="it-IT" sz="2000" dirty="0">
                <a:solidFill>
                  <a:srgbClr val="0000FF"/>
                </a:solidFill>
              </a:rPr>
              <a:t>LA RAPPRESENTAZIONE GEOMETRICO-DESCRITTIVA E RELATIVA TIPOLOGIA  DEGLI ELEMENTI  PRIMITIVI</a:t>
            </a:r>
          </a:p>
          <a:p>
            <a:pPr algn="ctr" eaLnBrk="1" hangingPunct="1">
              <a:spcBef>
                <a:spcPct val="50000"/>
              </a:spcBef>
            </a:pPr>
            <a:r>
              <a:rPr lang="it-IT" altLang="it-IT" sz="2400" b="1" cap="all" dirty="0">
                <a:solidFill>
                  <a:srgbClr val="0000FF"/>
                </a:solidFill>
              </a:rPr>
              <a:t>La retta: tipologia</a:t>
            </a:r>
          </a:p>
        </p:txBody>
      </p:sp>
      <p:sp>
        <p:nvSpPr>
          <p:cNvPr id="38927" name="Text Box 15">
            <a:extLst>
              <a:ext uri="{FF2B5EF4-FFF2-40B4-BE49-F238E27FC236}">
                <a16:creationId xmlns:a16="http://schemas.microsoft.com/office/drawing/2014/main" id="{72E16129-8D8C-4D2C-A95C-6E7ABDE07A97}"/>
              </a:ext>
            </a:extLst>
          </p:cNvPr>
          <p:cNvSpPr txBox="1">
            <a:spLocks noChangeArrowheads="1"/>
          </p:cNvSpPr>
          <p:nvPr/>
        </p:nvSpPr>
        <p:spPr bwMode="auto">
          <a:xfrm>
            <a:off x="4783056" y="6429760"/>
            <a:ext cx="4320000" cy="369974"/>
          </a:xfrm>
          <a:prstGeom prst="rect">
            <a:avLst/>
          </a:prstGeom>
          <a:solidFill>
            <a:srgbClr val="CCECFF"/>
          </a:solidFill>
          <a:ln w="9525">
            <a:solidFill>
              <a:srgbClr val="33CCFF"/>
            </a:solidFill>
            <a:miter lim="800000"/>
            <a:headEnd/>
            <a:tailEnd/>
          </a:ln>
          <a:effectLst/>
        </p:spPr>
        <p:txBody>
          <a:bodyPr lIns="92075" tIns="46038" rIns="92075" bIns="46038">
            <a:spAutoFit/>
          </a:bodyPr>
          <a:lstStyle/>
          <a:p>
            <a:pPr algn="ctr" eaLnBrk="1" hangingPunct="1">
              <a:spcBef>
                <a:spcPct val="50000"/>
              </a:spcBef>
              <a:defRPr/>
            </a:pPr>
            <a:r>
              <a:rPr lang="it-IT" sz="1800" dirty="0">
                <a:solidFill>
                  <a:srgbClr val="0000FF"/>
                </a:solidFill>
                <a:cs typeface="Courier New" pitchFamily="49" charset="0"/>
              </a:rPr>
              <a:t>Autore Prof. Arch. Elio </a:t>
            </a:r>
            <a:r>
              <a:rPr lang="it-IT" sz="1800" dirty="0" err="1">
                <a:solidFill>
                  <a:srgbClr val="0000FF"/>
                </a:solidFill>
                <a:cs typeface="Courier New" pitchFamily="49" charset="0"/>
              </a:rPr>
              <a:t>Fragassi</a:t>
            </a:r>
            <a:endParaRPr lang="it-IT" sz="1800" dirty="0">
              <a:solidFill>
                <a:srgbClr val="0000FF"/>
              </a:solidFill>
              <a:cs typeface="Courier New" pitchFamily="49" charset="0"/>
            </a:endParaRPr>
          </a:p>
        </p:txBody>
      </p:sp>
      <p:sp>
        <p:nvSpPr>
          <p:cNvPr id="38928" name="Rectangle 16">
            <a:extLst>
              <a:ext uri="{FF2B5EF4-FFF2-40B4-BE49-F238E27FC236}">
                <a16:creationId xmlns:a16="http://schemas.microsoft.com/office/drawing/2014/main" id="{C0D7CBDA-CA81-4A3E-B034-AE1FCDC6AE32}"/>
              </a:ext>
            </a:extLst>
          </p:cNvPr>
          <p:cNvSpPr>
            <a:spLocks noChangeArrowheads="1"/>
          </p:cNvSpPr>
          <p:nvPr/>
        </p:nvSpPr>
        <p:spPr bwMode="auto">
          <a:xfrm>
            <a:off x="3703056" y="3695657"/>
            <a:ext cx="5400000" cy="2062745"/>
          </a:xfrm>
          <a:prstGeom prst="rect">
            <a:avLst/>
          </a:prstGeom>
          <a:solidFill>
            <a:srgbClr val="CCECFF"/>
          </a:solidFill>
          <a:ln w="9525">
            <a:solidFill>
              <a:srgbClr val="0033CC"/>
            </a:solidFill>
            <a:miter lim="800000"/>
            <a:headEnd/>
            <a:tailEnd/>
          </a:ln>
        </p:spPr>
        <p:txBody>
          <a:bodyPr lIns="92075" tIns="46038" rIns="92075" bIns="46038">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r>
              <a:rPr lang="it-IT" altLang="it-IT" dirty="0">
                <a:solidFill>
                  <a:srgbClr val="000000"/>
                </a:solidFill>
              </a:rPr>
              <a:t>Il disegno di copertina è stato eseguito </a:t>
            </a:r>
          </a:p>
          <a:p>
            <a:pPr algn="ctr"/>
            <a:r>
              <a:rPr lang="it-IT" altLang="it-IT" dirty="0">
                <a:solidFill>
                  <a:srgbClr val="000000"/>
                </a:solidFill>
              </a:rPr>
              <a:t> nell’ a. s. 2007/08 da</a:t>
            </a:r>
          </a:p>
          <a:p>
            <a:pPr algn="ctr"/>
            <a:endParaRPr lang="it-IT" altLang="it-IT" dirty="0">
              <a:solidFill>
                <a:srgbClr val="000000"/>
              </a:solidFill>
            </a:endParaRPr>
          </a:p>
          <a:p>
            <a:pPr algn="ctr"/>
            <a:r>
              <a:rPr lang="it-IT" altLang="it-IT" dirty="0">
                <a:solidFill>
                  <a:srgbClr val="000000"/>
                </a:solidFill>
              </a:rPr>
              <a:t>  </a:t>
            </a:r>
            <a:r>
              <a:rPr lang="it-IT" altLang="it-IT" b="1" dirty="0">
                <a:solidFill>
                  <a:srgbClr val="000000"/>
                </a:solidFill>
              </a:rPr>
              <a:t>Cipressi Sara Jane </a:t>
            </a:r>
            <a:r>
              <a:rPr lang="it-IT" altLang="it-IT" dirty="0">
                <a:solidFill>
                  <a:srgbClr val="000000"/>
                </a:solidFill>
              </a:rPr>
              <a:t> della classe 2°C</a:t>
            </a:r>
          </a:p>
          <a:p>
            <a:pPr algn="ctr"/>
            <a:endParaRPr lang="it-IT" altLang="it-IT" dirty="0">
              <a:solidFill>
                <a:srgbClr val="000000"/>
              </a:solidFill>
            </a:endParaRPr>
          </a:p>
          <a:p>
            <a:pPr algn="ctr"/>
            <a:r>
              <a:rPr lang="it-IT" altLang="it-IT" dirty="0">
                <a:solidFill>
                  <a:srgbClr val="000000"/>
                </a:solidFill>
              </a:rPr>
              <a:t> del </a:t>
            </a:r>
            <a:r>
              <a:rPr lang="it-IT" altLang="it-IT" b="1" dirty="0">
                <a:solidFill>
                  <a:srgbClr val="000000"/>
                </a:solidFill>
              </a:rPr>
              <a:t>Liceo Artistico Statale “</a:t>
            </a:r>
            <a:r>
              <a:rPr lang="it-IT" altLang="it-IT" b="1" dirty="0" err="1">
                <a:solidFill>
                  <a:srgbClr val="000000"/>
                </a:solidFill>
              </a:rPr>
              <a:t>G.Misticoni</a:t>
            </a:r>
            <a:r>
              <a:rPr lang="it-IT" altLang="it-IT" b="1" dirty="0">
                <a:solidFill>
                  <a:srgbClr val="000000"/>
                </a:solidFill>
              </a:rPr>
              <a:t>” </a:t>
            </a:r>
            <a:r>
              <a:rPr lang="it-IT" altLang="it-IT" dirty="0">
                <a:solidFill>
                  <a:srgbClr val="000000"/>
                </a:solidFill>
              </a:rPr>
              <a:t>di</a:t>
            </a:r>
            <a:r>
              <a:rPr lang="it-IT" altLang="it-IT" b="1" dirty="0">
                <a:solidFill>
                  <a:srgbClr val="000000"/>
                </a:solidFill>
              </a:rPr>
              <a:t> Pescara</a:t>
            </a:r>
          </a:p>
          <a:p>
            <a:pPr algn="ctr"/>
            <a:endParaRPr lang="it-IT" altLang="it-IT" dirty="0">
              <a:solidFill>
                <a:srgbClr val="000000"/>
              </a:solidFill>
            </a:endParaRPr>
          </a:p>
          <a:p>
            <a:pPr algn="ctr"/>
            <a:r>
              <a:rPr lang="it-IT" altLang="it-IT" dirty="0">
                <a:solidFill>
                  <a:srgbClr val="000000"/>
                </a:solidFill>
              </a:rPr>
              <a:t>per la materia : “</a:t>
            </a:r>
            <a:r>
              <a:rPr lang="it-IT" altLang="it-IT" b="1" dirty="0">
                <a:solidFill>
                  <a:srgbClr val="000000"/>
                </a:solidFill>
              </a:rPr>
              <a:t>Discipline geometriche</a:t>
            </a:r>
            <a:r>
              <a:rPr lang="it-IT" altLang="it-IT" dirty="0">
                <a:solidFill>
                  <a:srgbClr val="000000"/>
                </a:solidFill>
              </a:rPr>
              <a:t>”</a:t>
            </a:r>
            <a:r>
              <a:rPr lang="it-IT" altLang="it-IT" dirty="0"/>
              <a:t> </a:t>
            </a:r>
          </a:p>
        </p:txBody>
      </p:sp>
      <p:sp>
        <p:nvSpPr>
          <p:cNvPr id="33798" name="Text Box 17">
            <a:extLst>
              <a:ext uri="{FF2B5EF4-FFF2-40B4-BE49-F238E27FC236}">
                <a16:creationId xmlns:a16="http://schemas.microsoft.com/office/drawing/2014/main" id="{C1884407-7890-47EB-8706-8C7CDDE8C5B4}"/>
              </a:ext>
            </a:extLst>
          </p:cNvPr>
          <p:cNvSpPr txBox="1">
            <a:spLocks noChangeArrowheads="1"/>
          </p:cNvSpPr>
          <p:nvPr/>
        </p:nvSpPr>
        <p:spPr bwMode="auto">
          <a:xfrm>
            <a:off x="40944" y="6429760"/>
            <a:ext cx="4700588" cy="360000"/>
          </a:xfrm>
          <a:prstGeom prst="rect">
            <a:avLst/>
          </a:prstGeom>
          <a:solidFill>
            <a:srgbClr val="FFCC66"/>
          </a:solidFill>
          <a:ln w="9525">
            <a:solidFill>
              <a:srgbClr val="33CCFF"/>
            </a:solidFill>
            <a:miter lim="800000"/>
            <a:headEnd/>
            <a:tailEnd/>
          </a:ln>
        </p:spPr>
        <p:txBody>
          <a:bodyPr lIns="92075" tIns="46038" rIns="92075" bIns="46038">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eaLnBrk="1" hangingPunct="1">
              <a:spcBef>
                <a:spcPct val="50000"/>
              </a:spcBef>
            </a:pPr>
            <a:r>
              <a:rPr lang="it-IT" altLang="it-IT" sz="1400" b="1">
                <a:solidFill>
                  <a:srgbClr val="0000FF"/>
                </a:solidFill>
                <a:cs typeface="Courier New" panose="02070309020205020404" pitchFamily="49" charset="0"/>
              </a:rPr>
              <a:t>IL materiale può essere riprodotto citando la fonte</a:t>
            </a:r>
          </a:p>
        </p:txBody>
      </p:sp>
      <p:sp>
        <p:nvSpPr>
          <p:cNvPr id="38930" name="Text Box 18">
            <a:extLst>
              <a:ext uri="{FF2B5EF4-FFF2-40B4-BE49-F238E27FC236}">
                <a16:creationId xmlns:a16="http://schemas.microsoft.com/office/drawing/2014/main" id="{52AA83DF-154A-4A86-9898-44FF64F0C3F0}"/>
              </a:ext>
            </a:extLst>
          </p:cNvPr>
          <p:cNvSpPr txBox="1">
            <a:spLocks noChangeArrowheads="1"/>
          </p:cNvSpPr>
          <p:nvPr/>
        </p:nvSpPr>
        <p:spPr bwMode="auto">
          <a:xfrm>
            <a:off x="4783056" y="5845506"/>
            <a:ext cx="4320000" cy="523862"/>
          </a:xfrm>
          <a:prstGeom prst="rect">
            <a:avLst/>
          </a:prstGeom>
          <a:solidFill>
            <a:srgbClr val="CCECFF"/>
          </a:solidFill>
          <a:ln w="9525">
            <a:solidFill>
              <a:srgbClr val="33CCFF"/>
            </a:solidFill>
            <a:miter lim="800000"/>
            <a:headEnd/>
            <a:tailEnd/>
          </a:ln>
          <a:effectLst/>
        </p:spPr>
        <p:txBody>
          <a:bodyPr wrap="square" lIns="92075" tIns="46038" rIns="92075" bIns="46038">
            <a:spAutoFit/>
          </a:bodyPr>
          <a:lstStyle/>
          <a:p>
            <a:pPr algn="ctr" eaLnBrk="1" hangingPunct="1">
              <a:spcBef>
                <a:spcPct val="50000"/>
              </a:spcBef>
              <a:defRPr/>
            </a:pPr>
            <a:r>
              <a:rPr lang="it-IT" sz="1400" dirty="0">
                <a:solidFill>
                  <a:srgbClr val="0000FF"/>
                </a:solidFill>
                <a:cs typeface="Courier New" pitchFamily="49" charset="0"/>
              </a:rPr>
              <a:t>La revisione delle formalizzazioni è stata curata dal dott</a:t>
            </a:r>
            <a:r>
              <a:rPr lang="it-IT" sz="1400" b="1" dirty="0">
                <a:solidFill>
                  <a:srgbClr val="0000FF"/>
                </a:solidFill>
                <a:cs typeface="Courier New" pitchFamily="49" charset="0"/>
              </a:rPr>
              <a:t>. Gabriella Mostacci</a:t>
            </a:r>
            <a:endParaRPr lang="it-IT" sz="1400" b="1" dirty="0">
              <a:solidFill>
                <a:srgbClr val="0000FF"/>
              </a:solidFill>
              <a:effectLst>
                <a:outerShdw blurRad="38100" dist="38100" dir="2700000" algn="tl">
                  <a:srgbClr val="000000"/>
                </a:outerShdw>
              </a:effectLst>
              <a:cs typeface="Courier New" pitchFamily="49" charset="0"/>
            </a:endParaRPr>
          </a:p>
        </p:txBody>
      </p:sp>
      <p:sp>
        <p:nvSpPr>
          <p:cNvPr id="33800" name="Rectangle 20">
            <a:extLst>
              <a:ext uri="{FF2B5EF4-FFF2-40B4-BE49-F238E27FC236}">
                <a16:creationId xmlns:a16="http://schemas.microsoft.com/office/drawing/2014/main" id="{E49C01C1-DC48-49BD-9B33-584DD841ECBF}"/>
              </a:ext>
            </a:extLst>
          </p:cNvPr>
          <p:cNvSpPr>
            <a:spLocks noGrp="1" noChangeArrowheads="1"/>
          </p:cNvSpPr>
          <p:nvPr>
            <p:ph type="title"/>
          </p:nvPr>
        </p:nvSpPr>
        <p:spPr>
          <a:xfrm>
            <a:off x="40944" y="40944"/>
            <a:ext cx="6804025" cy="720000"/>
          </a:xfrm>
          <a:noFill/>
          <a:ln w="38100" cmpd="dbl">
            <a:solidFill>
              <a:srgbClr val="FFFFFF"/>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3200">
                <a:solidFill>
                  <a:srgbClr val="FFFFFF"/>
                </a:solidFill>
                <a:effectLst/>
                <a:latin typeface="Comic Sans MS" panose="030F0702030302020204" pitchFamily="66" charset="0"/>
              </a:rPr>
              <a:t>Geometria descrittiva dinamica</a:t>
            </a:r>
          </a:p>
        </p:txBody>
      </p:sp>
      <p:pic>
        <p:nvPicPr>
          <p:cNvPr id="38937" name="Picture 25" descr="Cipressi_SJ_6_2C_0708">
            <a:extLst>
              <a:ext uri="{FF2B5EF4-FFF2-40B4-BE49-F238E27FC236}">
                <a16:creationId xmlns:a16="http://schemas.microsoft.com/office/drawing/2014/main" id="{018AD375-37AF-48C4-89B9-F8EDF55D150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8118" t="11263"/>
          <a:stretch>
            <a:fillRect/>
          </a:stretch>
        </p:blipFill>
        <p:spPr>
          <a:xfrm>
            <a:off x="40944" y="1757363"/>
            <a:ext cx="3521122" cy="4600575"/>
          </a:xfrm>
          <a:noFill/>
          <a:ln>
            <a:solidFill>
              <a:srgbClr val="0033CC"/>
            </a:solidFill>
            <a:miter lim="800000"/>
            <a:headEnd/>
            <a:tailEnd/>
          </a:ln>
        </p:spPr>
      </p:pic>
      <p:sp>
        <p:nvSpPr>
          <p:cNvPr id="13" name="AutoShape 11">
            <a:hlinkClick r:id="rId3" action="ppaction://hlinksldjump" highlightClick="1"/>
            <a:extLst>
              <a:ext uri="{FF2B5EF4-FFF2-40B4-BE49-F238E27FC236}">
                <a16:creationId xmlns:a16="http://schemas.microsoft.com/office/drawing/2014/main" id="{E5A44F5F-3707-4E46-95C3-1357BA251CEF}"/>
              </a:ext>
            </a:extLst>
          </p:cNvPr>
          <p:cNvSpPr>
            <a:spLocks noChangeArrowheads="1"/>
          </p:cNvSpPr>
          <p:nvPr/>
        </p:nvSpPr>
        <p:spPr bwMode="auto">
          <a:xfrm>
            <a:off x="7250443" y="40944"/>
            <a:ext cx="1852613" cy="287337"/>
          </a:xfrm>
          <a:prstGeom prst="actionButtonBlank">
            <a:avLst/>
          </a:prstGeom>
          <a:solidFill>
            <a:srgbClr val="CCECFF"/>
          </a:solidFill>
          <a:ln w="0">
            <a:solidFill>
              <a:srgbClr val="000080"/>
            </a:solidFill>
            <a:miter lim="800000"/>
            <a:headEnd/>
            <a:tailEnd/>
          </a:ln>
        </p:spPr>
        <p:txBody>
          <a:bodyPr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r>
              <a:rPr lang="it-IT" altLang="it-IT" sz="2000" dirty="0">
                <a:solidFill>
                  <a:schemeClr val="bg1"/>
                </a:solidFill>
                <a:cs typeface="Courier New" panose="02070309020205020404" pitchFamily="49" charset="0"/>
              </a:rPr>
              <a:t>Al sommario</a:t>
            </a:r>
          </a:p>
        </p:txBody>
      </p:sp>
      <p:sp>
        <p:nvSpPr>
          <p:cNvPr id="14" name="AutoShape 11">
            <a:hlinkClick r:id="rId4" action="ppaction://hlinksldjump" highlightClick="1"/>
            <a:extLst>
              <a:ext uri="{FF2B5EF4-FFF2-40B4-BE49-F238E27FC236}">
                <a16:creationId xmlns:a16="http://schemas.microsoft.com/office/drawing/2014/main" id="{7DD88B94-6A6E-445A-8131-D68B333D5B99}"/>
              </a:ext>
            </a:extLst>
          </p:cNvPr>
          <p:cNvSpPr>
            <a:spLocks noChangeArrowheads="1"/>
          </p:cNvSpPr>
          <p:nvPr/>
        </p:nvSpPr>
        <p:spPr bwMode="auto">
          <a:xfrm>
            <a:off x="7250443" y="473075"/>
            <a:ext cx="1852613" cy="285750"/>
          </a:xfrm>
          <a:prstGeom prst="actionButtonBlank">
            <a:avLst/>
          </a:prstGeom>
          <a:solidFill>
            <a:srgbClr val="CCECFF"/>
          </a:solidFill>
          <a:ln w="0">
            <a:solidFill>
              <a:srgbClr val="000080"/>
            </a:solidFill>
            <a:miter lim="800000"/>
            <a:headEnd/>
            <a:tailEnd/>
          </a:ln>
        </p:spPr>
        <p:txBody>
          <a:bodyPr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r"/>
            <a:r>
              <a:rPr lang="it-IT" altLang="it-IT" sz="1200">
                <a:solidFill>
                  <a:schemeClr val="bg1"/>
                </a:solidFill>
                <a:cs typeface="Courier New" panose="02070309020205020404" pitchFamily="49" charset="0"/>
              </a:rPr>
              <a:t>Ritorno a Introduzione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8937"/>
                                        </p:tgtEl>
                                        <p:attrNameLst>
                                          <p:attrName>style.visibility</p:attrName>
                                        </p:attrNameLst>
                                      </p:cBhvr>
                                      <p:to>
                                        <p:strVal val="visible"/>
                                      </p:to>
                                    </p:set>
                                    <p:animEffect transition="in" filter="strips(downRight)">
                                      <p:cBhvr>
                                        <p:cTn id="7" dur="1000"/>
                                        <p:tgtEl>
                                          <p:spTgt spid="389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2" fill="hold" grpId="0" nodeType="clickEffect">
                                  <p:stCondLst>
                                    <p:cond delay="0"/>
                                  </p:stCondLst>
                                  <p:childTnLst>
                                    <p:set>
                                      <p:cBhvr>
                                        <p:cTn id="11" dur="1" fill="hold">
                                          <p:stCondLst>
                                            <p:cond delay="0"/>
                                          </p:stCondLst>
                                        </p:cTn>
                                        <p:tgtEl>
                                          <p:spTgt spid="38925"/>
                                        </p:tgtEl>
                                        <p:attrNameLst>
                                          <p:attrName>style.visibility</p:attrName>
                                        </p:attrNameLst>
                                      </p:cBhvr>
                                      <p:to>
                                        <p:strVal val="visible"/>
                                      </p:to>
                                    </p:set>
                                    <p:anim calcmode="lin" valueType="num">
                                      <p:cBhvr additive="base">
                                        <p:cTn id="12" dur="1000" fill="hold"/>
                                        <p:tgtEl>
                                          <p:spTgt spid="38925"/>
                                        </p:tgtEl>
                                        <p:attrNameLst>
                                          <p:attrName>ppt_x</p:attrName>
                                        </p:attrNameLst>
                                      </p:cBhvr>
                                      <p:tavLst>
                                        <p:tav tm="0">
                                          <p:val>
                                            <p:strVal val="1+#ppt_w/2"/>
                                          </p:val>
                                        </p:tav>
                                        <p:tav tm="100000">
                                          <p:val>
                                            <p:strVal val="#ppt_x"/>
                                          </p:val>
                                        </p:tav>
                                      </p:tavLst>
                                    </p:anim>
                                    <p:anim calcmode="lin" valueType="num">
                                      <p:cBhvr additive="base">
                                        <p:cTn id="13" dur="1000" fill="hold"/>
                                        <p:tgtEl>
                                          <p:spTgt spid="38925"/>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2" fill="hold" grpId="0" nodeType="clickEffect">
                                  <p:stCondLst>
                                    <p:cond delay="0"/>
                                  </p:stCondLst>
                                  <p:childTnLst>
                                    <p:set>
                                      <p:cBhvr>
                                        <p:cTn id="17" dur="1" fill="hold">
                                          <p:stCondLst>
                                            <p:cond delay="0"/>
                                          </p:stCondLst>
                                        </p:cTn>
                                        <p:tgtEl>
                                          <p:spTgt spid="38928"/>
                                        </p:tgtEl>
                                        <p:attrNameLst>
                                          <p:attrName>style.visibility</p:attrName>
                                        </p:attrNameLst>
                                      </p:cBhvr>
                                      <p:to>
                                        <p:strVal val="visible"/>
                                      </p:to>
                                    </p:set>
                                    <p:anim calcmode="lin" valueType="num">
                                      <p:cBhvr additive="base">
                                        <p:cTn id="18" dur="1000" fill="hold"/>
                                        <p:tgtEl>
                                          <p:spTgt spid="38928"/>
                                        </p:tgtEl>
                                        <p:attrNameLst>
                                          <p:attrName>ppt_x</p:attrName>
                                        </p:attrNameLst>
                                      </p:cBhvr>
                                      <p:tavLst>
                                        <p:tav tm="0">
                                          <p:val>
                                            <p:strVal val="1+#ppt_w/2"/>
                                          </p:val>
                                        </p:tav>
                                        <p:tav tm="100000">
                                          <p:val>
                                            <p:strVal val="#ppt_x"/>
                                          </p:val>
                                        </p:tav>
                                      </p:tavLst>
                                    </p:anim>
                                    <p:anim calcmode="lin" valueType="num">
                                      <p:cBhvr additive="base">
                                        <p:cTn id="19" dur="1000" fill="hold"/>
                                        <p:tgtEl>
                                          <p:spTgt spid="38928"/>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7" presetClass="entr" presetSubtype="2" fill="hold" grpId="0" nodeType="clickEffect">
                                  <p:stCondLst>
                                    <p:cond delay="0"/>
                                  </p:stCondLst>
                                  <p:childTnLst>
                                    <p:set>
                                      <p:cBhvr>
                                        <p:cTn id="23" dur="1" fill="hold">
                                          <p:stCondLst>
                                            <p:cond delay="0"/>
                                          </p:stCondLst>
                                        </p:cTn>
                                        <p:tgtEl>
                                          <p:spTgt spid="38930"/>
                                        </p:tgtEl>
                                        <p:attrNameLst>
                                          <p:attrName>style.visibility</p:attrName>
                                        </p:attrNameLst>
                                      </p:cBhvr>
                                      <p:to>
                                        <p:strVal val="visible"/>
                                      </p:to>
                                    </p:set>
                                    <p:anim calcmode="lin" valueType="num">
                                      <p:cBhvr additive="base">
                                        <p:cTn id="24" dur="1000" fill="hold"/>
                                        <p:tgtEl>
                                          <p:spTgt spid="38930"/>
                                        </p:tgtEl>
                                        <p:attrNameLst>
                                          <p:attrName>ppt_x</p:attrName>
                                        </p:attrNameLst>
                                      </p:cBhvr>
                                      <p:tavLst>
                                        <p:tav tm="0">
                                          <p:val>
                                            <p:strVal val="1+#ppt_w/2"/>
                                          </p:val>
                                        </p:tav>
                                        <p:tav tm="100000">
                                          <p:val>
                                            <p:strVal val="#ppt_x"/>
                                          </p:val>
                                        </p:tav>
                                      </p:tavLst>
                                    </p:anim>
                                    <p:anim calcmode="lin" valueType="num">
                                      <p:cBhvr additive="base">
                                        <p:cTn id="25" dur="1000" fill="hold"/>
                                        <p:tgtEl>
                                          <p:spTgt spid="38930"/>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slide(fromBottom)">
                                      <p:cBhvr>
                                        <p:cTn id="30" dur="1000"/>
                                        <p:tgtEl>
                                          <p:spTgt spid="1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slide(fromBottom)">
                                      <p:cBhvr>
                                        <p:cTn id="3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5" grpId="0" animBg="1"/>
      <p:bldP spid="38928" grpId="0" animBg="1"/>
      <p:bldP spid="38930" grpId="0" animBg="1"/>
      <p:bldP spid="13" grpId="0" animBg="1"/>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1F16BBE-C230-48A5-A9BA-FD930E21248F}"/>
              </a:ext>
            </a:extLst>
          </p:cNvPr>
          <p:cNvSpPr>
            <a:spLocks noGrp="1" noChangeArrowheads="1"/>
          </p:cNvSpPr>
          <p:nvPr>
            <p:ph type="title"/>
          </p:nvPr>
        </p:nvSpPr>
        <p:spPr>
          <a:xfrm>
            <a:off x="36000" y="40944"/>
            <a:ext cx="9072000" cy="612000"/>
          </a:xfrm>
          <a:ln>
            <a:solidFill>
              <a:schemeClr val="tx1"/>
            </a:solidFill>
          </a:ln>
        </p:spPr>
        <p:txBody>
          <a:bodyPr/>
          <a:lstStyle/>
          <a:p>
            <a:pPr eaLnBrk="1" hangingPunct="1">
              <a:defRPr/>
            </a:pPr>
            <a:r>
              <a:rPr lang="it-IT" sz="2000">
                <a:solidFill>
                  <a:schemeClr val="tx1"/>
                </a:solidFill>
                <a:latin typeface="Comic Sans MS" pitchFamily="66" charset="0"/>
              </a:rPr>
              <a:t>                  Tipologia della retta</a:t>
            </a:r>
            <a:r>
              <a:rPr lang="it-IT" sz="1800">
                <a:solidFill>
                  <a:schemeClr val="tx1"/>
                </a:solidFill>
                <a:latin typeface="Comic Sans MS" pitchFamily="66" charset="0"/>
              </a:rPr>
              <a:t>:“</a:t>
            </a:r>
            <a:r>
              <a:rPr lang="it-IT" sz="1800">
                <a:solidFill>
                  <a:schemeClr val="accent2"/>
                </a:solidFill>
                <a:latin typeface="Comic Sans MS" pitchFamily="66" charset="0"/>
              </a:rPr>
              <a:t>retta parallela ai piani di proiezione</a:t>
            </a:r>
            <a:r>
              <a:rPr lang="it-IT" sz="1800">
                <a:solidFill>
                  <a:schemeClr val="tx1"/>
                </a:solidFill>
                <a:latin typeface="Comic Sans MS" pitchFamily="66" charset="0"/>
              </a:rPr>
              <a:t>”</a:t>
            </a:r>
          </a:p>
        </p:txBody>
      </p:sp>
      <p:sp>
        <p:nvSpPr>
          <p:cNvPr id="51203" name="Text Box 3">
            <a:extLst>
              <a:ext uri="{FF2B5EF4-FFF2-40B4-BE49-F238E27FC236}">
                <a16:creationId xmlns:a16="http://schemas.microsoft.com/office/drawing/2014/main" id="{D7AAABB4-1CF7-43E3-A90E-6ECE113ADF2A}"/>
              </a:ext>
            </a:extLst>
          </p:cNvPr>
          <p:cNvSpPr txBox="1">
            <a:spLocks noChangeArrowheads="1"/>
          </p:cNvSpPr>
          <p:nvPr/>
        </p:nvSpPr>
        <p:spPr bwMode="auto">
          <a:xfrm>
            <a:off x="36000" y="730273"/>
            <a:ext cx="9072000" cy="1508105"/>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t>Se il punto P muovendosi all’interno del I diedro si sposta in modo tale che i valori delle quote e dell’aggetto rimangono sempre costanti, allora si dirà che la retta f è una “</a:t>
            </a:r>
            <a:r>
              <a:rPr lang="it-IT" altLang="it-IT" sz="2000" b="1" u="sng" dirty="0">
                <a:solidFill>
                  <a:schemeClr val="accent2"/>
                </a:solidFill>
              </a:rPr>
              <a:t>retta parallela ai piani di proiezione</a:t>
            </a:r>
            <a:r>
              <a:rPr lang="it-IT" altLang="it-IT" sz="1800" dirty="0"/>
              <a:t>” e quindi “</a:t>
            </a:r>
            <a:r>
              <a:rPr lang="it-IT" altLang="it-IT" sz="2000" b="1" u="sng" dirty="0">
                <a:solidFill>
                  <a:srgbClr val="FFFF00"/>
                </a:solidFill>
              </a:rPr>
              <a:t>parallela alla lt</a:t>
            </a:r>
            <a:r>
              <a:rPr lang="it-IT" altLang="it-IT" sz="1800" dirty="0"/>
              <a:t>”. Per questo suo rapporto con i piani di proiezione, vuol dire che la stessa ha entrambe le tracce improprie ( Fig. 41)</a:t>
            </a:r>
          </a:p>
        </p:txBody>
      </p:sp>
      <p:graphicFrame>
        <p:nvGraphicFramePr>
          <p:cNvPr id="51251" name="Group 51">
            <a:extLst>
              <a:ext uri="{FF2B5EF4-FFF2-40B4-BE49-F238E27FC236}">
                <a16:creationId xmlns:a16="http://schemas.microsoft.com/office/drawing/2014/main" id="{CFB3116B-A204-4838-BC83-356E1451D2FF}"/>
              </a:ext>
            </a:extLst>
          </p:cNvPr>
          <p:cNvGraphicFramePr>
            <a:graphicFrameLocks noGrp="1"/>
          </p:cNvGraphicFramePr>
          <p:nvPr>
            <p:extLst>
              <p:ext uri="{D42A27DB-BD31-4B8C-83A1-F6EECF244321}">
                <p14:modId xmlns:p14="http://schemas.microsoft.com/office/powerpoint/2010/main" val="2961930683"/>
              </p:ext>
            </p:extLst>
          </p:nvPr>
        </p:nvGraphicFramePr>
        <p:xfrm>
          <a:off x="36001" y="2366963"/>
          <a:ext cx="9071999" cy="4321175"/>
        </p:xfrm>
        <a:graphic>
          <a:graphicData uri="http://schemas.openxmlformats.org/drawingml/2006/table">
            <a:tbl>
              <a:tblPr/>
              <a:tblGrid>
                <a:gridCol w="2032754">
                  <a:extLst>
                    <a:ext uri="{9D8B030D-6E8A-4147-A177-3AD203B41FA5}">
                      <a16:colId xmlns:a16="http://schemas.microsoft.com/office/drawing/2014/main" val="20000"/>
                    </a:ext>
                  </a:extLst>
                </a:gridCol>
                <a:gridCol w="2103246">
                  <a:extLst>
                    <a:ext uri="{9D8B030D-6E8A-4147-A177-3AD203B41FA5}">
                      <a16:colId xmlns:a16="http://schemas.microsoft.com/office/drawing/2014/main" val="20001"/>
                    </a:ext>
                  </a:extLst>
                </a:gridCol>
                <a:gridCol w="4935999">
                  <a:extLst>
                    <a:ext uri="{9D8B030D-6E8A-4147-A177-3AD203B41FA5}">
                      <a16:colId xmlns:a16="http://schemas.microsoft.com/office/drawing/2014/main" val="20002"/>
                    </a:ext>
                  </a:extLst>
                </a:gridCol>
              </a:tblGrid>
              <a:tr h="475572">
                <a:tc grid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15998">
                <a:tc gridSpan="2">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84363">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782776">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943141">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9193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5"/>
                  </a:ext>
                </a:extLst>
              </a:tr>
            </a:tbl>
          </a:graphicData>
        </a:graphic>
      </p:graphicFrame>
      <p:sp>
        <p:nvSpPr>
          <p:cNvPr id="51225" name="Text Box 25">
            <a:extLst>
              <a:ext uri="{FF2B5EF4-FFF2-40B4-BE49-F238E27FC236}">
                <a16:creationId xmlns:a16="http://schemas.microsoft.com/office/drawing/2014/main" id="{FB8C57ED-71B2-4D26-B719-EF78CA2F9C00}"/>
              </a:ext>
            </a:extLst>
          </p:cNvPr>
          <p:cNvSpPr txBox="1">
            <a:spLocks noChangeArrowheads="1"/>
          </p:cNvSpPr>
          <p:nvPr/>
        </p:nvSpPr>
        <p:spPr bwMode="auto">
          <a:xfrm>
            <a:off x="215106" y="2404920"/>
            <a:ext cx="8713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a:solidFill>
                  <a:schemeClr val="bg1"/>
                </a:solidFill>
              </a:rPr>
              <a:t>Retta parallela ai semipiani del diedro e alla lt</a:t>
            </a:r>
          </a:p>
        </p:txBody>
      </p:sp>
      <p:sp>
        <p:nvSpPr>
          <p:cNvPr id="51226" name="Text Box 26">
            <a:extLst>
              <a:ext uri="{FF2B5EF4-FFF2-40B4-BE49-F238E27FC236}">
                <a16:creationId xmlns:a16="http://schemas.microsoft.com/office/drawing/2014/main" id="{C62BB9A9-0DF0-4ABD-ADE9-7A13D59AC208}"/>
              </a:ext>
            </a:extLst>
          </p:cNvPr>
          <p:cNvSpPr txBox="1">
            <a:spLocks noChangeArrowheads="1"/>
          </p:cNvSpPr>
          <p:nvPr/>
        </p:nvSpPr>
        <p:spPr bwMode="auto">
          <a:xfrm>
            <a:off x="35057" y="2882035"/>
            <a:ext cx="4140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geometrica</a:t>
            </a:r>
          </a:p>
        </p:txBody>
      </p:sp>
      <p:sp>
        <p:nvSpPr>
          <p:cNvPr id="51227" name="Text Box 27">
            <a:extLst>
              <a:ext uri="{FF2B5EF4-FFF2-40B4-BE49-F238E27FC236}">
                <a16:creationId xmlns:a16="http://schemas.microsoft.com/office/drawing/2014/main" id="{8B41F94F-0FED-4EDF-BE17-C1C40B945826}"/>
              </a:ext>
            </a:extLst>
          </p:cNvPr>
          <p:cNvSpPr txBox="1">
            <a:spLocks noChangeArrowheads="1"/>
          </p:cNvSpPr>
          <p:nvPr/>
        </p:nvSpPr>
        <p:spPr bwMode="auto">
          <a:xfrm>
            <a:off x="4186089" y="2895890"/>
            <a:ext cx="489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grafica</a:t>
            </a:r>
          </a:p>
        </p:txBody>
      </p:sp>
      <p:graphicFrame>
        <p:nvGraphicFramePr>
          <p:cNvPr id="51228" name="Object 28">
            <a:extLst>
              <a:ext uri="{FF2B5EF4-FFF2-40B4-BE49-F238E27FC236}">
                <a16:creationId xmlns:a16="http://schemas.microsoft.com/office/drawing/2014/main" id="{F67ADB39-22C4-442C-942C-F71700275C68}"/>
              </a:ext>
            </a:extLst>
          </p:cNvPr>
          <p:cNvGraphicFramePr>
            <a:graphicFrameLocks noChangeAspect="1"/>
          </p:cNvGraphicFramePr>
          <p:nvPr>
            <p:extLst>
              <p:ext uri="{D42A27DB-BD31-4B8C-83A1-F6EECF244321}">
                <p14:modId xmlns:p14="http://schemas.microsoft.com/office/powerpoint/2010/main" val="1907032966"/>
              </p:ext>
            </p:extLst>
          </p:nvPr>
        </p:nvGraphicFramePr>
        <p:xfrm>
          <a:off x="4341151" y="3344863"/>
          <a:ext cx="4608512" cy="3240087"/>
        </p:xfrm>
        <a:graphic>
          <a:graphicData uri="http://schemas.openxmlformats.org/presentationml/2006/ole">
            <mc:AlternateContent xmlns:mc="http://schemas.openxmlformats.org/markup-compatibility/2006">
              <mc:Choice xmlns:v="urn:schemas-microsoft-com:vml" Requires="v">
                <p:oleObj spid="_x0000_s6351" r:id="rId3" imgW="3870720" imgH="1931760" progId="">
                  <p:embed/>
                </p:oleObj>
              </mc:Choice>
              <mc:Fallback>
                <p:oleObj r:id="rId3" imgW="3870720" imgH="1931760" progId="">
                  <p:embed/>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1151" y="3344863"/>
                        <a:ext cx="4608512" cy="3240087"/>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6176" name="Rectangle 30">
            <a:extLst>
              <a:ext uri="{FF2B5EF4-FFF2-40B4-BE49-F238E27FC236}">
                <a16:creationId xmlns:a16="http://schemas.microsoft.com/office/drawing/2014/main" id="{A3AD9C16-7F6D-443E-824E-83276A631C48}"/>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1229" name="Object 29">
            <a:extLst>
              <a:ext uri="{FF2B5EF4-FFF2-40B4-BE49-F238E27FC236}">
                <a16:creationId xmlns:a16="http://schemas.microsoft.com/office/drawing/2014/main" id="{3595D6DB-95BD-4600-BA05-2F7F1A61F978}"/>
              </a:ext>
            </a:extLst>
          </p:cNvPr>
          <p:cNvGraphicFramePr>
            <a:graphicFrameLocks noChangeAspect="1"/>
          </p:cNvGraphicFramePr>
          <p:nvPr>
            <p:extLst>
              <p:ext uri="{D42A27DB-BD31-4B8C-83A1-F6EECF244321}">
                <p14:modId xmlns:p14="http://schemas.microsoft.com/office/powerpoint/2010/main" val="3997796085"/>
              </p:ext>
            </p:extLst>
          </p:nvPr>
        </p:nvGraphicFramePr>
        <p:xfrm>
          <a:off x="100696" y="4567876"/>
          <a:ext cx="1908000" cy="503080"/>
        </p:xfrm>
        <a:graphic>
          <a:graphicData uri="http://schemas.openxmlformats.org/presentationml/2006/ole">
            <mc:AlternateContent xmlns:mc="http://schemas.openxmlformats.org/markup-compatibility/2006">
              <mc:Choice xmlns:v="urn:schemas-microsoft-com:vml" Requires="v">
                <p:oleObj spid="_x0000_s6352" name="Equation" r:id="rId5" imgW="863225" imgH="228501" progId="Equation.3">
                  <p:embed/>
                </p:oleObj>
              </mc:Choice>
              <mc:Fallback>
                <p:oleObj name="Equation" r:id="rId5" imgW="863225" imgH="228501" progId="Equation.3">
                  <p:embed/>
                  <p:pic>
                    <p:nvPicPr>
                      <p:cNvPr id="0" name="Object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696" y="4567876"/>
                        <a:ext cx="1908000" cy="503080"/>
                      </a:xfrm>
                      <a:prstGeom prst="rect">
                        <a:avLst/>
                      </a:prstGeom>
                      <a:solidFill>
                        <a:srgbClr val="FFCC66"/>
                      </a:solidFill>
                    </p:spPr>
                  </p:pic>
                </p:oleObj>
              </mc:Fallback>
            </mc:AlternateContent>
          </a:graphicData>
        </a:graphic>
      </p:graphicFrame>
      <p:sp>
        <p:nvSpPr>
          <p:cNvPr id="6177" name="Rectangle 32">
            <a:extLst>
              <a:ext uri="{FF2B5EF4-FFF2-40B4-BE49-F238E27FC236}">
                <a16:creationId xmlns:a16="http://schemas.microsoft.com/office/drawing/2014/main" id="{543FA4BA-50C5-4DE6-BC0D-DC0DDB7543A8}"/>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1231" name="Object 31">
            <a:extLst>
              <a:ext uri="{FF2B5EF4-FFF2-40B4-BE49-F238E27FC236}">
                <a16:creationId xmlns:a16="http://schemas.microsoft.com/office/drawing/2014/main" id="{A92DA720-53AA-4804-8CB6-70CE896712C5}"/>
              </a:ext>
            </a:extLst>
          </p:cNvPr>
          <p:cNvGraphicFramePr>
            <a:graphicFrameLocks noChangeAspect="1"/>
          </p:cNvGraphicFramePr>
          <p:nvPr>
            <p:extLst>
              <p:ext uri="{D42A27DB-BD31-4B8C-83A1-F6EECF244321}">
                <p14:modId xmlns:p14="http://schemas.microsoft.com/office/powerpoint/2010/main" val="1117658414"/>
              </p:ext>
            </p:extLst>
          </p:nvPr>
        </p:nvGraphicFramePr>
        <p:xfrm>
          <a:off x="2154569" y="5819136"/>
          <a:ext cx="1944687" cy="792162"/>
        </p:xfrm>
        <a:graphic>
          <a:graphicData uri="http://schemas.openxmlformats.org/presentationml/2006/ole">
            <mc:AlternateContent xmlns:mc="http://schemas.openxmlformats.org/markup-compatibility/2006">
              <mc:Choice xmlns:v="urn:schemas-microsoft-com:vml" Requires="v">
                <p:oleObj spid="_x0000_s6353" name="Equation" r:id="rId7" imgW="990170" imgH="482391" progId="Equation.3">
                  <p:embed/>
                </p:oleObj>
              </mc:Choice>
              <mc:Fallback>
                <p:oleObj name="Equation" r:id="rId7" imgW="990170" imgH="482391" progId="Equation.3">
                  <p:embed/>
                  <p:pic>
                    <p:nvPicPr>
                      <p:cNvPr id="0" name="Object 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4569" y="5819136"/>
                        <a:ext cx="1944687" cy="792162"/>
                      </a:xfrm>
                      <a:prstGeom prst="rect">
                        <a:avLst/>
                      </a:prstGeom>
                      <a:solidFill>
                        <a:srgbClr val="FFCC66"/>
                      </a:solidFill>
                    </p:spPr>
                  </p:pic>
                </p:oleObj>
              </mc:Fallback>
            </mc:AlternateContent>
          </a:graphicData>
        </a:graphic>
      </p:graphicFrame>
      <p:sp>
        <p:nvSpPr>
          <p:cNvPr id="6178" name="Rectangle 34">
            <a:extLst>
              <a:ext uri="{FF2B5EF4-FFF2-40B4-BE49-F238E27FC236}">
                <a16:creationId xmlns:a16="http://schemas.microsoft.com/office/drawing/2014/main" id="{EE6D827F-BDDD-4EDB-B389-F92C972951AE}"/>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1233" name="Object 33">
            <a:extLst>
              <a:ext uri="{FF2B5EF4-FFF2-40B4-BE49-F238E27FC236}">
                <a16:creationId xmlns:a16="http://schemas.microsoft.com/office/drawing/2014/main" id="{9857E5BC-CC66-4C9A-8D3B-719673557A0C}"/>
              </a:ext>
            </a:extLst>
          </p:cNvPr>
          <p:cNvGraphicFramePr>
            <a:graphicFrameLocks noChangeAspect="1"/>
          </p:cNvGraphicFramePr>
          <p:nvPr>
            <p:extLst>
              <p:ext uri="{D42A27DB-BD31-4B8C-83A1-F6EECF244321}">
                <p14:modId xmlns:p14="http://schemas.microsoft.com/office/powerpoint/2010/main" val="1880918951"/>
              </p:ext>
            </p:extLst>
          </p:nvPr>
        </p:nvGraphicFramePr>
        <p:xfrm>
          <a:off x="2168217" y="4896159"/>
          <a:ext cx="1944687" cy="792162"/>
        </p:xfrm>
        <a:graphic>
          <a:graphicData uri="http://schemas.openxmlformats.org/presentationml/2006/ole">
            <mc:AlternateContent xmlns:mc="http://schemas.openxmlformats.org/markup-compatibility/2006">
              <mc:Choice xmlns:v="urn:schemas-microsoft-com:vml" Requires="v">
                <p:oleObj spid="_x0000_s6354" name="Equation" r:id="rId9" imgW="965200" imgH="482600" progId="Equation.3">
                  <p:embed/>
                </p:oleObj>
              </mc:Choice>
              <mc:Fallback>
                <p:oleObj name="Equation" r:id="rId9" imgW="965200" imgH="482600" progId="Equation.3">
                  <p:embed/>
                  <p:pic>
                    <p:nvPicPr>
                      <p:cNvPr id="0" name="Object 3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68217" y="4896159"/>
                        <a:ext cx="1944687" cy="792162"/>
                      </a:xfrm>
                      <a:prstGeom prst="rect">
                        <a:avLst/>
                      </a:prstGeom>
                      <a:solidFill>
                        <a:srgbClr val="FFCC66"/>
                      </a:solidFill>
                    </p:spPr>
                  </p:pic>
                </p:oleObj>
              </mc:Fallback>
            </mc:AlternateContent>
          </a:graphicData>
        </a:graphic>
      </p:graphicFrame>
      <p:sp>
        <p:nvSpPr>
          <p:cNvPr id="51235" name="Text Box 35">
            <a:extLst>
              <a:ext uri="{FF2B5EF4-FFF2-40B4-BE49-F238E27FC236}">
                <a16:creationId xmlns:a16="http://schemas.microsoft.com/office/drawing/2014/main" id="{062A9310-AF8F-4098-9E4F-9B8ABC9187A0}"/>
              </a:ext>
            </a:extLst>
          </p:cNvPr>
          <p:cNvSpPr txBox="1">
            <a:spLocks noChangeArrowheads="1"/>
          </p:cNvSpPr>
          <p:nvPr/>
        </p:nvSpPr>
        <p:spPr bwMode="auto">
          <a:xfrm>
            <a:off x="2315877" y="3429000"/>
            <a:ext cx="1512887"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f=</a:t>
            </a:r>
            <a:r>
              <a:rPr lang="it-IT" altLang="it-IT" sz="1800">
                <a:solidFill>
                  <a:schemeClr val="bg2"/>
                </a:solidFill>
                <a:sym typeface="Symbol" panose="05050102010706020507" pitchFamily="18" charset="2"/>
              </a:rPr>
              <a:t></a:t>
            </a:r>
            <a:r>
              <a:rPr lang="it-IT" altLang="it-IT" sz="1800">
                <a:solidFill>
                  <a:schemeClr val="bg2"/>
                </a:solidFill>
              </a:rPr>
              <a:t> (T</a:t>
            </a:r>
            <a:r>
              <a:rPr lang="it-IT" altLang="it-IT" sz="1800" baseline="30000">
                <a:solidFill>
                  <a:schemeClr val="bg2"/>
                </a:solidFill>
                <a:sym typeface="Symbol" panose="05050102010706020507" pitchFamily="18" charset="2"/>
              </a:rPr>
              <a:t></a:t>
            </a:r>
            <a:r>
              <a:rPr lang="it-IT" altLang="it-IT" sz="1800" baseline="-25000">
                <a:solidFill>
                  <a:schemeClr val="bg2"/>
                </a:solidFill>
              </a:rPr>
              <a:t>1</a:t>
            </a:r>
            <a:r>
              <a:rPr lang="it-IT" altLang="it-IT" sz="1800">
                <a:solidFill>
                  <a:schemeClr val="bg2"/>
                </a:solidFill>
              </a:rPr>
              <a:t>f)</a:t>
            </a:r>
            <a:r>
              <a:rPr lang="it-IT" altLang="it-IT">
                <a:solidFill>
                  <a:schemeClr val="bg2"/>
                </a:solidFill>
              </a:rPr>
              <a:t> </a:t>
            </a:r>
          </a:p>
        </p:txBody>
      </p:sp>
      <p:sp>
        <p:nvSpPr>
          <p:cNvPr id="51238" name="Text Box 38">
            <a:extLst>
              <a:ext uri="{FF2B5EF4-FFF2-40B4-BE49-F238E27FC236}">
                <a16:creationId xmlns:a16="http://schemas.microsoft.com/office/drawing/2014/main" id="{E7257F7B-7E6A-4F2A-92F4-EC68E18AA385}"/>
              </a:ext>
            </a:extLst>
          </p:cNvPr>
          <p:cNvSpPr txBox="1">
            <a:spLocks noChangeArrowheads="1"/>
          </p:cNvSpPr>
          <p:nvPr/>
        </p:nvSpPr>
        <p:spPr bwMode="auto">
          <a:xfrm>
            <a:off x="2315877" y="4221163"/>
            <a:ext cx="1584325"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f=</a:t>
            </a:r>
            <a:r>
              <a:rPr lang="it-IT" altLang="it-IT" sz="1800">
                <a:solidFill>
                  <a:schemeClr val="bg2"/>
                </a:solidFill>
                <a:sym typeface="Symbol" panose="05050102010706020507" pitchFamily="18" charset="2"/>
              </a:rPr>
              <a:t></a:t>
            </a:r>
            <a:r>
              <a:rPr lang="it-IT" altLang="it-IT" sz="1800">
                <a:solidFill>
                  <a:schemeClr val="bg2"/>
                </a:solidFill>
              </a:rPr>
              <a:t> (T</a:t>
            </a:r>
            <a:r>
              <a:rPr lang="it-IT" altLang="it-IT" sz="1800" baseline="30000">
                <a:solidFill>
                  <a:schemeClr val="bg2"/>
                </a:solidFill>
                <a:sym typeface="Symbol" panose="05050102010706020507" pitchFamily="18" charset="2"/>
              </a:rPr>
              <a:t></a:t>
            </a:r>
            <a:r>
              <a:rPr lang="it-IT" altLang="it-IT" sz="1800" baseline="-25000">
                <a:solidFill>
                  <a:schemeClr val="bg2"/>
                </a:solidFill>
              </a:rPr>
              <a:t>2</a:t>
            </a:r>
            <a:r>
              <a:rPr lang="it-IT" altLang="it-IT" sz="1800">
                <a:solidFill>
                  <a:schemeClr val="bg2"/>
                </a:solidFill>
              </a:rPr>
              <a:t>f)</a:t>
            </a:r>
            <a:r>
              <a:rPr lang="it-IT" altLang="it-IT">
                <a:solidFill>
                  <a:schemeClr val="bg2"/>
                </a:solidFill>
              </a:rPr>
              <a:t> </a:t>
            </a:r>
          </a:p>
        </p:txBody>
      </p:sp>
      <p:sp>
        <p:nvSpPr>
          <p:cNvPr id="51242" name="Oval 42">
            <a:extLst>
              <a:ext uri="{FF2B5EF4-FFF2-40B4-BE49-F238E27FC236}">
                <a16:creationId xmlns:a16="http://schemas.microsoft.com/office/drawing/2014/main" id="{D8495659-050D-42FE-AAD3-2D985A2C559C}"/>
              </a:ext>
            </a:extLst>
          </p:cNvPr>
          <p:cNvSpPr>
            <a:spLocks noChangeArrowheads="1"/>
          </p:cNvSpPr>
          <p:nvPr/>
        </p:nvSpPr>
        <p:spPr bwMode="auto">
          <a:xfrm>
            <a:off x="5850555" y="5084763"/>
            <a:ext cx="433387" cy="4333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1243" name="Oval 43">
            <a:extLst>
              <a:ext uri="{FF2B5EF4-FFF2-40B4-BE49-F238E27FC236}">
                <a16:creationId xmlns:a16="http://schemas.microsoft.com/office/drawing/2014/main" id="{2CDD5C79-87C8-463F-8FE3-7AFE7254F603}"/>
              </a:ext>
            </a:extLst>
          </p:cNvPr>
          <p:cNvSpPr>
            <a:spLocks noChangeArrowheads="1"/>
          </p:cNvSpPr>
          <p:nvPr/>
        </p:nvSpPr>
        <p:spPr bwMode="auto">
          <a:xfrm>
            <a:off x="8473436" y="5776604"/>
            <a:ext cx="433387" cy="4333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1244" name="Oval 44">
            <a:extLst>
              <a:ext uri="{FF2B5EF4-FFF2-40B4-BE49-F238E27FC236}">
                <a16:creationId xmlns:a16="http://schemas.microsoft.com/office/drawing/2014/main" id="{4F4B6FB6-85CE-4484-A1D6-2F7231895C7D}"/>
              </a:ext>
            </a:extLst>
          </p:cNvPr>
          <p:cNvSpPr>
            <a:spLocks noChangeArrowheads="1"/>
          </p:cNvSpPr>
          <p:nvPr/>
        </p:nvSpPr>
        <p:spPr bwMode="auto">
          <a:xfrm>
            <a:off x="8429294" y="3921287"/>
            <a:ext cx="433388" cy="4333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1245" name="Oval 45">
            <a:extLst>
              <a:ext uri="{FF2B5EF4-FFF2-40B4-BE49-F238E27FC236}">
                <a16:creationId xmlns:a16="http://schemas.microsoft.com/office/drawing/2014/main" id="{65C51134-0FDF-4F60-A9C3-C4A9844C4B46}"/>
              </a:ext>
            </a:extLst>
          </p:cNvPr>
          <p:cNvSpPr>
            <a:spLocks noChangeArrowheads="1"/>
          </p:cNvSpPr>
          <p:nvPr/>
        </p:nvSpPr>
        <p:spPr bwMode="auto">
          <a:xfrm>
            <a:off x="5364163" y="3940715"/>
            <a:ext cx="433387" cy="4333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1254" name="AutoShape 54">
            <a:hlinkClick r:id="rId11" action="ppaction://hlinksldjump" highlightClick="1"/>
            <a:extLst>
              <a:ext uri="{FF2B5EF4-FFF2-40B4-BE49-F238E27FC236}">
                <a16:creationId xmlns:a16="http://schemas.microsoft.com/office/drawing/2014/main" id="{5A7B2484-42F3-4AE7-83EA-920DCF1DA74F}"/>
              </a:ext>
            </a:extLst>
          </p:cNvPr>
          <p:cNvSpPr>
            <a:spLocks noChangeArrowheads="1"/>
          </p:cNvSpPr>
          <p:nvPr/>
        </p:nvSpPr>
        <p:spPr bwMode="auto">
          <a:xfrm>
            <a:off x="101006" y="8257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51255" name="Oval 55">
            <a:extLst>
              <a:ext uri="{FF2B5EF4-FFF2-40B4-BE49-F238E27FC236}">
                <a16:creationId xmlns:a16="http://schemas.microsoft.com/office/drawing/2014/main" id="{45591E83-78B5-4BFC-A902-A055DE4110CA}"/>
              </a:ext>
            </a:extLst>
          </p:cNvPr>
          <p:cNvSpPr>
            <a:spLocks noChangeArrowheads="1"/>
          </p:cNvSpPr>
          <p:nvPr/>
        </p:nvSpPr>
        <p:spPr bwMode="auto">
          <a:xfrm>
            <a:off x="5217473" y="5427354"/>
            <a:ext cx="346075" cy="34607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1256" name="Oval 56">
            <a:extLst>
              <a:ext uri="{FF2B5EF4-FFF2-40B4-BE49-F238E27FC236}">
                <a16:creationId xmlns:a16="http://schemas.microsoft.com/office/drawing/2014/main" id="{3B211F76-399C-4D55-8324-92A5E447DF31}"/>
              </a:ext>
            </a:extLst>
          </p:cNvPr>
          <p:cNvSpPr>
            <a:spLocks noChangeArrowheads="1"/>
          </p:cNvSpPr>
          <p:nvPr/>
        </p:nvSpPr>
        <p:spPr bwMode="auto">
          <a:xfrm>
            <a:off x="7404717" y="5510213"/>
            <a:ext cx="346075" cy="34607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1257" name="Oval 57">
            <a:extLst>
              <a:ext uri="{FF2B5EF4-FFF2-40B4-BE49-F238E27FC236}">
                <a16:creationId xmlns:a16="http://schemas.microsoft.com/office/drawing/2014/main" id="{DD682A9B-CB6A-44C3-92E0-C642A8E61061}"/>
              </a:ext>
            </a:extLst>
          </p:cNvPr>
          <p:cNvSpPr>
            <a:spLocks noChangeArrowheads="1"/>
          </p:cNvSpPr>
          <p:nvPr/>
        </p:nvSpPr>
        <p:spPr bwMode="auto">
          <a:xfrm>
            <a:off x="4892013" y="4552950"/>
            <a:ext cx="346075" cy="34607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1258" name="Oval 58">
            <a:extLst>
              <a:ext uri="{FF2B5EF4-FFF2-40B4-BE49-F238E27FC236}">
                <a16:creationId xmlns:a16="http://schemas.microsoft.com/office/drawing/2014/main" id="{A1C6206D-F682-4E48-B52A-1863736FB025}"/>
              </a:ext>
            </a:extLst>
          </p:cNvPr>
          <p:cNvSpPr>
            <a:spLocks noChangeArrowheads="1"/>
          </p:cNvSpPr>
          <p:nvPr/>
        </p:nvSpPr>
        <p:spPr bwMode="auto">
          <a:xfrm>
            <a:off x="7491390" y="4079451"/>
            <a:ext cx="346075" cy="34607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1264" name="AutoShape 64">
            <a:hlinkClick r:id="" action="ppaction://hlinkshowjump?jump=nextslide" highlightClick="1"/>
            <a:extLst>
              <a:ext uri="{FF2B5EF4-FFF2-40B4-BE49-F238E27FC236}">
                <a16:creationId xmlns:a16="http://schemas.microsoft.com/office/drawing/2014/main" id="{CCA0A357-21A4-497C-869A-0DFD5A19BC0C}"/>
              </a:ext>
            </a:extLst>
          </p:cNvPr>
          <p:cNvSpPr>
            <a:spLocks noChangeArrowheads="1"/>
          </p:cNvSpPr>
          <p:nvPr/>
        </p:nvSpPr>
        <p:spPr bwMode="auto">
          <a:xfrm>
            <a:off x="8414984" y="174339"/>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3" name="Connettore 2 2">
            <a:extLst>
              <a:ext uri="{FF2B5EF4-FFF2-40B4-BE49-F238E27FC236}">
                <a16:creationId xmlns:a16="http://schemas.microsoft.com/office/drawing/2014/main" id="{F8465027-B60B-47E8-AC3A-25D72114CC31}"/>
              </a:ext>
            </a:extLst>
          </p:cNvPr>
          <p:cNvCxnSpPr>
            <a:cxnSpLocks/>
            <a:stCxn id="51235" idx="3"/>
          </p:cNvCxnSpPr>
          <p:nvPr/>
        </p:nvCxnSpPr>
        <p:spPr bwMode="auto">
          <a:xfrm>
            <a:off x="3828764" y="3612357"/>
            <a:ext cx="2021791" cy="1626085"/>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5" name="Connettore 2 4">
            <a:extLst>
              <a:ext uri="{FF2B5EF4-FFF2-40B4-BE49-F238E27FC236}">
                <a16:creationId xmlns:a16="http://schemas.microsoft.com/office/drawing/2014/main" id="{B6F487F4-03CA-4167-8E1A-25158154FADF}"/>
              </a:ext>
            </a:extLst>
          </p:cNvPr>
          <p:cNvCxnSpPr>
            <a:cxnSpLocks/>
            <a:endCxn id="51243" idx="2"/>
          </p:cNvCxnSpPr>
          <p:nvPr/>
        </p:nvCxnSpPr>
        <p:spPr bwMode="auto">
          <a:xfrm>
            <a:off x="6283942" y="5478154"/>
            <a:ext cx="2189494" cy="515144"/>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9" name="Connettore 2 8">
            <a:extLst>
              <a:ext uri="{FF2B5EF4-FFF2-40B4-BE49-F238E27FC236}">
                <a16:creationId xmlns:a16="http://schemas.microsoft.com/office/drawing/2014/main" id="{3583AE95-8FF4-467E-9C39-F5E4D622EC6E}"/>
              </a:ext>
            </a:extLst>
          </p:cNvPr>
          <p:cNvCxnSpPr>
            <a:stCxn id="51238" idx="3"/>
            <a:endCxn id="51245" idx="2"/>
          </p:cNvCxnSpPr>
          <p:nvPr/>
        </p:nvCxnSpPr>
        <p:spPr bwMode="auto">
          <a:xfrm flipV="1">
            <a:off x="3900202" y="4157409"/>
            <a:ext cx="1463961" cy="247110"/>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11" name="Connettore 2 10">
            <a:extLst>
              <a:ext uri="{FF2B5EF4-FFF2-40B4-BE49-F238E27FC236}">
                <a16:creationId xmlns:a16="http://schemas.microsoft.com/office/drawing/2014/main" id="{E06C6574-04B0-4F52-8CD7-557D12F12077}"/>
              </a:ext>
            </a:extLst>
          </p:cNvPr>
          <p:cNvCxnSpPr>
            <a:stCxn id="51245" idx="6"/>
            <a:endCxn id="51244" idx="2"/>
          </p:cNvCxnSpPr>
          <p:nvPr/>
        </p:nvCxnSpPr>
        <p:spPr bwMode="auto">
          <a:xfrm flipV="1">
            <a:off x="5797550" y="4137981"/>
            <a:ext cx="2631744" cy="19428"/>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13" name="Connettore 2 12">
            <a:extLst>
              <a:ext uri="{FF2B5EF4-FFF2-40B4-BE49-F238E27FC236}">
                <a16:creationId xmlns:a16="http://schemas.microsoft.com/office/drawing/2014/main" id="{F373D092-A8D6-4648-BC10-C153FC36D39B}"/>
              </a:ext>
            </a:extLst>
          </p:cNvPr>
          <p:cNvCxnSpPr>
            <a:cxnSpLocks/>
          </p:cNvCxnSpPr>
          <p:nvPr/>
        </p:nvCxnSpPr>
        <p:spPr bwMode="auto">
          <a:xfrm>
            <a:off x="4112904" y="5238442"/>
            <a:ext cx="1125184" cy="355534"/>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8" name="Connettore 2 17">
            <a:extLst>
              <a:ext uri="{FF2B5EF4-FFF2-40B4-BE49-F238E27FC236}">
                <a16:creationId xmlns:a16="http://schemas.microsoft.com/office/drawing/2014/main" id="{BC70D885-C0C6-4B5A-873B-53E11D4F8989}"/>
              </a:ext>
            </a:extLst>
          </p:cNvPr>
          <p:cNvCxnSpPr>
            <a:endCxn id="51256" idx="2"/>
          </p:cNvCxnSpPr>
          <p:nvPr/>
        </p:nvCxnSpPr>
        <p:spPr bwMode="auto">
          <a:xfrm>
            <a:off x="5563548" y="5593976"/>
            <a:ext cx="1841169" cy="89275"/>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0" name="Connettore 2 19">
            <a:extLst>
              <a:ext uri="{FF2B5EF4-FFF2-40B4-BE49-F238E27FC236}">
                <a16:creationId xmlns:a16="http://schemas.microsoft.com/office/drawing/2014/main" id="{17562476-B16D-4623-BE01-D396562599E4}"/>
              </a:ext>
            </a:extLst>
          </p:cNvPr>
          <p:cNvCxnSpPr>
            <a:cxnSpLocks/>
            <a:stCxn id="51231" idx="3"/>
            <a:endCxn id="51257" idx="3"/>
          </p:cNvCxnSpPr>
          <p:nvPr/>
        </p:nvCxnSpPr>
        <p:spPr bwMode="auto">
          <a:xfrm flipV="1">
            <a:off x="4099256" y="4848343"/>
            <a:ext cx="843439" cy="1366874"/>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4" name="Connettore 2 23">
            <a:extLst>
              <a:ext uri="{FF2B5EF4-FFF2-40B4-BE49-F238E27FC236}">
                <a16:creationId xmlns:a16="http://schemas.microsoft.com/office/drawing/2014/main" id="{7AD97CE6-DB17-4B87-9253-492AC6B9B8CA}"/>
              </a:ext>
            </a:extLst>
          </p:cNvPr>
          <p:cNvCxnSpPr>
            <a:cxnSpLocks/>
            <a:endCxn id="51258" idx="2"/>
          </p:cNvCxnSpPr>
          <p:nvPr/>
        </p:nvCxnSpPr>
        <p:spPr bwMode="auto">
          <a:xfrm flipV="1">
            <a:off x="5274089" y="4252489"/>
            <a:ext cx="2217301" cy="427308"/>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3"/>
                                        </p:tgtEl>
                                        <p:attrNameLst>
                                          <p:attrName>style.visibility</p:attrName>
                                        </p:attrNameLst>
                                      </p:cBhvr>
                                      <p:to>
                                        <p:strVal val="visible"/>
                                      </p:to>
                                    </p:set>
                                    <p:anim calcmode="lin" valueType="num">
                                      <p:cBhvr additive="base">
                                        <p:cTn id="7" dur="1000" fill="hold"/>
                                        <p:tgtEl>
                                          <p:spTgt spid="51203"/>
                                        </p:tgtEl>
                                        <p:attrNameLst>
                                          <p:attrName>ppt_x</p:attrName>
                                        </p:attrNameLst>
                                      </p:cBhvr>
                                      <p:tavLst>
                                        <p:tav tm="0">
                                          <p:val>
                                            <p:strVal val="0-#ppt_w/2"/>
                                          </p:val>
                                        </p:tav>
                                        <p:tav tm="100000">
                                          <p:val>
                                            <p:strVal val="#ppt_x"/>
                                          </p:val>
                                        </p:tav>
                                      </p:tavLst>
                                    </p:anim>
                                    <p:anim calcmode="lin" valueType="num">
                                      <p:cBhvr additive="base">
                                        <p:cTn id="8" dur="1000" fill="hold"/>
                                        <p:tgtEl>
                                          <p:spTgt spid="5120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mph" presetSubtype="0" fill="hold" nodeType="clickEffect">
                                  <p:stCondLst>
                                    <p:cond delay="0"/>
                                  </p:stCondLst>
                                  <p:iterate type="lt">
                                    <p:tmPct val="10000"/>
                                  </p:iterate>
                                  <p:childTnLst>
                                    <p:set>
                                      <p:cBhvr override="childStyle">
                                        <p:cTn id="12" dur="250" autoRev="1" fill="hold"/>
                                        <p:tgtEl>
                                          <p:spTgt spid="51225">
                                            <p:txEl>
                                              <p:pRg st="0" end="0"/>
                                            </p:txEl>
                                          </p:spTgt>
                                        </p:tgtEl>
                                        <p:attrNameLst>
                                          <p:attrName>style.color</p:attrName>
                                        </p:attrNameLst>
                                      </p:cBhvr>
                                      <p:to>
                                        <p:clrVal>
                                          <a:schemeClr val="accent2"/>
                                        </p:clrVal>
                                      </p:to>
                                    </p:set>
                                    <p:set>
                                      <p:cBhvr>
                                        <p:cTn id="13" dur="250" autoRev="1" fill="hold"/>
                                        <p:tgtEl>
                                          <p:spTgt spid="51225">
                                            <p:txEl>
                                              <p:pRg st="0" end="0"/>
                                            </p:txEl>
                                          </p:spTgt>
                                        </p:tgtEl>
                                        <p:attrNameLst>
                                          <p:attrName>fillcolor</p:attrName>
                                        </p:attrNameLst>
                                      </p:cBhvr>
                                      <p:to>
                                        <p:clrVal>
                                          <a:schemeClr val="accent2"/>
                                        </p:clrVal>
                                      </p:to>
                                    </p:set>
                                    <p:set>
                                      <p:cBhvr>
                                        <p:cTn id="14" dur="250" autoRev="1" fill="hold"/>
                                        <p:tgtEl>
                                          <p:spTgt spid="51225">
                                            <p:txEl>
                                              <p:pRg st="0" end="0"/>
                                            </p:txEl>
                                          </p:spTgt>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1226"/>
                                        </p:tgtEl>
                                        <p:attrNameLst>
                                          <p:attrName>style.visibility</p:attrName>
                                        </p:attrNameLst>
                                      </p:cBhvr>
                                      <p:to>
                                        <p:strVal val="visible"/>
                                      </p:to>
                                    </p:set>
                                    <p:animEffect transition="in" filter="slide(fromBottom)">
                                      <p:cBhvr>
                                        <p:cTn id="19" dur="1000"/>
                                        <p:tgtEl>
                                          <p:spTgt spid="5122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51227"/>
                                        </p:tgtEl>
                                        <p:attrNameLst>
                                          <p:attrName>style.visibility</p:attrName>
                                        </p:attrNameLst>
                                      </p:cBhvr>
                                      <p:to>
                                        <p:strVal val="visible"/>
                                      </p:to>
                                    </p:set>
                                    <p:animEffect transition="in" filter="slide(fromBottom)">
                                      <p:cBhvr>
                                        <p:cTn id="24" dur="1000"/>
                                        <p:tgtEl>
                                          <p:spTgt spid="5122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childTnLst>
                                    <p:set>
                                      <p:cBhvr>
                                        <p:cTn id="28" dur="1" fill="hold">
                                          <p:stCondLst>
                                            <p:cond delay="0"/>
                                          </p:stCondLst>
                                        </p:cTn>
                                        <p:tgtEl>
                                          <p:spTgt spid="51229"/>
                                        </p:tgtEl>
                                        <p:attrNameLst>
                                          <p:attrName>style.visibility</p:attrName>
                                        </p:attrNameLst>
                                      </p:cBhvr>
                                      <p:to>
                                        <p:strVal val="visible"/>
                                      </p:to>
                                    </p:set>
                                    <p:animEffect transition="in" filter="slide(fromBottom)">
                                      <p:cBhvr>
                                        <p:cTn id="29" dur="1000"/>
                                        <p:tgtEl>
                                          <p:spTgt spid="5122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51228"/>
                                        </p:tgtEl>
                                        <p:attrNameLst>
                                          <p:attrName>style.visibility</p:attrName>
                                        </p:attrNameLst>
                                      </p:cBhvr>
                                      <p:to>
                                        <p:strVal val="visible"/>
                                      </p:to>
                                    </p:set>
                                    <p:animEffect transition="in" filter="wipe(left)">
                                      <p:cBhvr>
                                        <p:cTn id="34" dur="1000"/>
                                        <p:tgtEl>
                                          <p:spTgt spid="51228"/>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51235"/>
                                        </p:tgtEl>
                                        <p:attrNameLst>
                                          <p:attrName>style.visibility</p:attrName>
                                        </p:attrNameLst>
                                      </p:cBhvr>
                                      <p:to>
                                        <p:strVal val="visible"/>
                                      </p:to>
                                    </p:set>
                                    <p:animEffect transition="in" filter="slide(fromBottom)">
                                      <p:cBhvr>
                                        <p:cTn id="39" dur="1000"/>
                                        <p:tgtEl>
                                          <p:spTgt spid="5123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left)">
                                      <p:cBhvr>
                                        <p:cTn id="44" dur="500"/>
                                        <p:tgtEl>
                                          <p:spTgt spid="3"/>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8" fill="hold" grpId="0" nodeType="clickEffect">
                                  <p:stCondLst>
                                    <p:cond delay="0"/>
                                  </p:stCondLst>
                                  <p:childTnLst>
                                    <p:set>
                                      <p:cBhvr>
                                        <p:cTn id="48" dur="1" fill="hold">
                                          <p:stCondLst>
                                            <p:cond delay="0"/>
                                          </p:stCondLst>
                                        </p:cTn>
                                        <p:tgtEl>
                                          <p:spTgt spid="51242"/>
                                        </p:tgtEl>
                                        <p:attrNameLst>
                                          <p:attrName>style.visibility</p:attrName>
                                        </p:attrNameLst>
                                      </p:cBhvr>
                                      <p:to>
                                        <p:strVal val="visible"/>
                                      </p:to>
                                    </p:set>
                                    <p:anim calcmode="lin" valueType="num">
                                      <p:cBhvr additive="base">
                                        <p:cTn id="49" dur="1000"/>
                                        <p:tgtEl>
                                          <p:spTgt spid="51242"/>
                                        </p:tgtEl>
                                        <p:attrNameLst>
                                          <p:attrName>ppt_x</p:attrName>
                                        </p:attrNameLst>
                                      </p:cBhvr>
                                      <p:tavLst>
                                        <p:tav tm="0">
                                          <p:val>
                                            <p:strVal val="#ppt_x-#ppt_w*1.125000"/>
                                          </p:val>
                                        </p:tav>
                                        <p:tav tm="100000">
                                          <p:val>
                                            <p:strVal val="#ppt_x"/>
                                          </p:val>
                                        </p:tav>
                                      </p:tavLst>
                                    </p:anim>
                                    <p:animEffect transition="in" filter="wipe(right)">
                                      <p:cBhvr>
                                        <p:cTn id="50" dur="1000"/>
                                        <p:tgtEl>
                                          <p:spTgt spid="5124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left)">
                                      <p:cBhvr>
                                        <p:cTn id="55" dur="500"/>
                                        <p:tgtEl>
                                          <p:spTgt spid="5"/>
                                        </p:tgtEl>
                                      </p:cBhvr>
                                    </p:animEffect>
                                  </p:childTnLst>
                                </p:cTn>
                              </p:par>
                            </p:childTnLst>
                          </p:cTn>
                        </p:par>
                      </p:childTnLst>
                    </p:cTn>
                  </p:par>
                  <p:par>
                    <p:cTn id="56" fill="hold">
                      <p:stCondLst>
                        <p:cond delay="indefinite"/>
                      </p:stCondLst>
                      <p:childTnLst>
                        <p:par>
                          <p:cTn id="57" fill="hold">
                            <p:stCondLst>
                              <p:cond delay="0"/>
                            </p:stCondLst>
                            <p:childTnLst>
                              <p:par>
                                <p:cTn id="58" presetID="12" presetClass="entr" presetSubtype="8" fill="hold" grpId="0" nodeType="clickEffect">
                                  <p:stCondLst>
                                    <p:cond delay="0"/>
                                  </p:stCondLst>
                                  <p:childTnLst>
                                    <p:set>
                                      <p:cBhvr>
                                        <p:cTn id="59" dur="1" fill="hold">
                                          <p:stCondLst>
                                            <p:cond delay="0"/>
                                          </p:stCondLst>
                                        </p:cTn>
                                        <p:tgtEl>
                                          <p:spTgt spid="51243"/>
                                        </p:tgtEl>
                                        <p:attrNameLst>
                                          <p:attrName>style.visibility</p:attrName>
                                        </p:attrNameLst>
                                      </p:cBhvr>
                                      <p:to>
                                        <p:strVal val="visible"/>
                                      </p:to>
                                    </p:set>
                                    <p:anim calcmode="lin" valueType="num">
                                      <p:cBhvr additive="base">
                                        <p:cTn id="60" dur="1000"/>
                                        <p:tgtEl>
                                          <p:spTgt spid="51243"/>
                                        </p:tgtEl>
                                        <p:attrNameLst>
                                          <p:attrName>ppt_x</p:attrName>
                                        </p:attrNameLst>
                                      </p:cBhvr>
                                      <p:tavLst>
                                        <p:tav tm="0">
                                          <p:val>
                                            <p:strVal val="#ppt_x-#ppt_w*1.125000"/>
                                          </p:val>
                                        </p:tav>
                                        <p:tav tm="100000">
                                          <p:val>
                                            <p:strVal val="#ppt_x"/>
                                          </p:val>
                                        </p:tav>
                                      </p:tavLst>
                                    </p:anim>
                                    <p:animEffect transition="in" filter="wipe(right)">
                                      <p:cBhvr>
                                        <p:cTn id="61" dur="1000"/>
                                        <p:tgtEl>
                                          <p:spTgt spid="51243"/>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grpId="0" nodeType="clickEffect">
                                  <p:stCondLst>
                                    <p:cond delay="0"/>
                                  </p:stCondLst>
                                  <p:childTnLst>
                                    <p:set>
                                      <p:cBhvr>
                                        <p:cTn id="65" dur="1" fill="hold">
                                          <p:stCondLst>
                                            <p:cond delay="0"/>
                                          </p:stCondLst>
                                        </p:cTn>
                                        <p:tgtEl>
                                          <p:spTgt spid="51238"/>
                                        </p:tgtEl>
                                        <p:attrNameLst>
                                          <p:attrName>style.visibility</p:attrName>
                                        </p:attrNameLst>
                                      </p:cBhvr>
                                      <p:to>
                                        <p:strVal val="visible"/>
                                      </p:to>
                                    </p:set>
                                    <p:animEffect transition="in" filter="slide(fromBottom)">
                                      <p:cBhvr>
                                        <p:cTn id="66" dur="1000"/>
                                        <p:tgtEl>
                                          <p:spTgt spid="5123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childTnLst>
                                    <p:set>
                                      <p:cBhvr>
                                        <p:cTn id="70" dur="1" fill="hold">
                                          <p:stCondLst>
                                            <p:cond delay="0"/>
                                          </p:stCondLst>
                                        </p:cTn>
                                        <p:tgtEl>
                                          <p:spTgt spid="9"/>
                                        </p:tgtEl>
                                        <p:attrNameLst>
                                          <p:attrName>style.visibility</p:attrName>
                                        </p:attrNameLst>
                                      </p:cBhvr>
                                      <p:to>
                                        <p:strVal val="visible"/>
                                      </p:to>
                                    </p:set>
                                    <p:animEffect transition="in" filter="wipe(left)">
                                      <p:cBhvr>
                                        <p:cTn id="71" dur="500"/>
                                        <p:tgtEl>
                                          <p:spTgt spid="9"/>
                                        </p:tgtEl>
                                      </p:cBhvr>
                                    </p:animEffect>
                                  </p:childTnLst>
                                </p:cTn>
                              </p:par>
                            </p:childTnLst>
                          </p:cTn>
                        </p:par>
                      </p:childTnLst>
                    </p:cTn>
                  </p:par>
                  <p:par>
                    <p:cTn id="72" fill="hold">
                      <p:stCondLst>
                        <p:cond delay="indefinite"/>
                      </p:stCondLst>
                      <p:childTnLst>
                        <p:par>
                          <p:cTn id="73" fill="hold">
                            <p:stCondLst>
                              <p:cond delay="0"/>
                            </p:stCondLst>
                            <p:childTnLst>
                              <p:par>
                                <p:cTn id="74" presetID="12" presetClass="entr" presetSubtype="8" fill="hold" grpId="0" nodeType="clickEffect">
                                  <p:stCondLst>
                                    <p:cond delay="0"/>
                                  </p:stCondLst>
                                  <p:childTnLst>
                                    <p:set>
                                      <p:cBhvr>
                                        <p:cTn id="75" dur="1" fill="hold">
                                          <p:stCondLst>
                                            <p:cond delay="0"/>
                                          </p:stCondLst>
                                        </p:cTn>
                                        <p:tgtEl>
                                          <p:spTgt spid="51245"/>
                                        </p:tgtEl>
                                        <p:attrNameLst>
                                          <p:attrName>style.visibility</p:attrName>
                                        </p:attrNameLst>
                                      </p:cBhvr>
                                      <p:to>
                                        <p:strVal val="visible"/>
                                      </p:to>
                                    </p:set>
                                    <p:anim calcmode="lin" valueType="num">
                                      <p:cBhvr additive="base">
                                        <p:cTn id="76" dur="1000"/>
                                        <p:tgtEl>
                                          <p:spTgt spid="51245"/>
                                        </p:tgtEl>
                                        <p:attrNameLst>
                                          <p:attrName>ppt_x</p:attrName>
                                        </p:attrNameLst>
                                      </p:cBhvr>
                                      <p:tavLst>
                                        <p:tav tm="0">
                                          <p:val>
                                            <p:strVal val="#ppt_x-#ppt_w*1.125000"/>
                                          </p:val>
                                        </p:tav>
                                        <p:tav tm="100000">
                                          <p:val>
                                            <p:strVal val="#ppt_x"/>
                                          </p:val>
                                        </p:tav>
                                      </p:tavLst>
                                    </p:anim>
                                    <p:animEffect transition="in" filter="wipe(right)">
                                      <p:cBhvr>
                                        <p:cTn id="77" dur="1000"/>
                                        <p:tgtEl>
                                          <p:spTgt spid="51245"/>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wipe(left)">
                                      <p:cBhvr>
                                        <p:cTn id="82" dur="500"/>
                                        <p:tgtEl>
                                          <p:spTgt spid="11"/>
                                        </p:tgtEl>
                                      </p:cBhvr>
                                    </p:animEffect>
                                  </p:childTnLst>
                                </p:cTn>
                              </p:par>
                            </p:childTnLst>
                          </p:cTn>
                        </p:par>
                      </p:childTnLst>
                    </p:cTn>
                  </p:par>
                  <p:par>
                    <p:cTn id="83" fill="hold">
                      <p:stCondLst>
                        <p:cond delay="indefinite"/>
                      </p:stCondLst>
                      <p:childTnLst>
                        <p:par>
                          <p:cTn id="84" fill="hold">
                            <p:stCondLst>
                              <p:cond delay="0"/>
                            </p:stCondLst>
                            <p:childTnLst>
                              <p:par>
                                <p:cTn id="85" presetID="12" presetClass="entr" presetSubtype="8" fill="hold" grpId="0" nodeType="clickEffect">
                                  <p:stCondLst>
                                    <p:cond delay="0"/>
                                  </p:stCondLst>
                                  <p:childTnLst>
                                    <p:set>
                                      <p:cBhvr>
                                        <p:cTn id="86" dur="1" fill="hold">
                                          <p:stCondLst>
                                            <p:cond delay="0"/>
                                          </p:stCondLst>
                                        </p:cTn>
                                        <p:tgtEl>
                                          <p:spTgt spid="51244"/>
                                        </p:tgtEl>
                                        <p:attrNameLst>
                                          <p:attrName>style.visibility</p:attrName>
                                        </p:attrNameLst>
                                      </p:cBhvr>
                                      <p:to>
                                        <p:strVal val="visible"/>
                                      </p:to>
                                    </p:set>
                                    <p:anim calcmode="lin" valueType="num">
                                      <p:cBhvr additive="base">
                                        <p:cTn id="87" dur="1000"/>
                                        <p:tgtEl>
                                          <p:spTgt spid="51244"/>
                                        </p:tgtEl>
                                        <p:attrNameLst>
                                          <p:attrName>ppt_x</p:attrName>
                                        </p:attrNameLst>
                                      </p:cBhvr>
                                      <p:tavLst>
                                        <p:tav tm="0">
                                          <p:val>
                                            <p:strVal val="#ppt_x-#ppt_w*1.125000"/>
                                          </p:val>
                                        </p:tav>
                                        <p:tav tm="100000">
                                          <p:val>
                                            <p:strVal val="#ppt_x"/>
                                          </p:val>
                                        </p:tav>
                                      </p:tavLst>
                                    </p:anim>
                                    <p:animEffect transition="in" filter="wipe(right)">
                                      <p:cBhvr>
                                        <p:cTn id="88" dur="1000"/>
                                        <p:tgtEl>
                                          <p:spTgt spid="51244"/>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4" fill="hold" nodeType="clickEffect">
                                  <p:stCondLst>
                                    <p:cond delay="0"/>
                                  </p:stCondLst>
                                  <p:childTnLst>
                                    <p:set>
                                      <p:cBhvr>
                                        <p:cTn id="92" dur="1" fill="hold">
                                          <p:stCondLst>
                                            <p:cond delay="0"/>
                                          </p:stCondLst>
                                        </p:cTn>
                                        <p:tgtEl>
                                          <p:spTgt spid="51233"/>
                                        </p:tgtEl>
                                        <p:attrNameLst>
                                          <p:attrName>style.visibility</p:attrName>
                                        </p:attrNameLst>
                                      </p:cBhvr>
                                      <p:to>
                                        <p:strVal val="visible"/>
                                      </p:to>
                                    </p:set>
                                    <p:animEffect transition="in" filter="slide(fromBottom)">
                                      <p:cBhvr>
                                        <p:cTn id="93" dur="1000"/>
                                        <p:tgtEl>
                                          <p:spTgt spid="51233"/>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nodeType="clickEffect">
                                  <p:stCondLst>
                                    <p:cond delay="0"/>
                                  </p:stCondLst>
                                  <p:childTnLst>
                                    <p:set>
                                      <p:cBhvr>
                                        <p:cTn id="97" dur="1" fill="hold">
                                          <p:stCondLst>
                                            <p:cond delay="0"/>
                                          </p:stCondLst>
                                        </p:cTn>
                                        <p:tgtEl>
                                          <p:spTgt spid="13"/>
                                        </p:tgtEl>
                                        <p:attrNameLst>
                                          <p:attrName>style.visibility</p:attrName>
                                        </p:attrNameLst>
                                      </p:cBhvr>
                                      <p:to>
                                        <p:strVal val="visible"/>
                                      </p:to>
                                    </p:set>
                                    <p:animEffect transition="in" filter="wipe(left)">
                                      <p:cBhvr>
                                        <p:cTn id="98" dur="500"/>
                                        <p:tgtEl>
                                          <p:spTgt spid="13"/>
                                        </p:tgtEl>
                                      </p:cBhvr>
                                    </p:animEffect>
                                  </p:childTnLst>
                                </p:cTn>
                              </p:par>
                            </p:childTnLst>
                          </p:cTn>
                        </p:par>
                      </p:childTnLst>
                    </p:cTn>
                  </p:par>
                  <p:par>
                    <p:cTn id="99" fill="hold">
                      <p:stCondLst>
                        <p:cond delay="indefinite"/>
                      </p:stCondLst>
                      <p:childTnLst>
                        <p:par>
                          <p:cTn id="100" fill="hold">
                            <p:stCondLst>
                              <p:cond delay="0"/>
                            </p:stCondLst>
                            <p:childTnLst>
                              <p:par>
                                <p:cTn id="101" presetID="12" presetClass="entr" presetSubtype="8" fill="hold" grpId="0" nodeType="clickEffect">
                                  <p:stCondLst>
                                    <p:cond delay="0"/>
                                  </p:stCondLst>
                                  <p:childTnLst>
                                    <p:set>
                                      <p:cBhvr>
                                        <p:cTn id="102" dur="1" fill="hold">
                                          <p:stCondLst>
                                            <p:cond delay="0"/>
                                          </p:stCondLst>
                                        </p:cTn>
                                        <p:tgtEl>
                                          <p:spTgt spid="51255"/>
                                        </p:tgtEl>
                                        <p:attrNameLst>
                                          <p:attrName>style.visibility</p:attrName>
                                        </p:attrNameLst>
                                      </p:cBhvr>
                                      <p:to>
                                        <p:strVal val="visible"/>
                                      </p:to>
                                    </p:set>
                                    <p:anim calcmode="lin" valueType="num">
                                      <p:cBhvr additive="base">
                                        <p:cTn id="103" dur="1000"/>
                                        <p:tgtEl>
                                          <p:spTgt spid="51255"/>
                                        </p:tgtEl>
                                        <p:attrNameLst>
                                          <p:attrName>ppt_x</p:attrName>
                                        </p:attrNameLst>
                                      </p:cBhvr>
                                      <p:tavLst>
                                        <p:tav tm="0">
                                          <p:val>
                                            <p:strVal val="#ppt_x-#ppt_w*1.125000"/>
                                          </p:val>
                                        </p:tav>
                                        <p:tav tm="100000">
                                          <p:val>
                                            <p:strVal val="#ppt_x"/>
                                          </p:val>
                                        </p:tav>
                                      </p:tavLst>
                                    </p:anim>
                                    <p:animEffect transition="in" filter="wipe(right)">
                                      <p:cBhvr>
                                        <p:cTn id="104" dur="1000"/>
                                        <p:tgtEl>
                                          <p:spTgt spid="51255"/>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nodeType="clickEffect">
                                  <p:stCondLst>
                                    <p:cond delay="0"/>
                                  </p:stCondLst>
                                  <p:childTnLst>
                                    <p:set>
                                      <p:cBhvr>
                                        <p:cTn id="108" dur="1" fill="hold">
                                          <p:stCondLst>
                                            <p:cond delay="0"/>
                                          </p:stCondLst>
                                        </p:cTn>
                                        <p:tgtEl>
                                          <p:spTgt spid="18"/>
                                        </p:tgtEl>
                                        <p:attrNameLst>
                                          <p:attrName>style.visibility</p:attrName>
                                        </p:attrNameLst>
                                      </p:cBhvr>
                                      <p:to>
                                        <p:strVal val="visible"/>
                                      </p:to>
                                    </p:set>
                                    <p:animEffect transition="in" filter="wipe(left)">
                                      <p:cBhvr>
                                        <p:cTn id="109" dur="500"/>
                                        <p:tgtEl>
                                          <p:spTgt spid="18"/>
                                        </p:tgtEl>
                                      </p:cBhvr>
                                    </p:animEffect>
                                  </p:childTnLst>
                                </p:cTn>
                              </p:par>
                            </p:childTnLst>
                          </p:cTn>
                        </p:par>
                      </p:childTnLst>
                    </p:cTn>
                  </p:par>
                  <p:par>
                    <p:cTn id="110" fill="hold">
                      <p:stCondLst>
                        <p:cond delay="indefinite"/>
                      </p:stCondLst>
                      <p:childTnLst>
                        <p:par>
                          <p:cTn id="111" fill="hold">
                            <p:stCondLst>
                              <p:cond delay="0"/>
                            </p:stCondLst>
                            <p:childTnLst>
                              <p:par>
                                <p:cTn id="112" presetID="12" presetClass="entr" presetSubtype="8" fill="hold" grpId="0" nodeType="clickEffect">
                                  <p:stCondLst>
                                    <p:cond delay="0"/>
                                  </p:stCondLst>
                                  <p:childTnLst>
                                    <p:set>
                                      <p:cBhvr>
                                        <p:cTn id="113" dur="1" fill="hold">
                                          <p:stCondLst>
                                            <p:cond delay="0"/>
                                          </p:stCondLst>
                                        </p:cTn>
                                        <p:tgtEl>
                                          <p:spTgt spid="51256"/>
                                        </p:tgtEl>
                                        <p:attrNameLst>
                                          <p:attrName>style.visibility</p:attrName>
                                        </p:attrNameLst>
                                      </p:cBhvr>
                                      <p:to>
                                        <p:strVal val="visible"/>
                                      </p:to>
                                    </p:set>
                                    <p:anim calcmode="lin" valueType="num">
                                      <p:cBhvr additive="base">
                                        <p:cTn id="114" dur="1000"/>
                                        <p:tgtEl>
                                          <p:spTgt spid="51256"/>
                                        </p:tgtEl>
                                        <p:attrNameLst>
                                          <p:attrName>ppt_x</p:attrName>
                                        </p:attrNameLst>
                                      </p:cBhvr>
                                      <p:tavLst>
                                        <p:tav tm="0">
                                          <p:val>
                                            <p:strVal val="#ppt_x-#ppt_w*1.125000"/>
                                          </p:val>
                                        </p:tav>
                                        <p:tav tm="100000">
                                          <p:val>
                                            <p:strVal val="#ppt_x"/>
                                          </p:val>
                                        </p:tav>
                                      </p:tavLst>
                                    </p:anim>
                                    <p:animEffect transition="in" filter="wipe(right)">
                                      <p:cBhvr>
                                        <p:cTn id="115" dur="1000"/>
                                        <p:tgtEl>
                                          <p:spTgt spid="51256"/>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2" presetClass="entr" presetSubtype="4" fill="hold" nodeType="clickEffect">
                                  <p:stCondLst>
                                    <p:cond delay="0"/>
                                  </p:stCondLst>
                                  <p:childTnLst>
                                    <p:set>
                                      <p:cBhvr>
                                        <p:cTn id="119" dur="1" fill="hold">
                                          <p:stCondLst>
                                            <p:cond delay="0"/>
                                          </p:stCondLst>
                                        </p:cTn>
                                        <p:tgtEl>
                                          <p:spTgt spid="51231"/>
                                        </p:tgtEl>
                                        <p:attrNameLst>
                                          <p:attrName>style.visibility</p:attrName>
                                        </p:attrNameLst>
                                      </p:cBhvr>
                                      <p:to>
                                        <p:strVal val="visible"/>
                                      </p:to>
                                    </p:set>
                                    <p:animEffect transition="in" filter="slide(fromBottom)">
                                      <p:cBhvr>
                                        <p:cTn id="120" dur="1000"/>
                                        <p:tgtEl>
                                          <p:spTgt spid="51231"/>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8" fill="hold" nodeType="clickEffect">
                                  <p:stCondLst>
                                    <p:cond delay="0"/>
                                  </p:stCondLst>
                                  <p:childTnLst>
                                    <p:set>
                                      <p:cBhvr>
                                        <p:cTn id="124" dur="1" fill="hold">
                                          <p:stCondLst>
                                            <p:cond delay="0"/>
                                          </p:stCondLst>
                                        </p:cTn>
                                        <p:tgtEl>
                                          <p:spTgt spid="20"/>
                                        </p:tgtEl>
                                        <p:attrNameLst>
                                          <p:attrName>style.visibility</p:attrName>
                                        </p:attrNameLst>
                                      </p:cBhvr>
                                      <p:to>
                                        <p:strVal val="visible"/>
                                      </p:to>
                                    </p:set>
                                    <p:animEffect transition="in" filter="wipe(left)">
                                      <p:cBhvr>
                                        <p:cTn id="125" dur="500"/>
                                        <p:tgtEl>
                                          <p:spTgt spid="20"/>
                                        </p:tgtEl>
                                      </p:cBhvr>
                                    </p:animEffect>
                                  </p:childTnLst>
                                </p:cTn>
                              </p:par>
                            </p:childTnLst>
                          </p:cTn>
                        </p:par>
                      </p:childTnLst>
                    </p:cTn>
                  </p:par>
                  <p:par>
                    <p:cTn id="126" fill="hold">
                      <p:stCondLst>
                        <p:cond delay="indefinite"/>
                      </p:stCondLst>
                      <p:childTnLst>
                        <p:par>
                          <p:cTn id="127" fill="hold">
                            <p:stCondLst>
                              <p:cond delay="0"/>
                            </p:stCondLst>
                            <p:childTnLst>
                              <p:par>
                                <p:cTn id="128" presetID="12" presetClass="entr" presetSubtype="8" fill="hold" grpId="0" nodeType="clickEffect">
                                  <p:stCondLst>
                                    <p:cond delay="0"/>
                                  </p:stCondLst>
                                  <p:childTnLst>
                                    <p:set>
                                      <p:cBhvr>
                                        <p:cTn id="129" dur="1" fill="hold">
                                          <p:stCondLst>
                                            <p:cond delay="0"/>
                                          </p:stCondLst>
                                        </p:cTn>
                                        <p:tgtEl>
                                          <p:spTgt spid="51257"/>
                                        </p:tgtEl>
                                        <p:attrNameLst>
                                          <p:attrName>style.visibility</p:attrName>
                                        </p:attrNameLst>
                                      </p:cBhvr>
                                      <p:to>
                                        <p:strVal val="visible"/>
                                      </p:to>
                                    </p:set>
                                    <p:anim calcmode="lin" valueType="num">
                                      <p:cBhvr additive="base">
                                        <p:cTn id="130" dur="1000"/>
                                        <p:tgtEl>
                                          <p:spTgt spid="51257"/>
                                        </p:tgtEl>
                                        <p:attrNameLst>
                                          <p:attrName>ppt_x</p:attrName>
                                        </p:attrNameLst>
                                      </p:cBhvr>
                                      <p:tavLst>
                                        <p:tav tm="0">
                                          <p:val>
                                            <p:strVal val="#ppt_x-#ppt_w*1.125000"/>
                                          </p:val>
                                        </p:tav>
                                        <p:tav tm="100000">
                                          <p:val>
                                            <p:strVal val="#ppt_x"/>
                                          </p:val>
                                        </p:tav>
                                      </p:tavLst>
                                    </p:anim>
                                    <p:animEffect transition="in" filter="wipe(right)">
                                      <p:cBhvr>
                                        <p:cTn id="131" dur="1000"/>
                                        <p:tgtEl>
                                          <p:spTgt spid="51257"/>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8" fill="hold" nodeType="clickEffect">
                                  <p:stCondLst>
                                    <p:cond delay="0"/>
                                  </p:stCondLst>
                                  <p:childTnLst>
                                    <p:set>
                                      <p:cBhvr>
                                        <p:cTn id="135" dur="1" fill="hold">
                                          <p:stCondLst>
                                            <p:cond delay="0"/>
                                          </p:stCondLst>
                                        </p:cTn>
                                        <p:tgtEl>
                                          <p:spTgt spid="24"/>
                                        </p:tgtEl>
                                        <p:attrNameLst>
                                          <p:attrName>style.visibility</p:attrName>
                                        </p:attrNameLst>
                                      </p:cBhvr>
                                      <p:to>
                                        <p:strVal val="visible"/>
                                      </p:to>
                                    </p:set>
                                    <p:animEffect transition="in" filter="wipe(left)">
                                      <p:cBhvr>
                                        <p:cTn id="136" dur="500"/>
                                        <p:tgtEl>
                                          <p:spTgt spid="24"/>
                                        </p:tgtEl>
                                      </p:cBhvr>
                                    </p:animEffect>
                                  </p:childTnLst>
                                </p:cTn>
                              </p:par>
                            </p:childTnLst>
                          </p:cTn>
                        </p:par>
                      </p:childTnLst>
                    </p:cTn>
                  </p:par>
                  <p:par>
                    <p:cTn id="137" fill="hold">
                      <p:stCondLst>
                        <p:cond delay="indefinite"/>
                      </p:stCondLst>
                      <p:childTnLst>
                        <p:par>
                          <p:cTn id="138" fill="hold">
                            <p:stCondLst>
                              <p:cond delay="0"/>
                            </p:stCondLst>
                            <p:childTnLst>
                              <p:par>
                                <p:cTn id="139" presetID="12" presetClass="entr" presetSubtype="8" fill="hold" grpId="0" nodeType="clickEffect">
                                  <p:stCondLst>
                                    <p:cond delay="0"/>
                                  </p:stCondLst>
                                  <p:childTnLst>
                                    <p:set>
                                      <p:cBhvr>
                                        <p:cTn id="140" dur="1" fill="hold">
                                          <p:stCondLst>
                                            <p:cond delay="0"/>
                                          </p:stCondLst>
                                        </p:cTn>
                                        <p:tgtEl>
                                          <p:spTgt spid="51258"/>
                                        </p:tgtEl>
                                        <p:attrNameLst>
                                          <p:attrName>style.visibility</p:attrName>
                                        </p:attrNameLst>
                                      </p:cBhvr>
                                      <p:to>
                                        <p:strVal val="visible"/>
                                      </p:to>
                                    </p:set>
                                    <p:anim calcmode="lin" valueType="num">
                                      <p:cBhvr additive="base">
                                        <p:cTn id="141" dur="1000"/>
                                        <p:tgtEl>
                                          <p:spTgt spid="51258"/>
                                        </p:tgtEl>
                                        <p:attrNameLst>
                                          <p:attrName>ppt_x</p:attrName>
                                        </p:attrNameLst>
                                      </p:cBhvr>
                                      <p:tavLst>
                                        <p:tav tm="0">
                                          <p:val>
                                            <p:strVal val="#ppt_x-#ppt_w*1.125000"/>
                                          </p:val>
                                        </p:tav>
                                        <p:tav tm="100000">
                                          <p:val>
                                            <p:strVal val="#ppt_x"/>
                                          </p:val>
                                        </p:tav>
                                      </p:tavLst>
                                    </p:anim>
                                    <p:animEffect transition="in" filter="wipe(right)">
                                      <p:cBhvr>
                                        <p:cTn id="142" dur="1000"/>
                                        <p:tgtEl>
                                          <p:spTgt spid="51258"/>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2" presetClass="entr" presetSubtype="8" fill="hold" grpId="0" nodeType="clickEffect">
                                  <p:stCondLst>
                                    <p:cond delay="0"/>
                                  </p:stCondLst>
                                  <p:childTnLst>
                                    <p:set>
                                      <p:cBhvr>
                                        <p:cTn id="146" dur="1" fill="hold">
                                          <p:stCondLst>
                                            <p:cond delay="0"/>
                                          </p:stCondLst>
                                        </p:cTn>
                                        <p:tgtEl>
                                          <p:spTgt spid="51264"/>
                                        </p:tgtEl>
                                        <p:attrNameLst>
                                          <p:attrName>style.visibility</p:attrName>
                                        </p:attrNameLst>
                                      </p:cBhvr>
                                      <p:to>
                                        <p:strVal val="visible"/>
                                      </p:to>
                                    </p:set>
                                    <p:anim calcmode="lin" valueType="num">
                                      <p:cBhvr additive="base">
                                        <p:cTn id="147" dur="1000" fill="hold"/>
                                        <p:tgtEl>
                                          <p:spTgt spid="51264"/>
                                        </p:tgtEl>
                                        <p:attrNameLst>
                                          <p:attrName>ppt_x</p:attrName>
                                        </p:attrNameLst>
                                      </p:cBhvr>
                                      <p:tavLst>
                                        <p:tav tm="0">
                                          <p:val>
                                            <p:strVal val="0-#ppt_w/2"/>
                                          </p:val>
                                        </p:tav>
                                        <p:tav tm="100000">
                                          <p:val>
                                            <p:strVal val="#ppt_x"/>
                                          </p:val>
                                        </p:tav>
                                      </p:tavLst>
                                    </p:anim>
                                    <p:anim calcmode="lin" valueType="num">
                                      <p:cBhvr additive="base">
                                        <p:cTn id="148" dur="1000" fill="hold"/>
                                        <p:tgtEl>
                                          <p:spTgt spid="512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nimBg="1"/>
      <p:bldP spid="51226" grpId="0"/>
      <p:bldP spid="51227" grpId="0"/>
      <p:bldP spid="51235" grpId="0" animBg="1"/>
      <p:bldP spid="51238" grpId="0" animBg="1"/>
      <p:bldP spid="51242" grpId="0" animBg="1"/>
      <p:bldP spid="51243" grpId="0" animBg="1"/>
      <p:bldP spid="51244" grpId="0" animBg="1"/>
      <p:bldP spid="51245" grpId="0" animBg="1"/>
      <p:bldP spid="51255" grpId="0" animBg="1"/>
      <p:bldP spid="51256" grpId="0" animBg="1"/>
      <p:bldP spid="51257" grpId="0" animBg="1"/>
      <p:bldP spid="51258" grpId="0" animBg="1"/>
      <p:bldP spid="5126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2280" name="Group 56">
            <a:extLst>
              <a:ext uri="{FF2B5EF4-FFF2-40B4-BE49-F238E27FC236}">
                <a16:creationId xmlns:a16="http://schemas.microsoft.com/office/drawing/2014/main" id="{8F7C0D24-C1B3-4B8A-93C7-0626BD04ACB0}"/>
              </a:ext>
            </a:extLst>
          </p:cNvPr>
          <p:cNvGraphicFramePr>
            <a:graphicFrameLocks noGrp="1"/>
          </p:cNvGraphicFramePr>
          <p:nvPr>
            <p:extLst>
              <p:ext uri="{D42A27DB-BD31-4B8C-83A1-F6EECF244321}">
                <p14:modId xmlns:p14="http://schemas.microsoft.com/office/powerpoint/2010/main" val="4147391200"/>
              </p:ext>
            </p:extLst>
          </p:nvPr>
        </p:nvGraphicFramePr>
        <p:xfrm>
          <a:off x="36000" y="2293938"/>
          <a:ext cx="9072001" cy="4383088"/>
        </p:xfrm>
        <a:graphic>
          <a:graphicData uri="http://schemas.openxmlformats.org/drawingml/2006/table">
            <a:tbl>
              <a:tblPr/>
              <a:tblGrid>
                <a:gridCol w="2298393">
                  <a:extLst>
                    <a:ext uri="{9D8B030D-6E8A-4147-A177-3AD203B41FA5}">
                      <a16:colId xmlns:a16="http://schemas.microsoft.com/office/drawing/2014/main" val="20000"/>
                    </a:ext>
                  </a:extLst>
                </a:gridCol>
                <a:gridCol w="1966531">
                  <a:extLst>
                    <a:ext uri="{9D8B030D-6E8A-4147-A177-3AD203B41FA5}">
                      <a16:colId xmlns:a16="http://schemas.microsoft.com/office/drawing/2014/main" val="20001"/>
                    </a:ext>
                  </a:extLst>
                </a:gridCol>
                <a:gridCol w="4807077">
                  <a:extLst>
                    <a:ext uri="{9D8B030D-6E8A-4147-A177-3AD203B41FA5}">
                      <a16:colId xmlns:a16="http://schemas.microsoft.com/office/drawing/2014/main" val="20002"/>
                    </a:ext>
                  </a:extLst>
                </a:gridCol>
              </a:tblGrid>
              <a:tr h="609600">
                <a:tc grid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07988">
                <a:tc gridSpan="2">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8350">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768350">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927100">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901700">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5"/>
                  </a:ext>
                </a:extLst>
              </a:tr>
            </a:tbl>
          </a:graphicData>
        </a:graphic>
      </p:graphicFrame>
      <p:sp>
        <p:nvSpPr>
          <p:cNvPr id="52226" name="Rectangle 2">
            <a:extLst>
              <a:ext uri="{FF2B5EF4-FFF2-40B4-BE49-F238E27FC236}">
                <a16:creationId xmlns:a16="http://schemas.microsoft.com/office/drawing/2014/main" id="{EA77B92F-AFA2-4A8D-A294-9894F770AD42}"/>
              </a:ext>
            </a:extLst>
          </p:cNvPr>
          <p:cNvSpPr>
            <a:spLocks noGrp="1" noChangeArrowheads="1"/>
          </p:cNvSpPr>
          <p:nvPr>
            <p:ph type="title"/>
          </p:nvPr>
        </p:nvSpPr>
        <p:spPr>
          <a:xfrm>
            <a:off x="36000" y="40944"/>
            <a:ext cx="9072000" cy="628650"/>
          </a:xfrm>
          <a:ln>
            <a:solidFill>
              <a:schemeClr val="tx1"/>
            </a:solidFill>
          </a:ln>
        </p:spPr>
        <p:txBody>
          <a:bodyPr/>
          <a:lstStyle/>
          <a:p>
            <a:pPr algn="ctr" eaLnBrk="1" hangingPunct="1">
              <a:defRPr/>
            </a:pPr>
            <a:r>
              <a:rPr lang="it-IT" sz="2000">
                <a:solidFill>
                  <a:schemeClr val="tx1"/>
                </a:solidFill>
                <a:latin typeface="Comic Sans MS" pitchFamily="66" charset="0"/>
              </a:rPr>
              <a:t>Tipologia della retta: “ </a:t>
            </a:r>
            <a:r>
              <a:rPr lang="it-IT" sz="2000">
                <a:solidFill>
                  <a:schemeClr val="accent2"/>
                </a:solidFill>
                <a:latin typeface="Comic Sans MS" pitchFamily="66" charset="0"/>
              </a:rPr>
              <a:t>retta di profilo</a:t>
            </a:r>
            <a:r>
              <a:rPr lang="it-IT" sz="2000">
                <a:solidFill>
                  <a:schemeClr val="tx1"/>
                </a:solidFill>
                <a:latin typeface="Comic Sans MS" pitchFamily="66" charset="0"/>
              </a:rPr>
              <a:t>”</a:t>
            </a:r>
          </a:p>
        </p:txBody>
      </p:sp>
      <p:pic>
        <p:nvPicPr>
          <p:cNvPr id="35" name="Immagine 34">
            <a:extLst>
              <a:ext uri="{FF2B5EF4-FFF2-40B4-BE49-F238E27FC236}">
                <a16:creationId xmlns:a16="http://schemas.microsoft.com/office/drawing/2014/main" id="{7468F155-DAA4-476F-B5D2-CB62F6013396}"/>
              </a:ext>
            </a:extLst>
          </p:cNvPr>
          <p:cNvPicPr>
            <a:picLocks/>
          </p:cNvPicPr>
          <p:nvPr/>
        </p:nvPicPr>
        <p:blipFill rotWithShape="1">
          <a:blip r:embed="rId3"/>
          <a:srcRect l="15075" r="14925"/>
          <a:stretch/>
        </p:blipFill>
        <p:spPr>
          <a:xfrm>
            <a:off x="4449456" y="3383935"/>
            <a:ext cx="4518000" cy="3200400"/>
          </a:xfrm>
          <a:prstGeom prst="rect">
            <a:avLst/>
          </a:prstGeom>
          <a:solidFill>
            <a:srgbClr val="FFCC66"/>
          </a:solidFill>
        </p:spPr>
      </p:pic>
      <p:sp>
        <p:nvSpPr>
          <p:cNvPr id="52227" name="Text Box 3">
            <a:extLst>
              <a:ext uri="{FF2B5EF4-FFF2-40B4-BE49-F238E27FC236}">
                <a16:creationId xmlns:a16="http://schemas.microsoft.com/office/drawing/2014/main" id="{63DBD51C-8C62-4FDA-A7E2-F9C5CB04D525}"/>
              </a:ext>
            </a:extLst>
          </p:cNvPr>
          <p:cNvSpPr txBox="1">
            <a:spLocks noChangeArrowheads="1"/>
          </p:cNvSpPr>
          <p:nvPr/>
        </p:nvSpPr>
        <p:spPr bwMode="auto">
          <a:xfrm>
            <a:off x="36000" y="729964"/>
            <a:ext cx="9072000" cy="1477328"/>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Se il punto P si muove all’interno del I diedro secondo una direzione assegnata comunque obliqua ai due semipiani di proiezione ma ortogonale alla lt, allora verrà a determinarsi una retta g generica che avrà le proiezioni coincidenti con le rette di richiamo. Per questa sua particolare posizione prende il nome di “</a:t>
            </a:r>
            <a:r>
              <a:rPr lang="it-IT" altLang="it-IT" sz="2000" b="1" u="sng" dirty="0">
                <a:solidFill>
                  <a:schemeClr val="accent2"/>
                </a:solidFill>
              </a:rPr>
              <a:t>retta di profilo</a:t>
            </a:r>
            <a:r>
              <a:rPr lang="it-IT" altLang="it-IT" sz="1400" dirty="0"/>
              <a:t>” generando due tracce reali e distinte  e due proiezioni allineate coincidenti con le rette di richiamo delle tracce. Possiamo, quindi, sintetizzare sia le caratteristiche geometriche che quelle grafico-rappresentative come di seguito (Fig.42). </a:t>
            </a:r>
          </a:p>
        </p:txBody>
      </p:sp>
      <p:sp>
        <p:nvSpPr>
          <p:cNvPr id="52249" name="Text Box 25">
            <a:extLst>
              <a:ext uri="{FF2B5EF4-FFF2-40B4-BE49-F238E27FC236}">
                <a16:creationId xmlns:a16="http://schemas.microsoft.com/office/drawing/2014/main" id="{E7D9F39B-1702-4D33-9553-E875E0DBC7EC}"/>
              </a:ext>
            </a:extLst>
          </p:cNvPr>
          <p:cNvSpPr txBox="1">
            <a:spLocks noChangeArrowheads="1"/>
          </p:cNvSpPr>
          <p:nvPr/>
        </p:nvSpPr>
        <p:spPr bwMode="auto">
          <a:xfrm>
            <a:off x="215106" y="2424806"/>
            <a:ext cx="87137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1"/>
                </a:solidFill>
              </a:rPr>
              <a:t>Retta di profilo</a:t>
            </a:r>
          </a:p>
        </p:txBody>
      </p:sp>
      <p:sp>
        <p:nvSpPr>
          <p:cNvPr id="52250" name="Text Box 26">
            <a:extLst>
              <a:ext uri="{FF2B5EF4-FFF2-40B4-BE49-F238E27FC236}">
                <a16:creationId xmlns:a16="http://schemas.microsoft.com/office/drawing/2014/main" id="{2A9940D1-07AC-496C-ACA8-A927C3CF759E}"/>
              </a:ext>
            </a:extLst>
          </p:cNvPr>
          <p:cNvSpPr txBox="1">
            <a:spLocks noChangeArrowheads="1"/>
          </p:cNvSpPr>
          <p:nvPr/>
        </p:nvSpPr>
        <p:spPr bwMode="auto">
          <a:xfrm>
            <a:off x="62297" y="2941992"/>
            <a:ext cx="421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geometrica</a:t>
            </a:r>
          </a:p>
        </p:txBody>
      </p:sp>
      <p:sp>
        <p:nvSpPr>
          <p:cNvPr id="52251" name="Text Box 27">
            <a:extLst>
              <a:ext uri="{FF2B5EF4-FFF2-40B4-BE49-F238E27FC236}">
                <a16:creationId xmlns:a16="http://schemas.microsoft.com/office/drawing/2014/main" id="{71DB2CB1-DDE8-4976-8554-EAF7E16A3185}"/>
              </a:ext>
            </a:extLst>
          </p:cNvPr>
          <p:cNvSpPr txBox="1">
            <a:spLocks noChangeArrowheads="1"/>
          </p:cNvSpPr>
          <p:nvPr/>
        </p:nvSpPr>
        <p:spPr bwMode="auto">
          <a:xfrm>
            <a:off x="4297701" y="2945522"/>
            <a:ext cx="4788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grafica</a:t>
            </a:r>
          </a:p>
        </p:txBody>
      </p:sp>
      <p:sp>
        <p:nvSpPr>
          <p:cNvPr id="7200" name="Rectangle 30">
            <a:extLst>
              <a:ext uri="{FF2B5EF4-FFF2-40B4-BE49-F238E27FC236}">
                <a16:creationId xmlns:a16="http://schemas.microsoft.com/office/drawing/2014/main" id="{E2315A65-9D28-452D-B031-5B8925243BE1}"/>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2253" name="Object 29">
            <a:extLst>
              <a:ext uri="{FF2B5EF4-FFF2-40B4-BE49-F238E27FC236}">
                <a16:creationId xmlns:a16="http://schemas.microsoft.com/office/drawing/2014/main" id="{13BC43A7-5E8C-439D-8884-9C30C8C07134}"/>
              </a:ext>
            </a:extLst>
          </p:cNvPr>
          <p:cNvGraphicFramePr>
            <a:graphicFrameLocks noChangeAspect="1"/>
          </p:cNvGraphicFramePr>
          <p:nvPr>
            <p:extLst>
              <p:ext uri="{D42A27DB-BD31-4B8C-83A1-F6EECF244321}">
                <p14:modId xmlns:p14="http://schemas.microsoft.com/office/powerpoint/2010/main" val="2015394309"/>
              </p:ext>
            </p:extLst>
          </p:nvPr>
        </p:nvGraphicFramePr>
        <p:xfrm>
          <a:off x="209550" y="4595813"/>
          <a:ext cx="1939925" cy="461962"/>
        </p:xfrm>
        <a:graphic>
          <a:graphicData uri="http://schemas.openxmlformats.org/presentationml/2006/ole">
            <mc:AlternateContent xmlns:mc="http://schemas.openxmlformats.org/markup-compatibility/2006">
              <mc:Choice xmlns:v="urn:schemas-microsoft-com:vml" Requires="v">
                <p:oleObj spid="_x0000_s7353" name="Equazione" r:id="rId4" imgW="1117440" imgH="228600" progId="Equation.3">
                  <p:embed/>
                </p:oleObj>
              </mc:Choice>
              <mc:Fallback>
                <p:oleObj name="Equazione" r:id="rId4" imgW="1117440" imgH="228600" progId="Equation.3">
                  <p:embed/>
                  <p:pic>
                    <p:nvPicPr>
                      <p:cNvPr id="0" name="Object 29"/>
                      <p:cNvPicPr>
                        <a:picLocks noChangeAspect="1" noChangeArrowheads="1"/>
                      </p:cNvPicPr>
                      <p:nvPr/>
                    </p:nvPicPr>
                    <p:blipFill>
                      <a:blip r:embed="rId5"/>
                      <a:srcRect/>
                      <a:stretch>
                        <a:fillRect/>
                      </a:stretch>
                    </p:blipFill>
                    <p:spPr bwMode="auto">
                      <a:xfrm>
                        <a:off x="209550" y="4595813"/>
                        <a:ext cx="1939925" cy="461962"/>
                      </a:xfrm>
                      <a:prstGeom prst="rect">
                        <a:avLst/>
                      </a:prstGeom>
                      <a:solidFill>
                        <a:srgbClr val="FFCC66"/>
                      </a:solidFill>
                    </p:spPr>
                  </p:pic>
                </p:oleObj>
              </mc:Fallback>
            </mc:AlternateContent>
          </a:graphicData>
        </a:graphic>
      </p:graphicFrame>
      <p:sp>
        <p:nvSpPr>
          <p:cNvPr id="7201" name="Rectangle 33">
            <a:extLst>
              <a:ext uri="{FF2B5EF4-FFF2-40B4-BE49-F238E27FC236}">
                <a16:creationId xmlns:a16="http://schemas.microsoft.com/office/drawing/2014/main" id="{155A0692-56BF-4419-B743-40FEDDCD1D77}"/>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2256" name="Object 32">
            <a:extLst>
              <a:ext uri="{FF2B5EF4-FFF2-40B4-BE49-F238E27FC236}">
                <a16:creationId xmlns:a16="http://schemas.microsoft.com/office/drawing/2014/main" id="{FB047365-AA1B-437D-8DF6-DC61995904C7}"/>
              </a:ext>
            </a:extLst>
          </p:cNvPr>
          <p:cNvGraphicFramePr>
            <a:graphicFrameLocks noChangeAspect="1"/>
          </p:cNvGraphicFramePr>
          <p:nvPr>
            <p:extLst>
              <p:ext uri="{D42A27DB-BD31-4B8C-83A1-F6EECF244321}">
                <p14:modId xmlns:p14="http://schemas.microsoft.com/office/powerpoint/2010/main" val="336273108"/>
              </p:ext>
            </p:extLst>
          </p:nvPr>
        </p:nvGraphicFramePr>
        <p:xfrm>
          <a:off x="2457473" y="4925373"/>
          <a:ext cx="1728787" cy="792163"/>
        </p:xfrm>
        <a:graphic>
          <a:graphicData uri="http://schemas.openxmlformats.org/presentationml/2006/ole">
            <mc:AlternateContent xmlns:mc="http://schemas.openxmlformats.org/markup-compatibility/2006">
              <mc:Choice xmlns:v="urn:schemas-microsoft-com:vml" Requires="v">
                <p:oleObj spid="_x0000_s7354" name="Equation" r:id="rId6" imgW="800100" imgH="508000" progId="Equation.3">
                  <p:embed/>
                </p:oleObj>
              </mc:Choice>
              <mc:Fallback>
                <p:oleObj name="Equation" r:id="rId6" imgW="800100" imgH="508000" progId="Equation.3">
                  <p:embed/>
                  <p:pic>
                    <p:nvPicPr>
                      <p:cNvPr id="0" name="Object 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57473" y="4925373"/>
                        <a:ext cx="1728787" cy="792163"/>
                      </a:xfrm>
                      <a:prstGeom prst="rect">
                        <a:avLst/>
                      </a:prstGeom>
                      <a:solidFill>
                        <a:srgbClr val="FFCC66"/>
                      </a:solidFill>
                    </p:spPr>
                  </p:pic>
                </p:oleObj>
              </mc:Fallback>
            </mc:AlternateContent>
          </a:graphicData>
        </a:graphic>
      </p:graphicFrame>
      <p:sp>
        <p:nvSpPr>
          <p:cNvPr id="7202" name="Rectangle 35">
            <a:extLst>
              <a:ext uri="{FF2B5EF4-FFF2-40B4-BE49-F238E27FC236}">
                <a16:creationId xmlns:a16="http://schemas.microsoft.com/office/drawing/2014/main" id="{334A1462-FE9B-4D00-883A-62D06A493312}"/>
              </a:ext>
            </a:extLst>
          </p:cNvPr>
          <p:cNvSpPr>
            <a:spLocks noChangeArrowheads="1"/>
          </p:cNvSpPr>
          <p:nvPr/>
        </p:nvSpPr>
        <p:spPr bwMode="auto">
          <a:xfrm>
            <a:off x="0" y="31813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2258" name="Object 34">
            <a:extLst>
              <a:ext uri="{FF2B5EF4-FFF2-40B4-BE49-F238E27FC236}">
                <a16:creationId xmlns:a16="http://schemas.microsoft.com/office/drawing/2014/main" id="{A92367B2-62BA-4CC7-B6F6-84888EA750AA}"/>
              </a:ext>
            </a:extLst>
          </p:cNvPr>
          <p:cNvGraphicFramePr>
            <a:graphicFrameLocks noChangeAspect="1"/>
          </p:cNvGraphicFramePr>
          <p:nvPr>
            <p:extLst>
              <p:ext uri="{D42A27DB-BD31-4B8C-83A1-F6EECF244321}">
                <p14:modId xmlns:p14="http://schemas.microsoft.com/office/powerpoint/2010/main" val="2948204848"/>
              </p:ext>
            </p:extLst>
          </p:nvPr>
        </p:nvGraphicFramePr>
        <p:xfrm>
          <a:off x="2471121" y="5819775"/>
          <a:ext cx="1728787" cy="792163"/>
        </p:xfrm>
        <a:graphic>
          <a:graphicData uri="http://schemas.openxmlformats.org/presentationml/2006/ole">
            <mc:AlternateContent xmlns:mc="http://schemas.openxmlformats.org/markup-compatibility/2006">
              <mc:Choice xmlns:v="urn:schemas-microsoft-com:vml" Requires="v">
                <p:oleObj spid="_x0000_s7355" name="Equation" r:id="rId8" imgW="901309" imgH="495085" progId="Equation.3">
                  <p:embed/>
                </p:oleObj>
              </mc:Choice>
              <mc:Fallback>
                <p:oleObj name="Equation" r:id="rId8" imgW="901309" imgH="495085" progId="Equation.3">
                  <p:embed/>
                  <p:pic>
                    <p:nvPicPr>
                      <p:cNvPr id="0" name="Object 3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71121" y="5819775"/>
                        <a:ext cx="1728787" cy="792163"/>
                      </a:xfrm>
                      <a:prstGeom prst="rect">
                        <a:avLst/>
                      </a:prstGeom>
                      <a:solidFill>
                        <a:srgbClr val="FFCC66"/>
                      </a:solidFill>
                    </p:spPr>
                  </p:pic>
                </p:oleObj>
              </mc:Fallback>
            </mc:AlternateContent>
          </a:graphicData>
        </a:graphic>
      </p:graphicFrame>
      <p:sp>
        <p:nvSpPr>
          <p:cNvPr id="52260" name="Text Box 36">
            <a:extLst>
              <a:ext uri="{FF2B5EF4-FFF2-40B4-BE49-F238E27FC236}">
                <a16:creationId xmlns:a16="http://schemas.microsoft.com/office/drawing/2014/main" id="{45D7C066-72AB-4653-9C20-FE9D0DAA9B00}"/>
              </a:ext>
            </a:extLst>
          </p:cNvPr>
          <p:cNvSpPr txBox="1">
            <a:spLocks noChangeArrowheads="1"/>
          </p:cNvSpPr>
          <p:nvPr/>
        </p:nvSpPr>
        <p:spPr bwMode="auto">
          <a:xfrm>
            <a:off x="2843213" y="3510888"/>
            <a:ext cx="863600"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g</a:t>
            </a:r>
            <a:r>
              <a:rPr lang="it-IT" altLang="it-IT" sz="1800">
                <a:solidFill>
                  <a:schemeClr val="bg2"/>
                </a:solidFill>
                <a:sym typeface="Symbol" panose="05050102010706020507" pitchFamily="18" charset="2"/>
              </a:rPr>
              <a:t></a:t>
            </a:r>
            <a:r>
              <a:rPr lang="it-IT" altLang="it-IT" sz="1800">
                <a:solidFill>
                  <a:schemeClr val="bg2"/>
                </a:solidFill>
              </a:rPr>
              <a:t>0</a:t>
            </a:r>
            <a:r>
              <a:rPr lang="it-IT" altLang="it-IT">
                <a:solidFill>
                  <a:schemeClr val="bg2"/>
                </a:solidFill>
              </a:rPr>
              <a:t> </a:t>
            </a:r>
          </a:p>
        </p:txBody>
      </p:sp>
      <p:sp>
        <p:nvSpPr>
          <p:cNvPr id="52261" name="Text Box 37">
            <a:extLst>
              <a:ext uri="{FF2B5EF4-FFF2-40B4-BE49-F238E27FC236}">
                <a16:creationId xmlns:a16="http://schemas.microsoft.com/office/drawing/2014/main" id="{8649B0BF-153B-427D-AC93-04FCBB3315AE}"/>
              </a:ext>
            </a:extLst>
          </p:cNvPr>
          <p:cNvSpPr txBox="1">
            <a:spLocks noChangeArrowheads="1"/>
          </p:cNvSpPr>
          <p:nvPr/>
        </p:nvSpPr>
        <p:spPr bwMode="auto">
          <a:xfrm>
            <a:off x="2844800" y="4245261"/>
            <a:ext cx="863600"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g</a:t>
            </a:r>
            <a:r>
              <a:rPr lang="it-IT" altLang="it-IT" sz="1800">
                <a:solidFill>
                  <a:schemeClr val="bg2"/>
                </a:solidFill>
                <a:sym typeface="Symbol" panose="05050102010706020507" pitchFamily="18" charset="2"/>
              </a:rPr>
              <a:t></a:t>
            </a:r>
            <a:r>
              <a:rPr lang="it-IT" altLang="it-IT" sz="1800">
                <a:solidFill>
                  <a:schemeClr val="bg2"/>
                </a:solidFill>
              </a:rPr>
              <a:t>0</a:t>
            </a:r>
            <a:r>
              <a:rPr lang="it-IT" altLang="it-IT">
                <a:solidFill>
                  <a:schemeClr val="bg2"/>
                </a:solidFill>
              </a:rPr>
              <a:t> </a:t>
            </a:r>
          </a:p>
        </p:txBody>
      </p:sp>
      <p:sp>
        <p:nvSpPr>
          <p:cNvPr id="52266" name="Oval 42">
            <a:extLst>
              <a:ext uri="{FF2B5EF4-FFF2-40B4-BE49-F238E27FC236}">
                <a16:creationId xmlns:a16="http://schemas.microsoft.com/office/drawing/2014/main" id="{B88E0C94-6194-4C1C-8551-E67F2A6DBDA8}"/>
              </a:ext>
            </a:extLst>
          </p:cNvPr>
          <p:cNvSpPr>
            <a:spLocks noChangeArrowheads="1"/>
          </p:cNvSpPr>
          <p:nvPr/>
        </p:nvSpPr>
        <p:spPr bwMode="auto">
          <a:xfrm>
            <a:off x="5772978" y="5424351"/>
            <a:ext cx="433388" cy="4333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2267" name="Oval 43">
            <a:extLst>
              <a:ext uri="{FF2B5EF4-FFF2-40B4-BE49-F238E27FC236}">
                <a16:creationId xmlns:a16="http://schemas.microsoft.com/office/drawing/2014/main" id="{4E33F213-6416-472D-95FB-9BF96337A690}"/>
              </a:ext>
            </a:extLst>
          </p:cNvPr>
          <p:cNvSpPr>
            <a:spLocks noChangeArrowheads="1"/>
          </p:cNvSpPr>
          <p:nvPr/>
        </p:nvSpPr>
        <p:spPr bwMode="auto">
          <a:xfrm>
            <a:off x="4740412" y="4508500"/>
            <a:ext cx="433388" cy="4333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2268" name="Oval 44">
            <a:extLst>
              <a:ext uri="{FF2B5EF4-FFF2-40B4-BE49-F238E27FC236}">
                <a16:creationId xmlns:a16="http://schemas.microsoft.com/office/drawing/2014/main" id="{FDB4D080-627A-4B92-BE77-0E102F13B092}"/>
              </a:ext>
            </a:extLst>
          </p:cNvPr>
          <p:cNvSpPr>
            <a:spLocks noChangeArrowheads="1"/>
          </p:cNvSpPr>
          <p:nvPr/>
        </p:nvSpPr>
        <p:spPr bwMode="auto">
          <a:xfrm>
            <a:off x="7867650" y="3467100"/>
            <a:ext cx="433388" cy="4333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2269" name="Oval 45">
            <a:extLst>
              <a:ext uri="{FF2B5EF4-FFF2-40B4-BE49-F238E27FC236}">
                <a16:creationId xmlns:a16="http://schemas.microsoft.com/office/drawing/2014/main" id="{EFA51C0C-7BD9-4D05-88CC-0FF4CE74DE3F}"/>
              </a:ext>
            </a:extLst>
          </p:cNvPr>
          <p:cNvSpPr>
            <a:spLocks noChangeArrowheads="1"/>
          </p:cNvSpPr>
          <p:nvPr/>
        </p:nvSpPr>
        <p:spPr bwMode="auto">
          <a:xfrm>
            <a:off x="7880350" y="5661025"/>
            <a:ext cx="433388" cy="4333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2274" name="AutoShape 50">
            <a:hlinkClick r:id="" action="ppaction://hlinkshowjump?jump=nextslide" highlightClick="1"/>
            <a:extLst>
              <a:ext uri="{FF2B5EF4-FFF2-40B4-BE49-F238E27FC236}">
                <a16:creationId xmlns:a16="http://schemas.microsoft.com/office/drawing/2014/main" id="{03DF20F1-FCD4-4601-8249-0722958F4660}"/>
              </a:ext>
            </a:extLst>
          </p:cNvPr>
          <p:cNvSpPr>
            <a:spLocks noChangeArrowheads="1"/>
          </p:cNvSpPr>
          <p:nvPr/>
        </p:nvSpPr>
        <p:spPr bwMode="auto">
          <a:xfrm>
            <a:off x="8402284" y="174339"/>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2275" name="AutoShape 51">
            <a:hlinkClick r:id="rId10" action="ppaction://hlinksldjump" highlightClick="1"/>
            <a:extLst>
              <a:ext uri="{FF2B5EF4-FFF2-40B4-BE49-F238E27FC236}">
                <a16:creationId xmlns:a16="http://schemas.microsoft.com/office/drawing/2014/main" id="{CCCF69C9-56DC-441A-A1A6-B5F253B226A1}"/>
              </a:ext>
            </a:extLst>
          </p:cNvPr>
          <p:cNvSpPr>
            <a:spLocks noChangeArrowheads="1"/>
          </p:cNvSpPr>
          <p:nvPr/>
        </p:nvSpPr>
        <p:spPr bwMode="auto">
          <a:xfrm>
            <a:off x="100058" y="8257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dirty="0">
                <a:solidFill>
                  <a:schemeClr val="bg1"/>
                </a:solidFill>
                <a:effectLst>
                  <a:outerShdw blurRad="38100" dist="38100" dir="2700000" algn="tl">
                    <a:srgbClr val="000000"/>
                  </a:outerShdw>
                </a:effectLst>
                <a:cs typeface="Courier New" pitchFamily="49" charset="0"/>
              </a:rPr>
              <a:t>Sommario</a:t>
            </a:r>
          </a:p>
        </p:txBody>
      </p:sp>
      <p:sp>
        <p:nvSpPr>
          <p:cNvPr id="52281" name="Oval 57">
            <a:extLst>
              <a:ext uri="{FF2B5EF4-FFF2-40B4-BE49-F238E27FC236}">
                <a16:creationId xmlns:a16="http://schemas.microsoft.com/office/drawing/2014/main" id="{88CD9A2D-C010-41DE-9C49-E7DF270460C5}"/>
              </a:ext>
            </a:extLst>
          </p:cNvPr>
          <p:cNvSpPr>
            <a:spLocks noChangeArrowheads="1"/>
          </p:cNvSpPr>
          <p:nvPr/>
        </p:nvSpPr>
        <p:spPr bwMode="auto">
          <a:xfrm>
            <a:off x="5316192" y="5511595"/>
            <a:ext cx="327025" cy="3270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2283" name="Oval 59">
            <a:extLst>
              <a:ext uri="{FF2B5EF4-FFF2-40B4-BE49-F238E27FC236}">
                <a16:creationId xmlns:a16="http://schemas.microsoft.com/office/drawing/2014/main" id="{ADDE33D0-0B2A-453D-B043-9F2FD7F75708}"/>
              </a:ext>
            </a:extLst>
          </p:cNvPr>
          <p:cNvSpPr>
            <a:spLocks noChangeArrowheads="1"/>
          </p:cNvSpPr>
          <p:nvPr/>
        </p:nvSpPr>
        <p:spPr bwMode="auto">
          <a:xfrm>
            <a:off x="7640638" y="4986269"/>
            <a:ext cx="327025" cy="3270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2284" name="Oval 60">
            <a:extLst>
              <a:ext uri="{FF2B5EF4-FFF2-40B4-BE49-F238E27FC236}">
                <a16:creationId xmlns:a16="http://schemas.microsoft.com/office/drawing/2014/main" id="{037B4645-B9F4-460D-8FE2-B4F271DA4173}"/>
              </a:ext>
            </a:extLst>
          </p:cNvPr>
          <p:cNvSpPr>
            <a:spLocks noChangeArrowheads="1"/>
          </p:cNvSpPr>
          <p:nvPr/>
        </p:nvSpPr>
        <p:spPr bwMode="auto">
          <a:xfrm>
            <a:off x="4886325" y="5148263"/>
            <a:ext cx="327025" cy="3270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2285" name="Oval 61">
            <a:extLst>
              <a:ext uri="{FF2B5EF4-FFF2-40B4-BE49-F238E27FC236}">
                <a16:creationId xmlns:a16="http://schemas.microsoft.com/office/drawing/2014/main" id="{0F325EBD-2C19-40B3-87C8-856F6A2861C4}"/>
              </a:ext>
            </a:extLst>
          </p:cNvPr>
          <p:cNvSpPr>
            <a:spLocks noChangeArrowheads="1"/>
          </p:cNvSpPr>
          <p:nvPr/>
        </p:nvSpPr>
        <p:spPr bwMode="auto">
          <a:xfrm>
            <a:off x="7667625" y="3922713"/>
            <a:ext cx="327025" cy="3270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3" name="Connettore 2 2">
            <a:extLst>
              <a:ext uri="{FF2B5EF4-FFF2-40B4-BE49-F238E27FC236}">
                <a16:creationId xmlns:a16="http://schemas.microsoft.com/office/drawing/2014/main" id="{8F2C1E68-F72E-4906-B1EB-7FFED2A02825}"/>
              </a:ext>
            </a:extLst>
          </p:cNvPr>
          <p:cNvCxnSpPr>
            <a:endCxn id="52266" idx="1"/>
          </p:cNvCxnSpPr>
          <p:nvPr/>
        </p:nvCxnSpPr>
        <p:spPr bwMode="auto">
          <a:xfrm>
            <a:off x="3706813" y="3683794"/>
            <a:ext cx="2129633" cy="1804025"/>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5" name="Connettore 2 4">
            <a:extLst>
              <a:ext uri="{FF2B5EF4-FFF2-40B4-BE49-F238E27FC236}">
                <a16:creationId xmlns:a16="http://schemas.microsoft.com/office/drawing/2014/main" id="{1D22E584-EA26-4C8D-A168-1EDE2046E58D}"/>
              </a:ext>
            </a:extLst>
          </p:cNvPr>
          <p:cNvCxnSpPr>
            <a:stCxn id="52266" idx="6"/>
            <a:endCxn id="52269" idx="2"/>
          </p:cNvCxnSpPr>
          <p:nvPr/>
        </p:nvCxnSpPr>
        <p:spPr bwMode="auto">
          <a:xfrm>
            <a:off x="6206366" y="5641045"/>
            <a:ext cx="1673984" cy="236674"/>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7" name="Connettore 2 6">
            <a:extLst>
              <a:ext uri="{FF2B5EF4-FFF2-40B4-BE49-F238E27FC236}">
                <a16:creationId xmlns:a16="http://schemas.microsoft.com/office/drawing/2014/main" id="{452B25C6-D3BD-495A-A046-406CB1D1B21F}"/>
              </a:ext>
            </a:extLst>
          </p:cNvPr>
          <p:cNvCxnSpPr>
            <a:stCxn id="52261" idx="3"/>
            <a:endCxn id="52267" idx="2"/>
          </p:cNvCxnSpPr>
          <p:nvPr/>
        </p:nvCxnSpPr>
        <p:spPr bwMode="auto">
          <a:xfrm>
            <a:off x="3708400" y="4428618"/>
            <a:ext cx="1032012" cy="296576"/>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9" name="Connettore 2 8">
            <a:extLst>
              <a:ext uri="{FF2B5EF4-FFF2-40B4-BE49-F238E27FC236}">
                <a16:creationId xmlns:a16="http://schemas.microsoft.com/office/drawing/2014/main" id="{E3649739-15F8-4777-9C73-E84611FA19B4}"/>
              </a:ext>
            </a:extLst>
          </p:cNvPr>
          <p:cNvCxnSpPr>
            <a:stCxn id="52267" idx="6"/>
            <a:endCxn id="52268" idx="2"/>
          </p:cNvCxnSpPr>
          <p:nvPr/>
        </p:nvCxnSpPr>
        <p:spPr bwMode="auto">
          <a:xfrm flipV="1">
            <a:off x="5173800" y="3683794"/>
            <a:ext cx="2693850" cy="1041400"/>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11" name="Connettore 2 10">
            <a:extLst>
              <a:ext uri="{FF2B5EF4-FFF2-40B4-BE49-F238E27FC236}">
                <a16:creationId xmlns:a16="http://schemas.microsoft.com/office/drawing/2014/main" id="{DD31AE44-CF4B-47FA-9B5A-E409D95461E3}"/>
              </a:ext>
            </a:extLst>
          </p:cNvPr>
          <p:cNvCxnSpPr>
            <a:cxnSpLocks/>
            <a:stCxn id="52256" idx="3"/>
          </p:cNvCxnSpPr>
          <p:nvPr/>
        </p:nvCxnSpPr>
        <p:spPr bwMode="auto">
          <a:xfrm>
            <a:off x="4186260" y="5321454"/>
            <a:ext cx="1129932" cy="339571"/>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4" name="Connettore 2 13">
            <a:extLst>
              <a:ext uri="{FF2B5EF4-FFF2-40B4-BE49-F238E27FC236}">
                <a16:creationId xmlns:a16="http://schemas.microsoft.com/office/drawing/2014/main" id="{90E63309-45B4-46B0-9CB0-88464030BDDE}"/>
              </a:ext>
            </a:extLst>
          </p:cNvPr>
          <p:cNvCxnSpPr>
            <a:cxnSpLocks/>
            <a:stCxn id="52281" idx="6"/>
            <a:endCxn id="52283" idx="2"/>
          </p:cNvCxnSpPr>
          <p:nvPr/>
        </p:nvCxnSpPr>
        <p:spPr bwMode="auto">
          <a:xfrm flipV="1">
            <a:off x="5643217" y="5149782"/>
            <a:ext cx="1997421" cy="525326"/>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8" name="Connettore 2 17">
            <a:extLst>
              <a:ext uri="{FF2B5EF4-FFF2-40B4-BE49-F238E27FC236}">
                <a16:creationId xmlns:a16="http://schemas.microsoft.com/office/drawing/2014/main" id="{0CF29C5B-CB7C-4032-94F8-FE5922973059}"/>
              </a:ext>
            </a:extLst>
          </p:cNvPr>
          <p:cNvCxnSpPr>
            <a:cxnSpLocks/>
            <a:stCxn id="52258" idx="3"/>
            <a:endCxn id="52284" idx="3"/>
          </p:cNvCxnSpPr>
          <p:nvPr/>
        </p:nvCxnSpPr>
        <p:spPr bwMode="auto">
          <a:xfrm flipV="1">
            <a:off x="4199908" y="5427396"/>
            <a:ext cx="734309" cy="788460"/>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1" name="Connettore 2 20">
            <a:extLst>
              <a:ext uri="{FF2B5EF4-FFF2-40B4-BE49-F238E27FC236}">
                <a16:creationId xmlns:a16="http://schemas.microsoft.com/office/drawing/2014/main" id="{AAB2D440-CC8D-41EF-A1C3-091F01626414}"/>
              </a:ext>
            </a:extLst>
          </p:cNvPr>
          <p:cNvCxnSpPr>
            <a:cxnSpLocks/>
            <a:stCxn id="52284" idx="7"/>
            <a:endCxn id="52285" idx="3"/>
          </p:cNvCxnSpPr>
          <p:nvPr/>
        </p:nvCxnSpPr>
        <p:spPr bwMode="auto">
          <a:xfrm flipV="1">
            <a:off x="5165458" y="4201846"/>
            <a:ext cx="2550059" cy="994309"/>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227"/>
                                        </p:tgtEl>
                                        <p:attrNameLst>
                                          <p:attrName>style.visibility</p:attrName>
                                        </p:attrNameLst>
                                      </p:cBhvr>
                                      <p:to>
                                        <p:strVal val="visible"/>
                                      </p:to>
                                    </p:set>
                                    <p:anim calcmode="lin" valueType="num">
                                      <p:cBhvr additive="base">
                                        <p:cTn id="7" dur="1000" fill="hold"/>
                                        <p:tgtEl>
                                          <p:spTgt spid="52227"/>
                                        </p:tgtEl>
                                        <p:attrNameLst>
                                          <p:attrName>ppt_x</p:attrName>
                                        </p:attrNameLst>
                                      </p:cBhvr>
                                      <p:tavLst>
                                        <p:tav tm="0">
                                          <p:val>
                                            <p:strVal val="0-#ppt_w/2"/>
                                          </p:val>
                                        </p:tav>
                                        <p:tav tm="100000">
                                          <p:val>
                                            <p:strVal val="#ppt_x"/>
                                          </p:val>
                                        </p:tav>
                                      </p:tavLst>
                                    </p:anim>
                                    <p:anim calcmode="lin" valueType="num">
                                      <p:cBhvr additive="base">
                                        <p:cTn id="8" dur="1000" fill="hold"/>
                                        <p:tgtEl>
                                          <p:spTgt spid="5222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mph" presetSubtype="0" fill="hold" grpId="0" nodeType="clickEffect">
                                  <p:stCondLst>
                                    <p:cond delay="0"/>
                                  </p:stCondLst>
                                  <p:iterate type="lt">
                                    <p:tmPct val="10000"/>
                                  </p:iterate>
                                  <p:childTnLst>
                                    <p:set>
                                      <p:cBhvr override="childStyle">
                                        <p:cTn id="12" dur="250" autoRev="1" fill="hold"/>
                                        <p:tgtEl>
                                          <p:spTgt spid="52249"/>
                                        </p:tgtEl>
                                        <p:attrNameLst>
                                          <p:attrName>style.color</p:attrName>
                                        </p:attrNameLst>
                                      </p:cBhvr>
                                      <p:to>
                                        <p:clrVal>
                                          <a:schemeClr val="accent2"/>
                                        </p:clrVal>
                                      </p:to>
                                    </p:set>
                                    <p:set>
                                      <p:cBhvr>
                                        <p:cTn id="13" dur="250" autoRev="1" fill="hold"/>
                                        <p:tgtEl>
                                          <p:spTgt spid="52249"/>
                                        </p:tgtEl>
                                        <p:attrNameLst>
                                          <p:attrName>fillcolor</p:attrName>
                                        </p:attrNameLst>
                                      </p:cBhvr>
                                      <p:to>
                                        <p:clrVal>
                                          <a:schemeClr val="accent2"/>
                                        </p:clrVal>
                                      </p:to>
                                    </p:set>
                                    <p:set>
                                      <p:cBhvr>
                                        <p:cTn id="14" dur="250" autoRev="1" fill="hold"/>
                                        <p:tgtEl>
                                          <p:spTgt spid="52249"/>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2250"/>
                                        </p:tgtEl>
                                        <p:attrNameLst>
                                          <p:attrName>style.visibility</p:attrName>
                                        </p:attrNameLst>
                                      </p:cBhvr>
                                      <p:to>
                                        <p:strVal val="visible"/>
                                      </p:to>
                                    </p:set>
                                    <p:animEffect transition="in" filter="slide(fromBottom)">
                                      <p:cBhvr>
                                        <p:cTn id="19" dur="1000"/>
                                        <p:tgtEl>
                                          <p:spTgt spid="5225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52251"/>
                                        </p:tgtEl>
                                        <p:attrNameLst>
                                          <p:attrName>style.visibility</p:attrName>
                                        </p:attrNameLst>
                                      </p:cBhvr>
                                      <p:to>
                                        <p:strVal val="visible"/>
                                      </p:to>
                                    </p:set>
                                    <p:animEffect transition="in" filter="slide(fromBottom)">
                                      <p:cBhvr>
                                        <p:cTn id="24" dur="1000"/>
                                        <p:tgtEl>
                                          <p:spTgt spid="5225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childTnLst>
                                    <p:set>
                                      <p:cBhvr>
                                        <p:cTn id="28" dur="1" fill="hold">
                                          <p:stCondLst>
                                            <p:cond delay="0"/>
                                          </p:stCondLst>
                                        </p:cTn>
                                        <p:tgtEl>
                                          <p:spTgt spid="52253"/>
                                        </p:tgtEl>
                                        <p:attrNameLst>
                                          <p:attrName>style.visibility</p:attrName>
                                        </p:attrNameLst>
                                      </p:cBhvr>
                                      <p:to>
                                        <p:strVal val="visible"/>
                                      </p:to>
                                    </p:set>
                                    <p:animEffect transition="in" filter="slide(fromBottom)">
                                      <p:cBhvr>
                                        <p:cTn id="29" dur="1000"/>
                                        <p:tgtEl>
                                          <p:spTgt spid="5225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wipe(left)">
                                      <p:cBhvr>
                                        <p:cTn id="34" dur="1000"/>
                                        <p:tgtEl>
                                          <p:spTgt spid="35"/>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52260"/>
                                        </p:tgtEl>
                                        <p:attrNameLst>
                                          <p:attrName>style.visibility</p:attrName>
                                        </p:attrNameLst>
                                      </p:cBhvr>
                                      <p:to>
                                        <p:strVal val="visible"/>
                                      </p:to>
                                    </p:set>
                                    <p:animEffect transition="in" filter="slide(fromBottom)">
                                      <p:cBhvr>
                                        <p:cTn id="39" dur="1000"/>
                                        <p:tgtEl>
                                          <p:spTgt spid="5226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left)">
                                      <p:cBhvr>
                                        <p:cTn id="44" dur="500"/>
                                        <p:tgtEl>
                                          <p:spTgt spid="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8" fill="hold" grpId="0" nodeType="clickEffect">
                                  <p:stCondLst>
                                    <p:cond delay="0"/>
                                  </p:stCondLst>
                                  <p:childTnLst>
                                    <p:set>
                                      <p:cBhvr>
                                        <p:cTn id="48" dur="1" fill="hold">
                                          <p:stCondLst>
                                            <p:cond delay="0"/>
                                          </p:stCondLst>
                                        </p:cTn>
                                        <p:tgtEl>
                                          <p:spTgt spid="52266"/>
                                        </p:tgtEl>
                                        <p:attrNameLst>
                                          <p:attrName>style.visibility</p:attrName>
                                        </p:attrNameLst>
                                      </p:cBhvr>
                                      <p:to>
                                        <p:strVal val="visible"/>
                                      </p:to>
                                    </p:set>
                                    <p:anim calcmode="lin" valueType="num">
                                      <p:cBhvr additive="base">
                                        <p:cTn id="49" dur="1000"/>
                                        <p:tgtEl>
                                          <p:spTgt spid="52266"/>
                                        </p:tgtEl>
                                        <p:attrNameLst>
                                          <p:attrName>ppt_x</p:attrName>
                                        </p:attrNameLst>
                                      </p:cBhvr>
                                      <p:tavLst>
                                        <p:tav tm="0">
                                          <p:val>
                                            <p:strVal val="#ppt_x-#ppt_w*1.125000"/>
                                          </p:val>
                                        </p:tav>
                                        <p:tav tm="100000">
                                          <p:val>
                                            <p:strVal val="#ppt_x"/>
                                          </p:val>
                                        </p:tav>
                                      </p:tavLst>
                                    </p:anim>
                                    <p:animEffect transition="in" filter="wipe(right)">
                                      <p:cBhvr>
                                        <p:cTn id="50" dur="1000"/>
                                        <p:tgtEl>
                                          <p:spTgt spid="5226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left)">
                                      <p:cBhvr>
                                        <p:cTn id="55" dur="500"/>
                                        <p:tgtEl>
                                          <p:spTgt spid="5"/>
                                        </p:tgtEl>
                                      </p:cBhvr>
                                    </p:animEffect>
                                  </p:childTnLst>
                                </p:cTn>
                              </p:par>
                            </p:childTnLst>
                          </p:cTn>
                        </p:par>
                      </p:childTnLst>
                    </p:cTn>
                  </p:par>
                  <p:par>
                    <p:cTn id="56" fill="hold">
                      <p:stCondLst>
                        <p:cond delay="indefinite"/>
                      </p:stCondLst>
                      <p:childTnLst>
                        <p:par>
                          <p:cTn id="57" fill="hold">
                            <p:stCondLst>
                              <p:cond delay="0"/>
                            </p:stCondLst>
                            <p:childTnLst>
                              <p:par>
                                <p:cTn id="58" presetID="12" presetClass="entr" presetSubtype="8" fill="hold" grpId="0" nodeType="clickEffect">
                                  <p:stCondLst>
                                    <p:cond delay="0"/>
                                  </p:stCondLst>
                                  <p:childTnLst>
                                    <p:set>
                                      <p:cBhvr>
                                        <p:cTn id="59" dur="1" fill="hold">
                                          <p:stCondLst>
                                            <p:cond delay="0"/>
                                          </p:stCondLst>
                                        </p:cTn>
                                        <p:tgtEl>
                                          <p:spTgt spid="52269"/>
                                        </p:tgtEl>
                                        <p:attrNameLst>
                                          <p:attrName>style.visibility</p:attrName>
                                        </p:attrNameLst>
                                      </p:cBhvr>
                                      <p:to>
                                        <p:strVal val="visible"/>
                                      </p:to>
                                    </p:set>
                                    <p:anim calcmode="lin" valueType="num">
                                      <p:cBhvr additive="base">
                                        <p:cTn id="60" dur="1000"/>
                                        <p:tgtEl>
                                          <p:spTgt spid="52269"/>
                                        </p:tgtEl>
                                        <p:attrNameLst>
                                          <p:attrName>ppt_x</p:attrName>
                                        </p:attrNameLst>
                                      </p:cBhvr>
                                      <p:tavLst>
                                        <p:tav tm="0">
                                          <p:val>
                                            <p:strVal val="#ppt_x-#ppt_w*1.125000"/>
                                          </p:val>
                                        </p:tav>
                                        <p:tav tm="100000">
                                          <p:val>
                                            <p:strVal val="#ppt_x"/>
                                          </p:val>
                                        </p:tav>
                                      </p:tavLst>
                                    </p:anim>
                                    <p:animEffect transition="in" filter="wipe(right)">
                                      <p:cBhvr>
                                        <p:cTn id="61" dur="1000"/>
                                        <p:tgtEl>
                                          <p:spTgt spid="5226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52261"/>
                                        </p:tgtEl>
                                        <p:attrNameLst>
                                          <p:attrName>style.visibility</p:attrName>
                                        </p:attrNameLst>
                                      </p:cBhvr>
                                      <p:to>
                                        <p:strVal val="visible"/>
                                      </p:to>
                                    </p:set>
                                    <p:anim calcmode="lin" valueType="num">
                                      <p:cBhvr additive="base">
                                        <p:cTn id="66" dur="1000" fill="hold"/>
                                        <p:tgtEl>
                                          <p:spTgt spid="52261"/>
                                        </p:tgtEl>
                                        <p:attrNameLst>
                                          <p:attrName>ppt_x</p:attrName>
                                        </p:attrNameLst>
                                      </p:cBhvr>
                                      <p:tavLst>
                                        <p:tav tm="0">
                                          <p:val>
                                            <p:strVal val="#ppt_x"/>
                                          </p:val>
                                        </p:tav>
                                        <p:tav tm="100000">
                                          <p:val>
                                            <p:strVal val="#ppt_x"/>
                                          </p:val>
                                        </p:tav>
                                      </p:tavLst>
                                    </p:anim>
                                    <p:anim calcmode="lin" valueType="num">
                                      <p:cBhvr additive="base">
                                        <p:cTn id="67" dur="1000" fill="hold"/>
                                        <p:tgtEl>
                                          <p:spTgt spid="52261"/>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wipe(left)">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12" presetClass="entr" presetSubtype="8" fill="hold" grpId="0" nodeType="clickEffect">
                                  <p:stCondLst>
                                    <p:cond delay="0"/>
                                  </p:stCondLst>
                                  <p:childTnLst>
                                    <p:set>
                                      <p:cBhvr>
                                        <p:cTn id="76" dur="1" fill="hold">
                                          <p:stCondLst>
                                            <p:cond delay="0"/>
                                          </p:stCondLst>
                                        </p:cTn>
                                        <p:tgtEl>
                                          <p:spTgt spid="52267"/>
                                        </p:tgtEl>
                                        <p:attrNameLst>
                                          <p:attrName>style.visibility</p:attrName>
                                        </p:attrNameLst>
                                      </p:cBhvr>
                                      <p:to>
                                        <p:strVal val="visible"/>
                                      </p:to>
                                    </p:set>
                                    <p:anim calcmode="lin" valueType="num">
                                      <p:cBhvr additive="base">
                                        <p:cTn id="77" dur="1000"/>
                                        <p:tgtEl>
                                          <p:spTgt spid="52267"/>
                                        </p:tgtEl>
                                        <p:attrNameLst>
                                          <p:attrName>ppt_x</p:attrName>
                                        </p:attrNameLst>
                                      </p:cBhvr>
                                      <p:tavLst>
                                        <p:tav tm="0">
                                          <p:val>
                                            <p:strVal val="#ppt_x-#ppt_w*1.125000"/>
                                          </p:val>
                                        </p:tav>
                                        <p:tav tm="100000">
                                          <p:val>
                                            <p:strVal val="#ppt_x"/>
                                          </p:val>
                                        </p:tav>
                                      </p:tavLst>
                                    </p:anim>
                                    <p:animEffect transition="in" filter="wipe(right)">
                                      <p:cBhvr>
                                        <p:cTn id="78" dur="1000"/>
                                        <p:tgtEl>
                                          <p:spTgt spid="52267"/>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9"/>
                                        </p:tgtEl>
                                        <p:attrNameLst>
                                          <p:attrName>style.visibility</p:attrName>
                                        </p:attrNameLst>
                                      </p:cBhvr>
                                      <p:to>
                                        <p:strVal val="visible"/>
                                      </p:to>
                                    </p:set>
                                    <p:animEffect transition="in" filter="wipe(left)">
                                      <p:cBhvr>
                                        <p:cTn id="83" dur="500"/>
                                        <p:tgtEl>
                                          <p:spTgt spid="9"/>
                                        </p:tgtEl>
                                      </p:cBhvr>
                                    </p:animEffect>
                                  </p:childTnLst>
                                </p:cTn>
                              </p:par>
                            </p:childTnLst>
                          </p:cTn>
                        </p:par>
                      </p:childTnLst>
                    </p:cTn>
                  </p:par>
                  <p:par>
                    <p:cTn id="84" fill="hold">
                      <p:stCondLst>
                        <p:cond delay="indefinite"/>
                      </p:stCondLst>
                      <p:childTnLst>
                        <p:par>
                          <p:cTn id="85" fill="hold">
                            <p:stCondLst>
                              <p:cond delay="0"/>
                            </p:stCondLst>
                            <p:childTnLst>
                              <p:par>
                                <p:cTn id="86" presetID="12" presetClass="entr" presetSubtype="8" fill="hold" grpId="0" nodeType="clickEffect">
                                  <p:stCondLst>
                                    <p:cond delay="0"/>
                                  </p:stCondLst>
                                  <p:childTnLst>
                                    <p:set>
                                      <p:cBhvr>
                                        <p:cTn id="87" dur="1" fill="hold">
                                          <p:stCondLst>
                                            <p:cond delay="0"/>
                                          </p:stCondLst>
                                        </p:cTn>
                                        <p:tgtEl>
                                          <p:spTgt spid="52268"/>
                                        </p:tgtEl>
                                        <p:attrNameLst>
                                          <p:attrName>style.visibility</p:attrName>
                                        </p:attrNameLst>
                                      </p:cBhvr>
                                      <p:to>
                                        <p:strVal val="visible"/>
                                      </p:to>
                                    </p:set>
                                    <p:anim calcmode="lin" valueType="num">
                                      <p:cBhvr additive="base">
                                        <p:cTn id="88" dur="1000"/>
                                        <p:tgtEl>
                                          <p:spTgt spid="52268"/>
                                        </p:tgtEl>
                                        <p:attrNameLst>
                                          <p:attrName>ppt_x</p:attrName>
                                        </p:attrNameLst>
                                      </p:cBhvr>
                                      <p:tavLst>
                                        <p:tav tm="0">
                                          <p:val>
                                            <p:strVal val="#ppt_x-#ppt_w*1.125000"/>
                                          </p:val>
                                        </p:tav>
                                        <p:tav tm="100000">
                                          <p:val>
                                            <p:strVal val="#ppt_x"/>
                                          </p:val>
                                        </p:tav>
                                      </p:tavLst>
                                    </p:anim>
                                    <p:animEffect transition="in" filter="wipe(right)">
                                      <p:cBhvr>
                                        <p:cTn id="89" dur="1000"/>
                                        <p:tgtEl>
                                          <p:spTgt spid="52268"/>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4" fill="hold" nodeType="clickEffect">
                                  <p:stCondLst>
                                    <p:cond delay="0"/>
                                  </p:stCondLst>
                                  <p:childTnLst>
                                    <p:set>
                                      <p:cBhvr>
                                        <p:cTn id="93" dur="1" fill="hold">
                                          <p:stCondLst>
                                            <p:cond delay="0"/>
                                          </p:stCondLst>
                                        </p:cTn>
                                        <p:tgtEl>
                                          <p:spTgt spid="52256"/>
                                        </p:tgtEl>
                                        <p:attrNameLst>
                                          <p:attrName>style.visibility</p:attrName>
                                        </p:attrNameLst>
                                      </p:cBhvr>
                                      <p:to>
                                        <p:strVal val="visible"/>
                                      </p:to>
                                    </p:set>
                                    <p:anim calcmode="lin" valueType="num">
                                      <p:cBhvr additive="base">
                                        <p:cTn id="94" dur="1000" fill="hold"/>
                                        <p:tgtEl>
                                          <p:spTgt spid="52256"/>
                                        </p:tgtEl>
                                        <p:attrNameLst>
                                          <p:attrName>ppt_x</p:attrName>
                                        </p:attrNameLst>
                                      </p:cBhvr>
                                      <p:tavLst>
                                        <p:tav tm="0">
                                          <p:val>
                                            <p:strVal val="#ppt_x"/>
                                          </p:val>
                                        </p:tav>
                                        <p:tav tm="100000">
                                          <p:val>
                                            <p:strVal val="#ppt_x"/>
                                          </p:val>
                                        </p:tav>
                                      </p:tavLst>
                                    </p:anim>
                                    <p:anim calcmode="lin" valueType="num">
                                      <p:cBhvr additive="base">
                                        <p:cTn id="95" dur="1000" fill="hold"/>
                                        <p:tgtEl>
                                          <p:spTgt spid="52256"/>
                                        </p:tgtEl>
                                        <p:attrNameLst>
                                          <p:attrName>ppt_y</p:attrName>
                                        </p:attrNameLst>
                                      </p:cBhvr>
                                      <p:tavLst>
                                        <p:tav tm="0">
                                          <p:val>
                                            <p:strVal val="1+#ppt_h/2"/>
                                          </p:val>
                                        </p:tav>
                                        <p:tav tm="100000">
                                          <p:val>
                                            <p:strVal val="#ppt_y"/>
                                          </p:val>
                                        </p:tav>
                                      </p:tavLst>
                                    </p:anim>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8" fill="hold" nodeType="clickEffect">
                                  <p:stCondLst>
                                    <p:cond delay="0"/>
                                  </p:stCondLst>
                                  <p:childTnLst>
                                    <p:set>
                                      <p:cBhvr>
                                        <p:cTn id="99" dur="1" fill="hold">
                                          <p:stCondLst>
                                            <p:cond delay="0"/>
                                          </p:stCondLst>
                                        </p:cTn>
                                        <p:tgtEl>
                                          <p:spTgt spid="11"/>
                                        </p:tgtEl>
                                        <p:attrNameLst>
                                          <p:attrName>style.visibility</p:attrName>
                                        </p:attrNameLst>
                                      </p:cBhvr>
                                      <p:to>
                                        <p:strVal val="visible"/>
                                      </p:to>
                                    </p:set>
                                    <p:animEffect transition="in" filter="wipe(left)">
                                      <p:cBhvr>
                                        <p:cTn id="100" dur="500"/>
                                        <p:tgtEl>
                                          <p:spTgt spid="11"/>
                                        </p:tgtEl>
                                      </p:cBhvr>
                                    </p:animEffect>
                                  </p:childTnLst>
                                </p:cTn>
                              </p:par>
                            </p:childTnLst>
                          </p:cTn>
                        </p:par>
                      </p:childTnLst>
                    </p:cTn>
                  </p:par>
                  <p:par>
                    <p:cTn id="101" fill="hold">
                      <p:stCondLst>
                        <p:cond delay="indefinite"/>
                      </p:stCondLst>
                      <p:childTnLst>
                        <p:par>
                          <p:cTn id="102" fill="hold">
                            <p:stCondLst>
                              <p:cond delay="0"/>
                            </p:stCondLst>
                            <p:childTnLst>
                              <p:par>
                                <p:cTn id="103" presetID="12" presetClass="entr" presetSubtype="8" fill="hold" grpId="0" nodeType="clickEffect">
                                  <p:stCondLst>
                                    <p:cond delay="0"/>
                                  </p:stCondLst>
                                  <p:childTnLst>
                                    <p:set>
                                      <p:cBhvr>
                                        <p:cTn id="104" dur="1" fill="hold">
                                          <p:stCondLst>
                                            <p:cond delay="0"/>
                                          </p:stCondLst>
                                        </p:cTn>
                                        <p:tgtEl>
                                          <p:spTgt spid="52281"/>
                                        </p:tgtEl>
                                        <p:attrNameLst>
                                          <p:attrName>style.visibility</p:attrName>
                                        </p:attrNameLst>
                                      </p:cBhvr>
                                      <p:to>
                                        <p:strVal val="visible"/>
                                      </p:to>
                                    </p:set>
                                    <p:anim calcmode="lin" valueType="num">
                                      <p:cBhvr additive="base">
                                        <p:cTn id="105" dur="1000"/>
                                        <p:tgtEl>
                                          <p:spTgt spid="52281"/>
                                        </p:tgtEl>
                                        <p:attrNameLst>
                                          <p:attrName>ppt_x</p:attrName>
                                        </p:attrNameLst>
                                      </p:cBhvr>
                                      <p:tavLst>
                                        <p:tav tm="0">
                                          <p:val>
                                            <p:strVal val="#ppt_x-#ppt_w*1.125000"/>
                                          </p:val>
                                        </p:tav>
                                        <p:tav tm="100000">
                                          <p:val>
                                            <p:strVal val="#ppt_x"/>
                                          </p:val>
                                        </p:tav>
                                      </p:tavLst>
                                    </p:anim>
                                    <p:animEffect transition="in" filter="wipe(right)">
                                      <p:cBhvr>
                                        <p:cTn id="106" dur="1000"/>
                                        <p:tgtEl>
                                          <p:spTgt spid="52281"/>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8" fill="hold" nodeType="clickEffect">
                                  <p:stCondLst>
                                    <p:cond delay="0"/>
                                  </p:stCondLst>
                                  <p:childTnLst>
                                    <p:set>
                                      <p:cBhvr>
                                        <p:cTn id="110" dur="1" fill="hold">
                                          <p:stCondLst>
                                            <p:cond delay="0"/>
                                          </p:stCondLst>
                                        </p:cTn>
                                        <p:tgtEl>
                                          <p:spTgt spid="14"/>
                                        </p:tgtEl>
                                        <p:attrNameLst>
                                          <p:attrName>style.visibility</p:attrName>
                                        </p:attrNameLst>
                                      </p:cBhvr>
                                      <p:to>
                                        <p:strVal val="visible"/>
                                      </p:to>
                                    </p:set>
                                    <p:animEffect transition="in" filter="wipe(left)">
                                      <p:cBhvr>
                                        <p:cTn id="111" dur="500"/>
                                        <p:tgtEl>
                                          <p:spTgt spid="14"/>
                                        </p:tgtEl>
                                      </p:cBhvr>
                                    </p:animEffect>
                                  </p:childTnLst>
                                </p:cTn>
                              </p:par>
                            </p:childTnLst>
                          </p:cTn>
                        </p:par>
                      </p:childTnLst>
                    </p:cTn>
                  </p:par>
                  <p:par>
                    <p:cTn id="112" fill="hold">
                      <p:stCondLst>
                        <p:cond delay="indefinite"/>
                      </p:stCondLst>
                      <p:childTnLst>
                        <p:par>
                          <p:cTn id="113" fill="hold">
                            <p:stCondLst>
                              <p:cond delay="0"/>
                            </p:stCondLst>
                            <p:childTnLst>
                              <p:par>
                                <p:cTn id="114" presetID="12" presetClass="entr" presetSubtype="8" fill="hold" grpId="0" nodeType="clickEffect">
                                  <p:stCondLst>
                                    <p:cond delay="0"/>
                                  </p:stCondLst>
                                  <p:childTnLst>
                                    <p:set>
                                      <p:cBhvr>
                                        <p:cTn id="115" dur="1" fill="hold">
                                          <p:stCondLst>
                                            <p:cond delay="0"/>
                                          </p:stCondLst>
                                        </p:cTn>
                                        <p:tgtEl>
                                          <p:spTgt spid="52283"/>
                                        </p:tgtEl>
                                        <p:attrNameLst>
                                          <p:attrName>style.visibility</p:attrName>
                                        </p:attrNameLst>
                                      </p:cBhvr>
                                      <p:to>
                                        <p:strVal val="visible"/>
                                      </p:to>
                                    </p:set>
                                    <p:anim calcmode="lin" valueType="num">
                                      <p:cBhvr additive="base">
                                        <p:cTn id="116" dur="1000"/>
                                        <p:tgtEl>
                                          <p:spTgt spid="52283"/>
                                        </p:tgtEl>
                                        <p:attrNameLst>
                                          <p:attrName>ppt_x</p:attrName>
                                        </p:attrNameLst>
                                      </p:cBhvr>
                                      <p:tavLst>
                                        <p:tav tm="0">
                                          <p:val>
                                            <p:strVal val="#ppt_x-#ppt_w*1.125000"/>
                                          </p:val>
                                        </p:tav>
                                        <p:tav tm="100000">
                                          <p:val>
                                            <p:strVal val="#ppt_x"/>
                                          </p:val>
                                        </p:tav>
                                      </p:tavLst>
                                    </p:anim>
                                    <p:animEffect transition="in" filter="wipe(right)">
                                      <p:cBhvr>
                                        <p:cTn id="117" dur="1000"/>
                                        <p:tgtEl>
                                          <p:spTgt spid="52283"/>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 presetClass="entr" presetSubtype="4" fill="hold" nodeType="clickEffect">
                                  <p:stCondLst>
                                    <p:cond delay="0"/>
                                  </p:stCondLst>
                                  <p:childTnLst>
                                    <p:set>
                                      <p:cBhvr>
                                        <p:cTn id="121" dur="1" fill="hold">
                                          <p:stCondLst>
                                            <p:cond delay="0"/>
                                          </p:stCondLst>
                                        </p:cTn>
                                        <p:tgtEl>
                                          <p:spTgt spid="52258"/>
                                        </p:tgtEl>
                                        <p:attrNameLst>
                                          <p:attrName>style.visibility</p:attrName>
                                        </p:attrNameLst>
                                      </p:cBhvr>
                                      <p:to>
                                        <p:strVal val="visible"/>
                                      </p:to>
                                    </p:set>
                                    <p:anim calcmode="lin" valueType="num">
                                      <p:cBhvr additive="base">
                                        <p:cTn id="122" dur="1000" fill="hold"/>
                                        <p:tgtEl>
                                          <p:spTgt spid="52258"/>
                                        </p:tgtEl>
                                        <p:attrNameLst>
                                          <p:attrName>ppt_x</p:attrName>
                                        </p:attrNameLst>
                                      </p:cBhvr>
                                      <p:tavLst>
                                        <p:tav tm="0">
                                          <p:val>
                                            <p:strVal val="#ppt_x"/>
                                          </p:val>
                                        </p:tav>
                                        <p:tav tm="100000">
                                          <p:val>
                                            <p:strVal val="#ppt_x"/>
                                          </p:val>
                                        </p:tav>
                                      </p:tavLst>
                                    </p:anim>
                                    <p:anim calcmode="lin" valueType="num">
                                      <p:cBhvr additive="base">
                                        <p:cTn id="123" dur="1000" fill="hold"/>
                                        <p:tgtEl>
                                          <p:spTgt spid="52258"/>
                                        </p:tgtEl>
                                        <p:attrNameLst>
                                          <p:attrName>ppt_y</p:attrName>
                                        </p:attrNameLst>
                                      </p:cBhvr>
                                      <p:tavLst>
                                        <p:tav tm="0">
                                          <p:val>
                                            <p:strVal val="1+#ppt_h/2"/>
                                          </p:val>
                                        </p:tav>
                                        <p:tav tm="100000">
                                          <p:val>
                                            <p:strVal val="#ppt_y"/>
                                          </p:val>
                                        </p:tav>
                                      </p:tavLst>
                                    </p:anim>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18"/>
                                        </p:tgtEl>
                                        <p:attrNameLst>
                                          <p:attrName>style.visibility</p:attrName>
                                        </p:attrNameLst>
                                      </p:cBhvr>
                                      <p:to>
                                        <p:strVal val="visible"/>
                                      </p:to>
                                    </p:set>
                                    <p:animEffect transition="in" filter="wipe(left)">
                                      <p:cBhvr>
                                        <p:cTn id="128" dur="500"/>
                                        <p:tgtEl>
                                          <p:spTgt spid="18"/>
                                        </p:tgtEl>
                                      </p:cBhvr>
                                    </p:animEffect>
                                  </p:childTnLst>
                                </p:cTn>
                              </p:par>
                            </p:childTnLst>
                          </p:cTn>
                        </p:par>
                      </p:childTnLst>
                    </p:cTn>
                  </p:par>
                  <p:par>
                    <p:cTn id="129" fill="hold">
                      <p:stCondLst>
                        <p:cond delay="indefinite"/>
                      </p:stCondLst>
                      <p:childTnLst>
                        <p:par>
                          <p:cTn id="130" fill="hold">
                            <p:stCondLst>
                              <p:cond delay="0"/>
                            </p:stCondLst>
                            <p:childTnLst>
                              <p:par>
                                <p:cTn id="131" presetID="12" presetClass="entr" presetSubtype="8" fill="hold" grpId="0" nodeType="clickEffect">
                                  <p:stCondLst>
                                    <p:cond delay="0"/>
                                  </p:stCondLst>
                                  <p:childTnLst>
                                    <p:set>
                                      <p:cBhvr>
                                        <p:cTn id="132" dur="1" fill="hold">
                                          <p:stCondLst>
                                            <p:cond delay="0"/>
                                          </p:stCondLst>
                                        </p:cTn>
                                        <p:tgtEl>
                                          <p:spTgt spid="52284"/>
                                        </p:tgtEl>
                                        <p:attrNameLst>
                                          <p:attrName>style.visibility</p:attrName>
                                        </p:attrNameLst>
                                      </p:cBhvr>
                                      <p:to>
                                        <p:strVal val="visible"/>
                                      </p:to>
                                    </p:set>
                                    <p:anim calcmode="lin" valueType="num">
                                      <p:cBhvr additive="base">
                                        <p:cTn id="133" dur="1000"/>
                                        <p:tgtEl>
                                          <p:spTgt spid="52284"/>
                                        </p:tgtEl>
                                        <p:attrNameLst>
                                          <p:attrName>ppt_x</p:attrName>
                                        </p:attrNameLst>
                                      </p:cBhvr>
                                      <p:tavLst>
                                        <p:tav tm="0">
                                          <p:val>
                                            <p:strVal val="#ppt_x-#ppt_w*1.125000"/>
                                          </p:val>
                                        </p:tav>
                                        <p:tav tm="100000">
                                          <p:val>
                                            <p:strVal val="#ppt_x"/>
                                          </p:val>
                                        </p:tav>
                                      </p:tavLst>
                                    </p:anim>
                                    <p:animEffect transition="in" filter="wipe(right)">
                                      <p:cBhvr>
                                        <p:cTn id="134" dur="1000"/>
                                        <p:tgtEl>
                                          <p:spTgt spid="52284"/>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2" presetClass="entr" presetSubtype="8" fill="hold" nodeType="clickEffect">
                                  <p:stCondLst>
                                    <p:cond delay="0"/>
                                  </p:stCondLst>
                                  <p:childTnLst>
                                    <p:set>
                                      <p:cBhvr>
                                        <p:cTn id="138" dur="1" fill="hold">
                                          <p:stCondLst>
                                            <p:cond delay="0"/>
                                          </p:stCondLst>
                                        </p:cTn>
                                        <p:tgtEl>
                                          <p:spTgt spid="21"/>
                                        </p:tgtEl>
                                        <p:attrNameLst>
                                          <p:attrName>style.visibility</p:attrName>
                                        </p:attrNameLst>
                                      </p:cBhvr>
                                      <p:to>
                                        <p:strVal val="visible"/>
                                      </p:to>
                                    </p:set>
                                    <p:animEffect transition="in" filter="wipe(left)">
                                      <p:cBhvr>
                                        <p:cTn id="139" dur="500"/>
                                        <p:tgtEl>
                                          <p:spTgt spid="21"/>
                                        </p:tgtEl>
                                      </p:cBhvr>
                                    </p:animEffect>
                                  </p:childTnLst>
                                </p:cTn>
                              </p:par>
                            </p:childTnLst>
                          </p:cTn>
                        </p:par>
                      </p:childTnLst>
                    </p:cTn>
                  </p:par>
                  <p:par>
                    <p:cTn id="140" fill="hold">
                      <p:stCondLst>
                        <p:cond delay="indefinite"/>
                      </p:stCondLst>
                      <p:childTnLst>
                        <p:par>
                          <p:cTn id="141" fill="hold">
                            <p:stCondLst>
                              <p:cond delay="0"/>
                            </p:stCondLst>
                            <p:childTnLst>
                              <p:par>
                                <p:cTn id="142" presetID="12" presetClass="entr" presetSubtype="8" fill="hold" grpId="0" nodeType="clickEffect">
                                  <p:stCondLst>
                                    <p:cond delay="0"/>
                                  </p:stCondLst>
                                  <p:childTnLst>
                                    <p:set>
                                      <p:cBhvr>
                                        <p:cTn id="143" dur="1" fill="hold">
                                          <p:stCondLst>
                                            <p:cond delay="0"/>
                                          </p:stCondLst>
                                        </p:cTn>
                                        <p:tgtEl>
                                          <p:spTgt spid="52285"/>
                                        </p:tgtEl>
                                        <p:attrNameLst>
                                          <p:attrName>style.visibility</p:attrName>
                                        </p:attrNameLst>
                                      </p:cBhvr>
                                      <p:to>
                                        <p:strVal val="visible"/>
                                      </p:to>
                                    </p:set>
                                    <p:anim calcmode="lin" valueType="num">
                                      <p:cBhvr additive="base">
                                        <p:cTn id="144" dur="1000"/>
                                        <p:tgtEl>
                                          <p:spTgt spid="52285"/>
                                        </p:tgtEl>
                                        <p:attrNameLst>
                                          <p:attrName>ppt_x</p:attrName>
                                        </p:attrNameLst>
                                      </p:cBhvr>
                                      <p:tavLst>
                                        <p:tav tm="0">
                                          <p:val>
                                            <p:strVal val="#ppt_x-#ppt_w*1.125000"/>
                                          </p:val>
                                        </p:tav>
                                        <p:tav tm="100000">
                                          <p:val>
                                            <p:strVal val="#ppt_x"/>
                                          </p:val>
                                        </p:tav>
                                      </p:tavLst>
                                    </p:anim>
                                    <p:animEffect transition="in" filter="wipe(right)">
                                      <p:cBhvr>
                                        <p:cTn id="145" dur="1000"/>
                                        <p:tgtEl>
                                          <p:spTgt spid="52285"/>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 presetClass="entr" presetSubtype="8" fill="hold" grpId="0" nodeType="clickEffect">
                                  <p:stCondLst>
                                    <p:cond delay="0"/>
                                  </p:stCondLst>
                                  <p:childTnLst>
                                    <p:set>
                                      <p:cBhvr>
                                        <p:cTn id="149" dur="1" fill="hold">
                                          <p:stCondLst>
                                            <p:cond delay="0"/>
                                          </p:stCondLst>
                                        </p:cTn>
                                        <p:tgtEl>
                                          <p:spTgt spid="52274"/>
                                        </p:tgtEl>
                                        <p:attrNameLst>
                                          <p:attrName>style.visibility</p:attrName>
                                        </p:attrNameLst>
                                      </p:cBhvr>
                                      <p:to>
                                        <p:strVal val="visible"/>
                                      </p:to>
                                    </p:set>
                                    <p:anim calcmode="lin" valueType="num">
                                      <p:cBhvr additive="base">
                                        <p:cTn id="150" dur="1000" fill="hold"/>
                                        <p:tgtEl>
                                          <p:spTgt spid="52274"/>
                                        </p:tgtEl>
                                        <p:attrNameLst>
                                          <p:attrName>ppt_x</p:attrName>
                                        </p:attrNameLst>
                                      </p:cBhvr>
                                      <p:tavLst>
                                        <p:tav tm="0">
                                          <p:val>
                                            <p:strVal val="0-#ppt_w/2"/>
                                          </p:val>
                                        </p:tav>
                                        <p:tav tm="100000">
                                          <p:val>
                                            <p:strVal val="#ppt_x"/>
                                          </p:val>
                                        </p:tav>
                                      </p:tavLst>
                                    </p:anim>
                                    <p:anim calcmode="lin" valueType="num">
                                      <p:cBhvr additive="base">
                                        <p:cTn id="151" dur="1000" fill="hold"/>
                                        <p:tgtEl>
                                          <p:spTgt spid="522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nimBg="1"/>
      <p:bldP spid="52249" grpId="0"/>
      <p:bldP spid="52250" grpId="0"/>
      <p:bldP spid="52251" grpId="0"/>
      <p:bldP spid="52260" grpId="0" animBg="1"/>
      <p:bldP spid="52261" grpId="0" animBg="1"/>
      <p:bldP spid="52266" grpId="0" animBg="1"/>
      <p:bldP spid="52267" grpId="0" animBg="1"/>
      <p:bldP spid="52268" grpId="0" animBg="1"/>
      <p:bldP spid="52269" grpId="0" animBg="1"/>
      <p:bldP spid="52274" grpId="0" animBg="1"/>
      <p:bldP spid="52281" grpId="0" animBg="1"/>
      <p:bldP spid="52283" grpId="0" animBg="1"/>
      <p:bldP spid="52284" grpId="0" animBg="1"/>
      <p:bldP spid="5228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62747E71-38B7-4D90-A312-60489E5C710C}"/>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2000">
                <a:solidFill>
                  <a:schemeClr val="tx1"/>
                </a:solidFill>
                <a:latin typeface="Comic Sans MS" pitchFamily="66" charset="0"/>
              </a:rPr>
              <a:t>Tipologia della retta:“ </a:t>
            </a:r>
            <a:r>
              <a:rPr lang="it-IT" sz="2000">
                <a:solidFill>
                  <a:schemeClr val="accent2"/>
                </a:solidFill>
                <a:latin typeface="Comic Sans MS" pitchFamily="66" charset="0"/>
              </a:rPr>
              <a:t>retta incidente la lt</a:t>
            </a:r>
            <a:r>
              <a:rPr lang="it-IT" sz="2000">
                <a:solidFill>
                  <a:schemeClr val="tx1"/>
                </a:solidFill>
                <a:latin typeface="Comic Sans MS" pitchFamily="66" charset="0"/>
              </a:rPr>
              <a:t>”</a:t>
            </a:r>
          </a:p>
        </p:txBody>
      </p:sp>
      <p:sp>
        <p:nvSpPr>
          <p:cNvPr id="53251" name="Text Box 3">
            <a:extLst>
              <a:ext uri="{FF2B5EF4-FFF2-40B4-BE49-F238E27FC236}">
                <a16:creationId xmlns:a16="http://schemas.microsoft.com/office/drawing/2014/main" id="{74857FE5-DC86-4AA5-807C-5B37F4F875F9}"/>
              </a:ext>
            </a:extLst>
          </p:cNvPr>
          <p:cNvSpPr txBox="1">
            <a:spLocks noChangeArrowheads="1"/>
          </p:cNvSpPr>
          <p:nvPr/>
        </p:nvSpPr>
        <p:spPr bwMode="auto">
          <a:xfrm>
            <a:off x="36000" y="710583"/>
            <a:ext cx="9072000" cy="1631216"/>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r>
              <a:rPr lang="it-IT" altLang="it-IT" dirty="0"/>
              <a:t>Se il punto P, infine, si muove all’interno del diedro secondo una direzione che determina una retta h che passa per la linea di terra, allora si dirà che la  retta è “</a:t>
            </a:r>
            <a:r>
              <a:rPr lang="it-IT" altLang="it-IT" sz="2000" b="1" u="sng" dirty="0">
                <a:solidFill>
                  <a:schemeClr val="accent2"/>
                </a:solidFill>
              </a:rPr>
              <a:t>incidente la lt</a:t>
            </a:r>
            <a:r>
              <a:rPr lang="it-IT" altLang="it-IT" dirty="0"/>
              <a:t>”. In questo caso le due tracce saranno coincidenti tra loro sulla linea di terra mentre le proiezioni si disporranno in modo qualunque sui due semipiani di proiezione. Definite le proprietà spaziali della retta possiamo sintetizzare, come di seguito, sia le caratteristiche geometriche che quelle grafico-rappresentative (Fig.43)</a:t>
            </a:r>
            <a:r>
              <a:rPr lang="it-IT" altLang="it-IT" sz="1400" dirty="0"/>
              <a:t> </a:t>
            </a:r>
          </a:p>
        </p:txBody>
      </p:sp>
      <p:graphicFrame>
        <p:nvGraphicFramePr>
          <p:cNvPr id="53283" name="Group 35">
            <a:extLst>
              <a:ext uri="{FF2B5EF4-FFF2-40B4-BE49-F238E27FC236}">
                <a16:creationId xmlns:a16="http://schemas.microsoft.com/office/drawing/2014/main" id="{C17C8EF4-6472-43D4-B121-2A498AF0F5C1}"/>
              </a:ext>
            </a:extLst>
          </p:cNvPr>
          <p:cNvGraphicFramePr>
            <a:graphicFrameLocks noGrp="1"/>
          </p:cNvGraphicFramePr>
          <p:nvPr>
            <p:extLst>
              <p:ext uri="{D42A27DB-BD31-4B8C-83A1-F6EECF244321}">
                <p14:modId xmlns:p14="http://schemas.microsoft.com/office/powerpoint/2010/main" val="968629848"/>
              </p:ext>
            </p:extLst>
          </p:nvPr>
        </p:nvGraphicFramePr>
        <p:xfrm>
          <a:off x="36000" y="2436813"/>
          <a:ext cx="9072000" cy="4321175"/>
        </p:xfrm>
        <a:graphic>
          <a:graphicData uri="http://schemas.openxmlformats.org/drawingml/2006/table">
            <a:tbl>
              <a:tblPr/>
              <a:tblGrid>
                <a:gridCol w="2231117">
                  <a:extLst>
                    <a:ext uri="{9D8B030D-6E8A-4147-A177-3AD203B41FA5}">
                      <a16:colId xmlns:a16="http://schemas.microsoft.com/office/drawing/2014/main" val="20000"/>
                    </a:ext>
                  </a:extLst>
                </a:gridCol>
                <a:gridCol w="1904890">
                  <a:extLst>
                    <a:ext uri="{9D8B030D-6E8A-4147-A177-3AD203B41FA5}">
                      <a16:colId xmlns:a16="http://schemas.microsoft.com/office/drawing/2014/main" val="20001"/>
                    </a:ext>
                  </a:extLst>
                </a:gridCol>
                <a:gridCol w="4935993">
                  <a:extLst>
                    <a:ext uri="{9D8B030D-6E8A-4147-A177-3AD203B41FA5}">
                      <a16:colId xmlns:a16="http://schemas.microsoft.com/office/drawing/2014/main" val="20002"/>
                    </a:ext>
                  </a:extLst>
                </a:gridCol>
              </a:tblGrid>
              <a:tr h="475572">
                <a:tc grid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15998">
                <a:tc gridSpan="2">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567139">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943141">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9193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bl>
          </a:graphicData>
        </a:graphic>
      </p:graphicFrame>
      <p:sp>
        <p:nvSpPr>
          <p:cNvPr id="53273" name="Text Box 25">
            <a:extLst>
              <a:ext uri="{FF2B5EF4-FFF2-40B4-BE49-F238E27FC236}">
                <a16:creationId xmlns:a16="http://schemas.microsoft.com/office/drawing/2014/main" id="{6D94BF3B-D413-4EB8-9759-D27A3D3CAAE6}"/>
              </a:ext>
            </a:extLst>
          </p:cNvPr>
          <p:cNvSpPr txBox="1">
            <a:spLocks noChangeArrowheads="1"/>
          </p:cNvSpPr>
          <p:nvPr/>
        </p:nvSpPr>
        <p:spPr bwMode="auto">
          <a:xfrm>
            <a:off x="215106" y="2485585"/>
            <a:ext cx="8713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dirty="0">
                <a:solidFill>
                  <a:schemeClr val="bg1"/>
                </a:solidFill>
              </a:rPr>
              <a:t>Retta incidente la lt</a:t>
            </a:r>
          </a:p>
        </p:txBody>
      </p:sp>
      <p:sp>
        <p:nvSpPr>
          <p:cNvPr id="53274" name="Text Box 26">
            <a:extLst>
              <a:ext uri="{FF2B5EF4-FFF2-40B4-BE49-F238E27FC236}">
                <a16:creationId xmlns:a16="http://schemas.microsoft.com/office/drawing/2014/main" id="{8F948962-94F8-4247-A0FC-0E2F1D878F60}"/>
              </a:ext>
            </a:extLst>
          </p:cNvPr>
          <p:cNvSpPr txBox="1">
            <a:spLocks noChangeArrowheads="1"/>
          </p:cNvSpPr>
          <p:nvPr/>
        </p:nvSpPr>
        <p:spPr bwMode="auto">
          <a:xfrm>
            <a:off x="67009" y="2957293"/>
            <a:ext cx="4104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geometrica</a:t>
            </a:r>
          </a:p>
        </p:txBody>
      </p:sp>
      <p:sp>
        <p:nvSpPr>
          <p:cNvPr id="53275" name="Text Box 27">
            <a:extLst>
              <a:ext uri="{FF2B5EF4-FFF2-40B4-BE49-F238E27FC236}">
                <a16:creationId xmlns:a16="http://schemas.microsoft.com/office/drawing/2014/main" id="{3A0F34E2-76A5-4F4F-A4ED-B503C6C7C815}"/>
              </a:ext>
            </a:extLst>
          </p:cNvPr>
          <p:cNvSpPr txBox="1">
            <a:spLocks noChangeArrowheads="1"/>
          </p:cNvSpPr>
          <p:nvPr/>
        </p:nvSpPr>
        <p:spPr bwMode="auto">
          <a:xfrm>
            <a:off x="4180107" y="2957293"/>
            <a:ext cx="489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grafica</a:t>
            </a:r>
          </a:p>
        </p:txBody>
      </p:sp>
      <p:graphicFrame>
        <p:nvGraphicFramePr>
          <p:cNvPr id="53276" name="Object 28">
            <a:extLst>
              <a:ext uri="{FF2B5EF4-FFF2-40B4-BE49-F238E27FC236}">
                <a16:creationId xmlns:a16="http://schemas.microsoft.com/office/drawing/2014/main" id="{80A56705-1F3B-494C-BC53-E0AD7A86EA86}"/>
              </a:ext>
            </a:extLst>
          </p:cNvPr>
          <p:cNvGraphicFramePr>
            <a:graphicFrameLocks noChangeAspect="1"/>
          </p:cNvGraphicFramePr>
          <p:nvPr>
            <p:extLst>
              <p:ext uri="{D42A27DB-BD31-4B8C-83A1-F6EECF244321}">
                <p14:modId xmlns:p14="http://schemas.microsoft.com/office/powerpoint/2010/main" val="431068221"/>
              </p:ext>
            </p:extLst>
          </p:nvPr>
        </p:nvGraphicFramePr>
        <p:xfrm>
          <a:off x="4315485" y="3434601"/>
          <a:ext cx="4608512" cy="3240088"/>
        </p:xfrm>
        <a:graphic>
          <a:graphicData uri="http://schemas.openxmlformats.org/presentationml/2006/ole">
            <mc:AlternateContent xmlns:mc="http://schemas.openxmlformats.org/markup-compatibility/2006">
              <mc:Choice xmlns:v="urn:schemas-microsoft-com:vml" Requires="v">
                <p:oleObj spid="_x0000_s8404" r:id="rId3" imgW="3870720" imgH="1935360" progId="">
                  <p:embed/>
                </p:oleObj>
              </mc:Choice>
              <mc:Fallback>
                <p:oleObj r:id="rId3" imgW="3870720" imgH="1935360" progId="">
                  <p:embed/>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5485" y="3434601"/>
                        <a:ext cx="4608512" cy="3240088"/>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8222" name="Rectangle 30">
            <a:extLst>
              <a:ext uri="{FF2B5EF4-FFF2-40B4-BE49-F238E27FC236}">
                <a16:creationId xmlns:a16="http://schemas.microsoft.com/office/drawing/2014/main" id="{F37D5D84-E7C8-4D40-86CB-06F4D67E4592}"/>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3277" name="Object 29">
            <a:extLst>
              <a:ext uri="{FF2B5EF4-FFF2-40B4-BE49-F238E27FC236}">
                <a16:creationId xmlns:a16="http://schemas.microsoft.com/office/drawing/2014/main" id="{D128AA88-2D7E-4CDA-8685-00117D184C2C}"/>
              </a:ext>
            </a:extLst>
          </p:cNvPr>
          <p:cNvGraphicFramePr>
            <a:graphicFrameLocks noChangeAspect="1"/>
          </p:cNvGraphicFramePr>
          <p:nvPr>
            <p:extLst>
              <p:ext uri="{D42A27DB-BD31-4B8C-83A1-F6EECF244321}">
                <p14:modId xmlns:p14="http://schemas.microsoft.com/office/powerpoint/2010/main" val="2574206069"/>
              </p:ext>
            </p:extLst>
          </p:nvPr>
        </p:nvGraphicFramePr>
        <p:xfrm>
          <a:off x="207963" y="4654550"/>
          <a:ext cx="1873250" cy="449263"/>
        </p:xfrm>
        <a:graphic>
          <a:graphicData uri="http://schemas.openxmlformats.org/presentationml/2006/ole">
            <mc:AlternateContent xmlns:mc="http://schemas.openxmlformats.org/markup-compatibility/2006">
              <mc:Choice xmlns:v="urn:schemas-microsoft-com:vml" Requires="v">
                <p:oleObj spid="_x0000_s8405" name="Equazione" r:id="rId5" imgW="1104840" imgH="228600" progId="Equation.3">
                  <p:embed/>
                </p:oleObj>
              </mc:Choice>
              <mc:Fallback>
                <p:oleObj name="Equazione" r:id="rId5" imgW="1104840" imgH="228600" progId="Equation.3">
                  <p:embed/>
                  <p:pic>
                    <p:nvPicPr>
                      <p:cNvPr id="0" name="Object 29"/>
                      <p:cNvPicPr>
                        <a:picLocks noChangeAspect="1" noChangeArrowheads="1"/>
                      </p:cNvPicPr>
                      <p:nvPr/>
                    </p:nvPicPr>
                    <p:blipFill>
                      <a:blip r:embed="rId6"/>
                      <a:srcRect/>
                      <a:stretch>
                        <a:fillRect/>
                      </a:stretch>
                    </p:blipFill>
                    <p:spPr bwMode="auto">
                      <a:xfrm>
                        <a:off x="207963" y="4654550"/>
                        <a:ext cx="1873250" cy="449263"/>
                      </a:xfrm>
                      <a:prstGeom prst="rect">
                        <a:avLst/>
                      </a:prstGeom>
                      <a:solidFill>
                        <a:srgbClr val="FFCC66"/>
                      </a:solidFill>
                    </p:spPr>
                  </p:pic>
                </p:oleObj>
              </mc:Fallback>
            </mc:AlternateContent>
          </a:graphicData>
        </a:graphic>
      </p:graphicFrame>
      <p:sp>
        <p:nvSpPr>
          <p:cNvPr id="8223" name="Rectangle 32">
            <a:extLst>
              <a:ext uri="{FF2B5EF4-FFF2-40B4-BE49-F238E27FC236}">
                <a16:creationId xmlns:a16="http://schemas.microsoft.com/office/drawing/2014/main" id="{769EFEC6-29FE-427E-B73B-F581313B0841}"/>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3279" name="Object 31">
            <a:extLst>
              <a:ext uri="{FF2B5EF4-FFF2-40B4-BE49-F238E27FC236}">
                <a16:creationId xmlns:a16="http://schemas.microsoft.com/office/drawing/2014/main" id="{87C4E867-E662-42A0-BA3E-9F189D255548}"/>
              </a:ext>
            </a:extLst>
          </p:cNvPr>
          <p:cNvGraphicFramePr>
            <a:graphicFrameLocks noChangeAspect="1"/>
          </p:cNvGraphicFramePr>
          <p:nvPr>
            <p:extLst>
              <p:ext uri="{D42A27DB-BD31-4B8C-83A1-F6EECF244321}">
                <p14:modId xmlns:p14="http://schemas.microsoft.com/office/powerpoint/2010/main" val="3943501807"/>
              </p:ext>
            </p:extLst>
          </p:nvPr>
        </p:nvGraphicFramePr>
        <p:xfrm>
          <a:off x="2356821" y="4957123"/>
          <a:ext cx="1728787" cy="792163"/>
        </p:xfrm>
        <a:graphic>
          <a:graphicData uri="http://schemas.openxmlformats.org/presentationml/2006/ole">
            <mc:AlternateContent xmlns:mc="http://schemas.openxmlformats.org/markup-compatibility/2006">
              <mc:Choice xmlns:v="urn:schemas-microsoft-com:vml" Requires="v">
                <p:oleObj spid="_x0000_s8406" name="Equation" r:id="rId7" imgW="850900" imgH="457200" progId="Equation.3">
                  <p:embed/>
                </p:oleObj>
              </mc:Choice>
              <mc:Fallback>
                <p:oleObj name="Equation" r:id="rId7" imgW="850900" imgH="457200" progId="Equation.3">
                  <p:embed/>
                  <p:pic>
                    <p:nvPicPr>
                      <p:cNvPr id="0" name="Object 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56821" y="4957123"/>
                        <a:ext cx="1728787" cy="792163"/>
                      </a:xfrm>
                      <a:prstGeom prst="rect">
                        <a:avLst/>
                      </a:prstGeom>
                      <a:solidFill>
                        <a:srgbClr val="FFCC66"/>
                      </a:solidFill>
                    </p:spPr>
                  </p:pic>
                </p:oleObj>
              </mc:Fallback>
            </mc:AlternateContent>
          </a:graphicData>
        </a:graphic>
      </p:graphicFrame>
      <p:sp>
        <p:nvSpPr>
          <p:cNvPr id="8224" name="Rectangle 34">
            <a:extLst>
              <a:ext uri="{FF2B5EF4-FFF2-40B4-BE49-F238E27FC236}">
                <a16:creationId xmlns:a16="http://schemas.microsoft.com/office/drawing/2014/main" id="{62682C1A-B9E9-47CA-9DF5-6CC73024C60E}"/>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3281" name="Object 33">
            <a:extLst>
              <a:ext uri="{FF2B5EF4-FFF2-40B4-BE49-F238E27FC236}">
                <a16:creationId xmlns:a16="http://schemas.microsoft.com/office/drawing/2014/main" id="{F94FF535-FD0E-44E8-AD2A-044925DC29BC}"/>
              </a:ext>
            </a:extLst>
          </p:cNvPr>
          <p:cNvGraphicFramePr>
            <a:graphicFrameLocks noChangeAspect="1"/>
          </p:cNvGraphicFramePr>
          <p:nvPr>
            <p:extLst>
              <p:ext uri="{D42A27DB-BD31-4B8C-83A1-F6EECF244321}">
                <p14:modId xmlns:p14="http://schemas.microsoft.com/office/powerpoint/2010/main" val="712280475"/>
              </p:ext>
            </p:extLst>
          </p:nvPr>
        </p:nvGraphicFramePr>
        <p:xfrm>
          <a:off x="2370469" y="5907396"/>
          <a:ext cx="1728787" cy="790575"/>
        </p:xfrm>
        <a:graphic>
          <a:graphicData uri="http://schemas.openxmlformats.org/presentationml/2006/ole">
            <mc:AlternateContent xmlns:mc="http://schemas.openxmlformats.org/markup-compatibility/2006">
              <mc:Choice xmlns:v="urn:schemas-microsoft-com:vml" Requires="v">
                <p:oleObj spid="_x0000_s8407" name="Equation" r:id="rId9" imgW="952500" imgH="457200" progId="Equation.3">
                  <p:embed/>
                </p:oleObj>
              </mc:Choice>
              <mc:Fallback>
                <p:oleObj name="Equation" r:id="rId9" imgW="952500" imgH="457200" progId="Equation.3">
                  <p:embed/>
                  <p:pic>
                    <p:nvPicPr>
                      <p:cNvPr id="0" name="Object 3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70469" y="5907396"/>
                        <a:ext cx="1728787" cy="790575"/>
                      </a:xfrm>
                      <a:prstGeom prst="rect">
                        <a:avLst/>
                      </a:prstGeom>
                      <a:solidFill>
                        <a:srgbClr val="FFCC66"/>
                      </a:solidFill>
                    </p:spPr>
                  </p:pic>
                </p:oleObj>
              </mc:Fallback>
            </mc:AlternateContent>
          </a:graphicData>
        </a:graphic>
      </p:graphicFrame>
      <p:sp>
        <p:nvSpPr>
          <p:cNvPr id="53284" name="Text Box 36">
            <a:extLst>
              <a:ext uri="{FF2B5EF4-FFF2-40B4-BE49-F238E27FC236}">
                <a16:creationId xmlns:a16="http://schemas.microsoft.com/office/drawing/2014/main" id="{45BF8BD2-D3EB-4DE5-8C79-CD58BB5F2E7B}"/>
              </a:ext>
            </a:extLst>
          </p:cNvPr>
          <p:cNvSpPr txBox="1">
            <a:spLocks noChangeArrowheads="1"/>
          </p:cNvSpPr>
          <p:nvPr/>
        </p:nvSpPr>
        <p:spPr bwMode="auto">
          <a:xfrm>
            <a:off x="2484438" y="3862388"/>
            <a:ext cx="1439862"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h</a:t>
            </a:r>
            <a:r>
              <a:rPr lang="it-IT" altLang="it-IT" sz="1800">
                <a:solidFill>
                  <a:schemeClr val="bg2"/>
                </a:solidFill>
                <a:sym typeface="Symbol" panose="05050102010706020507" pitchFamily="18" charset="2"/>
              </a:rPr>
              <a:t></a:t>
            </a:r>
            <a:r>
              <a:rPr lang="it-IT" altLang="it-IT" sz="1800">
                <a:solidFill>
                  <a:schemeClr val="bg2"/>
                </a:solidFill>
              </a:rPr>
              <a:t>T</a:t>
            </a:r>
            <a:r>
              <a:rPr lang="it-IT" altLang="it-IT" sz="1800" baseline="-25000">
                <a:solidFill>
                  <a:schemeClr val="bg2"/>
                </a:solidFill>
              </a:rPr>
              <a:t>2</a:t>
            </a:r>
            <a:r>
              <a:rPr lang="it-IT" altLang="it-IT" sz="1800">
                <a:solidFill>
                  <a:schemeClr val="bg2"/>
                </a:solidFill>
              </a:rPr>
              <a:t>h= 0</a:t>
            </a:r>
            <a:r>
              <a:rPr lang="it-IT" altLang="it-IT">
                <a:solidFill>
                  <a:schemeClr val="bg2"/>
                </a:solidFill>
              </a:rPr>
              <a:t> </a:t>
            </a:r>
          </a:p>
        </p:txBody>
      </p:sp>
      <p:sp>
        <p:nvSpPr>
          <p:cNvPr id="53285" name="Oval 37">
            <a:extLst>
              <a:ext uri="{FF2B5EF4-FFF2-40B4-BE49-F238E27FC236}">
                <a16:creationId xmlns:a16="http://schemas.microsoft.com/office/drawing/2014/main" id="{89C357C3-3042-4A04-B904-9B3C199F2655}"/>
              </a:ext>
            </a:extLst>
          </p:cNvPr>
          <p:cNvSpPr>
            <a:spLocks noChangeArrowheads="1"/>
          </p:cNvSpPr>
          <p:nvPr/>
        </p:nvSpPr>
        <p:spPr bwMode="auto">
          <a:xfrm>
            <a:off x="4633644" y="5496976"/>
            <a:ext cx="576263" cy="576262"/>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3288" name="Oval 40">
            <a:extLst>
              <a:ext uri="{FF2B5EF4-FFF2-40B4-BE49-F238E27FC236}">
                <a16:creationId xmlns:a16="http://schemas.microsoft.com/office/drawing/2014/main" id="{E1AD13D2-F649-4F6A-B232-DDF021281C66}"/>
              </a:ext>
            </a:extLst>
          </p:cNvPr>
          <p:cNvSpPr>
            <a:spLocks noChangeArrowheads="1"/>
          </p:cNvSpPr>
          <p:nvPr/>
        </p:nvSpPr>
        <p:spPr bwMode="auto">
          <a:xfrm>
            <a:off x="6588125" y="4365625"/>
            <a:ext cx="792163" cy="576263"/>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8230" name="AutoShape 47">
            <a:hlinkClick r:id="" action="ppaction://hlinkshowjump?jump=nextslide" highlightClick="1"/>
            <a:extLst>
              <a:ext uri="{FF2B5EF4-FFF2-40B4-BE49-F238E27FC236}">
                <a16:creationId xmlns:a16="http://schemas.microsoft.com/office/drawing/2014/main" id="{E752FB36-D9B3-4365-811F-EA8DE4393576}"/>
              </a:ext>
            </a:extLst>
          </p:cNvPr>
          <p:cNvSpPr>
            <a:spLocks noChangeArrowheads="1"/>
          </p:cNvSpPr>
          <p:nvPr/>
        </p:nvSpPr>
        <p:spPr bwMode="auto">
          <a:xfrm>
            <a:off x="8293100" y="231775"/>
            <a:ext cx="590550" cy="287338"/>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3296" name="AutoShape 48">
            <a:hlinkClick r:id="rId11" action="ppaction://hlinksldjump" highlightClick="1"/>
            <a:extLst>
              <a:ext uri="{FF2B5EF4-FFF2-40B4-BE49-F238E27FC236}">
                <a16:creationId xmlns:a16="http://schemas.microsoft.com/office/drawing/2014/main" id="{11C28D42-5258-447F-BBBD-833A1691CFD4}"/>
              </a:ext>
            </a:extLst>
          </p:cNvPr>
          <p:cNvSpPr>
            <a:spLocks noChangeArrowheads="1"/>
          </p:cNvSpPr>
          <p:nvPr/>
        </p:nvSpPr>
        <p:spPr bwMode="auto">
          <a:xfrm>
            <a:off x="100058" y="84469"/>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dirty="0">
                <a:solidFill>
                  <a:schemeClr val="bg1"/>
                </a:solidFill>
                <a:effectLst>
                  <a:outerShdw blurRad="38100" dist="38100" dir="2700000" algn="tl">
                    <a:srgbClr val="000000"/>
                  </a:outerShdw>
                </a:effectLst>
                <a:cs typeface="Courier New" pitchFamily="49" charset="0"/>
              </a:rPr>
              <a:t>Sommario</a:t>
            </a:r>
          </a:p>
        </p:txBody>
      </p:sp>
      <p:sp>
        <p:nvSpPr>
          <p:cNvPr id="53297" name="Oval 49">
            <a:extLst>
              <a:ext uri="{FF2B5EF4-FFF2-40B4-BE49-F238E27FC236}">
                <a16:creationId xmlns:a16="http://schemas.microsoft.com/office/drawing/2014/main" id="{D4D8E4A1-3F0B-4F82-A443-3B8D105A9391}"/>
              </a:ext>
            </a:extLst>
          </p:cNvPr>
          <p:cNvSpPr>
            <a:spLocks noChangeArrowheads="1"/>
          </p:cNvSpPr>
          <p:nvPr/>
        </p:nvSpPr>
        <p:spPr bwMode="auto">
          <a:xfrm>
            <a:off x="5502275" y="5467350"/>
            <a:ext cx="327025" cy="3270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3298" name="Oval 50">
            <a:extLst>
              <a:ext uri="{FF2B5EF4-FFF2-40B4-BE49-F238E27FC236}">
                <a16:creationId xmlns:a16="http://schemas.microsoft.com/office/drawing/2014/main" id="{88120FFB-F523-4DEE-A073-A3376B0F12CA}"/>
              </a:ext>
            </a:extLst>
          </p:cNvPr>
          <p:cNvSpPr>
            <a:spLocks noChangeArrowheads="1"/>
          </p:cNvSpPr>
          <p:nvPr/>
        </p:nvSpPr>
        <p:spPr bwMode="auto">
          <a:xfrm>
            <a:off x="7988300" y="5456238"/>
            <a:ext cx="327025" cy="3270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3299" name="Oval 51">
            <a:extLst>
              <a:ext uri="{FF2B5EF4-FFF2-40B4-BE49-F238E27FC236}">
                <a16:creationId xmlns:a16="http://schemas.microsoft.com/office/drawing/2014/main" id="{2C4577A6-034A-426F-BBEA-2230880F7692}"/>
              </a:ext>
            </a:extLst>
          </p:cNvPr>
          <p:cNvSpPr>
            <a:spLocks noChangeArrowheads="1"/>
          </p:cNvSpPr>
          <p:nvPr/>
        </p:nvSpPr>
        <p:spPr bwMode="auto">
          <a:xfrm>
            <a:off x="7694613" y="3854450"/>
            <a:ext cx="327025" cy="3270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3300" name="Oval 52">
            <a:extLst>
              <a:ext uri="{FF2B5EF4-FFF2-40B4-BE49-F238E27FC236}">
                <a16:creationId xmlns:a16="http://schemas.microsoft.com/office/drawing/2014/main" id="{00AEE9FE-2732-44D0-B810-C072C563CC02}"/>
              </a:ext>
            </a:extLst>
          </p:cNvPr>
          <p:cNvSpPr>
            <a:spLocks noChangeArrowheads="1"/>
          </p:cNvSpPr>
          <p:nvPr/>
        </p:nvSpPr>
        <p:spPr bwMode="auto">
          <a:xfrm>
            <a:off x="5072063" y="4595813"/>
            <a:ext cx="327025" cy="3270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3" name="Connettore 2 2">
            <a:extLst>
              <a:ext uri="{FF2B5EF4-FFF2-40B4-BE49-F238E27FC236}">
                <a16:creationId xmlns:a16="http://schemas.microsoft.com/office/drawing/2014/main" id="{E6693EA3-6565-440E-865C-D561C881D904}"/>
              </a:ext>
            </a:extLst>
          </p:cNvPr>
          <p:cNvCxnSpPr>
            <a:stCxn id="53284" idx="3"/>
            <a:endCxn id="53285" idx="1"/>
          </p:cNvCxnSpPr>
          <p:nvPr/>
        </p:nvCxnSpPr>
        <p:spPr bwMode="auto">
          <a:xfrm>
            <a:off x="3924300" y="4045744"/>
            <a:ext cx="793736" cy="1535624"/>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5" name="Connettore 2 4">
            <a:extLst>
              <a:ext uri="{FF2B5EF4-FFF2-40B4-BE49-F238E27FC236}">
                <a16:creationId xmlns:a16="http://schemas.microsoft.com/office/drawing/2014/main" id="{8B891FE4-0F5E-4116-8575-698535448B29}"/>
              </a:ext>
            </a:extLst>
          </p:cNvPr>
          <p:cNvCxnSpPr>
            <a:cxnSpLocks/>
            <a:stCxn id="53285" idx="7"/>
            <a:endCxn id="53288" idx="2"/>
          </p:cNvCxnSpPr>
          <p:nvPr/>
        </p:nvCxnSpPr>
        <p:spPr bwMode="auto">
          <a:xfrm flipV="1">
            <a:off x="5125515" y="4653757"/>
            <a:ext cx="1462610" cy="927611"/>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9" name="Connettore 2 8">
            <a:extLst>
              <a:ext uri="{FF2B5EF4-FFF2-40B4-BE49-F238E27FC236}">
                <a16:creationId xmlns:a16="http://schemas.microsoft.com/office/drawing/2014/main" id="{25576831-324E-4A67-941E-8A0EDA600164}"/>
              </a:ext>
            </a:extLst>
          </p:cNvPr>
          <p:cNvCxnSpPr>
            <a:cxnSpLocks/>
            <a:stCxn id="53279" idx="3"/>
            <a:endCxn id="53297" idx="2"/>
          </p:cNvCxnSpPr>
          <p:nvPr/>
        </p:nvCxnSpPr>
        <p:spPr bwMode="auto">
          <a:xfrm>
            <a:off x="4085608" y="5353204"/>
            <a:ext cx="1416667" cy="277659"/>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2" name="Connettore 2 11">
            <a:extLst>
              <a:ext uri="{FF2B5EF4-FFF2-40B4-BE49-F238E27FC236}">
                <a16:creationId xmlns:a16="http://schemas.microsoft.com/office/drawing/2014/main" id="{F598F700-9E2F-48A5-B16E-1CCD00B7A63A}"/>
              </a:ext>
            </a:extLst>
          </p:cNvPr>
          <p:cNvCxnSpPr>
            <a:stCxn id="53297" idx="6"/>
            <a:endCxn id="53298" idx="2"/>
          </p:cNvCxnSpPr>
          <p:nvPr/>
        </p:nvCxnSpPr>
        <p:spPr bwMode="auto">
          <a:xfrm flipV="1">
            <a:off x="5829300" y="5619751"/>
            <a:ext cx="2159000" cy="11112"/>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8" name="Connettore 2 17">
            <a:extLst>
              <a:ext uri="{FF2B5EF4-FFF2-40B4-BE49-F238E27FC236}">
                <a16:creationId xmlns:a16="http://schemas.microsoft.com/office/drawing/2014/main" id="{261B0147-9B86-40EF-A0A4-5CAB013DBA22}"/>
              </a:ext>
            </a:extLst>
          </p:cNvPr>
          <p:cNvCxnSpPr>
            <a:cxnSpLocks/>
            <a:stCxn id="53281" idx="3"/>
            <a:endCxn id="53300" idx="3"/>
          </p:cNvCxnSpPr>
          <p:nvPr/>
        </p:nvCxnSpPr>
        <p:spPr bwMode="auto">
          <a:xfrm flipV="1">
            <a:off x="4099256" y="4874946"/>
            <a:ext cx="1020699" cy="1427737"/>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1" name="Connettore 2 20">
            <a:extLst>
              <a:ext uri="{FF2B5EF4-FFF2-40B4-BE49-F238E27FC236}">
                <a16:creationId xmlns:a16="http://schemas.microsoft.com/office/drawing/2014/main" id="{502EAAC0-3DCC-4EC1-9C49-566C2BD32BCD}"/>
              </a:ext>
            </a:extLst>
          </p:cNvPr>
          <p:cNvCxnSpPr>
            <a:cxnSpLocks/>
            <a:stCxn id="53300" idx="7"/>
            <a:endCxn id="53299" idx="2"/>
          </p:cNvCxnSpPr>
          <p:nvPr/>
        </p:nvCxnSpPr>
        <p:spPr bwMode="auto">
          <a:xfrm flipV="1">
            <a:off x="5351196" y="4017963"/>
            <a:ext cx="2343417" cy="625742"/>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1"/>
                                        </p:tgtEl>
                                        <p:attrNameLst>
                                          <p:attrName>style.visibility</p:attrName>
                                        </p:attrNameLst>
                                      </p:cBhvr>
                                      <p:to>
                                        <p:strVal val="visible"/>
                                      </p:to>
                                    </p:set>
                                    <p:anim calcmode="lin" valueType="num">
                                      <p:cBhvr additive="base">
                                        <p:cTn id="7" dur="1000" fill="hold"/>
                                        <p:tgtEl>
                                          <p:spTgt spid="53251"/>
                                        </p:tgtEl>
                                        <p:attrNameLst>
                                          <p:attrName>ppt_x</p:attrName>
                                        </p:attrNameLst>
                                      </p:cBhvr>
                                      <p:tavLst>
                                        <p:tav tm="0">
                                          <p:val>
                                            <p:strVal val="0-#ppt_w/2"/>
                                          </p:val>
                                        </p:tav>
                                        <p:tav tm="100000">
                                          <p:val>
                                            <p:strVal val="#ppt_x"/>
                                          </p:val>
                                        </p:tav>
                                      </p:tavLst>
                                    </p:anim>
                                    <p:anim calcmode="lin" valueType="num">
                                      <p:cBhvr additive="base">
                                        <p:cTn id="8" dur="1000" fill="hold"/>
                                        <p:tgtEl>
                                          <p:spTgt spid="5325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mph" presetSubtype="0" fill="hold" nodeType="clickEffect">
                                  <p:stCondLst>
                                    <p:cond delay="0"/>
                                  </p:stCondLst>
                                  <p:iterate type="lt">
                                    <p:tmPct val="10000"/>
                                  </p:iterate>
                                  <p:childTnLst>
                                    <p:set>
                                      <p:cBhvr override="childStyle">
                                        <p:cTn id="12" dur="250" autoRev="1" fill="hold"/>
                                        <p:tgtEl>
                                          <p:spTgt spid="53273">
                                            <p:txEl>
                                              <p:pRg st="0" end="0"/>
                                            </p:txEl>
                                          </p:spTgt>
                                        </p:tgtEl>
                                        <p:attrNameLst>
                                          <p:attrName>style.color</p:attrName>
                                        </p:attrNameLst>
                                      </p:cBhvr>
                                      <p:to>
                                        <p:clrVal>
                                          <a:schemeClr val="accent2"/>
                                        </p:clrVal>
                                      </p:to>
                                    </p:set>
                                    <p:set>
                                      <p:cBhvr>
                                        <p:cTn id="13" dur="250" autoRev="1" fill="hold"/>
                                        <p:tgtEl>
                                          <p:spTgt spid="53273">
                                            <p:txEl>
                                              <p:pRg st="0" end="0"/>
                                            </p:txEl>
                                          </p:spTgt>
                                        </p:tgtEl>
                                        <p:attrNameLst>
                                          <p:attrName>fillcolor</p:attrName>
                                        </p:attrNameLst>
                                      </p:cBhvr>
                                      <p:to>
                                        <p:clrVal>
                                          <a:schemeClr val="accent2"/>
                                        </p:clrVal>
                                      </p:to>
                                    </p:set>
                                    <p:set>
                                      <p:cBhvr>
                                        <p:cTn id="14" dur="250" autoRev="1" fill="hold"/>
                                        <p:tgtEl>
                                          <p:spTgt spid="53273">
                                            <p:txEl>
                                              <p:pRg st="0" end="0"/>
                                            </p:txEl>
                                          </p:spTgt>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3274"/>
                                        </p:tgtEl>
                                        <p:attrNameLst>
                                          <p:attrName>style.visibility</p:attrName>
                                        </p:attrNameLst>
                                      </p:cBhvr>
                                      <p:to>
                                        <p:strVal val="visible"/>
                                      </p:to>
                                    </p:set>
                                    <p:animEffect transition="in" filter="slide(fromBottom)">
                                      <p:cBhvr>
                                        <p:cTn id="19" dur="1000"/>
                                        <p:tgtEl>
                                          <p:spTgt spid="5327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53275"/>
                                        </p:tgtEl>
                                        <p:attrNameLst>
                                          <p:attrName>style.visibility</p:attrName>
                                        </p:attrNameLst>
                                      </p:cBhvr>
                                      <p:to>
                                        <p:strVal val="visible"/>
                                      </p:to>
                                    </p:set>
                                    <p:animEffect transition="in" filter="slide(fromBottom)">
                                      <p:cBhvr>
                                        <p:cTn id="24" dur="1000"/>
                                        <p:tgtEl>
                                          <p:spTgt spid="5327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childTnLst>
                                    <p:set>
                                      <p:cBhvr>
                                        <p:cTn id="28" dur="1" fill="hold">
                                          <p:stCondLst>
                                            <p:cond delay="0"/>
                                          </p:stCondLst>
                                        </p:cTn>
                                        <p:tgtEl>
                                          <p:spTgt spid="53277"/>
                                        </p:tgtEl>
                                        <p:attrNameLst>
                                          <p:attrName>style.visibility</p:attrName>
                                        </p:attrNameLst>
                                      </p:cBhvr>
                                      <p:to>
                                        <p:strVal val="visible"/>
                                      </p:to>
                                    </p:set>
                                    <p:animEffect transition="in" filter="slide(fromBottom)">
                                      <p:cBhvr>
                                        <p:cTn id="29" dur="1000"/>
                                        <p:tgtEl>
                                          <p:spTgt spid="5327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53276"/>
                                        </p:tgtEl>
                                        <p:attrNameLst>
                                          <p:attrName>style.visibility</p:attrName>
                                        </p:attrNameLst>
                                      </p:cBhvr>
                                      <p:to>
                                        <p:strVal val="visible"/>
                                      </p:to>
                                    </p:set>
                                    <p:animEffect transition="in" filter="wipe(left)">
                                      <p:cBhvr>
                                        <p:cTn id="34" dur="1000"/>
                                        <p:tgtEl>
                                          <p:spTgt spid="53276"/>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53284"/>
                                        </p:tgtEl>
                                        <p:attrNameLst>
                                          <p:attrName>style.visibility</p:attrName>
                                        </p:attrNameLst>
                                      </p:cBhvr>
                                      <p:to>
                                        <p:strVal val="visible"/>
                                      </p:to>
                                    </p:set>
                                    <p:animEffect transition="in" filter="slide(fromBottom)">
                                      <p:cBhvr>
                                        <p:cTn id="39" dur="1000"/>
                                        <p:tgtEl>
                                          <p:spTgt spid="5328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left)">
                                      <p:cBhvr>
                                        <p:cTn id="44" dur="500"/>
                                        <p:tgtEl>
                                          <p:spTgt spid="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8" fill="hold" grpId="0" nodeType="clickEffect">
                                  <p:stCondLst>
                                    <p:cond delay="0"/>
                                  </p:stCondLst>
                                  <p:childTnLst>
                                    <p:set>
                                      <p:cBhvr>
                                        <p:cTn id="48" dur="1" fill="hold">
                                          <p:stCondLst>
                                            <p:cond delay="0"/>
                                          </p:stCondLst>
                                        </p:cTn>
                                        <p:tgtEl>
                                          <p:spTgt spid="53285"/>
                                        </p:tgtEl>
                                        <p:attrNameLst>
                                          <p:attrName>style.visibility</p:attrName>
                                        </p:attrNameLst>
                                      </p:cBhvr>
                                      <p:to>
                                        <p:strVal val="visible"/>
                                      </p:to>
                                    </p:set>
                                    <p:anim calcmode="lin" valueType="num">
                                      <p:cBhvr additive="base">
                                        <p:cTn id="49" dur="1000"/>
                                        <p:tgtEl>
                                          <p:spTgt spid="53285"/>
                                        </p:tgtEl>
                                        <p:attrNameLst>
                                          <p:attrName>ppt_x</p:attrName>
                                        </p:attrNameLst>
                                      </p:cBhvr>
                                      <p:tavLst>
                                        <p:tav tm="0">
                                          <p:val>
                                            <p:strVal val="#ppt_x-#ppt_w*1.125000"/>
                                          </p:val>
                                        </p:tav>
                                        <p:tav tm="100000">
                                          <p:val>
                                            <p:strVal val="#ppt_x"/>
                                          </p:val>
                                        </p:tav>
                                      </p:tavLst>
                                    </p:anim>
                                    <p:animEffect transition="in" filter="wipe(right)">
                                      <p:cBhvr>
                                        <p:cTn id="50" dur="1000"/>
                                        <p:tgtEl>
                                          <p:spTgt spid="53285"/>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left)">
                                      <p:cBhvr>
                                        <p:cTn id="55" dur="500"/>
                                        <p:tgtEl>
                                          <p:spTgt spid="5"/>
                                        </p:tgtEl>
                                      </p:cBhvr>
                                    </p:animEffect>
                                  </p:childTnLst>
                                </p:cTn>
                              </p:par>
                            </p:childTnLst>
                          </p:cTn>
                        </p:par>
                      </p:childTnLst>
                    </p:cTn>
                  </p:par>
                  <p:par>
                    <p:cTn id="56" fill="hold">
                      <p:stCondLst>
                        <p:cond delay="indefinite"/>
                      </p:stCondLst>
                      <p:childTnLst>
                        <p:par>
                          <p:cTn id="57" fill="hold">
                            <p:stCondLst>
                              <p:cond delay="0"/>
                            </p:stCondLst>
                            <p:childTnLst>
                              <p:par>
                                <p:cTn id="58" presetID="12" presetClass="entr" presetSubtype="8" fill="hold" grpId="0" nodeType="clickEffect">
                                  <p:stCondLst>
                                    <p:cond delay="0"/>
                                  </p:stCondLst>
                                  <p:childTnLst>
                                    <p:set>
                                      <p:cBhvr>
                                        <p:cTn id="59" dur="1" fill="hold">
                                          <p:stCondLst>
                                            <p:cond delay="0"/>
                                          </p:stCondLst>
                                        </p:cTn>
                                        <p:tgtEl>
                                          <p:spTgt spid="53288"/>
                                        </p:tgtEl>
                                        <p:attrNameLst>
                                          <p:attrName>style.visibility</p:attrName>
                                        </p:attrNameLst>
                                      </p:cBhvr>
                                      <p:to>
                                        <p:strVal val="visible"/>
                                      </p:to>
                                    </p:set>
                                    <p:anim calcmode="lin" valueType="num">
                                      <p:cBhvr additive="base">
                                        <p:cTn id="60" dur="1000"/>
                                        <p:tgtEl>
                                          <p:spTgt spid="53288"/>
                                        </p:tgtEl>
                                        <p:attrNameLst>
                                          <p:attrName>ppt_x</p:attrName>
                                        </p:attrNameLst>
                                      </p:cBhvr>
                                      <p:tavLst>
                                        <p:tav tm="0">
                                          <p:val>
                                            <p:strVal val="#ppt_x-#ppt_w*1.125000"/>
                                          </p:val>
                                        </p:tav>
                                        <p:tav tm="100000">
                                          <p:val>
                                            <p:strVal val="#ppt_x"/>
                                          </p:val>
                                        </p:tav>
                                      </p:tavLst>
                                    </p:anim>
                                    <p:animEffect transition="in" filter="wipe(right)">
                                      <p:cBhvr>
                                        <p:cTn id="61" dur="1000"/>
                                        <p:tgtEl>
                                          <p:spTgt spid="5328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nodeType="clickEffect">
                                  <p:stCondLst>
                                    <p:cond delay="0"/>
                                  </p:stCondLst>
                                  <p:childTnLst>
                                    <p:set>
                                      <p:cBhvr>
                                        <p:cTn id="65" dur="1" fill="hold">
                                          <p:stCondLst>
                                            <p:cond delay="0"/>
                                          </p:stCondLst>
                                        </p:cTn>
                                        <p:tgtEl>
                                          <p:spTgt spid="53279"/>
                                        </p:tgtEl>
                                        <p:attrNameLst>
                                          <p:attrName>style.visibility</p:attrName>
                                        </p:attrNameLst>
                                      </p:cBhvr>
                                      <p:to>
                                        <p:strVal val="visible"/>
                                      </p:to>
                                    </p:set>
                                    <p:anim calcmode="lin" valueType="num">
                                      <p:cBhvr additive="base">
                                        <p:cTn id="66" dur="1000" fill="hold"/>
                                        <p:tgtEl>
                                          <p:spTgt spid="53279"/>
                                        </p:tgtEl>
                                        <p:attrNameLst>
                                          <p:attrName>ppt_x</p:attrName>
                                        </p:attrNameLst>
                                      </p:cBhvr>
                                      <p:tavLst>
                                        <p:tav tm="0">
                                          <p:val>
                                            <p:strVal val="#ppt_x"/>
                                          </p:val>
                                        </p:tav>
                                        <p:tav tm="100000">
                                          <p:val>
                                            <p:strVal val="#ppt_x"/>
                                          </p:val>
                                        </p:tav>
                                      </p:tavLst>
                                    </p:anim>
                                    <p:anim calcmode="lin" valueType="num">
                                      <p:cBhvr additive="base">
                                        <p:cTn id="67" dur="1000" fill="hold"/>
                                        <p:tgtEl>
                                          <p:spTgt spid="53279"/>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left)">
                                      <p:cBhvr>
                                        <p:cTn id="72" dur="500"/>
                                        <p:tgtEl>
                                          <p:spTgt spid="9"/>
                                        </p:tgtEl>
                                      </p:cBhvr>
                                    </p:animEffect>
                                  </p:childTnLst>
                                </p:cTn>
                              </p:par>
                            </p:childTnLst>
                          </p:cTn>
                        </p:par>
                      </p:childTnLst>
                    </p:cTn>
                  </p:par>
                  <p:par>
                    <p:cTn id="73" fill="hold">
                      <p:stCondLst>
                        <p:cond delay="indefinite"/>
                      </p:stCondLst>
                      <p:childTnLst>
                        <p:par>
                          <p:cTn id="74" fill="hold">
                            <p:stCondLst>
                              <p:cond delay="0"/>
                            </p:stCondLst>
                            <p:childTnLst>
                              <p:par>
                                <p:cTn id="75" presetID="12" presetClass="entr" presetSubtype="8" fill="hold" grpId="0" nodeType="clickEffect">
                                  <p:stCondLst>
                                    <p:cond delay="0"/>
                                  </p:stCondLst>
                                  <p:childTnLst>
                                    <p:set>
                                      <p:cBhvr>
                                        <p:cTn id="76" dur="1" fill="hold">
                                          <p:stCondLst>
                                            <p:cond delay="0"/>
                                          </p:stCondLst>
                                        </p:cTn>
                                        <p:tgtEl>
                                          <p:spTgt spid="53297"/>
                                        </p:tgtEl>
                                        <p:attrNameLst>
                                          <p:attrName>style.visibility</p:attrName>
                                        </p:attrNameLst>
                                      </p:cBhvr>
                                      <p:to>
                                        <p:strVal val="visible"/>
                                      </p:to>
                                    </p:set>
                                    <p:anim calcmode="lin" valueType="num">
                                      <p:cBhvr additive="base">
                                        <p:cTn id="77" dur="1000"/>
                                        <p:tgtEl>
                                          <p:spTgt spid="53297"/>
                                        </p:tgtEl>
                                        <p:attrNameLst>
                                          <p:attrName>ppt_x</p:attrName>
                                        </p:attrNameLst>
                                      </p:cBhvr>
                                      <p:tavLst>
                                        <p:tav tm="0">
                                          <p:val>
                                            <p:strVal val="#ppt_x-#ppt_w*1.125000"/>
                                          </p:val>
                                        </p:tav>
                                        <p:tav tm="100000">
                                          <p:val>
                                            <p:strVal val="#ppt_x"/>
                                          </p:val>
                                        </p:tav>
                                      </p:tavLst>
                                    </p:anim>
                                    <p:animEffect transition="in" filter="wipe(right)">
                                      <p:cBhvr>
                                        <p:cTn id="78" dur="1000"/>
                                        <p:tgtEl>
                                          <p:spTgt spid="53297"/>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wipe(left)">
                                      <p:cBhvr>
                                        <p:cTn id="83" dur="500"/>
                                        <p:tgtEl>
                                          <p:spTgt spid="12"/>
                                        </p:tgtEl>
                                      </p:cBhvr>
                                    </p:animEffect>
                                  </p:childTnLst>
                                </p:cTn>
                              </p:par>
                            </p:childTnLst>
                          </p:cTn>
                        </p:par>
                      </p:childTnLst>
                    </p:cTn>
                  </p:par>
                  <p:par>
                    <p:cTn id="84" fill="hold">
                      <p:stCondLst>
                        <p:cond delay="indefinite"/>
                      </p:stCondLst>
                      <p:childTnLst>
                        <p:par>
                          <p:cTn id="85" fill="hold">
                            <p:stCondLst>
                              <p:cond delay="0"/>
                            </p:stCondLst>
                            <p:childTnLst>
                              <p:par>
                                <p:cTn id="86" presetID="12" presetClass="entr" presetSubtype="8" fill="hold" grpId="0" nodeType="clickEffect">
                                  <p:stCondLst>
                                    <p:cond delay="0"/>
                                  </p:stCondLst>
                                  <p:childTnLst>
                                    <p:set>
                                      <p:cBhvr>
                                        <p:cTn id="87" dur="1" fill="hold">
                                          <p:stCondLst>
                                            <p:cond delay="0"/>
                                          </p:stCondLst>
                                        </p:cTn>
                                        <p:tgtEl>
                                          <p:spTgt spid="53298"/>
                                        </p:tgtEl>
                                        <p:attrNameLst>
                                          <p:attrName>style.visibility</p:attrName>
                                        </p:attrNameLst>
                                      </p:cBhvr>
                                      <p:to>
                                        <p:strVal val="visible"/>
                                      </p:to>
                                    </p:set>
                                    <p:anim calcmode="lin" valueType="num">
                                      <p:cBhvr additive="base">
                                        <p:cTn id="88" dur="1000"/>
                                        <p:tgtEl>
                                          <p:spTgt spid="53298"/>
                                        </p:tgtEl>
                                        <p:attrNameLst>
                                          <p:attrName>ppt_x</p:attrName>
                                        </p:attrNameLst>
                                      </p:cBhvr>
                                      <p:tavLst>
                                        <p:tav tm="0">
                                          <p:val>
                                            <p:strVal val="#ppt_x-#ppt_w*1.125000"/>
                                          </p:val>
                                        </p:tav>
                                        <p:tav tm="100000">
                                          <p:val>
                                            <p:strVal val="#ppt_x"/>
                                          </p:val>
                                        </p:tav>
                                      </p:tavLst>
                                    </p:anim>
                                    <p:animEffect transition="in" filter="wipe(right)">
                                      <p:cBhvr>
                                        <p:cTn id="89" dur="1000"/>
                                        <p:tgtEl>
                                          <p:spTgt spid="53298"/>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4" fill="hold" nodeType="clickEffect">
                                  <p:stCondLst>
                                    <p:cond delay="0"/>
                                  </p:stCondLst>
                                  <p:childTnLst>
                                    <p:set>
                                      <p:cBhvr>
                                        <p:cTn id="93" dur="1" fill="hold">
                                          <p:stCondLst>
                                            <p:cond delay="0"/>
                                          </p:stCondLst>
                                        </p:cTn>
                                        <p:tgtEl>
                                          <p:spTgt spid="53281"/>
                                        </p:tgtEl>
                                        <p:attrNameLst>
                                          <p:attrName>style.visibility</p:attrName>
                                        </p:attrNameLst>
                                      </p:cBhvr>
                                      <p:to>
                                        <p:strVal val="visible"/>
                                      </p:to>
                                    </p:set>
                                    <p:anim calcmode="lin" valueType="num">
                                      <p:cBhvr additive="base">
                                        <p:cTn id="94" dur="1000" fill="hold"/>
                                        <p:tgtEl>
                                          <p:spTgt spid="53281"/>
                                        </p:tgtEl>
                                        <p:attrNameLst>
                                          <p:attrName>ppt_x</p:attrName>
                                        </p:attrNameLst>
                                      </p:cBhvr>
                                      <p:tavLst>
                                        <p:tav tm="0">
                                          <p:val>
                                            <p:strVal val="#ppt_x"/>
                                          </p:val>
                                        </p:tav>
                                        <p:tav tm="100000">
                                          <p:val>
                                            <p:strVal val="#ppt_x"/>
                                          </p:val>
                                        </p:tav>
                                      </p:tavLst>
                                    </p:anim>
                                    <p:anim calcmode="lin" valueType="num">
                                      <p:cBhvr additive="base">
                                        <p:cTn id="95" dur="1000" fill="hold"/>
                                        <p:tgtEl>
                                          <p:spTgt spid="53281"/>
                                        </p:tgtEl>
                                        <p:attrNameLst>
                                          <p:attrName>ppt_y</p:attrName>
                                        </p:attrNameLst>
                                      </p:cBhvr>
                                      <p:tavLst>
                                        <p:tav tm="0">
                                          <p:val>
                                            <p:strVal val="1+#ppt_h/2"/>
                                          </p:val>
                                        </p:tav>
                                        <p:tav tm="100000">
                                          <p:val>
                                            <p:strVal val="#ppt_y"/>
                                          </p:val>
                                        </p:tav>
                                      </p:tavLst>
                                    </p:anim>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8" fill="hold" nodeType="clickEffect">
                                  <p:stCondLst>
                                    <p:cond delay="0"/>
                                  </p:stCondLst>
                                  <p:childTnLst>
                                    <p:set>
                                      <p:cBhvr>
                                        <p:cTn id="99" dur="1" fill="hold">
                                          <p:stCondLst>
                                            <p:cond delay="0"/>
                                          </p:stCondLst>
                                        </p:cTn>
                                        <p:tgtEl>
                                          <p:spTgt spid="18"/>
                                        </p:tgtEl>
                                        <p:attrNameLst>
                                          <p:attrName>style.visibility</p:attrName>
                                        </p:attrNameLst>
                                      </p:cBhvr>
                                      <p:to>
                                        <p:strVal val="visible"/>
                                      </p:to>
                                    </p:set>
                                    <p:animEffect transition="in" filter="wipe(left)">
                                      <p:cBhvr>
                                        <p:cTn id="100" dur="500"/>
                                        <p:tgtEl>
                                          <p:spTgt spid="18"/>
                                        </p:tgtEl>
                                      </p:cBhvr>
                                    </p:animEffect>
                                  </p:childTnLst>
                                </p:cTn>
                              </p:par>
                            </p:childTnLst>
                          </p:cTn>
                        </p:par>
                      </p:childTnLst>
                    </p:cTn>
                  </p:par>
                  <p:par>
                    <p:cTn id="101" fill="hold">
                      <p:stCondLst>
                        <p:cond delay="indefinite"/>
                      </p:stCondLst>
                      <p:childTnLst>
                        <p:par>
                          <p:cTn id="102" fill="hold">
                            <p:stCondLst>
                              <p:cond delay="0"/>
                            </p:stCondLst>
                            <p:childTnLst>
                              <p:par>
                                <p:cTn id="103" presetID="12" presetClass="entr" presetSubtype="8" fill="hold" grpId="0" nodeType="clickEffect">
                                  <p:stCondLst>
                                    <p:cond delay="0"/>
                                  </p:stCondLst>
                                  <p:childTnLst>
                                    <p:set>
                                      <p:cBhvr>
                                        <p:cTn id="104" dur="1" fill="hold">
                                          <p:stCondLst>
                                            <p:cond delay="0"/>
                                          </p:stCondLst>
                                        </p:cTn>
                                        <p:tgtEl>
                                          <p:spTgt spid="53300"/>
                                        </p:tgtEl>
                                        <p:attrNameLst>
                                          <p:attrName>style.visibility</p:attrName>
                                        </p:attrNameLst>
                                      </p:cBhvr>
                                      <p:to>
                                        <p:strVal val="visible"/>
                                      </p:to>
                                    </p:set>
                                    <p:anim calcmode="lin" valueType="num">
                                      <p:cBhvr additive="base">
                                        <p:cTn id="105" dur="1000"/>
                                        <p:tgtEl>
                                          <p:spTgt spid="53300"/>
                                        </p:tgtEl>
                                        <p:attrNameLst>
                                          <p:attrName>ppt_x</p:attrName>
                                        </p:attrNameLst>
                                      </p:cBhvr>
                                      <p:tavLst>
                                        <p:tav tm="0">
                                          <p:val>
                                            <p:strVal val="#ppt_x-#ppt_w*1.125000"/>
                                          </p:val>
                                        </p:tav>
                                        <p:tav tm="100000">
                                          <p:val>
                                            <p:strVal val="#ppt_x"/>
                                          </p:val>
                                        </p:tav>
                                      </p:tavLst>
                                    </p:anim>
                                    <p:animEffect transition="in" filter="wipe(right)">
                                      <p:cBhvr>
                                        <p:cTn id="106" dur="1000"/>
                                        <p:tgtEl>
                                          <p:spTgt spid="53300"/>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8" fill="hold" nodeType="clickEffect">
                                  <p:stCondLst>
                                    <p:cond delay="0"/>
                                  </p:stCondLst>
                                  <p:childTnLst>
                                    <p:set>
                                      <p:cBhvr>
                                        <p:cTn id="110" dur="1" fill="hold">
                                          <p:stCondLst>
                                            <p:cond delay="0"/>
                                          </p:stCondLst>
                                        </p:cTn>
                                        <p:tgtEl>
                                          <p:spTgt spid="21"/>
                                        </p:tgtEl>
                                        <p:attrNameLst>
                                          <p:attrName>style.visibility</p:attrName>
                                        </p:attrNameLst>
                                      </p:cBhvr>
                                      <p:to>
                                        <p:strVal val="visible"/>
                                      </p:to>
                                    </p:set>
                                    <p:animEffect transition="in" filter="wipe(left)">
                                      <p:cBhvr>
                                        <p:cTn id="111" dur="500"/>
                                        <p:tgtEl>
                                          <p:spTgt spid="21"/>
                                        </p:tgtEl>
                                      </p:cBhvr>
                                    </p:animEffect>
                                  </p:childTnLst>
                                </p:cTn>
                              </p:par>
                            </p:childTnLst>
                          </p:cTn>
                        </p:par>
                      </p:childTnLst>
                    </p:cTn>
                  </p:par>
                  <p:par>
                    <p:cTn id="112" fill="hold">
                      <p:stCondLst>
                        <p:cond delay="indefinite"/>
                      </p:stCondLst>
                      <p:childTnLst>
                        <p:par>
                          <p:cTn id="113" fill="hold">
                            <p:stCondLst>
                              <p:cond delay="0"/>
                            </p:stCondLst>
                            <p:childTnLst>
                              <p:par>
                                <p:cTn id="114" presetID="12" presetClass="entr" presetSubtype="8" fill="hold" grpId="0" nodeType="clickEffect">
                                  <p:stCondLst>
                                    <p:cond delay="0"/>
                                  </p:stCondLst>
                                  <p:childTnLst>
                                    <p:set>
                                      <p:cBhvr>
                                        <p:cTn id="115" dur="1" fill="hold">
                                          <p:stCondLst>
                                            <p:cond delay="0"/>
                                          </p:stCondLst>
                                        </p:cTn>
                                        <p:tgtEl>
                                          <p:spTgt spid="53299"/>
                                        </p:tgtEl>
                                        <p:attrNameLst>
                                          <p:attrName>style.visibility</p:attrName>
                                        </p:attrNameLst>
                                      </p:cBhvr>
                                      <p:to>
                                        <p:strVal val="visible"/>
                                      </p:to>
                                    </p:set>
                                    <p:anim calcmode="lin" valueType="num">
                                      <p:cBhvr additive="base">
                                        <p:cTn id="116" dur="1000"/>
                                        <p:tgtEl>
                                          <p:spTgt spid="53299"/>
                                        </p:tgtEl>
                                        <p:attrNameLst>
                                          <p:attrName>ppt_x</p:attrName>
                                        </p:attrNameLst>
                                      </p:cBhvr>
                                      <p:tavLst>
                                        <p:tav tm="0">
                                          <p:val>
                                            <p:strVal val="#ppt_x-#ppt_w*1.125000"/>
                                          </p:val>
                                        </p:tav>
                                        <p:tav tm="100000">
                                          <p:val>
                                            <p:strVal val="#ppt_x"/>
                                          </p:val>
                                        </p:tav>
                                      </p:tavLst>
                                    </p:anim>
                                    <p:animEffect transition="in" filter="wipe(right)">
                                      <p:cBhvr>
                                        <p:cTn id="117" dur="1000"/>
                                        <p:tgtEl>
                                          <p:spTgt spid="53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animBg="1"/>
      <p:bldP spid="53274" grpId="0"/>
      <p:bldP spid="53275" grpId="0"/>
      <p:bldP spid="53284" grpId="0" animBg="1"/>
      <p:bldP spid="53285" grpId="0" animBg="1"/>
      <p:bldP spid="53288" grpId="0" animBg="1"/>
      <p:bldP spid="53297" grpId="0" animBg="1"/>
      <p:bldP spid="53298" grpId="0" animBg="1"/>
      <p:bldP spid="53299" grpId="0" animBg="1"/>
      <p:bldP spid="53300"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F7F12DC-99F7-439C-8F1A-C5B38493608C}"/>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1800">
                <a:solidFill>
                  <a:schemeClr val="tx1"/>
                </a:solidFill>
                <a:latin typeface="Comic Sans MS" pitchFamily="66" charset="0"/>
              </a:rPr>
              <a:t>              </a:t>
            </a:r>
            <a:r>
              <a:rPr lang="it-IT" sz="1600">
                <a:solidFill>
                  <a:schemeClr val="tx1"/>
                </a:solidFill>
                <a:latin typeface="Comic Sans MS" pitchFamily="66" charset="0"/>
              </a:rPr>
              <a:t>Esemplificazioni descrittive della tipologia delle rette nei restanti diedri</a:t>
            </a:r>
            <a:br>
              <a:rPr lang="it-IT" sz="1800">
                <a:solidFill>
                  <a:schemeClr val="tx1"/>
                </a:solidFill>
                <a:latin typeface="Comic Sans MS" pitchFamily="66" charset="0"/>
              </a:rPr>
            </a:br>
            <a:endParaRPr lang="it-IT" sz="1800">
              <a:solidFill>
                <a:schemeClr val="tx1"/>
              </a:solidFill>
              <a:latin typeface="Comic Sans MS" pitchFamily="66" charset="0"/>
            </a:endParaRPr>
          </a:p>
        </p:txBody>
      </p:sp>
      <p:graphicFrame>
        <p:nvGraphicFramePr>
          <p:cNvPr id="54418" name="Group 146">
            <a:extLst>
              <a:ext uri="{FF2B5EF4-FFF2-40B4-BE49-F238E27FC236}">
                <a16:creationId xmlns:a16="http://schemas.microsoft.com/office/drawing/2014/main" id="{4CD0FB09-4BD2-46F4-BE90-5B1AAE05D2B8}"/>
              </a:ext>
            </a:extLst>
          </p:cNvPr>
          <p:cNvGraphicFramePr>
            <a:graphicFrameLocks noGrp="1"/>
          </p:cNvGraphicFramePr>
          <p:nvPr>
            <p:extLst>
              <p:ext uri="{D42A27DB-BD31-4B8C-83A1-F6EECF244321}">
                <p14:modId xmlns:p14="http://schemas.microsoft.com/office/powerpoint/2010/main" val="869699052"/>
              </p:ext>
            </p:extLst>
          </p:nvPr>
        </p:nvGraphicFramePr>
        <p:xfrm>
          <a:off x="36001" y="981075"/>
          <a:ext cx="9072000" cy="5688013"/>
        </p:xfrm>
        <a:graphic>
          <a:graphicData uri="http://schemas.openxmlformats.org/drawingml/2006/table">
            <a:tbl>
              <a:tblPr/>
              <a:tblGrid>
                <a:gridCol w="1512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gridCol w="1512000">
                  <a:extLst>
                    <a:ext uri="{9D8B030D-6E8A-4147-A177-3AD203B41FA5}">
                      <a16:colId xmlns:a16="http://schemas.microsoft.com/office/drawing/2014/main" val="20005"/>
                    </a:ext>
                  </a:extLst>
                </a:gridCol>
              </a:tblGrid>
              <a:tr h="4826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644525">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71500">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73088">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7467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841625">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5"/>
                  </a:ext>
                </a:extLst>
              </a:tr>
            </a:tbl>
          </a:graphicData>
        </a:graphic>
      </p:graphicFrame>
      <p:sp>
        <p:nvSpPr>
          <p:cNvPr id="54375" name="Text Box 103">
            <a:extLst>
              <a:ext uri="{FF2B5EF4-FFF2-40B4-BE49-F238E27FC236}">
                <a16:creationId xmlns:a16="http://schemas.microsoft.com/office/drawing/2014/main" id="{83AFBD4F-72D2-4370-872B-13E1137B8544}"/>
              </a:ext>
            </a:extLst>
          </p:cNvPr>
          <p:cNvSpPr txBox="1">
            <a:spLocks noChangeArrowheads="1"/>
          </p:cNvSpPr>
          <p:nvPr/>
        </p:nvSpPr>
        <p:spPr bwMode="auto">
          <a:xfrm>
            <a:off x="50890" y="1079809"/>
            <a:ext cx="298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generica nel II diedro</a:t>
            </a:r>
          </a:p>
        </p:txBody>
      </p:sp>
      <p:sp>
        <p:nvSpPr>
          <p:cNvPr id="54376" name="Text Box 104">
            <a:extLst>
              <a:ext uri="{FF2B5EF4-FFF2-40B4-BE49-F238E27FC236}">
                <a16:creationId xmlns:a16="http://schemas.microsoft.com/office/drawing/2014/main" id="{7BF519E7-5FAA-45B2-A339-65B439616F9B}"/>
              </a:ext>
            </a:extLst>
          </p:cNvPr>
          <p:cNvSpPr txBox="1">
            <a:spLocks noChangeArrowheads="1"/>
          </p:cNvSpPr>
          <p:nvPr/>
        </p:nvSpPr>
        <p:spPr bwMode="auto">
          <a:xfrm>
            <a:off x="3067095" y="1066161"/>
            <a:ext cx="298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generica nel III diedro</a:t>
            </a:r>
          </a:p>
        </p:txBody>
      </p:sp>
      <p:graphicFrame>
        <p:nvGraphicFramePr>
          <p:cNvPr id="9218" name="Object 102">
            <a:extLst>
              <a:ext uri="{FF2B5EF4-FFF2-40B4-BE49-F238E27FC236}">
                <a16:creationId xmlns:a16="http://schemas.microsoft.com/office/drawing/2014/main" id="{72097B6A-FBBD-4395-8DF1-B0BB79184FF5}"/>
              </a:ext>
            </a:extLst>
          </p:cNvPr>
          <p:cNvGraphicFramePr>
            <a:graphicFrameLocks noChangeAspect="1"/>
          </p:cNvGraphicFramePr>
          <p:nvPr>
            <p:extLst>
              <p:ext uri="{D42A27DB-BD31-4B8C-83A1-F6EECF244321}">
                <p14:modId xmlns:p14="http://schemas.microsoft.com/office/powerpoint/2010/main" val="134871584"/>
              </p:ext>
            </p:extLst>
          </p:nvPr>
        </p:nvGraphicFramePr>
        <p:xfrm>
          <a:off x="73401" y="3892881"/>
          <a:ext cx="9000000" cy="2774061"/>
        </p:xfrm>
        <a:graphic>
          <a:graphicData uri="http://schemas.openxmlformats.org/presentationml/2006/ole">
            <mc:AlternateContent xmlns:mc="http://schemas.openxmlformats.org/markup-compatibility/2006">
              <mc:Choice xmlns:v="urn:schemas-microsoft-com:vml" Requires="v">
                <p:oleObj spid="_x0000_s9724" r:id="rId3" imgW="3870720" imgH="1291680" progId="">
                  <p:embed/>
                </p:oleObj>
              </mc:Choice>
              <mc:Fallback>
                <p:oleObj r:id="rId3" imgW="3870720" imgH="1291680" progId="">
                  <p:embed/>
                  <p:pic>
                    <p:nvPicPr>
                      <p:cNvPr id="0" name="Object 1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401" y="3892881"/>
                        <a:ext cx="9000000" cy="2774061"/>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54377" name="Text Box 105">
            <a:extLst>
              <a:ext uri="{FF2B5EF4-FFF2-40B4-BE49-F238E27FC236}">
                <a16:creationId xmlns:a16="http://schemas.microsoft.com/office/drawing/2014/main" id="{7EB5AA3A-8371-4493-A46D-AF4EDD7129BE}"/>
              </a:ext>
            </a:extLst>
          </p:cNvPr>
          <p:cNvSpPr txBox="1">
            <a:spLocks noChangeArrowheads="1"/>
          </p:cNvSpPr>
          <p:nvPr/>
        </p:nvSpPr>
        <p:spPr bwMode="auto">
          <a:xfrm>
            <a:off x="6084887" y="1052513"/>
            <a:ext cx="298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generica nel IV diedro</a:t>
            </a:r>
          </a:p>
        </p:txBody>
      </p:sp>
      <p:graphicFrame>
        <p:nvGraphicFramePr>
          <p:cNvPr id="54379" name="Object 107">
            <a:extLst>
              <a:ext uri="{FF2B5EF4-FFF2-40B4-BE49-F238E27FC236}">
                <a16:creationId xmlns:a16="http://schemas.microsoft.com/office/drawing/2014/main" id="{4D7211D6-2FC5-41BF-B7FF-CF30EE46C28D}"/>
              </a:ext>
            </a:extLst>
          </p:cNvPr>
          <p:cNvGraphicFramePr>
            <a:graphicFrameLocks noChangeAspect="1"/>
          </p:cNvGraphicFramePr>
          <p:nvPr>
            <p:extLst>
              <p:ext uri="{D42A27DB-BD31-4B8C-83A1-F6EECF244321}">
                <p14:modId xmlns:p14="http://schemas.microsoft.com/office/powerpoint/2010/main" val="4170192823"/>
              </p:ext>
            </p:extLst>
          </p:nvPr>
        </p:nvGraphicFramePr>
        <p:xfrm>
          <a:off x="100697" y="2420938"/>
          <a:ext cx="1441450" cy="312737"/>
        </p:xfrm>
        <a:graphic>
          <a:graphicData uri="http://schemas.openxmlformats.org/presentationml/2006/ole">
            <mc:AlternateContent xmlns:mc="http://schemas.openxmlformats.org/markup-compatibility/2006">
              <mc:Choice xmlns:v="urn:schemas-microsoft-com:vml" Requires="v">
                <p:oleObj spid="_x0000_s9725" name="Equation" r:id="rId5" imgW="876300" imgH="228600" progId="Equation.3">
                  <p:embed/>
                </p:oleObj>
              </mc:Choice>
              <mc:Fallback>
                <p:oleObj name="Equation" r:id="rId5" imgW="876300" imgH="228600" progId="Equation.3">
                  <p:embed/>
                  <p:pic>
                    <p:nvPicPr>
                      <p:cNvPr id="0" name="Object 10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697" y="2420938"/>
                        <a:ext cx="1441450" cy="312737"/>
                      </a:xfrm>
                      <a:prstGeom prst="rect">
                        <a:avLst/>
                      </a:prstGeom>
                      <a:solidFill>
                        <a:srgbClr val="FFCC66"/>
                      </a:solidFill>
                    </p:spPr>
                  </p:pic>
                </p:oleObj>
              </mc:Fallback>
            </mc:AlternateContent>
          </a:graphicData>
        </a:graphic>
      </p:graphicFrame>
      <p:graphicFrame>
        <p:nvGraphicFramePr>
          <p:cNvPr id="54381" name="Object 109">
            <a:extLst>
              <a:ext uri="{FF2B5EF4-FFF2-40B4-BE49-F238E27FC236}">
                <a16:creationId xmlns:a16="http://schemas.microsoft.com/office/drawing/2014/main" id="{013B27D6-CF1B-4024-8B78-7A08F1F3E50B}"/>
              </a:ext>
            </a:extLst>
          </p:cNvPr>
          <p:cNvGraphicFramePr>
            <a:graphicFrameLocks noChangeAspect="1"/>
          </p:cNvGraphicFramePr>
          <p:nvPr>
            <p:extLst>
              <p:ext uri="{D42A27DB-BD31-4B8C-83A1-F6EECF244321}">
                <p14:modId xmlns:p14="http://schemas.microsoft.com/office/powerpoint/2010/main" val="4291622523"/>
              </p:ext>
            </p:extLst>
          </p:nvPr>
        </p:nvGraphicFramePr>
        <p:xfrm>
          <a:off x="3135335" y="2492375"/>
          <a:ext cx="1368425" cy="296863"/>
        </p:xfrm>
        <a:graphic>
          <a:graphicData uri="http://schemas.openxmlformats.org/presentationml/2006/ole">
            <mc:AlternateContent xmlns:mc="http://schemas.openxmlformats.org/markup-compatibility/2006">
              <mc:Choice xmlns:v="urn:schemas-microsoft-com:vml" Requires="v">
                <p:oleObj spid="_x0000_s9726" name="Equation" r:id="rId7" imgW="876300" imgH="228600" progId="Equation.3">
                  <p:embed/>
                </p:oleObj>
              </mc:Choice>
              <mc:Fallback>
                <p:oleObj name="Equation" r:id="rId7" imgW="876300" imgH="228600" progId="Equation.3">
                  <p:embed/>
                  <p:pic>
                    <p:nvPicPr>
                      <p:cNvPr id="0" name="Object 10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35335" y="2492375"/>
                        <a:ext cx="1368425" cy="296863"/>
                      </a:xfrm>
                      <a:prstGeom prst="rect">
                        <a:avLst/>
                      </a:prstGeom>
                      <a:solidFill>
                        <a:srgbClr val="FFCC66"/>
                      </a:solidFill>
                    </p:spPr>
                  </p:pic>
                </p:oleObj>
              </mc:Fallback>
            </mc:AlternateContent>
          </a:graphicData>
        </a:graphic>
      </p:graphicFrame>
      <p:graphicFrame>
        <p:nvGraphicFramePr>
          <p:cNvPr id="54383" name="Object 111">
            <a:extLst>
              <a:ext uri="{FF2B5EF4-FFF2-40B4-BE49-F238E27FC236}">
                <a16:creationId xmlns:a16="http://schemas.microsoft.com/office/drawing/2014/main" id="{95192C94-DEE4-466E-B0D6-DD04947E2C0A}"/>
              </a:ext>
            </a:extLst>
          </p:cNvPr>
          <p:cNvGraphicFramePr>
            <a:graphicFrameLocks noChangeAspect="1"/>
          </p:cNvGraphicFramePr>
          <p:nvPr>
            <p:extLst>
              <p:ext uri="{D42A27DB-BD31-4B8C-83A1-F6EECF244321}">
                <p14:modId xmlns:p14="http://schemas.microsoft.com/office/powerpoint/2010/main" val="2123101594"/>
              </p:ext>
            </p:extLst>
          </p:nvPr>
        </p:nvGraphicFramePr>
        <p:xfrm>
          <a:off x="6166776" y="2492375"/>
          <a:ext cx="1366837" cy="295275"/>
        </p:xfrm>
        <a:graphic>
          <a:graphicData uri="http://schemas.openxmlformats.org/presentationml/2006/ole">
            <mc:AlternateContent xmlns:mc="http://schemas.openxmlformats.org/markup-compatibility/2006">
              <mc:Choice xmlns:v="urn:schemas-microsoft-com:vml" Requires="v">
                <p:oleObj spid="_x0000_s9727" name="Equation" r:id="rId9" imgW="876300" imgH="228600" progId="Equation.3">
                  <p:embed/>
                </p:oleObj>
              </mc:Choice>
              <mc:Fallback>
                <p:oleObj name="Equation" r:id="rId9" imgW="876300" imgH="228600" progId="Equation.3">
                  <p:embed/>
                  <p:pic>
                    <p:nvPicPr>
                      <p:cNvPr id="0" name="Object 1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66776" y="2492375"/>
                        <a:ext cx="1366837" cy="295275"/>
                      </a:xfrm>
                      <a:prstGeom prst="rect">
                        <a:avLst/>
                      </a:prstGeom>
                      <a:solidFill>
                        <a:srgbClr val="FFCC66"/>
                      </a:solidFill>
                    </p:spPr>
                  </p:pic>
                </p:oleObj>
              </mc:Fallback>
            </mc:AlternateContent>
          </a:graphicData>
        </a:graphic>
      </p:graphicFrame>
      <p:sp>
        <p:nvSpPr>
          <p:cNvPr id="9272" name="Rectangle 114">
            <a:extLst>
              <a:ext uri="{FF2B5EF4-FFF2-40B4-BE49-F238E27FC236}">
                <a16:creationId xmlns:a16="http://schemas.microsoft.com/office/drawing/2014/main" id="{D1E3D808-975E-4C2D-87A5-DB2311F22B2D}"/>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4385" name="Object 113">
            <a:extLst>
              <a:ext uri="{FF2B5EF4-FFF2-40B4-BE49-F238E27FC236}">
                <a16:creationId xmlns:a16="http://schemas.microsoft.com/office/drawing/2014/main" id="{9CFE4377-0B14-4BA9-BB70-A5084C854108}"/>
              </a:ext>
            </a:extLst>
          </p:cNvPr>
          <p:cNvGraphicFramePr>
            <a:graphicFrameLocks noChangeAspect="1"/>
          </p:cNvGraphicFramePr>
          <p:nvPr>
            <p:extLst>
              <p:ext uri="{D42A27DB-BD31-4B8C-83A1-F6EECF244321}">
                <p14:modId xmlns:p14="http://schemas.microsoft.com/office/powerpoint/2010/main" val="306255794"/>
              </p:ext>
            </p:extLst>
          </p:nvPr>
        </p:nvGraphicFramePr>
        <p:xfrm>
          <a:off x="1613585" y="3284538"/>
          <a:ext cx="1368425" cy="485775"/>
        </p:xfrm>
        <a:graphic>
          <a:graphicData uri="http://schemas.openxmlformats.org/presentationml/2006/ole">
            <mc:AlternateContent xmlns:mc="http://schemas.openxmlformats.org/markup-compatibility/2006">
              <mc:Choice xmlns:v="urn:schemas-microsoft-com:vml" Requires="v">
                <p:oleObj spid="_x0000_s9728" name="Equation" r:id="rId11" imgW="901309" imgH="482391" progId="Equation.3">
                  <p:embed/>
                </p:oleObj>
              </mc:Choice>
              <mc:Fallback>
                <p:oleObj name="Equation" r:id="rId11" imgW="901309" imgH="482391" progId="Equation.3">
                  <p:embed/>
                  <p:pic>
                    <p:nvPicPr>
                      <p:cNvPr id="0" name="Object 1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13585" y="3284538"/>
                        <a:ext cx="1368425" cy="485775"/>
                      </a:xfrm>
                      <a:prstGeom prst="rect">
                        <a:avLst/>
                      </a:prstGeom>
                      <a:solidFill>
                        <a:srgbClr val="FFCC66"/>
                      </a:solidFill>
                    </p:spPr>
                  </p:pic>
                </p:oleObj>
              </mc:Fallback>
            </mc:AlternateContent>
          </a:graphicData>
        </a:graphic>
      </p:graphicFrame>
      <p:sp>
        <p:nvSpPr>
          <p:cNvPr id="9273" name="Rectangle 116">
            <a:extLst>
              <a:ext uri="{FF2B5EF4-FFF2-40B4-BE49-F238E27FC236}">
                <a16:creationId xmlns:a16="http://schemas.microsoft.com/office/drawing/2014/main" id="{767B72C9-4F2F-45D3-8EA7-F306A38471BF}"/>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4387" name="Object 115">
            <a:extLst>
              <a:ext uri="{FF2B5EF4-FFF2-40B4-BE49-F238E27FC236}">
                <a16:creationId xmlns:a16="http://schemas.microsoft.com/office/drawing/2014/main" id="{9AF6F8CE-05AD-483F-B5B0-ADBFC14F45AF}"/>
              </a:ext>
            </a:extLst>
          </p:cNvPr>
          <p:cNvGraphicFramePr>
            <a:graphicFrameLocks noChangeAspect="1"/>
          </p:cNvGraphicFramePr>
          <p:nvPr>
            <p:extLst>
              <p:ext uri="{D42A27DB-BD31-4B8C-83A1-F6EECF244321}">
                <p14:modId xmlns:p14="http://schemas.microsoft.com/office/powerpoint/2010/main" val="314969364"/>
              </p:ext>
            </p:extLst>
          </p:nvPr>
        </p:nvGraphicFramePr>
        <p:xfrm>
          <a:off x="1627233" y="2708275"/>
          <a:ext cx="1368425" cy="504825"/>
        </p:xfrm>
        <a:graphic>
          <a:graphicData uri="http://schemas.openxmlformats.org/presentationml/2006/ole">
            <mc:AlternateContent xmlns:mc="http://schemas.openxmlformats.org/markup-compatibility/2006">
              <mc:Choice xmlns:v="urn:schemas-microsoft-com:vml" Requires="v">
                <p:oleObj spid="_x0000_s9729" name="Equation" r:id="rId13" imgW="914400" imgH="508000" progId="Equation.3">
                  <p:embed/>
                </p:oleObj>
              </mc:Choice>
              <mc:Fallback>
                <p:oleObj name="Equation" r:id="rId13" imgW="914400" imgH="508000" progId="Equation.3">
                  <p:embed/>
                  <p:pic>
                    <p:nvPicPr>
                      <p:cNvPr id="0" name="Object 1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27233" y="2708275"/>
                        <a:ext cx="1368425" cy="504825"/>
                      </a:xfrm>
                      <a:prstGeom prst="rect">
                        <a:avLst/>
                      </a:prstGeom>
                      <a:solidFill>
                        <a:srgbClr val="FFCC66"/>
                      </a:solidFill>
                    </p:spPr>
                  </p:pic>
                </p:oleObj>
              </mc:Fallback>
            </mc:AlternateContent>
          </a:graphicData>
        </a:graphic>
      </p:graphicFrame>
      <p:sp>
        <p:nvSpPr>
          <p:cNvPr id="9274" name="Rectangle 118">
            <a:extLst>
              <a:ext uri="{FF2B5EF4-FFF2-40B4-BE49-F238E27FC236}">
                <a16:creationId xmlns:a16="http://schemas.microsoft.com/office/drawing/2014/main" id="{18F3C289-A751-41BC-925B-C960C0714A7C}"/>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4389" name="Object 117">
            <a:extLst>
              <a:ext uri="{FF2B5EF4-FFF2-40B4-BE49-F238E27FC236}">
                <a16:creationId xmlns:a16="http://schemas.microsoft.com/office/drawing/2014/main" id="{404A8703-816D-4637-AE03-C7D199309897}"/>
              </a:ext>
            </a:extLst>
          </p:cNvPr>
          <p:cNvGraphicFramePr>
            <a:graphicFrameLocks noChangeAspect="1"/>
          </p:cNvGraphicFramePr>
          <p:nvPr>
            <p:extLst>
              <p:ext uri="{D42A27DB-BD31-4B8C-83A1-F6EECF244321}">
                <p14:modId xmlns:p14="http://schemas.microsoft.com/office/powerpoint/2010/main" val="4224655219"/>
              </p:ext>
            </p:extLst>
          </p:nvPr>
        </p:nvGraphicFramePr>
        <p:xfrm>
          <a:off x="4675519" y="2708275"/>
          <a:ext cx="1295400" cy="504825"/>
        </p:xfrm>
        <a:graphic>
          <a:graphicData uri="http://schemas.openxmlformats.org/presentationml/2006/ole">
            <mc:AlternateContent xmlns:mc="http://schemas.openxmlformats.org/markup-compatibility/2006">
              <mc:Choice xmlns:v="urn:schemas-microsoft-com:vml" Requires="v">
                <p:oleObj spid="_x0000_s9730" name="Equation" r:id="rId15" imgW="914400" imgH="508000" progId="Equation.3">
                  <p:embed/>
                </p:oleObj>
              </mc:Choice>
              <mc:Fallback>
                <p:oleObj name="Equation" r:id="rId15" imgW="914400" imgH="508000" progId="Equation.3">
                  <p:embed/>
                  <p:pic>
                    <p:nvPicPr>
                      <p:cNvPr id="0" name="Object 1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75519" y="2708275"/>
                        <a:ext cx="1295400" cy="504825"/>
                      </a:xfrm>
                      <a:prstGeom prst="rect">
                        <a:avLst/>
                      </a:prstGeom>
                      <a:solidFill>
                        <a:srgbClr val="FFCC66"/>
                      </a:solidFill>
                    </p:spPr>
                  </p:pic>
                </p:oleObj>
              </mc:Fallback>
            </mc:AlternateContent>
          </a:graphicData>
        </a:graphic>
      </p:graphicFrame>
      <p:sp>
        <p:nvSpPr>
          <p:cNvPr id="9275" name="Rectangle 120">
            <a:extLst>
              <a:ext uri="{FF2B5EF4-FFF2-40B4-BE49-F238E27FC236}">
                <a16:creationId xmlns:a16="http://schemas.microsoft.com/office/drawing/2014/main" id="{DC07B570-84CE-427E-B9B2-C0AC939F6128}"/>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4391" name="Object 119">
            <a:extLst>
              <a:ext uri="{FF2B5EF4-FFF2-40B4-BE49-F238E27FC236}">
                <a16:creationId xmlns:a16="http://schemas.microsoft.com/office/drawing/2014/main" id="{23757F1D-0EB6-4017-AC54-6B205D686252}"/>
              </a:ext>
            </a:extLst>
          </p:cNvPr>
          <p:cNvGraphicFramePr>
            <a:graphicFrameLocks noChangeAspect="1"/>
          </p:cNvGraphicFramePr>
          <p:nvPr>
            <p:extLst>
              <p:ext uri="{D42A27DB-BD31-4B8C-83A1-F6EECF244321}">
                <p14:modId xmlns:p14="http://schemas.microsoft.com/office/powerpoint/2010/main" val="418533943"/>
              </p:ext>
            </p:extLst>
          </p:nvPr>
        </p:nvGraphicFramePr>
        <p:xfrm>
          <a:off x="4675519" y="3284538"/>
          <a:ext cx="1295400" cy="485775"/>
        </p:xfrm>
        <a:graphic>
          <a:graphicData uri="http://schemas.openxmlformats.org/presentationml/2006/ole">
            <mc:AlternateContent xmlns:mc="http://schemas.openxmlformats.org/markup-compatibility/2006">
              <mc:Choice xmlns:v="urn:schemas-microsoft-com:vml" Requires="v">
                <p:oleObj spid="_x0000_s9731" name="Equation" r:id="rId16" imgW="901309" imgH="482391" progId="Equation.3">
                  <p:embed/>
                </p:oleObj>
              </mc:Choice>
              <mc:Fallback>
                <p:oleObj name="Equation" r:id="rId16" imgW="901309" imgH="482391" progId="Equation.3">
                  <p:embed/>
                  <p:pic>
                    <p:nvPicPr>
                      <p:cNvPr id="0" name="Object 1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75519" y="3284538"/>
                        <a:ext cx="1295400" cy="485775"/>
                      </a:xfrm>
                      <a:prstGeom prst="rect">
                        <a:avLst/>
                      </a:prstGeom>
                      <a:solidFill>
                        <a:srgbClr val="FFCC66"/>
                      </a:solidFill>
                    </p:spPr>
                  </p:pic>
                </p:oleObj>
              </mc:Fallback>
            </mc:AlternateContent>
          </a:graphicData>
        </a:graphic>
      </p:graphicFrame>
      <p:sp>
        <p:nvSpPr>
          <p:cNvPr id="9276" name="Rectangle 122">
            <a:extLst>
              <a:ext uri="{FF2B5EF4-FFF2-40B4-BE49-F238E27FC236}">
                <a16:creationId xmlns:a16="http://schemas.microsoft.com/office/drawing/2014/main" id="{32293C83-7D42-4B3C-B31A-3FB674A4D928}"/>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4393" name="Object 121">
            <a:extLst>
              <a:ext uri="{FF2B5EF4-FFF2-40B4-BE49-F238E27FC236}">
                <a16:creationId xmlns:a16="http://schemas.microsoft.com/office/drawing/2014/main" id="{8FD0C3E6-86E0-43C9-8786-14D5E748B642}"/>
              </a:ext>
            </a:extLst>
          </p:cNvPr>
          <p:cNvGraphicFramePr>
            <a:graphicFrameLocks noChangeAspect="1"/>
          </p:cNvGraphicFramePr>
          <p:nvPr>
            <p:extLst>
              <p:ext uri="{D42A27DB-BD31-4B8C-83A1-F6EECF244321}">
                <p14:modId xmlns:p14="http://schemas.microsoft.com/office/powerpoint/2010/main" val="815673265"/>
              </p:ext>
            </p:extLst>
          </p:nvPr>
        </p:nvGraphicFramePr>
        <p:xfrm>
          <a:off x="7705372" y="2708275"/>
          <a:ext cx="1296987" cy="504825"/>
        </p:xfrm>
        <a:graphic>
          <a:graphicData uri="http://schemas.openxmlformats.org/presentationml/2006/ole">
            <mc:AlternateContent xmlns:mc="http://schemas.openxmlformats.org/markup-compatibility/2006">
              <mc:Choice xmlns:v="urn:schemas-microsoft-com:vml" Requires="v">
                <p:oleObj spid="_x0000_s9732" name="Equation" r:id="rId17" imgW="914400" imgH="508000" progId="Equation.3">
                  <p:embed/>
                </p:oleObj>
              </mc:Choice>
              <mc:Fallback>
                <p:oleObj name="Equation" r:id="rId17" imgW="914400" imgH="508000" progId="Equation.3">
                  <p:embed/>
                  <p:pic>
                    <p:nvPicPr>
                      <p:cNvPr id="0" name="Object 1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05372" y="2708275"/>
                        <a:ext cx="1296987" cy="504825"/>
                      </a:xfrm>
                      <a:prstGeom prst="rect">
                        <a:avLst/>
                      </a:prstGeom>
                      <a:solidFill>
                        <a:srgbClr val="FFCC66"/>
                      </a:solidFill>
                    </p:spPr>
                  </p:pic>
                </p:oleObj>
              </mc:Fallback>
            </mc:AlternateContent>
          </a:graphicData>
        </a:graphic>
      </p:graphicFrame>
      <p:sp>
        <p:nvSpPr>
          <p:cNvPr id="9277" name="Rectangle 124">
            <a:extLst>
              <a:ext uri="{FF2B5EF4-FFF2-40B4-BE49-F238E27FC236}">
                <a16:creationId xmlns:a16="http://schemas.microsoft.com/office/drawing/2014/main" id="{C1E297F9-08C7-487B-A536-A5008C15E76F}"/>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4395" name="Object 123">
            <a:extLst>
              <a:ext uri="{FF2B5EF4-FFF2-40B4-BE49-F238E27FC236}">
                <a16:creationId xmlns:a16="http://schemas.microsoft.com/office/drawing/2014/main" id="{B8A14704-91E3-410F-B7D6-4A593F6839D9}"/>
              </a:ext>
            </a:extLst>
          </p:cNvPr>
          <p:cNvGraphicFramePr>
            <a:graphicFrameLocks noChangeAspect="1"/>
          </p:cNvGraphicFramePr>
          <p:nvPr>
            <p:extLst>
              <p:ext uri="{D42A27DB-BD31-4B8C-83A1-F6EECF244321}">
                <p14:modId xmlns:p14="http://schemas.microsoft.com/office/powerpoint/2010/main" val="2813775142"/>
              </p:ext>
            </p:extLst>
          </p:nvPr>
        </p:nvGraphicFramePr>
        <p:xfrm>
          <a:off x="7719020" y="3284538"/>
          <a:ext cx="1296987" cy="485775"/>
        </p:xfrm>
        <a:graphic>
          <a:graphicData uri="http://schemas.openxmlformats.org/presentationml/2006/ole">
            <mc:AlternateContent xmlns:mc="http://schemas.openxmlformats.org/markup-compatibility/2006">
              <mc:Choice xmlns:v="urn:schemas-microsoft-com:vml" Requires="v">
                <p:oleObj spid="_x0000_s9733" name="Equation" r:id="rId18" imgW="901309" imgH="482391" progId="Equation.3">
                  <p:embed/>
                </p:oleObj>
              </mc:Choice>
              <mc:Fallback>
                <p:oleObj name="Equation" r:id="rId18" imgW="901309" imgH="482391" progId="Equation.3">
                  <p:embed/>
                  <p:pic>
                    <p:nvPicPr>
                      <p:cNvPr id="0" name="Object 12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19020" y="3284538"/>
                        <a:ext cx="1296987" cy="485775"/>
                      </a:xfrm>
                      <a:prstGeom prst="rect">
                        <a:avLst/>
                      </a:prstGeom>
                      <a:solidFill>
                        <a:srgbClr val="FFCC66"/>
                      </a:solidFill>
                    </p:spPr>
                  </p:pic>
                </p:oleObj>
              </mc:Fallback>
            </mc:AlternateContent>
          </a:graphicData>
        </a:graphic>
      </p:graphicFrame>
      <p:sp>
        <p:nvSpPr>
          <p:cNvPr id="54397" name="Text Box 125">
            <a:extLst>
              <a:ext uri="{FF2B5EF4-FFF2-40B4-BE49-F238E27FC236}">
                <a16:creationId xmlns:a16="http://schemas.microsoft.com/office/drawing/2014/main" id="{759DA8E1-24B6-4C74-9853-328D8AE067DA}"/>
              </a:ext>
            </a:extLst>
          </p:cNvPr>
          <p:cNvSpPr txBox="1">
            <a:spLocks noChangeArrowheads="1"/>
          </p:cNvSpPr>
          <p:nvPr/>
        </p:nvSpPr>
        <p:spPr bwMode="auto">
          <a:xfrm>
            <a:off x="1627233" y="1628775"/>
            <a:ext cx="1368425"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2"/>
                </a:solidFill>
              </a:rPr>
              <a:t>T</a:t>
            </a:r>
            <a:r>
              <a:rPr lang="it-IT" altLang="it-IT" sz="1800" baseline="-25000" dirty="0">
                <a:solidFill>
                  <a:schemeClr val="bg2"/>
                </a:solidFill>
              </a:rPr>
              <a:t>1</a:t>
            </a:r>
            <a:r>
              <a:rPr lang="it-IT" altLang="it-IT" sz="1800" dirty="0">
                <a:solidFill>
                  <a:schemeClr val="bg2"/>
                </a:solidFill>
              </a:rPr>
              <a:t>a =-5</a:t>
            </a:r>
            <a:r>
              <a:rPr lang="it-IT" altLang="it-IT" dirty="0">
                <a:solidFill>
                  <a:schemeClr val="bg2"/>
                </a:solidFill>
              </a:rPr>
              <a:t> </a:t>
            </a:r>
          </a:p>
        </p:txBody>
      </p:sp>
      <p:sp>
        <p:nvSpPr>
          <p:cNvPr id="54398" name="Text Box 126">
            <a:extLst>
              <a:ext uri="{FF2B5EF4-FFF2-40B4-BE49-F238E27FC236}">
                <a16:creationId xmlns:a16="http://schemas.microsoft.com/office/drawing/2014/main" id="{BF269DE2-7D02-4D26-8D3A-01171F7EBEFF}"/>
              </a:ext>
            </a:extLst>
          </p:cNvPr>
          <p:cNvSpPr txBox="1">
            <a:spLocks noChangeArrowheads="1"/>
          </p:cNvSpPr>
          <p:nvPr/>
        </p:nvSpPr>
        <p:spPr bwMode="auto">
          <a:xfrm>
            <a:off x="1613585" y="2205038"/>
            <a:ext cx="1368425"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a =2</a:t>
            </a:r>
            <a:r>
              <a:rPr lang="it-IT" altLang="it-IT">
                <a:solidFill>
                  <a:schemeClr val="bg2"/>
                </a:solidFill>
              </a:rPr>
              <a:t> </a:t>
            </a:r>
          </a:p>
        </p:txBody>
      </p:sp>
      <p:sp>
        <p:nvSpPr>
          <p:cNvPr id="54404" name="Text Box 132">
            <a:extLst>
              <a:ext uri="{FF2B5EF4-FFF2-40B4-BE49-F238E27FC236}">
                <a16:creationId xmlns:a16="http://schemas.microsoft.com/office/drawing/2014/main" id="{EF29A950-A53F-4B1E-96C6-A52BACE898B9}"/>
              </a:ext>
            </a:extLst>
          </p:cNvPr>
          <p:cNvSpPr txBox="1">
            <a:spLocks noChangeArrowheads="1"/>
          </p:cNvSpPr>
          <p:nvPr/>
        </p:nvSpPr>
        <p:spPr bwMode="auto">
          <a:xfrm>
            <a:off x="4689167" y="1628775"/>
            <a:ext cx="1295400"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2"/>
                </a:solidFill>
              </a:rPr>
              <a:t>T</a:t>
            </a:r>
            <a:r>
              <a:rPr lang="it-IT" altLang="it-IT" sz="1800" baseline="-25000" dirty="0">
                <a:solidFill>
                  <a:schemeClr val="bg2"/>
                </a:solidFill>
              </a:rPr>
              <a:t>1</a:t>
            </a:r>
            <a:r>
              <a:rPr lang="it-IT" altLang="it-IT" sz="1800" dirty="0">
                <a:solidFill>
                  <a:schemeClr val="bg2"/>
                </a:solidFill>
              </a:rPr>
              <a:t>a =-5</a:t>
            </a:r>
            <a:r>
              <a:rPr lang="it-IT" altLang="it-IT" dirty="0">
                <a:solidFill>
                  <a:schemeClr val="bg2"/>
                </a:solidFill>
              </a:rPr>
              <a:t> </a:t>
            </a:r>
          </a:p>
        </p:txBody>
      </p:sp>
      <p:sp>
        <p:nvSpPr>
          <p:cNvPr id="54405" name="Text Box 133">
            <a:extLst>
              <a:ext uri="{FF2B5EF4-FFF2-40B4-BE49-F238E27FC236}">
                <a16:creationId xmlns:a16="http://schemas.microsoft.com/office/drawing/2014/main" id="{850CABFC-62FB-4546-A717-C0E9F2F44E75}"/>
              </a:ext>
            </a:extLst>
          </p:cNvPr>
          <p:cNvSpPr txBox="1">
            <a:spLocks noChangeArrowheads="1"/>
          </p:cNvSpPr>
          <p:nvPr/>
        </p:nvSpPr>
        <p:spPr bwMode="auto">
          <a:xfrm>
            <a:off x="4675519" y="2198688"/>
            <a:ext cx="1295400"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2"/>
                </a:solidFill>
              </a:rPr>
              <a:t>T</a:t>
            </a:r>
            <a:r>
              <a:rPr lang="it-IT" altLang="it-IT" sz="1800" baseline="-25000" dirty="0">
                <a:solidFill>
                  <a:schemeClr val="bg2"/>
                </a:solidFill>
              </a:rPr>
              <a:t>2</a:t>
            </a:r>
            <a:r>
              <a:rPr lang="it-IT" altLang="it-IT" sz="1800" dirty="0">
                <a:solidFill>
                  <a:schemeClr val="bg2"/>
                </a:solidFill>
              </a:rPr>
              <a:t>a =-2</a:t>
            </a:r>
            <a:r>
              <a:rPr lang="it-IT" altLang="it-IT" dirty="0">
                <a:solidFill>
                  <a:schemeClr val="bg2"/>
                </a:solidFill>
              </a:rPr>
              <a:t> </a:t>
            </a:r>
          </a:p>
        </p:txBody>
      </p:sp>
      <p:cxnSp>
        <p:nvCxnSpPr>
          <p:cNvPr id="54411" name="AutoShape 139">
            <a:extLst>
              <a:ext uri="{FF2B5EF4-FFF2-40B4-BE49-F238E27FC236}">
                <a16:creationId xmlns:a16="http://schemas.microsoft.com/office/drawing/2014/main" id="{FB50E9EC-6489-48E1-920B-4E899370B7F0}"/>
              </a:ext>
            </a:extLst>
          </p:cNvPr>
          <p:cNvCxnSpPr>
            <a:cxnSpLocks noChangeShapeType="1"/>
            <a:stCxn id="54404" idx="1"/>
            <a:endCxn id="54407" idx="0"/>
          </p:cNvCxnSpPr>
          <p:nvPr/>
        </p:nvCxnSpPr>
        <p:spPr bwMode="auto">
          <a:xfrm rot="10800000" flipV="1">
            <a:off x="3600451" y="1812132"/>
            <a:ext cx="1088717" cy="2264568"/>
          </a:xfrm>
          <a:prstGeom prst="curvedConnector2">
            <a:avLst/>
          </a:prstGeom>
          <a:noFill/>
          <a:ln w="12700">
            <a:solidFill>
              <a:schemeClr val="tx1"/>
            </a:solidFill>
            <a:round/>
            <a:headEnd type="none" w="lg" len="lg"/>
            <a:tailEnd type="stealth" w="lg" len="lg"/>
          </a:ln>
          <a:extLst>
            <a:ext uri="{909E8E84-426E-40DD-AFC4-6F175D3DCCD1}">
              <a14:hiddenFill xmlns:a14="http://schemas.microsoft.com/office/drawing/2010/main">
                <a:noFill/>
              </a14:hiddenFill>
            </a:ext>
          </a:extLst>
        </p:spPr>
      </p:cxnSp>
      <p:sp>
        <p:nvSpPr>
          <p:cNvPr id="54413" name="Text Box 141">
            <a:extLst>
              <a:ext uri="{FF2B5EF4-FFF2-40B4-BE49-F238E27FC236}">
                <a16:creationId xmlns:a16="http://schemas.microsoft.com/office/drawing/2014/main" id="{2A6BC85C-D27F-47E4-918C-C0D774B17A87}"/>
              </a:ext>
            </a:extLst>
          </p:cNvPr>
          <p:cNvSpPr txBox="1">
            <a:spLocks noChangeArrowheads="1"/>
          </p:cNvSpPr>
          <p:nvPr/>
        </p:nvSpPr>
        <p:spPr bwMode="auto">
          <a:xfrm>
            <a:off x="7705372" y="1598282"/>
            <a:ext cx="1296987"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a =5</a:t>
            </a:r>
            <a:r>
              <a:rPr lang="it-IT" altLang="it-IT">
                <a:solidFill>
                  <a:schemeClr val="bg2"/>
                </a:solidFill>
              </a:rPr>
              <a:t> </a:t>
            </a:r>
          </a:p>
        </p:txBody>
      </p:sp>
      <p:sp>
        <p:nvSpPr>
          <p:cNvPr id="54414" name="Text Box 142">
            <a:extLst>
              <a:ext uri="{FF2B5EF4-FFF2-40B4-BE49-F238E27FC236}">
                <a16:creationId xmlns:a16="http://schemas.microsoft.com/office/drawing/2014/main" id="{231EB5B4-57DF-4D2F-85A3-8B960ECB1035}"/>
              </a:ext>
            </a:extLst>
          </p:cNvPr>
          <p:cNvSpPr txBox="1">
            <a:spLocks noChangeArrowheads="1"/>
          </p:cNvSpPr>
          <p:nvPr/>
        </p:nvSpPr>
        <p:spPr bwMode="auto">
          <a:xfrm>
            <a:off x="7705372" y="2205038"/>
            <a:ext cx="1296987"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a =-2</a:t>
            </a:r>
            <a:r>
              <a:rPr lang="it-IT" altLang="it-IT">
                <a:solidFill>
                  <a:schemeClr val="bg2"/>
                </a:solidFill>
              </a:rPr>
              <a:t> </a:t>
            </a:r>
          </a:p>
        </p:txBody>
      </p:sp>
      <p:sp>
        <p:nvSpPr>
          <p:cNvPr id="54420" name="Rectangle 148">
            <a:extLst>
              <a:ext uri="{FF2B5EF4-FFF2-40B4-BE49-F238E27FC236}">
                <a16:creationId xmlns:a16="http://schemas.microsoft.com/office/drawing/2014/main" id="{8543186E-7DE5-45AD-BC08-81FD340FC0F3}"/>
              </a:ext>
            </a:extLst>
          </p:cNvPr>
          <p:cNvSpPr>
            <a:spLocks noChangeArrowheads="1"/>
          </p:cNvSpPr>
          <p:nvPr/>
        </p:nvSpPr>
        <p:spPr bwMode="auto">
          <a:xfrm>
            <a:off x="152265" y="4430427"/>
            <a:ext cx="2844000" cy="187166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401" name="Oval 129">
            <a:extLst>
              <a:ext uri="{FF2B5EF4-FFF2-40B4-BE49-F238E27FC236}">
                <a16:creationId xmlns:a16="http://schemas.microsoft.com/office/drawing/2014/main" id="{A9155D45-5C85-410E-9607-FCE94A6E70AB}"/>
              </a:ext>
            </a:extLst>
          </p:cNvPr>
          <p:cNvSpPr>
            <a:spLocks noChangeArrowheads="1"/>
          </p:cNvSpPr>
          <p:nvPr/>
        </p:nvSpPr>
        <p:spPr bwMode="auto">
          <a:xfrm>
            <a:off x="2268538" y="5229225"/>
            <a:ext cx="647700" cy="4318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399" name="Oval 127">
            <a:extLst>
              <a:ext uri="{FF2B5EF4-FFF2-40B4-BE49-F238E27FC236}">
                <a16:creationId xmlns:a16="http://schemas.microsoft.com/office/drawing/2014/main" id="{4C776E9A-0EE3-4604-BDD5-1E00558AD39D}"/>
              </a:ext>
            </a:extLst>
          </p:cNvPr>
          <p:cNvSpPr>
            <a:spLocks noChangeArrowheads="1"/>
          </p:cNvSpPr>
          <p:nvPr/>
        </p:nvSpPr>
        <p:spPr bwMode="auto">
          <a:xfrm>
            <a:off x="318185" y="4526933"/>
            <a:ext cx="647700" cy="4318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4402" name="AutoShape 130">
            <a:extLst>
              <a:ext uri="{FF2B5EF4-FFF2-40B4-BE49-F238E27FC236}">
                <a16:creationId xmlns:a16="http://schemas.microsoft.com/office/drawing/2014/main" id="{C86EADC6-404D-4FC1-A3CD-DCC08C9BC8F0}"/>
              </a:ext>
            </a:extLst>
          </p:cNvPr>
          <p:cNvCxnSpPr>
            <a:cxnSpLocks noChangeShapeType="1"/>
            <a:stCxn id="54398" idx="1"/>
            <a:endCxn id="54401" idx="2"/>
          </p:cNvCxnSpPr>
          <p:nvPr/>
        </p:nvCxnSpPr>
        <p:spPr bwMode="auto">
          <a:xfrm rot="10800000" flipH="1" flipV="1">
            <a:off x="1613584" y="2388393"/>
            <a:ext cx="654953" cy="3056731"/>
          </a:xfrm>
          <a:prstGeom prst="curvedConnector3">
            <a:avLst>
              <a:gd name="adj1" fmla="val -34903"/>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4403" name="AutoShape 131">
            <a:extLst>
              <a:ext uri="{FF2B5EF4-FFF2-40B4-BE49-F238E27FC236}">
                <a16:creationId xmlns:a16="http://schemas.microsoft.com/office/drawing/2014/main" id="{D3B6A9FB-3933-4AE5-91E1-F6371F3899B0}"/>
              </a:ext>
            </a:extLst>
          </p:cNvPr>
          <p:cNvCxnSpPr>
            <a:cxnSpLocks noChangeShapeType="1"/>
            <a:stCxn id="54397" idx="1"/>
            <a:endCxn id="54399" idx="0"/>
          </p:cNvCxnSpPr>
          <p:nvPr/>
        </p:nvCxnSpPr>
        <p:spPr bwMode="auto">
          <a:xfrm rot="10800000" flipV="1">
            <a:off x="642035" y="1812131"/>
            <a:ext cx="985198" cy="2714801"/>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4421" name="Rectangle 149">
            <a:extLst>
              <a:ext uri="{FF2B5EF4-FFF2-40B4-BE49-F238E27FC236}">
                <a16:creationId xmlns:a16="http://schemas.microsoft.com/office/drawing/2014/main" id="{0D7A40D6-44BF-4C44-B2EA-B8CD0D5350CB}"/>
              </a:ext>
            </a:extLst>
          </p:cNvPr>
          <p:cNvSpPr>
            <a:spLocks noChangeArrowheads="1"/>
          </p:cNvSpPr>
          <p:nvPr/>
        </p:nvSpPr>
        <p:spPr bwMode="auto">
          <a:xfrm>
            <a:off x="3189374" y="4009012"/>
            <a:ext cx="2700000" cy="2340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407" name="Oval 135">
            <a:extLst>
              <a:ext uri="{FF2B5EF4-FFF2-40B4-BE49-F238E27FC236}">
                <a16:creationId xmlns:a16="http://schemas.microsoft.com/office/drawing/2014/main" id="{AB8D250D-3720-4D61-942F-2CD168475557}"/>
              </a:ext>
            </a:extLst>
          </p:cNvPr>
          <p:cNvSpPr>
            <a:spLocks noChangeArrowheads="1"/>
          </p:cNvSpPr>
          <p:nvPr/>
        </p:nvSpPr>
        <p:spPr bwMode="auto">
          <a:xfrm>
            <a:off x="3276600" y="4076700"/>
            <a:ext cx="647700" cy="35877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408" name="Oval 136">
            <a:extLst>
              <a:ext uri="{FF2B5EF4-FFF2-40B4-BE49-F238E27FC236}">
                <a16:creationId xmlns:a16="http://schemas.microsoft.com/office/drawing/2014/main" id="{CCCF1F37-75E0-49CA-97BF-2577B8A4EC83}"/>
              </a:ext>
            </a:extLst>
          </p:cNvPr>
          <p:cNvSpPr>
            <a:spLocks noChangeArrowheads="1"/>
          </p:cNvSpPr>
          <p:nvPr/>
        </p:nvSpPr>
        <p:spPr bwMode="auto">
          <a:xfrm>
            <a:off x="5086350" y="6026150"/>
            <a:ext cx="647700" cy="35877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4422" name="AutoShape 150">
            <a:extLst>
              <a:ext uri="{FF2B5EF4-FFF2-40B4-BE49-F238E27FC236}">
                <a16:creationId xmlns:a16="http://schemas.microsoft.com/office/drawing/2014/main" id="{22B84AD8-E418-4826-A1FE-CBB90452EE7E}"/>
              </a:ext>
            </a:extLst>
          </p:cNvPr>
          <p:cNvCxnSpPr>
            <a:cxnSpLocks noChangeShapeType="1"/>
            <a:endCxn id="54408" idx="2"/>
          </p:cNvCxnSpPr>
          <p:nvPr/>
        </p:nvCxnSpPr>
        <p:spPr bwMode="auto">
          <a:xfrm rot="10800000" flipH="1" flipV="1">
            <a:off x="4652963" y="2470150"/>
            <a:ext cx="433387" cy="3735388"/>
          </a:xfrm>
          <a:prstGeom prst="curvedConnector3">
            <a:avLst>
              <a:gd name="adj1" fmla="val -138463"/>
            </a:avLst>
          </a:prstGeom>
          <a:noFill/>
          <a:ln w="12700">
            <a:solidFill>
              <a:schemeClr val="tx1"/>
            </a:solidFill>
            <a:round/>
            <a:headEnd type="none" w="lg" len="lg"/>
            <a:tailEnd type="stealth" w="lg" len="lg"/>
          </a:ln>
          <a:extLst>
            <a:ext uri="{909E8E84-426E-40DD-AFC4-6F175D3DCCD1}">
              <a14:hiddenFill xmlns:a14="http://schemas.microsoft.com/office/drawing/2010/main">
                <a:noFill/>
              </a14:hiddenFill>
            </a:ext>
          </a:extLst>
        </p:spPr>
      </p:cxnSp>
      <p:sp>
        <p:nvSpPr>
          <p:cNvPr id="54423" name="Rectangle 151">
            <a:extLst>
              <a:ext uri="{FF2B5EF4-FFF2-40B4-BE49-F238E27FC236}">
                <a16:creationId xmlns:a16="http://schemas.microsoft.com/office/drawing/2014/main" id="{223CF428-CD3E-4E96-9DA3-DD9328344289}"/>
              </a:ext>
            </a:extLst>
          </p:cNvPr>
          <p:cNvSpPr>
            <a:spLocks noChangeArrowheads="1"/>
          </p:cNvSpPr>
          <p:nvPr/>
        </p:nvSpPr>
        <p:spPr bwMode="auto">
          <a:xfrm>
            <a:off x="6238847" y="4001779"/>
            <a:ext cx="2663825" cy="2016125"/>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409" name="Oval 137">
            <a:extLst>
              <a:ext uri="{FF2B5EF4-FFF2-40B4-BE49-F238E27FC236}">
                <a16:creationId xmlns:a16="http://schemas.microsoft.com/office/drawing/2014/main" id="{22C26E13-DC71-4207-8313-C59E2766E14C}"/>
              </a:ext>
            </a:extLst>
          </p:cNvPr>
          <p:cNvSpPr>
            <a:spLocks noChangeArrowheads="1"/>
          </p:cNvSpPr>
          <p:nvPr/>
        </p:nvSpPr>
        <p:spPr bwMode="auto">
          <a:xfrm>
            <a:off x="6227763" y="5445125"/>
            <a:ext cx="647700"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424" name="Oval 152">
            <a:extLst>
              <a:ext uri="{FF2B5EF4-FFF2-40B4-BE49-F238E27FC236}">
                <a16:creationId xmlns:a16="http://schemas.microsoft.com/office/drawing/2014/main" id="{FA6DEE96-A4B2-4C1D-9F56-1C092727C15A}"/>
              </a:ext>
            </a:extLst>
          </p:cNvPr>
          <p:cNvSpPr>
            <a:spLocks noChangeArrowheads="1"/>
          </p:cNvSpPr>
          <p:nvPr/>
        </p:nvSpPr>
        <p:spPr bwMode="auto">
          <a:xfrm>
            <a:off x="8199438" y="4710113"/>
            <a:ext cx="647700"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4425" name="AutoShape 153">
            <a:extLst>
              <a:ext uri="{FF2B5EF4-FFF2-40B4-BE49-F238E27FC236}">
                <a16:creationId xmlns:a16="http://schemas.microsoft.com/office/drawing/2014/main" id="{8E0FD5C2-C347-415A-93A8-BB11FD08CD39}"/>
              </a:ext>
            </a:extLst>
          </p:cNvPr>
          <p:cNvCxnSpPr>
            <a:cxnSpLocks noChangeShapeType="1"/>
            <a:stCxn id="54413" idx="1"/>
            <a:endCxn id="54409" idx="0"/>
          </p:cNvCxnSpPr>
          <p:nvPr/>
        </p:nvCxnSpPr>
        <p:spPr bwMode="auto">
          <a:xfrm rot="10800000" flipV="1">
            <a:off x="6551614" y="1781637"/>
            <a:ext cx="1153759" cy="3663487"/>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4426" name="AutoShape 154">
            <a:extLst>
              <a:ext uri="{FF2B5EF4-FFF2-40B4-BE49-F238E27FC236}">
                <a16:creationId xmlns:a16="http://schemas.microsoft.com/office/drawing/2014/main" id="{8BF7C67E-3F55-4E30-9F23-248B1A3C7EFF}"/>
              </a:ext>
            </a:extLst>
          </p:cNvPr>
          <p:cNvCxnSpPr>
            <a:cxnSpLocks noChangeShapeType="1"/>
            <a:stCxn id="54414" idx="1"/>
            <a:endCxn id="54424" idx="2"/>
          </p:cNvCxnSpPr>
          <p:nvPr/>
        </p:nvCxnSpPr>
        <p:spPr bwMode="auto">
          <a:xfrm rot="10800000" flipH="1" flipV="1">
            <a:off x="7705372" y="2388394"/>
            <a:ext cx="494066" cy="2574132"/>
          </a:xfrm>
          <a:prstGeom prst="curvedConnector3">
            <a:avLst>
              <a:gd name="adj1" fmla="val -46269"/>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4427" name="Oval 155">
            <a:extLst>
              <a:ext uri="{FF2B5EF4-FFF2-40B4-BE49-F238E27FC236}">
                <a16:creationId xmlns:a16="http://schemas.microsoft.com/office/drawing/2014/main" id="{DB4C8F0A-7AA8-42A7-9D60-9B831C080EEC}"/>
              </a:ext>
            </a:extLst>
          </p:cNvPr>
          <p:cNvSpPr>
            <a:spLocks noChangeArrowheads="1"/>
          </p:cNvSpPr>
          <p:nvPr/>
        </p:nvSpPr>
        <p:spPr bwMode="auto">
          <a:xfrm>
            <a:off x="1154489" y="5057467"/>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428" name="Oval 156">
            <a:extLst>
              <a:ext uri="{FF2B5EF4-FFF2-40B4-BE49-F238E27FC236}">
                <a16:creationId xmlns:a16="http://schemas.microsoft.com/office/drawing/2014/main" id="{33DF53AA-03F6-45D3-8E50-C2026B9F69FC}"/>
              </a:ext>
            </a:extLst>
          </p:cNvPr>
          <p:cNvSpPr>
            <a:spLocks noChangeArrowheads="1"/>
          </p:cNvSpPr>
          <p:nvPr/>
        </p:nvSpPr>
        <p:spPr bwMode="auto">
          <a:xfrm>
            <a:off x="993181" y="5516563"/>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4429" name="AutoShape 157">
            <a:extLst>
              <a:ext uri="{FF2B5EF4-FFF2-40B4-BE49-F238E27FC236}">
                <a16:creationId xmlns:a16="http://schemas.microsoft.com/office/drawing/2014/main" id="{07CE9134-20FA-4704-97DD-CC9633F062B8}"/>
              </a:ext>
            </a:extLst>
          </p:cNvPr>
          <p:cNvCxnSpPr>
            <a:cxnSpLocks noChangeShapeType="1"/>
            <a:stCxn id="54387" idx="1"/>
            <a:endCxn id="54427" idx="0"/>
          </p:cNvCxnSpPr>
          <p:nvPr/>
        </p:nvCxnSpPr>
        <p:spPr bwMode="auto">
          <a:xfrm rot="10800000" flipV="1">
            <a:off x="1370389" y="2960687"/>
            <a:ext cx="256844" cy="2096780"/>
          </a:xfrm>
          <a:prstGeom prst="curvedConnector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4430" name="AutoShape 158">
            <a:extLst>
              <a:ext uri="{FF2B5EF4-FFF2-40B4-BE49-F238E27FC236}">
                <a16:creationId xmlns:a16="http://schemas.microsoft.com/office/drawing/2014/main" id="{D37D5A59-F692-43EC-A36F-1A5782CBE8E8}"/>
              </a:ext>
            </a:extLst>
          </p:cNvPr>
          <p:cNvCxnSpPr>
            <a:cxnSpLocks noChangeShapeType="1"/>
            <a:stCxn id="54385" idx="1"/>
            <a:endCxn id="54428" idx="1"/>
          </p:cNvCxnSpPr>
          <p:nvPr/>
        </p:nvCxnSpPr>
        <p:spPr bwMode="auto">
          <a:xfrm rot="10800000" flipV="1">
            <a:off x="1056417" y="3527425"/>
            <a:ext cx="557168" cy="2052374"/>
          </a:xfrm>
          <a:prstGeom prst="curvedConnector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
        <p:nvSpPr>
          <p:cNvPr id="54432" name="Oval 160">
            <a:extLst>
              <a:ext uri="{FF2B5EF4-FFF2-40B4-BE49-F238E27FC236}">
                <a16:creationId xmlns:a16="http://schemas.microsoft.com/office/drawing/2014/main" id="{99C79596-90E8-4398-9016-FD6F3009E96F}"/>
              </a:ext>
            </a:extLst>
          </p:cNvPr>
          <p:cNvSpPr>
            <a:spLocks noChangeArrowheads="1"/>
          </p:cNvSpPr>
          <p:nvPr/>
        </p:nvSpPr>
        <p:spPr bwMode="auto">
          <a:xfrm>
            <a:off x="4284663" y="4652963"/>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433" name="Oval 161">
            <a:extLst>
              <a:ext uri="{FF2B5EF4-FFF2-40B4-BE49-F238E27FC236}">
                <a16:creationId xmlns:a16="http://schemas.microsoft.com/office/drawing/2014/main" id="{3D578EB6-0145-4380-BADC-0152559F5EDD}"/>
              </a:ext>
            </a:extLst>
          </p:cNvPr>
          <p:cNvSpPr>
            <a:spLocks noChangeArrowheads="1"/>
          </p:cNvSpPr>
          <p:nvPr/>
        </p:nvSpPr>
        <p:spPr bwMode="auto">
          <a:xfrm>
            <a:off x="4572000" y="5516563"/>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4434" name="AutoShape 162">
            <a:extLst>
              <a:ext uri="{FF2B5EF4-FFF2-40B4-BE49-F238E27FC236}">
                <a16:creationId xmlns:a16="http://schemas.microsoft.com/office/drawing/2014/main" id="{D263D7DC-8D56-4454-8D79-979A878E3671}"/>
              </a:ext>
            </a:extLst>
          </p:cNvPr>
          <p:cNvCxnSpPr>
            <a:cxnSpLocks noChangeShapeType="1"/>
            <a:stCxn id="54389" idx="1"/>
            <a:endCxn id="54432" idx="1"/>
          </p:cNvCxnSpPr>
          <p:nvPr/>
        </p:nvCxnSpPr>
        <p:spPr bwMode="auto">
          <a:xfrm rot="10800000" flipV="1">
            <a:off x="4347899" y="2960687"/>
            <a:ext cx="327620" cy="1755512"/>
          </a:xfrm>
          <a:prstGeom prst="curvedConnector2">
            <a:avLst/>
          </a:prstGeom>
          <a:noFill/>
          <a:ln w="12700">
            <a:solidFill>
              <a:schemeClr val="hlink"/>
            </a:solidFill>
            <a:round/>
            <a:headEnd type="none" w="lg" len="lg"/>
            <a:tailEnd type="stealth" w="lg" len="lg"/>
          </a:ln>
          <a:extLst>
            <a:ext uri="{909E8E84-426E-40DD-AFC4-6F175D3DCCD1}">
              <a14:hiddenFill xmlns:a14="http://schemas.microsoft.com/office/drawing/2010/main">
                <a:noFill/>
              </a14:hiddenFill>
            </a:ext>
          </a:extLst>
        </p:spPr>
      </p:cxnSp>
      <p:cxnSp>
        <p:nvCxnSpPr>
          <p:cNvPr id="54435" name="AutoShape 163">
            <a:extLst>
              <a:ext uri="{FF2B5EF4-FFF2-40B4-BE49-F238E27FC236}">
                <a16:creationId xmlns:a16="http://schemas.microsoft.com/office/drawing/2014/main" id="{CE49AA00-05A7-4F0B-A841-985B0693FFE3}"/>
              </a:ext>
            </a:extLst>
          </p:cNvPr>
          <p:cNvCxnSpPr>
            <a:cxnSpLocks noChangeShapeType="1"/>
            <a:endCxn id="54433" idx="7"/>
          </p:cNvCxnSpPr>
          <p:nvPr/>
        </p:nvCxnSpPr>
        <p:spPr bwMode="auto">
          <a:xfrm rot="10800000" flipH="1" flipV="1">
            <a:off x="4716463" y="3527425"/>
            <a:ext cx="223837" cy="2052638"/>
          </a:xfrm>
          <a:prstGeom prst="curvedConnector4">
            <a:avLst>
              <a:gd name="adj1" fmla="val -51773"/>
              <a:gd name="adj2" fmla="val 54370"/>
            </a:avLst>
          </a:prstGeom>
          <a:noFill/>
          <a:ln w="12700">
            <a:solidFill>
              <a:schemeClr val="hlink"/>
            </a:solidFill>
            <a:round/>
            <a:headEnd type="none" w="lg" len="lg"/>
            <a:tailEnd type="stealth" w="lg" len="lg"/>
          </a:ln>
          <a:extLst>
            <a:ext uri="{909E8E84-426E-40DD-AFC4-6F175D3DCCD1}">
              <a14:hiddenFill xmlns:a14="http://schemas.microsoft.com/office/drawing/2010/main">
                <a:noFill/>
              </a14:hiddenFill>
            </a:ext>
          </a:extLst>
        </p:spPr>
      </p:cxnSp>
      <p:sp>
        <p:nvSpPr>
          <p:cNvPr id="54436" name="Oval 164">
            <a:extLst>
              <a:ext uri="{FF2B5EF4-FFF2-40B4-BE49-F238E27FC236}">
                <a16:creationId xmlns:a16="http://schemas.microsoft.com/office/drawing/2014/main" id="{D984F4D3-078B-4272-9D92-9338A5B81FB1}"/>
              </a:ext>
            </a:extLst>
          </p:cNvPr>
          <p:cNvSpPr>
            <a:spLocks noChangeArrowheads="1"/>
          </p:cNvSpPr>
          <p:nvPr/>
        </p:nvSpPr>
        <p:spPr bwMode="auto">
          <a:xfrm>
            <a:off x="7024688" y="4724400"/>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437" name="Oval 165">
            <a:extLst>
              <a:ext uri="{FF2B5EF4-FFF2-40B4-BE49-F238E27FC236}">
                <a16:creationId xmlns:a16="http://schemas.microsoft.com/office/drawing/2014/main" id="{A46B20EB-150D-423F-A9C9-C3C2BFF0A04E}"/>
              </a:ext>
            </a:extLst>
          </p:cNvPr>
          <p:cNvSpPr>
            <a:spLocks noChangeArrowheads="1"/>
          </p:cNvSpPr>
          <p:nvPr/>
        </p:nvSpPr>
        <p:spPr bwMode="auto">
          <a:xfrm>
            <a:off x="7404100" y="4254500"/>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4438" name="AutoShape 166">
            <a:extLst>
              <a:ext uri="{FF2B5EF4-FFF2-40B4-BE49-F238E27FC236}">
                <a16:creationId xmlns:a16="http://schemas.microsoft.com/office/drawing/2014/main" id="{7AA3CAC2-C9D7-4496-865C-B9BD378682C5}"/>
              </a:ext>
            </a:extLst>
          </p:cNvPr>
          <p:cNvCxnSpPr>
            <a:cxnSpLocks noChangeShapeType="1"/>
            <a:stCxn id="54393" idx="1"/>
            <a:endCxn id="54436" idx="2"/>
          </p:cNvCxnSpPr>
          <p:nvPr/>
        </p:nvCxnSpPr>
        <p:spPr bwMode="auto">
          <a:xfrm rot="10800000" flipV="1">
            <a:off x="7024688" y="2960686"/>
            <a:ext cx="680684" cy="1979613"/>
          </a:xfrm>
          <a:prstGeom prst="curvedConnector3">
            <a:avLst>
              <a:gd name="adj1" fmla="val 133584"/>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4439" name="AutoShape 167">
            <a:extLst>
              <a:ext uri="{FF2B5EF4-FFF2-40B4-BE49-F238E27FC236}">
                <a16:creationId xmlns:a16="http://schemas.microsoft.com/office/drawing/2014/main" id="{EEA0829F-5197-4109-9413-09329C16B5CE}"/>
              </a:ext>
            </a:extLst>
          </p:cNvPr>
          <p:cNvCxnSpPr>
            <a:cxnSpLocks noChangeShapeType="1"/>
            <a:stCxn id="54395" idx="1"/>
            <a:endCxn id="54437" idx="2"/>
          </p:cNvCxnSpPr>
          <p:nvPr/>
        </p:nvCxnSpPr>
        <p:spPr bwMode="auto">
          <a:xfrm rot="10800000" flipV="1">
            <a:off x="7404100" y="3527424"/>
            <a:ext cx="314920" cy="942975"/>
          </a:xfrm>
          <a:prstGeom prst="curvedConnector3">
            <a:avLst>
              <a:gd name="adj1" fmla="val 172590"/>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
        <p:nvSpPr>
          <p:cNvPr id="54441" name="Text Box 169">
            <a:extLst>
              <a:ext uri="{FF2B5EF4-FFF2-40B4-BE49-F238E27FC236}">
                <a16:creationId xmlns:a16="http://schemas.microsoft.com/office/drawing/2014/main" id="{CEAE5F20-F2CC-4AED-8491-24573B4971DF}"/>
              </a:ext>
            </a:extLst>
          </p:cNvPr>
          <p:cNvSpPr txBox="1">
            <a:spLocks noChangeArrowheads="1"/>
          </p:cNvSpPr>
          <p:nvPr/>
        </p:nvSpPr>
        <p:spPr bwMode="auto">
          <a:xfrm>
            <a:off x="2484000" y="268333"/>
            <a:ext cx="4176000" cy="396875"/>
          </a:xfrm>
          <a:prstGeom prst="rect">
            <a:avLst/>
          </a:prstGeom>
          <a:noFill/>
          <a:ln w="12700">
            <a:noFill/>
            <a:miter lim="800000"/>
            <a:headEnd type="none" w="sm" len="sm"/>
            <a:tailEnd type="none" w="sm" len="sm"/>
          </a:ln>
          <a:effectLst/>
        </p:spPr>
        <p:txBody>
          <a:bodyPr>
            <a:spAutoFit/>
          </a:bodyPr>
          <a:lstStyle/>
          <a:p>
            <a:pPr>
              <a:spcBef>
                <a:spcPct val="50000"/>
              </a:spcBef>
              <a:defRPr/>
            </a:pPr>
            <a:r>
              <a:rPr lang="it-IT" sz="2000" dirty="0">
                <a:solidFill>
                  <a:schemeClr val="accent2"/>
                </a:solidFill>
                <a:effectLst>
                  <a:outerShdw blurRad="38100" dist="38100" dir="2700000" algn="tl">
                    <a:srgbClr val="000000"/>
                  </a:outerShdw>
                </a:effectLst>
              </a:rPr>
              <a:t>Retta generica nei restanti diedri</a:t>
            </a:r>
          </a:p>
        </p:txBody>
      </p:sp>
      <p:sp>
        <p:nvSpPr>
          <p:cNvPr id="54442" name="AutoShape 170">
            <a:hlinkClick r:id="" action="ppaction://hlinkshowjump?jump=nextslide" highlightClick="1"/>
            <a:extLst>
              <a:ext uri="{FF2B5EF4-FFF2-40B4-BE49-F238E27FC236}">
                <a16:creationId xmlns:a16="http://schemas.microsoft.com/office/drawing/2014/main" id="{993E0BBC-E265-42A0-A282-057D2165D224}"/>
              </a:ext>
            </a:extLst>
          </p:cNvPr>
          <p:cNvSpPr>
            <a:spLocks noChangeArrowheads="1"/>
          </p:cNvSpPr>
          <p:nvPr/>
        </p:nvSpPr>
        <p:spPr bwMode="auto">
          <a:xfrm>
            <a:off x="8456876" y="283899"/>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4443" name="AutoShape 171">
            <a:hlinkClick r:id="rId19" action="ppaction://hlinksldjump" highlightClick="1"/>
            <a:extLst>
              <a:ext uri="{FF2B5EF4-FFF2-40B4-BE49-F238E27FC236}">
                <a16:creationId xmlns:a16="http://schemas.microsoft.com/office/drawing/2014/main" id="{57313C57-20B2-43F6-88CF-FFDCD6042208}"/>
              </a:ext>
            </a:extLst>
          </p:cNvPr>
          <p:cNvSpPr>
            <a:spLocks noChangeArrowheads="1"/>
          </p:cNvSpPr>
          <p:nvPr/>
        </p:nvSpPr>
        <p:spPr bwMode="auto">
          <a:xfrm>
            <a:off x="73710" y="67977"/>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4375"/>
                                        </p:tgtEl>
                                        <p:attrNameLst>
                                          <p:attrName>style.visibility</p:attrName>
                                        </p:attrNameLst>
                                      </p:cBhvr>
                                      <p:to>
                                        <p:strVal val="visible"/>
                                      </p:to>
                                    </p:set>
                                    <p:animEffect transition="in" filter="slide(fromBottom)">
                                      <p:cBhvr>
                                        <p:cTn id="7" dur="500"/>
                                        <p:tgtEl>
                                          <p:spTgt spid="543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54379"/>
                                        </p:tgtEl>
                                        <p:attrNameLst>
                                          <p:attrName>style.visibility</p:attrName>
                                        </p:attrNameLst>
                                      </p:cBhvr>
                                      <p:to>
                                        <p:strVal val="visible"/>
                                      </p:to>
                                    </p:set>
                                    <p:animEffect transition="in" filter="slide(fromBottom)">
                                      <p:cBhvr>
                                        <p:cTn id="12" dur="1000"/>
                                        <p:tgtEl>
                                          <p:spTgt spid="543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54420"/>
                                        </p:tgtEl>
                                        <p:attrNameLst>
                                          <p:attrName>style.opacity</p:attrName>
                                        </p:attrNameLst>
                                      </p:cBhvr>
                                      <p:to>
                                        <p:strVal val="0.0"/>
                                      </p:to>
                                    </p:set>
                                    <p:animEffect filter="image" prLst="opacity: 0.0">
                                      <p:cBhvr rctx="IE">
                                        <p:cTn id="17" dur="indefinite"/>
                                        <p:tgtEl>
                                          <p:spTgt spid="544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4397"/>
                                        </p:tgtEl>
                                        <p:attrNameLst>
                                          <p:attrName>style.visibility</p:attrName>
                                        </p:attrNameLst>
                                      </p:cBhvr>
                                      <p:to>
                                        <p:strVal val="visible"/>
                                      </p:to>
                                    </p:set>
                                    <p:animEffect transition="in" filter="slide(fromBottom)">
                                      <p:cBhvr>
                                        <p:cTn id="22" dur="1000"/>
                                        <p:tgtEl>
                                          <p:spTgt spid="5439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nodeType="clickEffect">
                                  <p:stCondLst>
                                    <p:cond delay="0"/>
                                  </p:stCondLst>
                                  <p:childTnLst>
                                    <p:set>
                                      <p:cBhvr>
                                        <p:cTn id="26" dur="1" fill="hold">
                                          <p:stCondLst>
                                            <p:cond delay="0"/>
                                          </p:stCondLst>
                                        </p:cTn>
                                        <p:tgtEl>
                                          <p:spTgt spid="54403"/>
                                        </p:tgtEl>
                                        <p:attrNameLst>
                                          <p:attrName>style.visibility</p:attrName>
                                        </p:attrNameLst>
                                      </p:cBhvr>
                                      <p:to>
                                        <p:strVal val="visible"/>
                                      </p:to>
                                    </p:set>
                                    <p:anim calcmode="lin" valueType="num">
                                      <p:cBhvr additive="base">
                                        <p:cTn id="27" dur="1000"/>
                                        <p:tgtEl>
                                          <p:spTgt spid="54403"/>
                                        </p:tgtEl>
                                        <p:attrNameLst>
                                          <p:attrName>ppt_y</p:attrName>
                                        </p:attrNameLst>
                                      </p:cBhvr>
                                      <p:tavLst>
                                        <p:tav tm="0">
                                          <p:val>
                                            <p:strVal val="#ppt_y-#ppt_h*1.125000"/>
                                          </p:val>
                                        </p:tav>
                                        <p:tav tm="100000">
                                          <p:val>
                                            <p:strVal val="#ppt_y"/>
                                          </p:val>
                                        </p:tav>
                                      </p:tavLst>
                                    </p:anim>
                                    <p:animEffect transition="in" filter="wipe(down)">
                                      <p:cBhvr>
                                        <p:cTn id="28" dur="1000"/>
                                        <p:tgtEl>
                                          <p:spTgt spid="5440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54399"/>
                                        </p:tgtEl>
                                        <p:attrNameLst>
                                          <p:attrName>style.visibility</p:attrName>
                                        </p:attrNameLst>
                                      </p:cBhvr>
                                      <p:to>
                                        <p:strVal val="visible"/>
                                      </p:to>
                                    </p:set>
                                    <p:animEffect transition="in" filter="slide(fromBottom)">
                                      <p:cBhvr>
                                        <p:cTn id="33" dur="1000"/>
                                        <p:tgtEl>
                                          <p:spTgt spid="5439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54398"/>
                                        </p:tgtEl>
                                        <p:attrNameLst>
                                          <p:attrName>style.visibility</p:attrName>
                                        </p:attrNameLst>
                                      </p:cBhvr>
                                      <p:to>
                                        <p:strVal val="visible"/>
                                      </p:to>
                                    </p:set>
                                    <p:animEffect transition="in" filter="slide(fromBottom)">
                                      <p:cBhvr>
                                        <p:cTn id="38" dur="1000"/>
                                        <p:tgtEl>
                                          <p:spTgt spid="5439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nodeType="clickEffect">
                                  <p:stCondLst>
                                    <p:cond delay="0"/>
                                  </p:stCondLst>
                                  <p:childTnLst>
                                    <p:set>
                                      <p:cBhvr>
                                        <p:cTn id="42" dur="1" fill="hold">
                                          <p:stCondLst>
                                            <p:cond delay="0"/>
                                          </p:stCondLst>
                                        </p:cTn>
                                        <p:tgtEl>
                                          <p:spTgt spid="54402"/>
                                        </p:tgtEl>
                                        <p:attrNameLst>
                                          <p:attrName>style.visibility</p:attrName>
                                        </p:attrNameLst>
                                      </p:cBhvr>
                                      <p:to>
                                        <p:strVal val="visible"/>
                                      </p:to>
                                    </p:set>
                                    <p:anim calcmode="lin" valueType="num">
                                      <p:cBhvr additive="base">
                                        <p:cTn id="43" dur="1000"/>
                                        <p:tgtEl>
                                          <p:spTgt spid="54402"/>
                                        </p:tgtEl>
                                        <p:attrNameLst>
                                          <p:attrName>ppt_y</p:attrName>
                                        </p:attrNameLst>
                                      </p:cBhvr>
                                      <p:tavLst>
                                        <p:tav tm="0">
                                          <p:val>
                                            <p:strVal val="#ppt_y-#ppt_h*1.125000"/>
                                          </p:val>
                                        </p:tav>
                                        <p:tav tm="100000">
                                          <p:val>
                                            <p:strVal val="#ppt_y"/>
                                          </p:val>
                                        </p:tav>
                                      </p:tavLst>
                                    </p:anim>
                                    <p:animEffect transition="in" filter="wipe(down)">
                                      <p:cBhvr>
                                        <p:cTn id="44" dur="1000"/>
                                        <p:tgtEl>
                                          <p:spTgt spid="5440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54401"/>
                                        </p:tgtEl>
                                        <p:attrNameLst>
                                          <p:attrName>style.visibility</p:attrName>
                                        </p:attrNameLst>
                                      </p:cBhvr>
                                      <p:to>
                                        <p:strVal val="visible"/>
                                      </p:to>
                                    </p:set>
                                    <p:animEffect transition="in" filter="slide(fromBottom)">
                                      <p:cBhvr>
                                        <p:cTn id="49" dur="1000"/>
                                        <p:tgtEl>
                                          <p:spTgt spid="54401"/>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nodeType="clickEffect">
                                  <p:stCondLst>
                                    <p:cond delay="0"/>
                                  </p:stCondLst>
                                  <p:childTnLst>
                                    <p:set>
                                      <p:cBhvr>
                                        <p:cTn id="53" dur="1" fill="hold">
                                          <p:stCondLst>
                                            <p:cond delay="0"/>
                                          </p:stCondLst>
                                        </p:cTn>
                                        <p:tgtEl>
                                          <p:spTgt spid="54387"/>
                                        </p:tgtEl>
                                        <p:attrNameLst>
                                          <p:attrName>style.visibility</p:attrName>
                                        </p:attrNameLst>
                                      </p:cBhvr>
                                      <p:to>
                                        <p:strVal val="visible"/>
                                      </p:to>
                                    </p:set>
                                    <p:animEffect transition="in" filter="slide(fromBottom)">
                                      <p:cBhvr>
                                        <p:cTn id="54" dur="1000"/>
                                        <p:tgtEl>
                                          <p:spTgt spid="54387"/>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1" fill="hold" nodeType="clickEffect">
                                  <p:stCondLst>
                                    <p:cond delay="0"/>
                                  </p:stCondLst>
                                  <p:childTnLst>
                                    <p:set>
                                      <p:cBhvr>
                                        <p:cTn id="58" dur="1" fill="hold">
                                          <p:stCondLst>
                                            <p:cond delay="0"/>
                                          </p:stCondLst>
                                        </p:cTn>
                                        <p:tgtEl>
                                          <p:spTgt spid="54429"/>
                                        </p:tgtEl>
                                        <p:attrNameLst>
                                          <p:attrName>style.visibility</p:attrName>
                                        </p:attrNameLst>
                                      </p:cBhvr>
                                      <p:to>
                                        <p:strVal val="visible"/>
                                      </p:to>
                                    </p:set>
                                    <p:anim calcmode="lin" valueType="num">
                                      <p:cBhvr additive="base">
                                        <p:cTn id="59" dur="1000"/>
                                        <p:tgtEl>
                                          <p:spTgt spid="54429"/>
                                        </p:tgtEl>
                                        <p:attrNameLst>
                                          <p:attrName>ppt_y</p:attrName>
                                        </p:attrNameLst>
                                      </p:cBhvr>
                                      <p:tavLst>
                                        <p:tav tm="0">
                                          <p:val>
                                            <p:strVal val="#ppt_y-#ppt_h*1.125000"/>
                                          </p:val>
                                        </p:tav>
                                        <p:tav tm="100000">
                                          <p:val>
                                            <p:strVal val="#ppt_y"/>
                                          </p:val>
                                        </p:tav>
                                      </p:tavLst>
                                    </p:anim>
                                    <p:animEffect transition="in" filter="wipe(down)">
                                      <p:cBhvr>
                                        <p:cTn id="60" dur="1000"/>
                                        <p:tgtEl>
                                          <p:spTgt spid="54429"/>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54427"/>
                                        </p:tgtEl>
                                        <p:attrNameLst>
                                          <p:attrName>style.visibility</p:attrName>
                                        </p:attrNameLst>
                                      </p:cBhvr>
                                      <p:to>
                                        <p:strVal val="visible"/>
                                      </p:to>
                                    </p:set>
                                    <p:animEffect transition="in" filter="slide(fromBottom)">
                                      <p:cBhvr>
                                        <p:cTn id="65" dur="1000"/>
                                        <p:tgtEl>
                                          <p:spTgt spid="5442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nodeType="clickEffect">
                                  <p:stCondLst>
                                    <p:cond delay="0"/>
                                  </p:stCondLst>
                                  <p:childTnLst>
                                    <p:set>
                                      <p:cBhvr>
                                        <p:cTn id="69" dur="1" fill="hold">
                                          <p:stCondLst>
                                            <p:cond delay="0"/>
                                          </p:stCondLst>
                                        </p:cTn>
                                        <p:tgtEl>
                                          <p:spTgt spid="54385"/>
                                        </p:tgtEl>
                                        <p:attrNameLst>
                                          <p:attrName>style.visibility</p:attrName>
                                        </p:attrNameLst>
                                      </p:cBhvr>
                                      <p:to>
                                        <p:strVal val="visible"/>
                                      </p:to>
                                    </p:set>
                                    <p:animEffect transition="in" filter="slide(fromBottom)">
                                      <p:cBhvr>
                                        <p:cTn id="70" dur="1000"/>
                                        <p:tgtEl>
                                          <p:spTgt spid="54385"/>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nodeType="clickEffect">
                                  <p:stCondLst>
                                    <p:cond delay="0"/>
                                  </p:stCondLst>
                                  <p:childTnLst>
                                    <p:set>
                                      <p:cBhvr>
                                        <p:cTn id="74" dur="1" fill="hold">
                                          <p:stCondLst>
                                            <p:cond delay="0"/>
                                          </p:stCondLst>
                                        </p:cTn>
                                        <p:tgtEl>
                                          <p:spTgt spid="54430"/>
                                        </p:tgtEl>
                                        <p:attrNameLst>
                                          <p:attrName>style.visibility</p:attrName>
                                        </p:attrNameLst>
                                      </p:cBhvr>
                                      <p:to>
                                        <p:strVal val="visible"/>
                                      </p:to>
                                    </p:set>
                                    <p:anim calcmode="lin" valueType="num">
                                      <p:cBhvr additive="base">
                                        <p:cTn id="75" dur="1000"/>
                                        <p:tgtEl>
                                          <p:spTgt spid="54430"/>
                                        </p:tgtEl>
                                        <p:attrNameLst>
                                          <p:attrName>ppt_y</p:attrName>
                                        </p:attrNameLst>
                                      </p:cBhvr>
                                      <p:tavLst>
                                        <p:tav tm="0">
                                          <p:val>
                                            <p:strVal val="#ppt_y-#ppt_h*1.125000"/>
                                          </p:val>
                                        </p:tav>
                                        <p:tav tm="100000">
                                          <p:val>
                                            <p:strVal val="#ppt_y"/>
                                          </p:val>
                                        </p:tav>
                                      </p:tavLst>
                                    </p:anim>
                                    <p:animEffect transition="in" filter="wipe(down)">
                                      <p:cBhvr>
                                        <p:cTn id="76" dur="1000"/>
                                        <p:tgtEl>
                                          <p:spTgt spid="54430"/>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2" presetClass="entr" presetSubtype="4" fill="hold" grpId="0" nodeType="clickEffect">
                                  <p:stCondLst>
                                    <p:cond delay="0"/>
                                  </p:stCondLst>
                                  <p:childTnLst>
                                    <p:set>
                                      <p:cBhvr>
                                        <p:cTn id="80" dur="1" fill="hold">
                                          <p:stCondLst>
                                            <p:cond delay="0"/>
                                          </p:stCondLst>
                                        </p:cTn>
                                        <p:tgtEl>
                                          <p:spTgt spid="54428"/>
                                        </p:tgtEl>
                                        <p:attrNameLst>
                                          <p:attrName>style.visibility</p:attrName>
                                        </p:attrNameLst>
                                      </p:cBhvr>
                                      <p:to>
                                        <p:strVal val="visible"/>
                                      </p:to>
                                    </p:set>
                                    <p:animEffect transition="in" filter="slide(fromBottom)">
                                      <p:cBhvr>
                                        <p:cTn id="81" dur="1000"/>
                                        <p:tgtEl>
                                          <p:spTgt spid="54428"/>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54376"/>
                                        </p:tgtEl>
                                        <p:attrNameLst>
                                          <p:attrName>style.visibility</p:attrName>
                                        </p:attrNameLst>
                                      </p:cBhvr>
                                      <p:to>
                                        <p:strVal val="visible"/>
                                      </p:to>
                                    </p:set>
                                    <p:animEffect transition="in" filter="slide(fromBottom)">
                                      <p:cBhvr>
                                        <p:cTn id="86" dur="1000"/>
                                        <p:tgtEl>
                                          <p:spTgt spid="54376"/>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nodeType="clickEffect">
                                  <p:stCondLst>
                                    <p:cond delay="0"/>
                                  </p:stCondLst>
                                  <p:childTnLst>
                                    <p:set>
                                      <p:cBhvr>
                                        <p:cTn id="90" dur="1" fill="hold">
                                          <p:stCondLst>
                                            <p:cond delay="0"/>
                                          </p:stCondLst>
                                        </p:cTn>
                                        <p:tgtEl>
                                          <p:spTgt spid="54381"/>
                                        </p:tgtEl>
                                        <p:attrNameLst>
                                          <p:attrName>style.visibility</p:attrName>
                                        </p:attrNameLst>
                                      </p:cBhvr>
                                      <p:to>
                                        <p:strVal val="visible"/>
                                      </p:to>
                                    </p:set>
                                    <p:animEffect transition="in" filter="slide(fromBottom)">
                                      <p:cBhvr>
                                        <p:cTn id="91" dur="1000"/>
                                        <p:tgtEl>
                                          <p:spTgt spid="54381"/>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9" presetClass="emph" presetSubtype="0" grpId="0" nodeType="clickEffect">
                                  <p:stCondLst>
                                    <p:cond delay="0"/>
                                  </p:stCondLst>
                                  <p:childTnLst>
                                    <p:set>
                                      <p:cBhvr rctx="PPT">
                                        <p:cTn id="95" dur="indefinite"/>
                                        <p:tgtEl>
                                          <p:spTgt spid="54421"/>
                                        </p:tgtEl>
                                        <p:attrNameLst>
                                          <p:attrName>style.opacity</p:attrName>
                                        </p:attrNameLst>
                                      </p:cBhvr>
                                      <p:to>
                                        <p:strVal val="0.0"/>
                                      </p:to>
                                    </p:set>
                                    <p:animEffect filter="image" prLst="opacity: 0.0">
                                      <p:cBhvr rctx="IE">
                                        <p:cTn id="96" dur="indefinite"/>
                                        <p:tgtEl>
                                          <p:spTgt spid="54421"/>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54404"/>
                                        </p:tgtEl>
                                        <p:attrNameLst>
                                          <p:attrName>style.visibility</p:attrName>
                                        </p:attrNameLst>
                                      </p:cBhvr>
                                      <p:to>
                                        <p:strVal val="visible"/>
                                      </p:to>
                                    </p:set>
                                    <p:animEffect transition="in" filter="slide(fromBottom)">
                                      <p:cBhvr>
                                        <p:cTn id="101" dur="1000"/>
                                        <p:tgtEl>
                                          <p:spTgt spid="54404"/>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1" fill="hold" nodeType="clickEffect">
                                  <p:stCondLst>
                                    <p:cond delay="0"/>
                                  </p:stCondLst>
                                  <p:childTnLst>
                                    <p:set>
                                      <p:cBhvr>
                                        <p:cTn id="105" dur="1" fill="hold">
                                          <p:stCondLst>
                                            <p:cond delay="0"/>
                                          </p:stCondLst>
                                        </p:cTn>
                                        <p:tgtEl>
                                          <p:spTgt spid="54411"/>
                                        </p:tgtEl>
                                        <p:attrNameLst>
                                          <p:attrName>style.visibility</p:attrName>
                                        </p:attrNameLst>
                                      </p:cBhvr>
                                      <p:to>
                                        <p:strVal val="visible"/>
                                      </p:to>
                                    </p:set>
                                    <p:anim calcmode="lin" valueType="num">
                                      <p:cBhvr additive="base">
                                        <p:cTn id="106" dur="1000"/>
                                        <p:tgtEl>
                                          <p:spTgt spid="54411"/>
                                        </p:tgtEl>
                                        <p:attrNameLst>
                                          <p:attrName>ppt_y</p:attrName>
                                        </p:attrNameLst>
                                      </p:cBhvr>
                                      <p:tavLst>
                                        <p:tav tm="0">
                                          <p:val>
                                            <p:strVal val="#ppt_y-#ppt_h*1.125000"/>
                                          </p:val>
                                        </p:tav>
                                        <p:tav tm="100000">
                                          <p:val>
                                            <p:strVal val="#ppt_y"/>
                                          </p:val>
                                        </p:tav>
                                      </p:tavLst>
                                    </p:anim>
                                    <p:animEffect transition="in" filter="wipe(down)">
                                      <p:cBhvr>
                                        <p:cTn id="107" dur="1000"/>
                                        <p:tgtEl>
                                          <p:spTgt spid="54411"/>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grpId="0" nodeType="clickEffect">
                                  <p:stCondLst>
                                    <p:cond delay="0"/>
                                  </p:stCondLst>
                                  <p:childTnLst>
                                    <p:set>
                                      <p:cBhvr>
                                        <p:cTn id="111" dur="1" fill="hold">
                                          <p:stCondLst>
                                            <p:cond delay="0"/>
                                          </p:stCondLst>
                                        </p:cTn>
                                        <p:tgtEl>
                                          <p:spTgt spid="54407"/>
                                        </p:tgtEl>
                                        <p:attrNameLst>
                                          <p:attrName>style.visibility</p:attrName>
                                        </p:attrNameLst>
                                      </p:cBhvr>
                                      <p:to>
                                        <p:strVal val="visible"/>
                                      </p:to>
                                    </p:set>
                                    <p:animEffect transition="in" filter="slide(fromBottom)">
                                      <p:cBhvr>
                                        <p:cTn id="112" dur="1000"/>
                                        <p:tgtEl>
                                          <p:spTgt spid="54407"/>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grpId="0" nodeType="clickEffect">
                                  <p:stCondLst>
                                    <p:cond delay="0"/>
                                  </p:stCondLst>
                                  <p:childTnLst>
                                    <p:set>
                                      <p:cBhvr>
                                        <p:cTn id="116" dur="1" fill="hold">
                                          <p:stCondLst>
                                            <p:cond delay="0"/>
                                          </p:stCondLst>
                                        </p:cTn>
                                        <p:tgtEl>
                                          <p:spTgt spid="54405"/>
                                        </p:tgtEl>
                                        <p:attrNameLst>
                                          <p:attrName>style.visibility</p:attrName>
                                        </p:attrNameLst>
                                      </p:cBhvr>
                                      <p:to>
                                        <p:strVal val="visible"/>
                                      </p:to>
                                    </p:set>
                                    <p:animEffect transition="in" filter="slide(fromBottom)">
                                      <p:cBhvr>
                                        <p:cTn id="117" dur="1000"/>
                                        <p:tgtEl>
                                          <p:spTgt spid="54405"/>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2" presetClass="entr" presetSubtype="1" fill="hold" nodeType="clickEffect">
                                  <p:stCondLst>
                                    <p:cond delay="0"/>
                                  </p:stCondLst>
                                  <p:childTnLst>
                                    <p:set>
                                      <p:cBhvr>
                                        <p:cTn id="121" dur="1" fill="hold">
                                          <p:stCondLst>
                                            <p:cond delay="0"/>
                                          </p:stCondLst>
                                        </p:cTn>
                                        <p:tgtEl>
                                          <p:spTgt spid="54422"/>
                                        </p:tgtEl>
                                        <p:attrNameLst>
                                          <p:attrName>style.visibility</p:attrName>
                                        </p:attrNameLst>
                                      </p:cBhvr>
                                      <p:to>
                                        <p:strVal val="visible"/>
                                      </p:to>
                                    </p:set>
                                    <p:anim calcmode="lin" valueType="num">
                                      <p:cBhvr additive="base">
                                        <p:cTn id="122" dur="1000"/>
                                        <p:tgtEl>
                                          <p:spTgt spid="54422"/>
                                        </p:tgtEl>
                                        <p:attrNameLst>
                                          <p:attrName>ppt_y</p:attrName>
                                        </p:attrNameLst>
                                      </p:cBhvr>
                                      <p:tavLst>
                                        <p:tav tm="0">
                                          <p:val>
                                            <p:strVal val="#ppt_y-#ppt_h*1.125000"/>
                                          </p:val>
                                        </p:tav>
                                        <p:tav tm="100000">
                                          <p:val>
                                            <p:strVal val="#ppt_y"/>
                                          </p:val>
                                        </p:tav>
                                      </p:tavLst>
                                    </p:anim>
                                    <p:animEffect transition="in" filter="wipe(down)">
                                      <p:cBhvr>
                                        <p:cTn id="123" dur="1000"/>
                                        <p:tgtEl>
                                          <p:spTgt spid="54422"/>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54408"/>
                                        </p:tgtEl>
                                        <p:attrNameLst>
                                          <p:attrName>style.visibility</p:attrName>
                                        </p:attrNameLst>
                                      </p:cBhvr>
                                      <p:to>
                                        <p:strVal val="visible"/>
                                      </p:to>
                                    </p:set>
                                    <p:animEffect transition="in" filter="slide(fromBottom)">
                                      <p:cBhvr>
                                        <p:cTn id="128" dur="1000"/>
                                        <p:tgtEl>
                                          <p:spTgt spid="5440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nodeType="clickEffect">
                                  <p:stCondLst>
                                    <p:cond delay="0"/>
                                  </p:stCondLst>
                                  <p:childTnLst>
                                    <p:set>
                                      <p:cBhvr>
                                        <p:cTn id="132" dur="1" fill="hold">
                                          <p:stCondLst>
                                            <p:cond delay="0"/>
                                          </p:stCondLst>
                                        </p:cTn>
                                        <p:tgtEl>
                                          <p:spTgt spid="54389"/>
                                        </p:tgtEl>
                                        <p:attrNameLst>
                                          <p:attrName>style.visibility</p:attrName>
                                        </p:attrNameLst>
                                      </p:cBhvr>
                                      <p:to>
                                        <p:strVal val="visible"/>
                                      </p:to>
                                    </p:set>
                                    <p:animEffect transition="in" filter="slide(fromBottom)">
                                      <p:cBhvr>
                                        <p:cTn id="133" dur="1000"/>
                                        <p:tgtEl>
                                          <p:spTgt spid="54389"/>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1" fill="hold" nodeType="clickEffect">
                                  <p:stCondLst>
                                    <p:cond delay="0"/>
                                  </p:stCondLst>
                                  <p:childTnLst>
                                    <p:set>
                                      <p:cBhvr>
                                        <p:cTn id="137" dur="1" fill="hold">
                                          <p:stCondLst>
                                            <p:cond delay="0"/>
                                          </p:stCondLst>
                                        </p:cTn>
                                        <p:tgtEl>
                                          <p:spTgt spid="54434"/>
                                        </p:tgtEl>
                                        <p:attrNameLst>
                                          <p:attrName>style.visibility</p:attrName>
                                        </p:attrNameLst>
                                      </p:cBhvr>
                                      <p:to>
                                        <p:strVal val="visible"/>
                                      </p:to>
                                    </p:set>
                                    <p:anim calcmode="lin" valueType="num">
                                      <p:cBhvr additive="base">
                                        <p:cTn id="138" dur="1000"/>
                                        <p:tgtEl>
                                          <p:spTgt spid="54434"/>
                                        </p:tgtEl>
                                        <p:attrNameLst>
                                          <p:attrName>ppt_y</p:attrName>
                                        </p:attrNameLst>
                                      </p:cBhvr>
                                      <p:tavLst>
                                        <p:tav tm="0">
                                          <p:val>
                                            <p:strVal val="#ppt_y-#ppt_h*1.125000"/>
                                          </p:val>
                                        </p:tav>
                                        <p:tav tm="100000">
                                          <p:val>
                                            <p:strVal val="#ppt_y"/>
                                          </p:val>
                                        </p:tav>
                                      </p:tavLst>
                                    </p:anim>
                                    <p:animEffect transition="in" filter="wipe(down)">
                                      <p:cBhvr>
                                        <p:cTn id="139" dur="1000"/>
                                        <p:tgtEl>
                                          <p:spTgt spid="54434"/>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2" presetClass="entr" presetSubtype="4" fill="hold" grpId="0" nodeType="clickEffect">
                                  <p:stCondLst>
                                    <p:cond delay="0"/>
                                  </p:stCondLst>
                                  <p:childTnLst>
                                    <p:set>
                                      <p:cBhvr>
                                        <p:cTn id="143" dur="1" fill="hold">
                                          <p:stCondLst>
                                            <p:cond delay="0"/>
                                          </p:stCondLst>
                                        </p:cTn>
                                        <p:tgtEl>
                                          <p:spTgt spid="54432"/>
                                        </p:tgtEl>
                                        <p:attrNameLst>
                                          <p:attrName>style.visibility</p:attrName>
                                        </p:attrNameLst>
                                      </p:cBhvr>
                                      <p:to>
                                        <p:strVal val="visible"/>
                                      </p:to>
                                    </p:set>
                                    <p:animEffect transition="in" filter="slide(fromBottom)">
                                      <p:cBhvr>
                                        <p:cTn id="144" dur="1000"/>
                                        <p:tgtEl>
                                          <p:spTgt spid="54432"/>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2" presetClass="entr" presetSubtype="4" fill="hold" nodeType="clickEffect">
                                  <p:stCondLst>
                                    <p:cond delay="0"/>
                                  </p:stCondLst>
                                  <p:childTnLst>
                                    <p:set>
                                      <p:cBhvr>
                                        <p:cTn id="148" dur="1" fill="hold">
                                          <p:stCondLst>
                                            <p:cond delay="0"/>
                                          </p:stCondLst>
                                        </p:cTn>
                                        <p:tgtEl>
                                          <p:spTgt spid="54391"/>
                                        </p:tgtEl>
                                        <p:attrNameLst>
                                          <p:attrName>style.visibility</p:attrName>
                                        </p:attrNameLst>
                                      </p:cBhvr>
                                      <p:to>
                                        <p:strVal val="visible"/>
                                      </p:to>
                                    </p:set>
                                    <p:animEffect transition="in" filter="slide(fromBottom)">
                                      <p:cBhvr>
                                        <p:cTn id="149" dur="1000"/>
                                        <p:tgtEl>
                                          <p:spTgt spid="54391"/>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2" presetClass="entr" presetSubtype="1" fill="hold" nodeType="clickEffect">
                                  <p:stCondLst>
                                    <p:cond delay="0"/>
                                  </p:stCondLst>
                                  <p:childTnLst>
                                    <p:set>
                                      <p:cBhvr>
                                        <p:cTn id="153" dur="1" fill="hold">
                                          <p:stCondLst>
                                            <p:cond delay="0"/>
                                          </p:stCondLst>
                                        </p:cTn>
                                        <p:tgtEl>
                                          <p:spTgt spid="54435"/>
                                        </p:tgtEl>
                                        <p:attrNameLst>
                                          <p:attrName>style.visibility</p:attrName>
                                        </p:attrNameLst>
                                      </p:cBhvr>
                                      <p:to>
                                        <p:strVal val="visible"/>
                                      </p:to>
                                    </p:set>
                                    <p:anim calcmode="lin" valueType="num">
                                      <p:cBhvr additive="base">
                                        <p:cTn id="154" dur="1000"/>
                                        <p:tgtEl>
                                          <p:spTgt spid="54435"/>
                                        </p:tgtEl>
                                        <p:attrNameLst>
                                          <p:attrName>ppt_y</p:attrName>
                                        </p:attrNameLst>
                                      </p:cBhvr>
                                      <p:tavLst>
                                        <p:tav tm="0">
                                          <p:val>
                                            <p:strVal val="#ppt_y-#ppt_h*1.125000"/>
                                          </p:val>
                                        </p:tav>
                                        <p:tav tm="100000">
                                          <p:val>
                                            <p:strVal val="#ppt_y"/>
                                          </p:val>
                                        </p:tav>
                                      </p:tavLst>
                                    </p:anim>
                                    <p:animEffect transition="in" filter="wipe(down)">
                                      <p:cBhvr>
                                        <p:cTn id="155" dur="1000"/>
                                        <p:tgtEl>
                                          <p:spTgt spid="54435"/>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54433"/>
                                        </p:tgtEl>
                                        <p:attrNameLst>
                                          <p:attrName>style.visibility</p:attrName>
                                        </p:attrNameLst>
                                      </p:cBhvr>
                                      <p:to>
                                        <p:strVal val="visible"/>
                                      </p:to>
                                    </p:set>
                                    <p:animEffect transition="in" filter="slide(fromBottom)">
                                      <p:cBhvr>
                                        <p:cTn id="160" dur="1000"/>
                                        <p:tgtEl>
                                          <p:spTgt spid="54433"/>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54377"/>
                                        </p:tgtEl>
                                        <p:attrNameLst>
                                          <p:attrName>style.visibility</p:attrName>
                                        </p:attrNameLst>
                                      </p:cBhvr>
                                      <p:to>
                                        <p:strVal val="visible"/>
                                      </p:to>
                                    </p:set>
                                    <p:animEffect transition="in" filter="slide(fromBottom)">
                                      <p:cBhvr>
                                        <p:cTn id="165" dur="1000"/>
                                        <p:tgtEl>
                                          <p:spTgt spid="54377"/>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nodeType="clickEffect">
                                  <p:stCondLst>
                                    <p:cond delay="0"/>
                                  </p:stCondLst>
                                  <p:childTnLst>
                                    <p:set>
                                      <p:cBhvr>
                                        <p:cTn id="169" dur="1" fill="hold">
                                          <p:stCondLst>
                                            <p:cond delay="0"/>
                                          </p:stCondLst>
                                        </p:cTn>
                                        <p:tgtEl>
                                          <p:spTgt spid="54383"/>
                                        </p:tgtEl>
                                        <p:attrNameLst>
                                          <p:attrName>style.visibility</p:attrName>
                                        </p:attrNameLst>
                                      </p:cBhvr>
                                      <p:to>
                                        <p:strVal val="visible"/>
                                      </p:to>
                                    </p:set>
                                    <p:animEffect transition="in" filter="slide(fromBottom)">
                                      <p:cBhvr>
                                        <p:cTn id="170" dur="1000"/>
                                        <p:tgtEl>
                                          <p:spTgt spid="54383"/>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9" presetClass="emph" presetSubtype="0" grpId="0" nodeType="clickEffect">
                                  <p:stCondLst>
                                    <p:cond delay="0"/>
                                  </p:stCondLst>
                                  <p:childTnLst>
                                    <p:set>
                                      <p:cBhvr rctx="PPT">
                                        <p:cTn id="174" dur="indefinite"/>
                                        <p:tgtEl>
                                          <p:spTgt spid="54423"/>
                                        </p:tgtEl>
                                        <p:attrNameLst>
                                          <p:attrName>style.opacity</p:attrName>
                                        </p:attrNameLst>
                                      </p:cBhvr>
                                      <p:to>
                                        <p:strVal val="0.0"/>
                                      </p:to>
                                    </p:set>
                                    <p:animEffect filter="image" prLst="opacity: 0.0">
                                      <p:cBhvr rctx="IE">
                                        <p:cTn id="175" dur="indefinite"/>
                                        <p:tgtEl>
                                          <p:spTgt spid="54423"/>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54413"/>
                                        </p:tgtEl>
                                        <p:attrNameLst>
                                          <p:attrName>style.visibility</p:attrName>
                                        </p:attrNameLst>
                                      </p:cBhvr>
                                      <p:to>
                                        <p:strVal val="visible"/>
                                      </p:to>
                                    </p:set>
                                    <p:animEffect transition="in" filter="slide(fromBottom)">
                                      <p:cBhvr>
                                        <p:cTn id="180" dur="1000"/>
                                        <p:tgtEl>
                                          <p:spTgt spid="54413"/>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1" fill="hold" nodeType="clickEffect">
                                  <p:stCondLst>
                                    <p:cond delay="0"/>
                                  </p:stCondLst>
                                  <p:childTnLst>
                                    <p:set>
                                      <p:cBhvr>
                                        <p:cTn id="184" dur="1" fill="hold">
                                          <p:stCondLst>
                                            <p:cond delay="0"/>
                                          </p:stCondLst>
                                        </p:cTn>
                                        <p:tgtEl>
                                          <p:spTgt spid="54425"/>
                                        </p:tgtEl>
                                        <p:attrNameLst>
                                          <p:attrName>style.visibility</p:attrName>
                                        </p:attrNameLst>
                                      </p:cBhvr>
                                      <p:to>
                                        <p:strVal val="visible"/>
                                      </p:to>
                                    </p:set>
                                    <p:anim calcmode="lin" valueType="num">
                                      <p:cBhvr additive="base">
                                        <p:cTn id="185" dur="1000"/>
                                        <p:tgtEl>
                                          <p:spTgt spid="54425"/>
                                        </p:tgtEl>
                                        <p:attrNameLst>
                                          <p:attrName>ppt_y</p:attrName>
                                        </p:attrNameLst>
                                      </p:cBhvr>
                                      <p:tavLst>
                                        <p:tav tm="0">
                                          <p:val>
                                            <p:strVal val="#ppt_y-#ppt_h*1.125000"/>
                                          </p:val>
                                        </p:tav>
                                        <p:tav tm="100000">
                                          <p:val>
                                            <p:strVal val="#ppt_y"/>
                                          </p:val>
                                        </p:tav>
                                      </p:tavLst>
                                    </p:anim>
                                    <p:animEffect transition="in" filter="wipe(down)">
                                      <p:cBhvr>
                                        <p:cTn id="186" dur="1000"/>
                                        <p:tgtEl>
                                          <p:spTgt spid="54425"/>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2" presetClass="entr" presetSubtype="4" fill="hold" grpId="0" nodeType="clickEffect">
                                  <p:stCondLst>
                                    <p:cond delay="0"/>
                                  </p:stCondLst>
                                  <p:childTnLst>
                                    <p:set>
                                      <p:cBhvr>
                                        <p:cTn id="190" dur="1" fill="hold">
                                          <p:stCondLst>
                                            <p:cond delay="0"/>
                                          </p:stCondLst>
                                        </p:cTn>
                                        <p:tgtEl>
                                          <p:spTgt spid="54409"/>
                                        </p:tgtEl>
                                        <p:attrNameLst>
                                          <p:attrName>style.visibility</p:attrName>
                                        </p:attrNameLst>
                                      </p:cBhvr>
                                      <p:to>
                                        <p:strVal val="visible"/>
                                      </p:to>
                                    </p:set>
                                    <p:animEffect transition="in" filter="slide(fromBottom)">
                                      <p:cBhvr>
                                        <p:cTn id="191" dur="1000"/>
                                        <p:tgtEl>
                                          <p:spTgt spid="54409"/>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12" presetClass="entr" presetSubtype="4" fill="hold" grpId="0" nodeType="clickEffect">
                                  <p:stCondLst>
                                    <p:cond delay="0"/>
                                  </p:stCondLst>
                                  <p:childTnLst>
                                    <p:set>
                                      <p:cBhvr>
                                        <p:cTn id="195" dur="1" fill="hold">
                                          <p:stCondLst>
                                            <p:cond delay="0"/>
                                          </p:stCondLst>
                                        </p:cTn>
                                        <p:tgtEl>
                                          <p:spTgt spid="54414"/>
                                        </p:tgtEl>
                                        <p:attrNameLst>
                                          <p:attrName>style.visibility</p:attrName>
                                        </p:attrNameLst>
                                      </p:cBhvr>
                                      <p:to>
                                        <p:strVal val="visible"/>
                                      </p:to>
                                    </p:set>
                                    <p:animEffect transition="in" filter="slide(fromBottom)">
                                      <p:cBhvr>
                                        <p:cTn id="196" dur="1000"/>
                                        <p:tgtEl>
                                          <p:spTgt spid="54414"/>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2" presetClass="entr" presetSubtype="1" fill="hold" nodeType="clickEffect">
                                  <p:stCondLst>
                                    <p:cond delay="0"/>
                                  </p:stCondLst>
                                  <p:childTnLst>
                                    <p:set>
                                      <p:cBhvr>
                                        <p:cTn id="200" dur="1" fill="hold">
                                          <p:stCondLst>
                                            <p:cond delay="0"/>
                                          </p:stCondLst>
                                        </p:cTn>
                                        <p:tgtEl>
                                          <p:spTgt spid="54426"/>
                                        </p:tgtEl>
                                        <p:attrNameLst>
                                          <p:attrName>style.visibility</p:attrName>
                                        </p:attrNameLst>
                                      </p:cBhvr>
                                      <p:to>
                                        <p:strVal val="visible"/>
                                      </p:to>
                                    </p:set>
                                    <p:anim calcmode="lin" valueType="num">
                                      <p:cBhvr additive="base">
                                        <p:cTn id="201" dur="1000"/>
                                        <p:tgtEl>
                                          <p:spTgt spid="54426"/>
                                        </p:tgtEl>
                                        <p:attrNameLst>
                                          <p:attrName>ppt_y</p:attrName>
                                        </p:attrNameLst>
                                      </p:cBhvr>
                                      <p:tavLst>
                                        <p:tav tm="0">
                                          <p:val>
                                            <p:strVal val="#ppt_y-#ppt_h*1.125000"/>
                                          </p:val>
                                        </p:tav>
                                        <p:tav tm="100000">
                                          <p:val>
                                            <p:strVal val="#ppt_y"/>
                                          </p:val>
                                        </p:tav>
                                      </p:tavLst>
                                    </p:anim>
                                    <p:animEffect transition="in" filter="wipe(down)">
                                      <p:cBhvr>
                                        <p:cTn id="202" dur="1000"/>
                                        <p:tgtEl>
                                          <p:spTgt spid="54426"/>
                                        </p:tgtEl>
                                      </p:cBhvr>
                                    </p:animEffec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12" presetClass="entr" presetSubtype="4" fill="hold" grpId="0" nodeType="clickEffect">
                                  <p:stCondLst>
                                    <p:cond delay="0"/>
                                  </p:stCondLst>
                                  <p:childTnLst>
                                    <p:set>
                                      <p:cBhvr>
                                        <p:cTn id="206" dur="1" fill="hold">
                                          <p:stCondLst>
                                            <p:cond delay="0"/>
                                          </p:stCondLst>
                                        </p:cTn>
                                        <p:tgtEl>
                                          <p:spTgt spid="54424"/>
                                        </p:tgtEl>
                                        <p:attrNameLst>
                                          <p:attrName>style.visibility</p:attrName>
                                        </p:attrNameLst>
                                      </p:cBhvr>
                                      <p:to>
                                        <p:strVal val="visible"/>
                                      </p:to>
                                    </p:set>
                                    <p:animEffect transition="in" filter="slide(fromBottom)">
                                      <p:cBhvr>
                                        <p:cTn id="207" dur="1000"/>
                                        <p:tgtEl>
                                          <p:spTgt spid="54424"/>
                                        </p:tgtEl>
                                      </p:cBhvr>
                                    </p:animEffec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2" presetClass="entr" presetSubtype="4" fill="hold" nodeType="clickEffect">
                                  <p:stCondLst>
                                    <p:cond delay="0"/>
                                  </p:stCondLst>
                                  <p:childTnLst>
                                    <p:set>
                                      <p:cBhvr>
                                        <p:cTn id="211" dur="1" fill="hold">
                                          <p:stCondLst>
                                            <p:cond delay="0"/>
                                          </p:stCondLst>
                                        </p:cTn>
                                        <p:tgtEl>
                                          <p:spTgt spid="54393"/>
                                        </p:tgtEl>
                                        <p:attrNameLst>
                                          <p:attrName>style.visibility</p:attrName>
                                        </p:attrNameLst>
                                      </p:cBhvr>
                                      <p:to>
                                        <p:strVal val="visible"/>
                                      </p:to>
                                    </p:set>
                                    <p:animEffect transition="in" filter="slide(fromBottom)">
                                      <p:cBhvr>
                                        <p:cTn id="212" dur="1000"/>
                                        <p:tgtEl>
                                          <p:spTgt spid="54393"/>
                                        </p:tgtEl>
                                      </p:cBhvr>
                                    </p:animEffect>
                                  </p:childTnLst>
                                </p:cTn>
                              </p:par>
                            </p:childTnLst>
                          </p:cTn>
                        </p:par>
                      </p:childTnLst>
                    </p:cTn>
                  </p:par>
                  <p:par>
                    <p:cTn id="213" fill="hold" nodeType="clickPar">
                      <p:stCondLst>
                        <p:cond delay="indefinite"/>
                      </p:stCondLst>
                      <p:childTnLst>
                        <p:par>
                          <p:cTn id="214" fill="hold" nodeType="withGroup">
                            <p:stCondLst>
                              <p:cond delay="0"/>
                            </p:stCondLst>
                            <p:childTnLst>
                              <p:par>
                                <p:cTn id="215" presetID="12" presetClass="entr" presetSubtype="1" fill="hold" nodeType="clickEffect">
                                  <p:stCondLst>
                                    <p:cond delay="0"/>
                                  </p:stCondLst>
                                  <p:childTnLst>
                                    <p:set>
                                      <p:cBhvr>
                                        <p:cTn id="216" dur="1" fill="hold">
                                          <p:stCondLst>
                                            <p:cond delay="0"/>
                                          </p:stCondLst>
                                        </p:cTn>
                                        <p:tgtEl>
                                          <p:spTgt spid="54438"/>
                                        </p:tgtEl>
                                        <p:attrNameLst>
                                          <p:attrName>style.visibility</p:attrName>
                                        </p:attrNameLst>
                                      </p:cBhvr>
                                      <p:to>
                                        <p:strVal val="visible"/>
                                      </p:to>
                                    </p:set>
                                    <p:anim calcmode="lin" valueType="num">
                                      <p:cBhvr additive="base">
                                        <p:cTn id="217" dur="1000"/>
                                        <p:tgtEl>
                                          <p:spTgt spid="54438"/>
                                        </p:tgtEl>
                                        <p:attrNameLst>
                                          <p:attrName>ppt_y</p:attrName>
                                        </p:attrNameLst>
                                      </p:cBhvr>
                                      <p:tavLst>
                                        <p:tav tm="0">
                                          <p:val>
                                            <p:strVal val="#ppt_y-#ppt_h*1.125000"/>
                                          </p:val>
                                        </p:tav>
                                        <p:tav tm="100000">
                                          <p:val>
                                            <p:strVal val="#ppt_y"/>
                                          </p:val>
                                        </p:tav>
                                      </p:tavLst>
                                    </p:anim>
                                    <p:animEffect transition="in" filter="wipe(down)">
                                      <p:cBhvr>
                                        <p:cTn id="218" dur="1000"/>
                                        <p:tgtEl>
                                          <p:spTgt spid="54438"/>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2" presetClass="entr" presetSubtype="4" fill="hold" grpId="0" nodeType="clickEffect">
                                  <p:stCondLst>
                                    <p:cond delay="0"/>
                                  </p:stCondLst>
                                  <p:childTnLst>
                                    <p:set>
                                      <p:cBhvr>
                                        <p:cTn id="222" dur="1" fill="hold">
                                          <p:stCondLst>
                                            <p:cond delay="0"/>
                                          </p:stCondLst>
                                        </p:cTn>
                                        <p:tgtEl>
                                          <p:spTgt spid="54436"/>
                                        </p:tgtEl>
                                        <p:attrNameLst>
                                          <p:attrName>style.visibility</p:attrName>
                                        </p:attrNameLst>
                                      </p:cBhvr>
                                      <p:to>
                                        <p:strVal val="visible"/>
                                      </p:to>
                                    </p:set>
                                    <p:animEffect transition="in" filter="slide(fromBottom)">
                                      <p:cBhvr>
                                        <p:cTn id="223" dur="1000"/>
                                        <p:tgtEl>
                                          <p:spTgt spid="54436"/>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2" presetClass="entr" presetSubtype="4" fill="hold" nodeType="clickEffect">
                                  <p:stCondLst>
                                    <p:cond delay="0"/>
                                  </p:stCondLst>
                                  <p:childTnLst>
                                    <p:set>
                                      <p:cBhvr>
                                        <p:cTn id="227" dur="1" fill="hold">
                                          <p:stCondLst>
                                            <p:cond delay="0"/>
                                          </p:stCondLst>
                                        </p:cTn>
                                        <p:tgtEl>
                                          <p:spTgt spid="54395"/>
                                        </p:tgtEl>
                                        <p:attrNameLst>
                                          <p:attrName>style.visibility</p:attrName>
                                        </p:attrNameLst>
                                      </p:cBhvr>
                                      <p:to>
                                        <p:strVal val="visible"/>
                                      </p:to>
                                    </p:set>
                                    <p:animEffect transition="in" filter="slide(fromBottom)">
                                      <p:cBhvr>
                                        <p:cTn id="228" dur="1000"/>
                                        <p:tgtEl>
                                          <p:spTgt spid="54395"/>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2" presetClass="entr" presetSubtype="1" fill="hold" nodeType="clickEffect">
                                  <p:stCondLst>
                                    <p:cond delay="0"/>
                                  </p:stCondLst>
                                  <p:childTnLst>
                                    <p:set>
                                      <p:cBhvr>
                                        <p:cTn id="232" dur="1" fill="hold">
                                          <p:stCondLst>
                                            <p:cond delay="0"/>
                                          </p:stCondLst>
                                        </p:cTn>
                                        <p:tgtEl>
                                          <p:spTgt spid="54439"/>
                                        </p:tgtEl>
                                        <p:attrNameLst>
                                          <p:attrName>style.visibility</p:attrName>
                                        </p:attrNameLst>
                                      </p:cBhvr>
                                      <p:to>
                                        <p:strVal val="visible"/>
                                      </p:to>
                                    </p:set>
                                    <p:anim calcmode="lin" valueType="num">
                                      <p:cBhvr additive="base">
                                        <p:cTn id="233" dur="1000"/>
                                        <p:tgtEl>
                                          <p:spTgt spid="54439"/>
                                        </p:tgtEl>
                                        <p:attrNameLst>
                                          <p:attrName>ppt_y</p:attrName>
                                        </p:attrNameLst>
                                      </p:cBhvr>
                                      <p:tavLst>
                                        <p:tav tm="0">
                                          <p:val>
                                            <p:strVal val="#ppt_y-#ppt_h*1.125000"/>
                                          </p:val>
                                        </p:tav>
                                        <p:tav tm="100000">
                                          <p:val>
                                            <p:strVal val="#ppt_y"/>
                                          </p:val>
                                        </p:tav>
                                      </p:tavLst>
                                    </p:anim>
                                    <p:animEffect transition="in" filter="wipe(down)">
                                      <p:cBhvr>
                                        <p:cTn id="234" dur="1000"/>
                                        <p:tgtEl>
                                          <p:spTgt spid="54439"/>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2" presetClass="entr" presetSubtype="4" fill="hold" grpId="0" nodeType="clickEffect">
                                  <p:stCondLst>
                                    <p:cond delay="0"/>
                                  </p:stCondLst>
                                  <p:childTnLst>
                                    <p:set>
                                      <p:cBhvr>
                                        <p:cTn id="238" dur="1" fill="hold">
                                          <p:stCondLst>
                                            <p:cond delay="0"/>
                                          </p:stCondLst>
                                        </p:cTn>
                                        <p:tgtEl>
                                          <p:spTgt spid="54437"/>
                                        </p:tgtEl>
                                        <p:attrNameLst>
                                          <p:attrName>style.visibility</p:attrName>
                                        </p:attrNameLst>
                                      </p:cBhvr>
                                      <p:to>
                                        <p:strVal val="visible"/>
                                      </p:to>
                                    </p:set>
                                    <p:animEffect transition="in" filter="slide(fromBottom)">
                                      <p:cBhvr>
                                        <p:cTn id="239" dur="1000"/>
                                        <p:tgtEl>
                                          <p:spTgt spid="54437"/>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2" presetClass="entr" presetSubtype="8" fill="hold" grpId="0" nodeType="clickEffect">
                                  <p:stCondLst>
                                    <p:cond delay="0"/>
                                  </p:stCondLst>
                                  <p:childTnLst>
                                    <p:set>
                                      <p:cBhvr>
                                        <p:cTn id="243" dur="1" fill="hold">
                                          <p:stCondLst>
                                            <p:cond delay="0"/>
                                          </p:stCondLst>
                                        </p:cTn>
                                        <p:tgtEl>
                                          <p:spTgt spid="54442"/>
                                        </p:tgtEl>
                                        <p:attrNameLst>
                                          <p:attrName>style.visibility</p:attrName>
                                        </p:attrNameLst>
                                      </p:cBhvr>
                                      <p:to>
                                        <p:strVal val="visible"/>
                                      </p:to>
                                    </p:set>
                                    <p:anim calcmode="lin" valueType="num">
                                      <p:cBhvr additive="base">
                                        <p:cTn id="244" dur="1000" fill="hold"/>
                                        <p:tgtEl>
                                          <p:spTgt spid="54442"/>
                                        </p:tgtEl>
                                        <p:attrNameLst>
                                          <p:attrName>ppt_x</p:attrName>
                                        </p:attrNameLst>
                                      </p:cBhvr>
                                      <p:tavLst>
                                        <p:tav tm="0">
                                          <p:val>
                                            <p:strVal val="0-#ppt_w/2"/>
                                          </p:val>
                                        </p:tav>
                                        <p:tav tm="100000">
                                          <p:val>
                                            <p:strVal val="#ppt_x"/>
                                          </p:val>
                                        </p:tav>
                                      </p:tavLst>
                                    </p:anim>
                                    <p:anim calcmode="lin" valueType="num">
                                      <p:cBhvr additive="base">
                                        <p:cTn id="245" dur="1000" fill="hold"/>
                                        <p:tgtEl>
                                          <p:spTgt spid="544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75" grpId="0"/>
      <p:bldP spid="54376" grpId="0"/>
      <p:bldP spid="54377" grpId="0"/>
      <p:bldP spid="54397" grpId="0" animBg="1"/>
      <p:bldP spid="54398" grpId="0" animBg="1"/>
      <p:bldP spid="54404" grpId="0" animBg="1"/>
      <p:bldP spid="54405" grpId="0" animBg="1"/>
      <p:bldP spid="54413" grpId="0" animBg="1"/>
      <p:bldP spid="54414" grpId="0" animBg="1"/>
      <p:bldP spid="54420" grpId="0" animBg="1"/>
      <p:bldP spid="54401" grpId="0" animBg="1"/>
      <p:bldP spid="54399" grpId="0" animBg="1"/>
      <p:bldP spid="54421" grpId="0" animBg="1"/>
      <p:bldP spid="54407" grpId="0" animBg="1"/>
      <p:bldP spid="54408" grpId="0" animBg="1"/>
      <p:bldP spid="54423" grpId="0" animBg="1"/>
      <p:bldP spid="54409" grpId="0" animBg="1"/>
      <p:bldP spid="54424" grpId="0" animBg="1"/>
      <p:bldP spid="54427" grpId="0" animBg="1"/>
      <p:bldP spid="54428" grpId="0" animBg="1"/>
      <p:bldP spid="54432" grpId="0" animBg="1"/>
      <p:bldP spid="54433" grpId="0" animBg="1"/>
      <p:bldP spid="54436" grpId="0" animBg="1"/>
      <p:bldP spid="54437" grpId="0" animBg="1"/>
      <p:bldP spid="5444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73FF1DBE-E2AA-40A0-A5AF-0DEA7E944F4F}"/>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1600">
                <a:solidFill>
                  <a:schemeClr val="tx1"/>
                </a:solidFill>
                <a:latin typeface="Comic Sans MS" pitchFamily="66" charset="0"/>
              </a:rPr>
              <a:t>	 Esemplificazioni descrittive della tipologia delle rette nei restanti diedri</a:t>
            </a:r>
            <a:br>
              <a:rPr lang="it-IT" sz="1600">
                <a:solidFill>
                  <a:schemeClr val="tx1"/>
                </a:solidFill>
                <a:latin typeface="Comic Sans MS" pitchFamily="66" charset="0"/>
              </a:rPr>
            </a:br>
            <a:r>
              <a:rPr lang="it-IT" sz="1600">
                <a:solidFill>
                  <a:schemeClr val="tx1"/>
                </a:solidFill>
                <a:latin typeface="Comic Sans MS" pitchFamily="66" charset="0"/>
              </a:rPr>
              <a:t>                </a:t>
            </a:r>
            <a:r>
              <a:rPr lang="it-IT" sz="2000">
                <a:solidFill>
                  <a:schemeClr val="accent2"/>
                </a:solidFill>
                <a:latin typeface="Comic Sans MS" pitchFamily="66" charset="0"/>
              </a:rPr>
              <a:t>Retta proiettante in 1</a:t>
            </a:r>
            <a:r>
              <a:rPr lang="it-IT" sz="2000" baseline="30000">
                <a:solidFill>
                  <a:schemeClr val="accent2"/>
                </a:solidFill>
                <a:latin typeface="Comic Sans MS" pitchFamily="66" charset="0"/>
              </a:rPr>
              <a:t>a</a:t>
            </a:r>
            <a:r>
              <a:rPr lang="it-IT" sz="2000">
                <a:solidFill>
                  <a:schemeClr val="accent2"/>
                </a:solidFill>
                <a:latin typeface="Comic Sans MS" pitchFamily="66" charset="0"/>
              </a:rPr>
              <a:t> proiezione nei restanti diedri</a:t>
            </a:r>
          </a:p>
        </p:txBody>
      </p:sp>
      <p:graphicFrame>
        <p:nvGraphicFramePr>
          <p:cNvPr id="55356" name="Group 60">
            <a:extLst>
              <a:ext uri="{FF2B5EF4-FFF2-40B4-BE49-F238E27FC236}">
                <a16:creationId xmlns:a16="http://schemas.microsoft.com/office/drawing/2014/main" id="{70D555D9-E0C2-4FAE-B217-14139EA52994}"/>
              </a:ext>
            </a:extLst>
          </p:cNvPr>
          <p:cNvGraphicFramePr>
            <a:graphicFrameLocks noGrp="1"/>
          </p:cNvGraphicFramePr>
          <p:nvPr>
            <p:extLst>
              <p:ext uri="{D42A27DB-BD31-4B8C-83A1-F6EECF244321}">
                <p14:modId xmlns:p14="http://schemas.microsoft.com/office/powerpoint/2010/main" val="2824429488"/>
              </p:ext>
            </p:extLst>
          </p:nvPr>
        </p:nvGraphicFramePr>
        <p:xfrm>
          <a:off x="36001" y="1114425"/>
          <a:ext cx="9071999" cy="5629274"/>
        </p:xfrm>
        <a:graphic>
          <a:graphicData uri="http://schemas.openxmlformats.org/drawingml/2006/table">
            <a:tbl>
              <a:tblPr/>
              <a:tblGrid>
                <a:gridCol w="1486861">
                  <a:extLst>
                    <a:ext uri="{9D8B030D-6E8A-4147-A177-3AD203B41FA5}">
                      <a16:colId xmlns:a16="http://schemas.microsoft.com/office/drawing/2014/main" val="20000"/>
                    </a:ext>
                  </a:extLst>
                </a:gridCol>
                <a:gridCol w="1562273">
                  <a:extLst>
                    <a:ext uri="{9D8B030D-6E8A-4147-A177-3AD203B41FA5}">
                      <a16:colId xmlns:a16="http://schemas.microsoft.com/office/drawing/2014/main" val="20001"/>
                    </a:ext>
                  </a:extLst>
                </a:gridCol>
                <a:gridCol w="1524569">
                  <a:extLst>
                    <a:ext uri="{9D8B030D-6E8A-4147-A177-3AD203B41FA5}">
                      <a16:colId xmlns:a16="http://schemas.microsoft.com/office/drawing/2014/main" val="20002"/>
                    </a:ext>
                  </a:extLst>
                </a:gridCol>
                <a:gridCol w="1449162">
                  <a:extLst>
                    <a:ext uri="{9D8B030D-6E8A-4147-A177-3AD203B41FA5}">
                      <a16:colId xmlns:a16="http://schemas.microsoft.com/office/drawing/2014/main" val="20003"/>
                    </a:ext>
                  </a:extLst>
                </a:gridCol>
                <a:gridCol w="1549157">
                  <a:extLst>
                    <a:ext uri="{9D8B030D-6E8A-4147-A177-3AD203B41FA5}">
                      <a16:colId xmlns:a16="http://schemas.microsoft.com/office/drawing/2014/main" val="20004"/>
                    </a:ext>
                  </a:extLst>
                </a:gridCol>
                <a:gridCol w="1499977">
                  <a:extLst>
                    <a:ext uri="{9D8B030D-6E8A-4147-A177-3AD203B41FA5}">
                      <a16:colId xmlns:a16="http://schemas.microsoft.com/office/drawing/2014/main" val="20005"/>
                    </a:ext>
                  </a:extLst>
                </a:gridCol>
              </a:tblGrid>
              <a:tr h="475552">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504893">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08069">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68428">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7414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730869">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5"/>
                  </a:ext>
                </a:extLst>
              </a:tr>
            </a:tbl>
          </a:graphicData>
        </a:graphic>
      </p:graphicFrame>
      <p:sp>
        <p:nvSpPr>
          <p:cNvPr id="55339" name="Text Box 43">
            <a:extLst>
              <a:ext uri="{FF2B5EF4-FFF2-40B4-BE49-F238E27FC236}">
                <a16:creationId xmlns:a16="http://schemas.microsoft.com/office/drawing/2014/main" id="{8881E8F3-13CB-4D9E-95FA-C7139570ECDF}"/>
              </a:ext>
            </a:extLst>
          </p:cNvPr>
          <p:cNvSpPr txBox="1">
            <a:spLocks noChangeArrowheads="1"/>
          </p:cNvSpPr>
          <p:nvPr/>
        </p:nvSpPr>
        <p:spPr bwMode="auto">
          <a:xfrm>
            <a:off x="50890" y="1209675"/>
            <a:ext cx="302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200" dirty="0"/>
              <a:t>Retta proiettante in 1</a:t>
            </a:r>
            <a:r>
              <a:rPr lang="it-IT" altLang="it-IT" sz="1200" baseline="30000" dirty="0"/>
              <a:t>a </a:t>
            </a:r>
            <a:r>
              <a:rPr lang="it-IT" altLang="it-IT" sz="1200" dirty="0"/>
              <a:t>nel II diedro</a:t>
            </a:r>
          </a:p>
        </p:txBody>
      </p:sp>
      <p:sp>
        <p:nvSpPr>
          <p:cNvPr id="55340" name="Text Box 44">
            <a:extLst>
              <a:ext uri="{FF2B5EF4-FFF2-40B4-BE49-F238E27FC236}">
                <a16:creationId xmlns:a16="http://schemas.microsoft.com/office/drawing/2014/main" id="{93F76D8D-7330-4790-A165-04D0A212742A}"/>
              </a:ext>
            </a:extLst>
          </p:cNvPr>
          <p:cNvSpPr txBox="1">
            <a:spLocks noChangeArrowheads="1"/>
          </p:cNvSpPr>
          <p:nvPr/>
        </p:nvSpPr>
        <p:spPr bwMode="auto">
          <a:xfrm>
            <a:off x="3086409" y="1209675"/>
            <a:ext cx="2952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200" dirty="0"/>
              <a:t>Retta  proiettante in 1</a:t>
            </a:r>
            <a:r>
              <a:rPr lang="it-IT" altLang="it-IT" sz="1200" baseline="30000" dirty="0"/>
              <a:t>a</a:t>
            </a:r>
            <a:r>
              <a:rPr lang="it-IT" altLang="it-IT" sz="1200" dirty="0"/>
              <a:t> nel III diedro</a:t>
            </a:r>
          </a:p>
        </p:txBody>
      </p:sp>
      <p:sp>
        <p:nvSpPr>
          <p:cNvPr id="55341" name="Text Box 45">
            <a:extLst>
              <a:ext uri="{FF2B5EF4-FFF2-40B4-BE49-F238E27FC236}">
                <a16:creationId xmlns:a16="http://schemas.microsoft.com/office/drawing/2014/main" id="{64696AF1-F6F3-4F40-9DF4-A0F5D36F4269}"/>
              </a:ext>
            </a:extLst>
          </p:cNvPr>
          <p:cNvSpPr txBox="1">
            <a:spLocks noChangeArrowheads="1"/>
          </p:cNvSpPr>
          <p:nvPr/>
        </p:nvSpPr>
        <p:spPr bwMode="auto">
          <a:xfrm>
            <a:off x="6071239" y="1196975"/>
            <a:ext cx="302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200" dirty="0"/>
              <a:t>Retta  proiettante in 1</a:t>
            </a:r>
            <a:r>
              <a:rPr lang="it-IT" altLang="it-IT" sz="1200" baseline="30000" dirty="0"/>
              <a:t>a</a:t>
            </a:r>
            <a:r>
              <a:rPr lang="it-IT" altLang="it-IT" sz="1200" dirty="0"/>
              <a:t> nel IV diedro</a:t>
            </a:r>
          </a:p>
        </p:txBody>
      </p:sp>
      <p:graphicFrame>
        <p:nvGraphicFramePr>
          <p:cNvPr id="10242" name="Object 51">
            <a:extLst>
              <a:ext uri="{FF2B5EF4-FFF2-40B4-BE49-F238E27FC236}">
                <a16:creationId xmlns:a16="http://schemas.microsoft.com/office/drawing/2014/main" id="{59C0EDA3-025B-4FF9-8E1E-0F570E300233}"/>
              </a:ext>
            </a:extLst>
          </p:cNvPr>
          <p:cNvGraphicFramePr>
            <a:graphicFrameLocks/>
          </p:cNvGraphicFramePr>
          <p:nvPr>
            <p:extLst>
              <p:ext uri="{D42A27DB-BD31-4B8C-83A1-F6EECF244321}">
                <p14:modId xmlns:p14="http://schemas.microsoft.com/office/powerpoint/2010/main" val="2339538857"/>
              </p:ext>
            </p:extLst>
          </p:nvPr>
        </p:nvGraphicFramePr>
        <p:xfrm>
          <a:off x="72000" y="4149725"/>
          <a:ext cx="9000000" cy="2519363"/>
        </p:xfrm>
        <a:graphic>
          <a:graphicData uri="http://schemas.openxmlformats.org/presentationml/2006/ole">
            <mc:AlternateContent xmlns:mc="http://schemas.openxmlformats.org/markup-compatibility/2006">
              <mc:Choice xmlns:v="urn:schemas-microsoft-com:vml" Requires="v">
                <p:oleObj spid="_x0000_s10730" r:id="rId3" imgW="3870720" imgH="1291680" progId="">
                  <p:embed/>
                </p:oleObj>
              </mc:Choice>
              <mc:Fallback>
                <p:oleObj r:id="rId3" imgW="3870720" imgH="1291680" progId="">
                  <p:embed/>
                  <p:pic>
                    <p:nvPicPr>
                      <p:cNvPr id="0" name="Object 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 y="4149725"/>
                        <a:ext cx="9000000" cy="2519363"/>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10296" name="Rectangle 53">
            <a:extLst>
              <a:ext uri="{FF2B5EF4-FFF2-40B4-BE49-F238E27FC236}">
                <a16:creationId xmlns:a16="http://schemas.microsoft.com/office/drawing/2014/main" id="{823D46B2-FA84-4E56-ABB2-DB2C1AD8E161}"/>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5348" name="Object 52">
            <a:extLst>
              <a:ext uri="{FF2B5EF4-FFF2-40B4-BE49-F238E27FC236}">
                <a16:creationId xmlns:a16="http://schemas.microsoft.com/office/drawing/2014/main" id="{4AA7C5E5-F311-447C-A33F-266F161D5580}"/>
              </a:ext>
            </a:extLst>
          </p:cNvPr>
          <p:cNvGraphicFramePr>
            <a:graphicFrameLocks noChangeAspect="1"/>
          </p:cNvGraphicFramePr>
          <p:nvPr>
            <p:extLst>
              <p:ext uri="{D42A27DB-BD31-4B8C-83A1-F6EECF244321}">
                <p14:modId xmlns:p14="http://schemas.microsoft.com/office/powerpoint/2010/main" val="1890554912"/>
              </p:ext>
            </p:extLst>
          </p:nvPr>
        </p:nvGraphicFramePr>
        <p:xfrm>
          <a:off x="127993" y="2420938"/>
          <a:ext cx="1296988" cy="368300"/>
        </p:xfrm>
        <a:graphic>
          <a:graphicData uri="http://schemas.openxmlformats.org/presentationml/2006/ole">
            <mc:AlternateContent xmlns:mc="http://schemas.openxmlformats.org/markup-compatibility/2006">
              <mc:Choice xmlns:v="urn:schemas-microsoft-com:vml" Requires="v">
                <p:oleObj spid="_x0000_s10731" name="Equation" r:id="rId5" imgW="850900" imgH="228600" progId="Equation.3">
                  <p:embed/>
                </p:oleObj>
              </mc:Choice>
              <mc:Fallback>
                <p:oleObj name="Equation" r:id="rId5" imgW="850900" imgH="228600" progId="Equation.3">
                  <p:embed/>
                  <p:pic>
                    <p:nvPicPr>
                      <p:cNvPr id="0" name="Object 5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993" y="2420938"/>
                        <a:ext cx="1296988" cy="368300"/>
                      </a:xfrm>
                      <a:prstGeom prst="rect">
                        <a:avLst/>
                      </a:prstGeom>
                      <a:solidFill>
                        <a:srgbClr val="FFCC66"/>
                      </a:solidFill>
                    </p:spPr>
                  </p:pic>
                </p:oleObj>
              </mc:Fallback>
            </mc:AlternateContent>
          </a:graphicData>
        </a:graphic>
      </p:graphicFrame>
      <p:sp>
        <p:nvSpPr>
          <p:cNvPr id="10297" name="Rectangle 55">
            <a:extLst>
              <a:ext uri="{FF2B5EF4-FFF2-40B4-BE49-F238E27FC236}">
                <a16:creationId xmlns:a16="http://schemas.microsoft.com/office/drawing/2014/main" id="{3A8D0EC8-BB41-4062-AF48-3C362C8C39CA}"/>
              </a:ext>
            </a:extLst>
          </p:cNvPr>
          <p:cNvSpPr>
            <a:spLocks noChangeArrowheads="1"/>
          </p:cNvSpPr>
          <p:nvPr/>
        </p:nvSpPr>
        <p:spPr bwMode="auto">
          <a:xfrm>
            <a:off x="0" y="31956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5350" name="Object 54">
            <a:extLst>
              <a:ext uri="{FF2B5EF4-FFF2-40B4-BE49-F238E27FC236}">
                <a16:creationId xmlns:a16="http://schemas.microsoft.com/office/drawing/2014/main" id="{02D88CC1-D219-49D0-9468-523F2DB5DF18}"/>
              </a:ext>
            </a:extLst>
          </p:cNvPr>
          <p:cNvGraphicFramePr>
            <a:graphicFrameLocks noChangeAspect="1"/>
          </p:cNvGraphicFramePr>
          <p:nvPr>
            <p:extLst>
              <p:ext uri="{D42A27DB-BD31-4B8C-83A1-F6EECF244321}">
                <p14:modId xmlns:p14="http://schemas.microsoft.com/office/powerpoint/2010/main" val="319906148"/>
              </p:ext>
            </p:extLst>
          </p:nvPr>
        </p:nvGraphicFramePr>
        <p:xfrm>
          <a:off x="1624035" y="2636838"/>
          <a:ext cx="1366838" cy="576262"/>
        </p:xfrm>
        <a:graphic>
          <a:graphicData uri="http://schemas.openxmlformats.org/presentationml/2006/ole">
            <mc:AlternateContent xmlns:mc="http://schemas.openxmlformats.org/markup-compatibility/2006">
              <mc:Choice xmlns:v="urn:schemas-microsoft-com:vml" Requires="v">
                <p:oleObj spid="_x0000_s10732" name="Equation" r:id="rId7" imgW="812447" imgH="469696" progId="Equation.3">
                  <p:embed/>
                </p:oleObj>
              </mc:Choice>
              <mc:Fallback>
                <p:oleObj name="Equation" r:id="rId7" imgW="812447" imgH="469696" progId="Equation.3">
                  <p:embed/>
                  <p:pic>
                    <p:nvPicPr>
                      <p:cNvPr id="0" name="Object 5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24035" y="2636838"/>
                        <a:ext cx="1366838" cy="576262"/>
                      </a:xfrm>
                      <a:prstGeom prst="rect">
                        <a:avLst/>
                      </a:prstGeom>
                      <a:solidFill>
                        <a:srgbClr val="FFCC66"/>
                      </a:solidFill>
                    </p:spPr>
                  </p:pic>
                </p:oleObj>
              </mc:Fallback>
            </mc:AlternateContent>
          </a:graphicData>
        </a:graphic>
      </p:graphicFrame>
      <p:sp>
        <p:nvSpPr>
          <p:cNvPr id="10298" name="Rectangle 62">
            <a:extLst>
              <a:ext uri="{FF2B5EF4-FFF2-40B4-BE49-F238E27FC236}">
                <a16:creationId xmlns:a16="http://schemas.microsoft.com/office/drawing/2014/main" id="{69E83729-95C5-407E-8B40-8E4019E7057D}"/>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5357" name="Object 61">
            <a:extLst>
              <a:ext uri="{FF2B5EF4-FFF2-40B4-BE49-F238E27FC236}">
                <a16:creationId xmlns:a16="http://schemas.microsoft.com/office/drawing/2014/main" id="{646FA80E-DB8F-4F35-89EE-7BD3B05BD41A}"/>
              </a:ext>
            </a:extLst>
          </p:cNvPr>
          <p:cNvGraphicFramePr>
            <a:graphicFrameLocks noChangeAspect="1"/>
          </p:cNvGraphicFramePr>
          <p:nvPr>
            <p:extLst>
              <p:ext uri="{D42A27DB-BD31-4B8C-83A1-F6EECF244321}">
                <p14:modId xmlns:p14="http://schemas.microsoft.com/office/powerpoint/2010/main" val="172696597"/>
              </p:ext>
            </p:extLst>
          </p:nvPr>
        </p:nvGraphicFramePr>
        <p:xfrm>
          <a:off x="1637683" y="3357563"/>
          <a:ext cx="1366838" cy="576262"/>
        </p:xfrm>
        <a:graphic>
          <a:graphicData uri="http://schemas.openxmlformats.org/presentationml/2006/ole">
            <mc:AlternateContent xmlns:mc="http://schemas.openxmlformats.org/markup-compatibility/2006">
              <mc:Choice xmlns:v="urn:schemas-microsoft-com:vml" Requires="v">
                <p:oleObj spid="_x0000_s10733" name="Equation" r:id="rId9" imgW="914400" imgH="482600" progId="Equation.3">
                  <p:embed/>
                </p:oleObj>
              </mc:Choice>
              <mc:Fallback>
                <p:oleObj name="Equation" r:id="rId9" imgW="914400" imgH="482600" progId="Equation.3">
                  <p:embed/>
                  <p:pic>
                    <p:nvPicPr>
                      <p:cNvPr id="0" name="Object 6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37683" y="3357563"/>
                        <a:ext cx="1366838" cy="576262"/>
                      </a:xfrm>
                      <a:prstGeom prst="rect">
                        <a:avLst/>
                      </a:prstGeom>
                      <a:solidFill>
                        <a:srgbClr val="FFCC66"/>
                      </a:solidFill>
                    </p:spPr>
                  </p:pic>
                </p:oleObj>
              </mc:Fallback>
            </mc:AlternateContent>
          </a:graphicData>
        </a:graphic>
      </p:graphicFrame>
      <p:sp>
        <p:nvSpPr>
          <p:cNvPr id="10299" name="Rectangle 64">
            <a:extLst>
              <a:ext uri="{FF2B5EF4-FFF2-40B4-BE49-F238E27FC236}">
                <a16:creationId xmlns:a16="http://schemas.microsoft.com/office/drawing/2014/main" id="{E883F666-9F5D-4773-834E-2058CA57519A}"/>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5359" name="Object 63">
            <a:extLst>
              <a:ext uri="{FF2B5EF4-FFF2-40B4-BE49-F238E27FC236}">
                <a16:creationId xmlns:a16="http://schemas.microsoft.com/office/drawing/2014/main" id="{3E965D94-E56B-414B-B5F9-1A290317F3E8}"/>
              </a:ext>
            </a:extLst>
          </p:cNvPr>
          <p:cNvGraphicFramePr>
            <a:graphicFrameLocks noChangeAspect="1"/>
          </p:cNvGraphicFramePr>
          <p:nvPr>
            <p:extLst>
              <p:ext uri="{D42A27DB-BD31-4B8C-83A1-F6EECF244321}">
                <p14:modId xmlns:p14="http://schemas.microsoft.com/office/powerpoint/2010/main" val="3730763517"/>
              </p:ext>
            </p:extLst>
          </p:nvPr>
        </p:nvGraphicFramePr>
        <p:xfrm>
          <a:off x="3162631" y="2420938"/>
          <a:ext cx="1368425" cy="368300"/>
        </p:xfrm>
        <a:graphic>
          <a:graphicData uri="http://schemas.openxmlformats.org/presentationml/2006/ole">
            <mc:AlternateContent xmlns:mc="http://schemas.openxmlformats.org/markup-compatibility/2006">
              <mc:Choice xmlns:v="urn:schemas-microsoft-com:vml" Requires="v">
                <p:oleObj spid="_x0000_s10734" name="Equation" r:id="rId11" imgW="850900" imgH="228600" progId="Equation.3">
                  <p:embed/>
                </p:oleObj>
              </mc:Choice>
              <mc:Fallback>
                <p:oleObj name="Equation" r:id="rId11" imgW="850900" imgH="228600" progId="Equation.3">
                  <p:embed/>
                  <p:pic>
                    <p:nvPicPr>
                      <p:cNvPr id="0" name="Object 6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62631" y="2420938"/>
                        <a:ext cx="1368425" cy="368300"/>
                      </a:xfrm>
                      <a:prstGeom prst="rect">
                        <a:avLst/>
                      </a:prstGeom>
                      <a:solidFill>
                        <a:srgbClr val="FFCC66"/>
                      </a:solidFill>
                      <a:ln>
                        <a:noFill/>
                      </a:ln>
                      <a:extLst>
                        <a:ext uri="{91240B29-F687-4F45-9708-019B960494DF}">
                          <a14:hiddenLine xmlns:a14="http://schemas.microsoft.com/office/drawing/2010/main" w="9525">
                            <a:solidFill>
                              <a:srgbClr val="FFCC66"/>
                            </a:solidFill>
                            <a:miter lim="800000"/>
                            <a:headEnd/>
                            <a:tailEnd/>
                          </a14:hiddenLine>
                        </a:ext>
                      </a:extLst>
                    </p:spPr>
                  </p:pic>
                </p:oleObj>
              </mc:Fallback>
            </mc:AlternateContent>
          </a:graphicData>
        </a:graphic>
      </p:graphicFrame>
      <p:sp>
        <p:nvSpPr>
          <p:cNvPr id="10300" name="Rectangle 66">
            <a:extLst>
              <a:ext uri="{FF2B5EF4-FFF2-40B4-BE49-F238E27FC236}">
                <a16:creationId xmlns:a16="http://schemas.microsoft.com/office/drawing/2014/main" id="{E85390EF-40B6-48B1-8E6B-79B350BF30AC}"/>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5361" name="Object 65">
            <a:extLst>
              <a:ext uri="{FF2B5EF4-FFF2-40B4-BE49-F238E27FC236}">
                <a16:creationId xmlns:a16="http://schemas.microsoft.com/office/drawing/2014/main" id="{1E1C97F5-B39A-4751-B5E5-B25DC8D1A4FD}"/>
              </a:ext>
            </a:extLst>
          </p:cNvPr>
          <p:cNvGraphicFramePr>
            <a:graphicFrameLocks noChangeAspect="1"/>
          </p:cNvGraphicFramePr>
          <p:nvPr>
            <p:extLst>
              <p:ext uri="{D42A27DB-BD31-4B8C-83A1-F6EECF244321}">
                <p14:modId xmlns:p14="http://schemas.microsoft.com/office/powerpoint/2010/main" val="1689102323"/>
              </p:ext>
            </p:extLst>
          </p:nvPr>
        </p:nvGraphicFramePr>
        <p:xfrm>
          <a:off x="6153128" y="2420938"/>
          <a:ext cx="1366837" cy="368300"/>
        </p:xfrm>
        <a:graphic>
          <a:graphicData uri="http://schemas.openxmlformats.org/presentationml/2006/ole">
            <mc:AlternateContent xmlns:mc="http://schemas.openxmlformats.org/markup-compatibility/2006">
              <mc:Choice xmlns:v="urn:schemas-microsoft-com:vml" Requires="v">
                <p:oleObj spid="_x0000_s10735" name="Equation" r:id="rId13" imgW="850900" imgH="228600" progId="Equation.3">
                  <p:embed/>
                </p:oleObj>
              </mc:Choice>
              <mc:Fallback>
                <p:oleObj name="Equation" r:id="rId13" imgW="850900" imgH="228600" progId="Equation.3">
                  <p:embed/>
                  <p:pic>
                    <p:nvPicPr>
                      <p:cNvPr id="0" name="Object 6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153128" y="2420938"/>
                        <a:ext cx="1366837" cy="368300"/>
                      </a:xfrm>
                      <a:prstGeom prst="rect">
                        <a:avLst/>
                      </a:prstGeom>
                      <a:solidFill>
                        <a:srgbClr val="FFCC66"/>
                      </a:solidFill>
                    </p:spPr>
                  </p:pic>
                </p:oleObj>
              </mc:Fallback>
            </mc:AlternateContent>
          </a:graphicData>
        </a:graphic>
      </p:graphicFrame>
      <p:sp>
        <p:nvSpPr>
          <p:cNvPr id="10301" name="Rectangle 68">
            <a:extLst>
              <a:ext uri="{FF2B5EF4-FFF2-40B4-BE49-F238E27FC236}">
                <a16:creationId xmlns:a16="http://schemas.microsoft.com/office/drawing/2014/main" id="{59587EEC-3236-46D4-A73E-3502333304C6}"/>
              </a:ext>
            </a:extLst>
          </p:cNvPr>
          <p:cNvSpPr>
            <a:spLocks noChangeArrowheads="1"/>
          </p:cNvSpPr>
          <p:nvPr/>
        </p:nvSpPr>
        <p:spPr bwMode="auto">
          <a:xfrm>
            <a:off x="0" y="31956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5363" name="Object 67">
            <a:extLst>
              <a:ext uri="{FF2B5EF4-FFF2-40B4-BE49-F238E27FC236}">
                <a16:creationId xmlns:a16="http://schemas.microsoft.com/office/drawing/2014/main" id="{440A6E45-43C5-4B37-B8DD-B2B97E7E190E}"/>
              </a:ext>
            </a:extLst>
          </p:cNvPr>
          <p:cNvGraphicFramePr>
            <a:graphicFrameLocks noChangeAspect="1"/>
          </p:cNvGraphicFramePr>
          <p:nvPr>
            <p:extLst>
              <p:ext uri="{D42A27DB-BD31-4B8C-83A1-F6EECF244321}">
                <p14:modId xmlns:p14="http://schemas.microsoft.com/office/powerpoint/2010/main" val="3641574099"/>
              </p:ext>
            </p:extLst>
          </p:nvPr>
        </p:nvGraphicFramePr>
        <p:xfrm>
          <a:off x="4670734" y="2636838"/>
          <a:ext cx="1296987" cy="576262"/>
        </p:xfrm>
        <a:graphic>
          <a:graphicData uri="http://schemas.openxmlformats.org/presentationml/2006/ole">
            <mc:AlternateContent xmlns:mc="http://schemas.openxmlformats.org/markup-compatibility/2006">
              <mc:Choice xmlns:v="urn:schemas-microsoft-com:vml" Requires="v">
                <p:oleObj spid="_x0000_s10736" name="Equation" r:id="rId15" imgW="812447" imgH="469696" progId="Equation.3">
                  <p:embed/>
                </p:oleObj>
              </mc:Choice>
              <mc:Fallback>
                <p:oleObj name="Equation" r:id="rId15" imgW="812447" imgH="469696" progId="Equation.3">
                  <p:embed/>
                  <p:pic>
                    <p:nvPicPr>
                      <p:cNvPr id="0" name="Object 6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0734" y="2636838"/>
                        <a:ext cx="1296987" cy="576262"/>
                      </a:xfrm>
                      <a:prstGeom prst="rect">
                        <a:avLst/>
                      </a:prstGeom>
                      <a:solidFill>
                        <a:srgbClr val="FFCC66"/>
                      </a:solidFill>
                    </p:spPr>
                  </p:pic>
                </p:oleObj>
              </mc:Fallback>
            </mc:AlternateContent>
          </a:graphicData>
        </a:graphic>
      </p:graphicFrame>
      <p:sp>
        <p:nvSpPr>
          <p:cNvPr id="10302" name="Rectangle 70">
            <a:extLst>
              <a:ext uri="{FF2B5EF4-FFF2-40B4-BE49-F238E27FC236}">
                <a16:creationId xmlns:a16="http://schemas.microsoft.com/office/drawing/2014/main" id="{6CAD8B5B-E58A-4E28-B528-8BE848EDD0A0}"/>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5365" name="Object 69">
            <a:extLst>
              <a:ext uri="{FF2B5EF4-FFF2-40B4-BE49-F238E27FC236}">
                <a16:creationId xmlns:a16="http://schemas.microsoft.com/office/drawing/2014/main" id="{5FCE1640-42BA-4A87-9A7D-75959C0CF901}"/>
              </a:ext>
            </a:extLst>
          </p:cNvPr>
          <p:cNvGraphicFramePr>
            <a:graphicFrameLocks noChangeAspect="1"/>
          </p:cNvGraphicFramePr>
          <p:nvPr>
            <p:extLst>
              <p:ext uri="{D42A27DB-BD31-4B8C-83A1-F6EECF244321}">
                <p14:modId xmlns:p14="http://schemas.microsoft.com/office/powerpoint/2010/main" val="3313958199"/>
              </p:ext>
            </p:extLst>
          </p:nvPr>
        </p:nvGraphicFramePr>
        <p:xfrm>
          <a:off x="4670734" y="3357563"/>
          <a:ext cx="1296987" cy="576262"/>
        </p:xfrm>
        <a:graphic>
          <a:graphicData uri="http://schemas.openxmlformats.org/presentationml/2006/ole">
            <mc:AlternateContent xmlns:mc="http://schemas.openxmlformats.org/markup-compatibility/2006">
              <mc:Choice xmlns:v="urn:schemas-microsoft-com:vml" Requires="v">
                <p:oleObj spid="_x0000_s10737" name="Equation" r:id="rId16" imgW="914400" imgH="482600" progId="Equation.3">
                  <p:embed/>
                </p:oleObj>
              </mc:Choice>
              <mc:Fallback>
                <p:oleObj name="Equation" r:id="rId16" imgW="914400" imgH="482600" progId="Equation.3">
                  <p:embed/>
                  <p:pic>
                    <p:nvPicPr>
                      <p:cNvPr id="0" name="Object 6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70734" y="3357563"/>
                        <a:ext cx="1296987" cy="576262"/>
                      </a:xfrm>
                      <a:prstGeom prst="rect">
                        <a:avLst/>
                      </a:prstGeom>
                      <a:solidFill>
                        <a:srgbClr val="FFCC66"/>
                      </a:solidFill>
                    </p:spPr>
                  </p:pic>
                </p:oleObj>
              </mc:Fallback>
            </mc:AlternateContent>
          </a:graphicData>
        </a:graphic>
      </p:graphicFrame>
      <p:sp>
        <p:nvSpPr>
          <p:cNvPr id="10303" name="Rectangle 72">
            <a:extLst>
              <a:ext uri="{FF2B5EF4-FFF2-40B4-BE49-F238E27FC236}">
                <a16:creationId xmlns:a16="http://schemas.microsoft.com/office/drawing/2014/main" id="{3D956D6E-B099-4459-B514-EC292A5A5F75}"/>
              </a:ext>
            </a:extLst>
          </p:cNvPr>
          <p:cNvSpPr>
            <a:spLocks noChangeArrowheads="1"/>
          </p:cNvSpPr>
          <p:nvPr/>
        </p:nvSpPr>
        <p:spPr bwMode="auto">
          <a:xfrm>
            <a:off x="0" y="31956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5367" name="Object 71">
            <a:extLst>
              <a:ext uri="{FF2B5EF4-FFF2-40B4-BE49-F238E27FC236}">
                <a16:creationId xmlns:a16="http://schemas.microsoft.com/office/drawing/2014/main" id="{19673482-0816-4F60-992C-3263F633C022}"/>
              </a:ext>
            </a:extLst>
          </p:cNvPr>
          <p:cNvGraphicFramePr>
            <a:graphicFrameLocks noChangeAspect="1"/>
          </p:cNvGraphicFramePr>
          <p:nvPr>
            <p:extLst>
              <p:ext uri="{D42A27DB-BD31-4B8C-83A1-F6EECF244321}">
                <p14:modId xmlns:p14="http://schemas.microsoft.com/office/powerpoint/2010/main" val="3364215849"/>
              </p:ext>
            </p:extLst>
          </p:nvPr>
        </p:nvGraphicFramePr>
        <p:xfrm>
          <a:off x="7705372" y="2636838"/>
          <a:ext cx="1296987" cy="576262"/>
        </p:xfrm>
        <a:graphic>
          <a:graphicData uri="http://schemas.openxmlformats.org/presentationml/2006/ole">
            <mc:AlternateContent xmlns:mc="http://schemas.openxmlformats.org/markup-compatibility/2006">
              <mc:Choice xmlns:v="urn:schemas-microsoft-com:vml" Requires="v">
                <p:oleObj spid="_x0000_s10738" name="Equation" r:id="rId17" imgW="812447" imgH="469696" progId="Equation.3">
                  <p:embed/>
                </p:oleObj>
              </mc:Choice>
              <mc:Fallback>
                <p:oleObj name="Equation" r:id="rId17" imgW="812447" imgH="469696" progId="Equation.3">
                  <p:embed/>
                  <p:pic>
                    <p:nvPicPr>
                      <p:cNvPr id="0" name="Object 7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05372" y="2636838"/>
                        <a:ext cx="1296987" cy="576262"/>
                      </a:xfrm>
                      <a:prstGeom prst="rect">
                        <a:avLst/>
                      </a:prstGeom>
                      <a:solidFill>
                        <a:srgbClr val="FFCC66"/>
                      </a:solidFill>
                    </p:spPr>
                  </p:pic>
                </p:oleObj>
              </mc:Fallback>
            </mc:AlternateContent>
          </a:graphicData>
        </a:graphic>
      </p:graphicFrame>
      <p:sp>
        <p:nvSpPr>
          <p:cNvPr id="10304" name="Rectangle 74">
            <a:extLst>
              <a:ext uri="{FF2B5EF4-FFF2-40B4-BE49-F238E27FC236}">
                <a16:creationId xmlns:a16="http://schemas.microsoft.com/office/drawing/2014/main" id="{FD4657A3-B755-4A9C-8C92-4A8B6F57705B}"/>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5369" name="Object 73">
            <a:extLst>
              <a:ext uri="{FF2B5EF4-FFF2-40B4-BE49-F238E27FC236}">
                <a16:creationId xmlns:a16="http://schemas.microsoft.com/office/drawing/2014/main" id="{0FC7DD6D-F2EC-488B-B331-5C5C254D48A8}"/>
              </a:ext>
            </a:extLst>
          </p:cNvPr>
          <p:cNvGraphicFramePr>
            <a:graphicFrameLocks noChangeAspect="1"/>
          </p:cNvGraphicFramePr>
          <p:nvPr>
            <p:extLst>
              <p:ext uri="{D42A27DB-BD31-4B8C-83A1-F6EECF244321}">
                <p14:modId xmlns:p14="http://schemas.microsoft.com/office/powerpoint/2010/main" val="1164901184"/>
              </p:ext>
            </p:extLst>
          </p:nvPr>
        </p:nvGraphicFramePr>
        <p:xfrm>
          <a:off x="7705372" y="3357563"/>
          <a:ext cx="1296987" cy="576262"/>
        </p:xfrm>
        <a:graphic>
          <a:graphicData uri="http://schemas.openxmlformats.org/presentationml/2006/ole">
            <mc:AlternateContent xmlns:mc="http://schemas.openxmlformats.org/markup-compatibility/2006">
              <mc:Choice xmlns:v="urn:schemas-microsoft-com:vml" Requires="v">
                <p:oleObj spid="_x0000_s10739" name="Equation" r:id="rId18" imgW="914400" imgH="482600" progId="Equation.3">
                  <p:embed/>
                </p:oleObj>
              </mc:Choice>
              <mc:Fallback>
                <p:oleObj name="Equation" r:id="rId18" imgW="914400" imgH="482600" progId="Equation.3">
                  <p:embed/>
                  <p:pic>
                    <p:nvPicPr>
                      <p:cNvPr id="0" name="Object 7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05372" y="3357563"/>
                        <a:ext cx="1296987" cy="576262"/>
                      </a:xfrm>
                      <a:prstGeom prst="rect">
                        <a:avLst/>
                      </a:prstGeom>
                      <a:solidFill>
                        <a:srgbClr val="FFCC66"/>
                      </a:solidFill>
                    </p:spPr>
                  </p:pic>
                </p:oleObj>
              </mc:Fallback>
            </mc:AlternateContent>
          </a:graphicData>
        </a:graphic>
      </p:graphicFrame>
      <p:sp>
        <p:nvSpPr>
          <p:cNvPr id="55371" name="Text Box 75">
            <a:extLst>
              <a:ext uri="{FF2B5EF4-FFF2-40B4-BE49-F238E27FC236}">
                <a16:creationId xmlns:a16="http://schemas.microsoft.com/office/drawing/2014/main" id="{4B8B4F3D-6D71-4F9A-A5A4-D6982A16794E}"/>
              </a:ext>
            </a:extLst>
          </p:cNvPr>
          <p:cNvSpPr txBox="1">
            <a:spLocks noChangeArrowheads="1"/>
          </p:cNvSpPr>
          <p:nvPr/>
        </p:nvSpPr>
        <p:spPr bwMode="auto">
          <a:xfrm>
            <a:off x="1835150" y="1659269"/>
            <a:ext cx="936625"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b=-3</a:t>
            </a:r>
            <a:r>
              <a:rPr lang="it-IT" altLang="it-IT">
                <a:solidFill>
                  <a:schemeClr val="bg2"/>
                </a:solidFill>
              </a:rPr>
              <a:t> </a:t>
            </a:r>
          </a:p>
        </p:txBody>
      </p:sp>
      <p:sp>
        <p:nvSpPr>
          <p:cNvPr id="55372" name="Text Box 76">
            <a:extLst>
              <a:ext uri="{FF2B5EF4-FFF2-40B4-BE49-F238E27FC236}">
                <a16:creationId xmlns:a16="http://schemas.microsoft.com/office/drawing/2014/main" id="{B2E98933-1B01-4EA9-89F9-3E4E6F0AC7CD}"/>
              </a:ext>
            </a:extLst>
          </p:cNvPr>
          <p:cNvSpPr txBox="1">
            <a:spLocks noChangeArrowheads="1"/>
          </p:cNvSpPr>
          <p:nvPr/>
        </p:nvSpPr>
        <p:spPr bwMode="auto">
          <a:xfrm>
            <a:off x="1835150" y="2160896"/>
            <a:ext cx="936625"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b=</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5373" name="Text Box 77">
            <a:extLst>
              <a:ext uri="{FF2B5EF4-FFF2-40B4-BE49-F238E27FC236}">
                <a16:creationId xmlns:a16="http://schemas.microsoft.com/office/drawing/2014/main" id="{32CBCA74-D498-447D-953B-EAEDB7698629}"/>
              </a:ext>
            </a:extLst>
          </p:cNvPr>
          <p:cNvSpPr txBox="1">
            <a:spLocks noChangeArrowheads="1"/>
          </p:cNvSpPr>
          <p:nvPr/>
        </p:nvSpPr>
        <p:spPr bwMode="auto">
          <a:xfrm>
            <a:off x="4859338" y="1652919"/>
            <a:ext cx="936625"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b=-3</a:t>
            </a:r>
            <a:r>
              <a:rPr lang="it-IT" altLang="it-IT">
                <a:solidFill>
                  <a:schemeClr val="bg2"/>
                </a:solidFill>
              </a:rPr>
              <a:t> </a:t>
            </a:r>
          </a:p>
        </p:txBody>
      </p:sp>
      <p:sp>
        <p:nvSpPr>
          <p:cNvPr id="55374" name="Text Box 78">
            <a:extLst>
              <a:ext uri="{FF2B5EF4-FFF2-40B4-BE49-F238E27FC236}">
                <a16:creationId xmlns:a16="http://schemas.microsoft.com/office/drawing/2014/main" id="{CA8B1D6F-D0EC-4C4F-9C38-C717E2D587E2}"/>
              </a:ext>
            </a:extLst>
          </p:cNvPr>
          <p:cNvSpPr txBox="1">
            <a:spLocks noChangeArrowheads="1"/>
          </p:cNvSpPr>
          <p:nvPr/>
        </p:nvSpPr>
        <p:spPr bwMode="auto">
          <a:xfrm>
            <a:off x="7812088" y="1656071"/>
            <a:ext cx="863600"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b=3</a:t>
            </a:r>
            <a:r>
              <a:rPr lang="it-IT" altLang="it-IT">
                <a:solidFill>
                  <a:schemeClr val="bg2"/>
                </a:solidFill>
              </a:rPr>
              <a:t> </a:t>
            </a:r>
          </a:p>
        </p:txBody>
      </p:sp>
      <p:sp>
        <p:nvSpPr>
          <p:cNvPr id="55375" name="Text Box 79">
            <a:extLst>
              <a:ext uri="{FF2B5EF4-FFF2-40B4-BE49-F238E27FC236}">
                <a16:creationId xmlns:a16="http://schemas.microsoft.com/office/drawing/2014/main" id="{D83A7E4D-F87D-4C61-9AD1-694B83B05127}"/>
              </a:ext>
            </a:extLst>
          </p:cNvPr>
          <p:cNvSpPr txBox="1">
            <a:spLocks noChangeArrowheads="1"/>
          </p:cNvSpPr>
          <p:nvPr/>
        </p:nvSpPr>
        <p:spPr bwMode="auto">
          <a:xfrm>
            <a:off x="4859338" y="2174544"/>
            <a:ext cx="936625"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b=</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5376" name="Text Box 80">
            <a:extLst>
              <a:ext uri="{FF2B5EF4-FFF2-40B4-BE49-F238E27FC236}">
                <a16:creationId xmlns:a16="http://schemas.microsoft.com/office/drawing/2014/main" id="{76904FEC-1B13-4C78-9161-BE40E8D97937}"/>
              </a:ext>
            </a:extLst>
          </p:cNvPr>
          <p:cNvSpPr txBox="1">
            <a:spLocks noChangeArrowheads="1"/>
          </p:cNvSpPr>
          <p:nvPr/>
        </p:nvSpPr>
        <p:spPr bwMode="auto">
          <a:xfrm>
            <a:off x="7812088" y="2160896"/>
            <a:ext cx="863600"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b=</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5377" name="Rectangle 81">
            <a:extLst>
              <a:ext uri="{FF2B5EF4-FFF2-40B4-BE49-F238E27FC236}">
                <a16:creationId xmlns:a16="http://schemas.microsoft.com/office/drawing/2014/main" id="{FB31C304-C19A-49FB-B771-005F910E4FBA}"/>
              </a:ext>
            </a:extLst>
          </p:cNvPr>
          <p:cNvSpPr>
            <a:spLocks noChangeArrowheads="1"/>
          </p:cNvSpPr>
          <p:nvPr/>
        </p:nvSpPr>
        <p:spPr bwMode="auto">
          <a:xfrm>
            <a:off x="3276600" y="4221163"/>
            <a:ext cx="2663825" cy="21955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79" name="Rectangle 83">
            <a:extLst>
              <a:ext uri="{FF2B5EF4-FFF2-40B4-BE49-F238E27FC236}">
                <a16:creationId xmlns:a16="http://schemas.microsoft.com/office/drawing/2014/main" id="{D12B968E-B68D-4E2E-8BD2-BDC929FF96CE}"/>
              </a:ext>
            </a:extLst>
          </p:cNvPr>
          <p:cNvSpPr>
            <a:spLocks noChangeArrowheads="1"/>
          </p:cNvSpPr>
          <p:nvPr/>
        </p:nvSpPr>
        <p:spPr bwMode="auto">
          <a:xfrm>
            <a:off x="170965" y="4183091"/>
            <a:ext cx="2663825" cy="2232025"/>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80" name="Rectangle 84">
            <a:extLst>
              <a:ext uri="{FF2B5EF4-FFF2-40B4-BE49-F238E27FC236}">
                <a16:creationId xmlns:a16="http://schemas.microsoft.com/office/drawing/2014/main" id="{3CA34260-2E0E-4C11-9C27-7BCC3BDD02C3}"/>
              </a:ext>
            </a:extLst>
          </p:cNvPr>
          <p:cNvSpPr>
            <a:spLocks noChangeArrowheads="1"/>
          </p:cNvSpPr>
          <p:nvPr/>
        </p:nvSpPr>
        <p:spPr bwMode="auto">
          <a:xfrm>
            <a:off x="6235016" y="4184519"/>
            <a:ext cx="2663825" cy="2232025"/>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81" name="Oval 85">
            <a:extLst>
              <a:ext uri="{FF2B5EF4-FFF2-40B4-BE49-F238E27FC236}">
                <a16:creationId xmlns:a16="http://schemas.microsoft.com/office/drawing/2014/main" id="{93C1F996-E9B7-4913-808A-5991DAF0F75B}"/>
              </a:ext>
            </a:extLst>
          </p:cNvPr>
          <p:cNvSpPr>
            <a:spLocks noChangeArrowheads="1"/>
          </p:cNvSpPr>
          <p:nvPr/>
        </p:nvSpPr>
        <p:spPr bwMode="auto">
          <a:xfrm>
            <a:off x="605522" y="4076700"/>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82" name="Oval 86">
            <a:extLst>
              <a:ext uri="{FF2B5EF4-FFF2-40B4-BE49-F238E27FC236}">
                <a16:creationId xmlns:a16="http://schemas.microsoft.com/office/drawing/2014/main" id="{42AFCAC7-5D41-4333-8E1C-25D9C3E3AE1D}"/>
              </a:ext>
            </a:extLst>
          </p:cNvPr>
          <p:cNvSpPr>
            <a:spLocks noChangeArrowheads="1"/>
          </p:cNvSpPr>
          <p:nvPr/>
        </p:nvSpPr>
        <p:spPr bwMode="auto">
          <a:xfrm>
            <a:off x="4500563" y="4221163"/>
            <a:ext cx="503237"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83" name="Oval 87">
            <a:extLst>
              <a:ext uri="{FF2B5EF4-FFF2-40B4-BE49-F238E27FC236}">
                <a16:creationId xmlns:a16="http://schemas.microsoft.com/office/drawing/2014/main" id="{E0021D6D-547F-4F9F-AC53-F52DCB70700D}"/>
              </a:ext>
            </a:extLst>
          </p:cNvPr>
          <p:cNvSpPr>
            <a:spLocks noChangeArrowheads="1"/>
          </p:cNvSpPr>
          <p:nvPr/>
        </p:nvSpPr>
        <p:spPr bwMode="auto">
          <a:xfrm>
            <a:off x="1034125" y="5300663"/>
            <a:ext cx="503237"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84" name="Oval 88">
            <a:extLst>
              <a:ext uri="{FF2B5EF4-FFF2-40B4-BE49-F238E27FC236}">
                <a16:creationId xmlns:a16="http://schemas.microsoft.com/office/drawing/2014/main" id="{CF93EA4D-C13B-4F4B-8E58-8535CFC9C85A}"/>
              </a:ext>
            </a:extLst>
          </p:cNvPr>
          <p:cNvSpPr>
            <a:spLocks noChangeArrowheads="1"/>
          </p:cNvSpPr>
          <p:nvPr/>
        </p:nvSpPr>
        <p:spPr bwMode="auto">
          <a:xfrm>
            <a:off x="4067175" y="6021388"/>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85" name="Oval 89">
            <a:extLst>
              <a:ext uri="{FF2B5EF4-FFF2-40B4-BE49-F238E27FC236}">
                <a16:creationId xmlns:a16="http://schemas.microsoft.com/office/drawing/2014/main" id="{AD6C247C-9201-4242-8A9E-FABB47767BD8}"/>
              </a:ext>
            </a:extLst>
          </p:cNvPr>
          <p:cNvSpPr>
            <a:spLocks noChangeArrowheads="1"/>
          </p:cNvSpPr>
          <p:nvPr/>
        </p:nvSpPr>
        <p:spPr bwMode="auto">
          <a:xfrm>
            <a:off x="6930055" y="5994092"/>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86" name="Oval 90">
            <a:extLst>
              <a:ext uri="{FF2B5EF4-FFF2-40B4-BE49-F238E27FC236}">
                <a16:creationId xmlns:a16="http://schemas.microsoft.com/office/drawing/2014/main" id="{143EA49E-4B12-43DC-A385-55EDB957D2F8}"/>
              </a:ext>
            </a:extLst>
          </p:cNvPr>
          <p:cNvSpPr>
            <a:spLocks noChangeArrowheads="1"/>
          </p:cNvSpPr>
          <p:nvPr/>
        </p:nvSpPr>
        <p:spPr bwMode="auto">
          <a:xfrm>
            <a:off x="7358657" y="4868863"/>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5387" name="AutoShape 91">
            <a:extLst>
              <a:ext uri="{FF2B5EF4-FFF2-40B4-BE49-F238E27FC236}">
                <a16:creationId xmlns:a16="http://schemas.microsoft.com/office/drawing/2014/main" id="{8347328D-63AF-47C1-A7E5-E80D86A186D3}"/>
              </a:ext>
            </a:extLst>
          </p:cNvPr>
          <p:cNvCxnSpPr>
            <a:cxnSpLocks noChangeShapeType="1"/>
            <a:stCxn id="55371" idx="1"/>
            <a:endCxn id="55383" idx="2"/>
          </p:cNvCxnSpPr>
          <p:nvPr/>
        </p:nvCxnSpPr>
        <p:spPr bwMode="auto">
          <a:xfrm rot="10800000" flipV="1">
            <a:off x="1034126" y="1842624"/>
            <a:ext cx="801025" cy="3710451"/>
          </a:xfrm>
          <a:prstGeom prst="curvedConnector3">
            <a:avLst>
              <a:gd name="adj1" fmla="val 128538"/>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5388" name="AutoShape 92">
            <a:extLst>
              <a:ext uri="{FF2B5EF4-FFF2-40B4-BE49-F238E27FC236}">
                <a16:creationId xmlns:a16="http://schemas.microsoft.com/office/drawing/2014/main" id="{AD98C1D4-94FF-484C-A1CA-316F3AD6D8C8}"/>
              </a:ext>
            </a:extLst>
          </p:cNvPr>
          <p:cNvCxnSpPr>
            <a:cxnSpLocks noChangeShapeType="1"/>
          </p:cNvCxnSpPr>
          <p:nvPr/>
        </p:nvCxnSpPr>
        <p:spPr bwMode="auto">
          <a:xfrm rot="10800000" flipV="1">
            <a:off x="827088" y="2349500"/>
            <a:ext cx="1004887" cy="1833563"/>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5389" name="Oval 93">
            <a:extLst>
              <a:ext uri="{FF2B5EF4-FFF2-40B4-BE49-F238E27FC236}">
                <a16:creationId xmlns:a16="http://schemas.microsoft.com/office/drawing/2014/main" id="{01BDAAA1-35B3-4BD0-A3D9-CBDB70F4A75B}"/>
              </a:ext>
            </a:extLst>
          </p:cNvPr>
          <p:cNvSpPr>
            <a:spLocks noChangeArrowheads="1"/>
          </p:cNvSpPr>
          <p:nvPr/>
        </p:nvSpPr>
        <p:spPr bwMode="auto">
          <a:xfrm>
            <a:off x="1692275" y="5300663"/>
            <a:ext cx="503238" cy="5048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90" name="Oval 94">
            <a:extLst>
              <a:ext uri="{FF2B5EF4-FFF2-40B4-BE49-F238E27FC236}">
                <a16:creationId xmlns:a16="http://schemas.microsoft.com/office/drawing/2014/main" id="{B1035351-DD1A-48B3-9295-BDBBCC5FAE36}"/>
              </a:ext>
            </a:extLst>
          </p:cNvPr>
          <p:cNvSpPr>
            <a:spLocks noChangeArrowheads="1"/>
          </p:cNvSpPr>
          <p:nvPr/>
        </p:nvSpPr>
        <p:spPr bwMode="auto">
          <a:xfrm>
            <a:off x="5076825" y="4292600"/>
            <a:ext cx="503238" cy="5048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91" name="Oval 95">
            <a:extLst>
              <a:ext uri="{FF2B5EF4-FFF2-40B4-BE49-F238E27FC236}">
                <a16:creationId xmlns:a16="http://schemas.microsoft.com/office/drawing/2014/main" id="{3E50464D-28B4-4071-A3D7-7C5BC001EFC3}"/>
              </a:ext>
            </a:extLst>
          </p:cNvPr>
          <p:cNvSpPr>
            <a:spLocks noChangeArrowheads="1"/>
          </p:cNvSpPr>
          <p:nvPr/>
        </p:nvSpPr>
        <p:spPr bwMode="auto">
          <a:xfrm>
            <a:off x="663312" y="4652963"/>
            <a:ext cx="503237" cy="5048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92" name="Oval 96">
            <a:extLst>
              <a:ext uri="{FF2B5EF4-FFF2-40B4-BE49-F238E27FC236}">
                <a16:creationId xmlns:a16="http://schemas.microsoft.com/office/drawing/2014/main" id="{BBE396D3-27D9-411F-8C35-E52CE7F8ED31}"/>
              </a:ext>
            </a:extLst>
          </p:cNvPr>
          <p:cNvSpPr>
            <a:spLocks noChangeArrowheads="1"/>
          </p:cNvSpPr>
          <p:nvPr/>
        </p:nvSpPr>
        <p:spPr bwMode="auto">
          <a:xfrm>
            <a:off x="4140200" y="5516563"/>
            <a:ext cx="503238" cy="5048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93" name="Oval 97">
            <a:extLst>
              <a:ext uri="{FF2B5EF4-FFF2-40B4-BE49-F238E27FC236}">
                <a16:creationId xmlns:a16="http://schemas.microsoft.com/office/drawing/2014/main" id="{CBE94460-674C-4925-93AB-CD88B7592BC6}"/>
              </a:ext>
            </a:extLst>
          </p:cNvPr>
          <p:cNvSpPr>
            <a:spLocks noChangeArrowheads="1"/>
          </p:cNvSpPr>
          <p:nvPr/>
        </p:nvSpPr>
        <p:spPr bwMode="auto">
          <a:xfrm>
            <a:off x="7945370" y="4868863"/>
            <a:ext cx="503238" cy="5048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394" name="Oval 98">
            <a:extLst>
              <a:ext uri="{FF2B5EF4-FFF2-40B4-BE49-F238E27FC236}">
                <a16:creationId xmlns:a16="http://schemas.microsoft.com/office/drawing/2014/main" id="{2B1A3391-A990-468B-8449-6A0DD978F618}"/>
              </a:ext>
            </a:extLst>
          </p:cNvPr>
          <p:cNvSpPr>
            <a:spLocks noChangeArrowheads="1"/>
          </p:cNvSpPr>
          <p:nvPr/>
        </p:nvSpPr>
        <p:spPr bwMode="auto">
          <a:xfrm>
            <a:off x="6986234" y="5341607"/>
            <a:ext cx="503238" cy="504825"/>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5395" name="AutoShape 99">
            <a:extLst>
              <a:ext uri="{FF2B5EF4-FFF2-40B4-BE49-F238E27FC236}">
                <a16:creationId xmlns:a16="http://schemas.microsoft.com/office/drawing/2014/main" id="{5BA02273-3B62-40A8-BC5E-754AE4446BDF}"/>
              </a:ext>
            </a:extLst>
          </p:cNvPr>
          <p:cNvCxnSpPr>
            <a:cxnSpLocks noChangeShapeType="1"/>
            <a:stCxn id="55350" idx="1"/>
            <a:endCxn id="55389" idx="0"/>
          </p:cNvCxnSpPr>
          <p:nvPr/>
        </p:nvCxnSpPr>
        <p:spPr bwMode="auto">
          <a:xfrm rot="10800000" flipH="1" flipV="1">
            <a:off x="1624034" y="2924969"/>
            <a:ext cx="319859" cy="2375694"/>
          </a:xfrm>
          <a:prstGeom prst="curvedConnector4">
            <a:avLst>
              <a:gd name="adj1" fmla="val -71469"/>
              <a:gd name="adj2" fmla="val 56064"/>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5396" name="AutoShape 100">
            <a:extLst>
              <a:ext uri="{FF2B5EF4-FFF2-40B4-BE49-F238E27FC236}">
                <a16:creationId xmlns:a16="http://schemas.microsoft.com/office/drawing/2014/main" id="{32B5E167-C54D-4C0D-A941-B3328EEC9670}"/>
              </a:ext>
            </a:extLst>
          </p:cNvPr>
          <p:cNvCxnSpPr>
            <a:cxnSpLocks noChangeShapeType="1"/>
            <a:stCxn id="55357" idx="1"/>
            <a:endCxn id="55391" idx="6"/>
          </p:cNvCxnSpPr>
          <p:nvPr/>
        </p:nvCxnSpPr>
        <p:spPr bwMode="auto">
          <a:xfrm rot="10800000" flipV="1">
            <a:off x="1166549" y="3645694"/>
            <a:ext cx="471134" cy="1259682"/>
          </a:xfrm>
          <a:prstGeom prst="curvedConnector3">
            <a:avLst>
              <a:gd name="adj1" fmla="val 50000"/>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5397" name="AutoShape 101">
            <a:extLst>
              <a:ext uri="{FF2B5EF4-FFF2-40B4-BE49-F238E27FC236}">
                <a16:creationId xmlns:a16="http://schemas.microsoft.com/office/drawing/2014/main" id="{3C980C2C-5E4E-4E26-BF3D-8AC520EA20FF}"/>
              </a:ext>
            </a:extLst>
          </p:cNvPr>
          <p:cNvCxnSpPr>
            <a:cxnSpLocks noChangeShapeType="1"/>
            <a:stCxn id="55373" idx="1"/>
            <a:endCxn id="55382" idx="2"/>
          </p:cNvCxnSpPr>
          <p:nvPr/>
        </p:nvCxnSpPr>
        <p:spPr bwMode="auto">
          <a:xfrm rot="10800000" flipV="1">
            <a:off x="4500564" y="1836274"/>
            <a:ext cx="358775" cy="2637301"/>
          </a:xfrm>
          <a:prstGeom prst="curvedConnector3">
            <a:avLst>
              <a:gd name="adj1" fmla="val 163717"/>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5398" name="AutoShape 102">
            <a:extLst>
              <a:ext uri="{FF2B5EF4-FFF2-40B4-BE49-F238E27FC236}">
                <a16:creationId xmlns:a16="http://schemas.microsoft.com/office/drawing/2014/main" id="{3C814EE4-2B9A-4544-B23D-F42D7F344A56}"/>
              </a:ext>
            </a:extLst>
          </p:cNvPr>
          <p:cNvCxnSpPr>
            <a:cxnSpLocks noChangeShapeType="1"/>
            <a:stCxn id="55375" idx="1"/>
            <a:endCxn id="55384" idx="2"/>
          </p:cNvCxnSpPr>
          <p:nvPr/>
        </p:nvCxnSpPr>
        <p:spPr bwMode="auto">
          <a:xfrm rot="10800000" flipV="1">
            <a:off x="4067176" y="2357901"/>
            <a:ext cx="792163" cy="3915900"/>
          </a:xfrm>
          <a:prstGeom prst="curvedConnector3">
            <a:avLst>
              <a:gd name="adj1" fmla="val 128858"/>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5399" name="AutoShape 103">
            <a:extLst>
              <a:ext uri="{FF2B5EF4-FFF2-40B4-BE49-F238E27FC236}">
                <a16:creationId xmlns:a16="http://schemas.microsoft.com/office/drawing/2014/main" id="{DC01E5B3-2B11-4E83-B568-818DB51A141D}"/>
              </a:ext>
            </a:extLst>
          </p:cNvPr>
          <p:cNvCxnSpPr>
            <a:cxnSpLocks noChangeShapeType="1"/>
            <a:stCxn id="55363" idx="1"/>
            <a:endCxn id="55390" idx="0"/>
          </p:cNvCxnSpPr>
          <p:nvPr/>
        </p:nvCxnSpPr>
        <p:spPr bwMode="auto">
          <a:xfrm rot="10800000" flipH="1" flipV="1">
            <a:off x="4670734" y="2924968"/>
            <a:ext cx="657710" cy="1367631"/>
          </a:xfrm>
          <a:prstGeom prst="curvedConnector4">
            <a:avLst>
              <a:gd name="adj1" fmla="val -34757"/>
              <a:gd name="adj2" fmla="val 86480"/>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5400" name="AutoShape 104">
            <a:extLst>
              <a:ext uri="{FF2B5EF4-FFF2-40B4-BE49-F238E27FC236}">
                <a16:creationId xmlns:a16="http://schemas.microsoft.com/office/drawing/2014/main" id="{B52A322C-EF61-4E65-A960-A3A4200D4AEB}"/>
              </a:ext>
            </a:extLst>
          </p:cNvPr>
          <p:cNvCxnSpPr>
            <a:cxnSpLocks noChangeShapeType="1"/>
            <a:endCxn id="55392" idx="1"/>
          </p:cNvCxnSpPr>
          <p:nvPr/>
        </p:nvCxnSpPr>
        <p:spPr bwMode="auto">
          <a:xfrm rot="10800000" flipV="1">
            <a:off x="4213225" y="3646488"/>
            <a:ext cx="430213" cy="1944687"/>
          </a:xfrm>
          <a:prstGeom prst="curvedConnector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5401" name="AutoShape 105">
            <a:extLst>
              <a:ext uri="{FF2B5EF4-FFF2-40B4-BE49-F238E27FC236}">
                <a16:creationId xmlns:a16="http://schemas.microsoft.com/office/drawing/2014/main" id="{91BEC75E-0DDE-4C30-9107-1D3493677777}"/>
              </a:ext>
            </a:extLst>
          </p:cNvPr>
          <p:cNvCxnSpPr>
            <a:cxnSpLocks noChangeShapeType="1"/>
            <a:stCxn id="55374" idx="1"/>
            <a:endCxn id="55386" idx="2"/>
          </p:cNvCxnSpPr>
          <p:nvPr/>
        </p:nvCxnSpPr>
        <p:spPr bwMode="auto">
          <a:xfrm rot="10800000" flipV="1">
            <a:off x="7358658" y="1839428"/>
            <a:ext cx="453431" cy="3281848"/>
          </a:xfrm>
          <a:prstGeom prst="curvedConnector3">
            <a:avLst>
              <a:gd name="adj1" fmla="val 150416"/>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5402" name="AutoShape 106">
            <a:extLst>
              <a:ext uri="{FF2B5EF4-FFF2-40B4-BE49-F238E27FC236}">
                <a16:creationId xmlns:a16="http://schemas.microsoft.com/office/drawing/2014/main" id="{1F151804-51F1-48C3-9FA2-575A8B64D3B2}"/>
              </a:ext>
            </a:extLst>
          </p:cNvPr>
          <p:cNvCxnSpPr>
            <a:cxnSpLocks noChangeShapeType="1"/>
            <a:stCxn id="55376" idx="1"/>
            <a:endCxn id="55385" idx="2"/>
          </p:cNvCxnSpPr>
          <p:nvPr/>
        </p:nvCxnSpPr>
        <p:spPr bwMode="auto">
          <a:xfrm rot="10800000" flipV="1">
            <a:off x="6930056" y="2344253"/>
            <a:ext cx="882033" cy="3902252"/>
          </a:xfrm>
          <a:prstGeom prst="curvedConnector3">
            <a:avLst>
              <a:gd name="adj1" fmla="val 125917"/>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5403" name="AutoShape 107">
            <a:extLst>
              <a:ext uri="{FF2B5EF4-FFF2-40B4-BE49-F238E27FC236}">
                <a16:creationId xmlns:a16="http://schemas.microsoft.com/office/drawing/2014/main" id="{0F38124B-A1B2-45DB-BAE3-ED641DA0B41E}"/>
              </a:ext>
            </a:extLst>
          </p:cNvPr>
          <p:cNvCxnSpPr>
            <a:cxnSpLocks noChangeShapeType="1"/>
            <a:stCxn id="55367" idx="1"/>
            <a:endCxn id="55393" idx="0"/>
          </p:cNvCxnSpPr>
          <p:nvPr/>
        </p:nvCxnSpPr>
        <p:spPr bwMode="auto">
          <a:xfrm rot="10800000" flipH="1" flipV="1">
            <a:off x="7705371" y="2924969"/>
            <a:ext cx="491617" cy="1943894"/>
          </a:xfrm>
          <a:prstGeom prst="curvedConnector4">
            <a:avLst>
              <a:gd name="adj1" fmla="val -46500"/>
              <a:gd name="adj2" fmla="val 74261"/>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5404" name="AutoShape 108">
            <a:extLst>
              <a:ext uri="{FF2B5EF4-FFF2-40B4-BE49-F238E27FC236}">
                <a16:creationId xmlns:a16="http://schemas.microsoft.com/office/drawing/2014/main" id="{72D301DE-B63E-4DB5-830B-CF1B47E005BB}"/>
              </a:ext>
            </a:extLst>
          </p:cNvPr>
          <p:cNvCxnSpPr>
            <a:cxnSpLocks noChangeShapeType="1"/>
            <a:endCxn id="55394" idx="1"/>
          </p:cNvCxnSpPr>
          <p:nvPr/>
        </p:nvCxnSpPr>
        <p:spPr bwMode="auto">
          <a:xfrm rot="10800000" flipV="1">
            <a:off x="7059259" y="3687432"/>
            <a:ext cx="646113" cy="1728787"/>
          </a:xfrm>
          <a:prstGeom prst="curvedConnector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
        <p:nvSpPr>
          <p:cNvPr id="55405" name="AutoShape 109">
            <a:hlinkClick r:id="" action="ppaction://hlinkshowjump?jump=nextslide" highlightClick="1"/>
            <a:extLst>
              <a:ext uri="{FF2B5EF4-FFF2-40B4-BE49-F238E27FC236}">
                <a16:creationId xmlns:a16="http://schemas.microsoft.com/office/drawing/2014/main" id="{8E691CB2-489C-4BB5-B2BF-C52EDED992C6}"/>
              </a:ext>
            </a:extLst>
          </p:cNvPr>
          <p:cNvSpPr>
            <a:spLocks noChangeArrowheads="1"/>
          </p:cNvSpPr>
          <p:nvPr/>
        </p:nvSpPr>
        <p:spPr bwMode="auto">
          <a:xfrm>
            <a:off x="8485120" y="269303"/>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5406" name="AutoShape 110">
            <a:hlinkClick r:id="rId19" action="ppaction://hlinksldjump" highlightClick="1"/>
            <a:extLst>
              <a:ext uri="{FF2B5EF4-FFF2-40B4-BE49-F238E27FC236}">
                <a16:creationId xmlns:a16="http://schemas.microsoft.com/office/drawing/2014/main" id="{5DBB7526-38C4-44A6-BFDF-2AB45AF63C02}"/>
              </a:ext>
            </a:extLst>
          </p:cNvPr>
          <p:cNvSpPr>
            <a:spLocks noChangeArrowheads="1"/>
          </p:cNvSpPr>
          <p:nvPr/>
        </p:nvSpPr>
        <p:spPr bwMode="auto">
          <a:xfrm>
            <a:off x="86410" y="79729"/>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5339"/>
                                        </p:tgtEl>
                                        <p:attrNameLst>
                                          <p:attrName>style.visibility</p:attrName>
                                        </p:attrNameLst>
                                      </p:cBhvr>
                                      <p:to>
                                        <p:strVal val="visible"/>
                                      </p:to>
                                    </p:set>
                                    <p:animEffect transition="in" filter="slide(fromBottom)">
                                      <p:cBhvr>
                                        <p:cTn id="7" dur="1000"/>
                                        <p:tgtEl>
                                          <p:spTgt spid="553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55348"/>
                                        </p:tgtEl>
                                        <p:attrNameLst>
                                          <p:attrName>style.visibility</p:attrName>
                                        </p:attrNameLst>
                                      </p:cBhvr>
                                      <p:to>
                                        <p:strVal val="visible"/>
                                      </p:to>
                                    </p:set>
                                    <p:animEffect transition="in" filter="slide(fromBottom)">
                                      <p:cBhvr>
                                        <p:cTn id="12" dur="1000"/>
                                        <p:tgtEl>
                                          <p:spTgt spid="553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55379"/>
                                        </p:tgtEl>
                                        <p:attrNameLst>
                                          <p:attrName>style.opacity</p:attrName>
                                        </p:attrNameLst>
                                      </p:cBhvr>
                                      <p:to>
                                        <p:strVal val="0.0"/>
                                      </p:to>
                                    </p:set>
                                    <p:animEffect filter="image" prLst="opacity: 0.0">
                                      <p:cBhvr rctx="IE">
                                        <p:cTn id="17" dur="indefinite"/>
                                        <p:tgtEl>
                                          <p:spTgt spid="5537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5371"/>
                                        </p:tgtEl>
                                        <p:attrNameLst>
                                          <p:attrName>style.visibility</p:attrName>
                                        </p:attrNameLst>
                                      </p:cBhvr>
                                      <p:to>
                                        <p:strVal val="visible"/>
                                      </p:to>
                                    </p:set>
                                    <p:animEffect transition="in" filter="slide(fromBottom)">
                                      <p:cBhvr>
                                        <p:cTn id="22" dur="1000"/>
                                        <p:tgtEl>
                                          <p:spTgt spid="5537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nodeType="clickEffect">
                                  <p:stCondLst>
                                    <p:cond delay="0"/>
                                  </p:stCondLst>
                                  <p:childTnLst>
                                    <p:set>
                                      <p:cBhvr>
                                        <p:cTn id="26" dur="1" fill="hold">
                                          <p:stCondLst>
                                            <p:cond delay="0"/>
                                          </p:stCondLst>
                                        </p:cTn>
                                        <p:tgtEl>
                                          <p:spTgt spid="55387"/>
                                        </p:tgtEl>
                                        <p:attrNameLst>
                                          <p:attrName>style.visibility</p:attrName>
                                        </p:attrNameLst>
                                      </p:cBhvr>
                                      <p:to>
                                        <p:strVal val="visible"/>
                                      </p:to>
                                    </p:set>
                                    <p:anim calcmode="lin" valueType="num">
                                      <p:cBhvr additive="base">
                                        <p:cTn id="27" dur="1000"/>
                                        <p:tgtEl>
                                          <p:spTgt spid="55387"/>
                                        </p:tgtEl>
                                        <p:attrNameLst>
                                          <p:attrName>ppt_y</p:attrName>
                                        </p:attrNameLst>
                                      </p:cBhvr>
                                      <p:tavLst>
                                        <p:tav tm="0">
                                          <p:val>
                                            <p:strVal val="#ppt_y-#ppt_h*1.125000"/>
                                          </p:val>
                                        </p:tav>
                                        <p:tav tm="100000">
                                          <p:val>
                                            <p:strVal val="#ppt_y"/>
                                          </p:val>
                                        </p:tav>
                                      </p:tavLst>
                                    </p:anim>
                                    <p:animEffect transition="in" filter="wipe(down)">
                                      <p:cBhvr>
                                        <p:cTn id="28" dur="1000"/>
                                        <p:tgtEl>
                                          <p:spTgt spid="5538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55383"/>
                                        </p:tgtEl>
                                        <p:attrNameLst>
                                          <p:attrName>style.visibility</p:attrName>
                                        </p:attrNameLst>
                                      </p:cBhvr>
                                      <p:to>
                                        <p:strVal val="visible"/>
                                      </p:to>
                                    </p:set>
                                    <p:animEffect transition="in" filter="slide(fromBottom)">
                                      <p:cBhvr>
                                        <p:cTn id="33" dur="1000"/>
                                        <p:tgtEl>
                                          <p:spTgt spid="5538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55372"/>
                                        </p:tgtEl>
                                        <p:attrNameLst>
                                          <p:attrName>style.visibility</p:attrName>
                                        </p:attrNameLst>
                                      </p:cBhvr>
                                      <p:to>
                                        <p:strVal val="visible"/>
                                      </p:to>
                                    </p:set>
                                    <p:animEffect transition="in" filter="slide(fromBottom)">
                                      <p:cBhvr>
                                        <p:cTn id="38" dur="1000"/>
                                        <p:tgtEl>
                                          <p:spTgt spid="5537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nodeType="clickEffect">
                                  <p:stCondLst>
                                    <p:cond delay="0"/>
                                  </p:stCondLst>
                                  <p:childTnLst>
                                    <p:set>
                                      <p:cBhvr>
                                        <p:cTn id="42" dur="1" fill="hold">
                                          <p:stCondLst>
                                            <p:cond delay="0"/>
                                          </p:stCondLst>
                                        </p:cTn>
                                        <p:tgtEl>
                                          <p:spTgt spid="55388"/>
                                        </p:tgtEl>
                                        <p:attrNameLst>
                                          <p:attrName>style.visibility</p:attrName>
                                        </p:attrNameLst>
                                      </p:cBhvr>
                                      <p:to>
                                        <p:strVal val="visible"/>
                                      </p:to>
                                    </p:set>
                                    <p:anim calcmode="lin" valueType="num">
                                      <p:cBhvr additive="base">
                                        <p:cTn id="43" dur="1000"/>
                                        <p:tgtEl>
                                          <p:spTgt spid="55388"/>
                                        </p:tgtEl>
                                        <p:attrNameLst>
                                          <p:attrName>ppt_y</p:attrName>
                                        </p:attrNameLst>
                                      </p:cBhvr>
                                      <p:tavLst>
                                        <p:tav tm="0">
                                          <p:val>
                                            <p:strVal val="#ppt_y-#ppt_h*1.125000"/>
                                          </p:val>
                                        </p:tav>
                                        <p:tav tm="100000">
                                          <p:val>
                                            <p:strVal val="#ppt_y"/>
                                          </p:val>
                                        </p:tav>
                                      </p:tavLst>
                                    </p:anim>
                                    <p:animEffect transition="in" filter="wipe(down)">
                                      <p:cBhvr>
                                        <p:cTn id="44" dur="1000"/>
                                        <p:tgtEl>
                                          <p:spTgt spid="5538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55381"/>
                                        </p:tgtEl>
                                        <p:attrNameLst>
                                          <p:attrName>style.visibility</p:attrName>
                                        </p:attrNameLst>
                                      </p:cBhvr>
                                      <p:to>
                                        <p:strVal val="visible"/>
                                      </p:to>
                                    </p:set>
                                    <p:animEffect transition="in" filter="slide(fromBottom)">
                                      <p:cBhvr>
                                        <p:cTn id="49" dur="1000"/>
                                        <p:tgtEl>
                                          <p:spTgt spid="55381"/>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nodeType="clickEffect">
                                  <p:stCondLst>
                                    <p:cond delay="0"/>
                                  </p:stCondLst>
                                  <p:childTnLst>
                                    <p:set>
                                      <p:cBhvr>
                                        <p:cTn id="53" dur="1" fill="hold">
                                          <p:stCondLst>
                                            <p:cond delay="0"/>
                                          </p:stCondLst>
                                        </p:cTn>
                                        <p:tgtEl>
                                          <p:spTgt spid="55350"/>
                                        </p:tgtEl>
                                        <p:attrNameLst>
                                          <p:attrName>style.visibility</p:attrName>
                                        </p:attrNameLst>
                                      </p:cBhvr>
                                      <p:to>
                                        <p:strVal val="visible"/>
                                      </p:to>
                                    </p:set>
                                    <p:animEffect transition="in" filter="slide(fromBottom)">
                                      <p:cBhvr>
                                        <p:cTn id="54" dur="1000"/>
                                        <p:tgtEl>
                                          <p:spTgt spid="5535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1" fill="hold" nodeType="clickEffect">
                                  <p:stCondLst>
                                    <p:cond delay="0"/>
                                  </p:stCondLst>
                                  <p:childTnLst>
                                    <p:set>
                                      <p:cBhvr>
                                        <p:cTn id="58" dur="1" fill="hold">
                                          <p:stCondLst>
                                            <p:cond delay="0"/>
                                          </p:stCondLst>
                                        </p:cTn>
                                        <p:tgtEl>
                                          <p:spTgt spid="55395"/>
                                        </p:tgtEl>
                                        <p:attrNameLst>
                                          <p:attrName>style.visibility</p:attrName>
                                        </p:attrNameLst>
                                      </p:cBhvr>
                                      <p:to>
                                        <p:strVal val="visible"/>
                                      </p:to>
                                    </p:set>
                                    <p:anim calcmode="lin" valueType="num">
                                      <p:cBhvr additive="base">
                                        <p:cTn id="59" dur="1000"/>
                                        <p:tgtEl>
                                          <p:spTgt spid="55395"/>
                                        </p:tgtEl>
                                        <p:attrNameLst>
                                          <p:attrName>ppt_y</p:attrName>
                                        </p:attrNameLst>
                                      </p:cBhvr>
                                      <p:tavLst>
                                        <p:tav tm="0">
                                          <p:val>
                                            <p:strVal val="#ppt_y-#ppt_h*1.125000"/>
                                          </p:val>
                                        </p:tav>
                                        <p:tav tm="100000">
                                          <p:val>
                                            <p:strVal val="#ppt_y"/>
                                          </p:val>
                                        </p:tav>
                                      </p:tavLst>
                                    </p:anim>
                                    <p:animEffect transition="in" filter="wipe(down)">
                                      <p:cBhvr>
                                        <p:cTn id="60" dur="1000"/>
                                        <p:tgtEl>
                                          <p:spTgt spid="5539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55389"/>
                                        </p:tgtEl>
                                        <p:attrNameLst>
                                          <p:attrName>style.visibility</p:attrName>
                                        </p:attrNameLst>
                                      </p:cBhvr>
                                      <p:to>
                                        <p:strVal val="visible"/>
                                      </p:to>
                                    </p:set>
                                    <p:animEffect transition="in" filter="slide(fromBottom)">
                                      <p:cBhvr>
                                        <p:cTn id="65" dur="1000"/>
                                        <p:tgtEl>
                                          <p:spTgt spid="55389"/>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nodeType="clickEffect">
                                  <p:stCondLst>
                                    <p:cond delay="0"/>
                                  </p:stCondLst>
                                  <p:childTnLst>
                                    <p:set>
                                      <p:cBhvr>
                                        <p:cTn id="69" dur="1" fill="hold">
                                          <p:stCondLst>
                                            <p:cond delay="0"/>
                                          </p:stCondLst>
                                        </p:cTn>
                                        <p:tgtEl>
                                          <p:spTgt spid="55357"/>
                                        </p:tgtEl>
                                        <p:attrNameLst>
                                          <p:attrName>style.visibility</p:attrName>
                                        </p:attrNameLst>
                                      </p:cBhvr>
                                      <p:to>
                                        <p:strVal val="visible"/>
                                      </p:to>
                                    </p:set>
                                    <p:animEffect transition="in" filter="slide(fromBottom)">
                                      <p:cBhvr>
                                        <p:cTn id="70" dur="1000"/>
                                        <p:tgtEl>
                                          <p:spTgt spid="55357"/>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nodeType="clickEffect">
                                  <p:stCondLst>
                                    <p:cond delay="0"/>
                                  </p:stCondLst>
                                  <p:childTnLst>
                                    <p:set>
                                      <p:cBhvr>
                                        <p:cTn id="74" dur="1" fill="hold">
                                          <p:stCondLst>
                                            <p:cond delay="0"/>
                                          </p:stCondLst>
                                        </p:cTn>
                                        <p:tgtEl>
                                          <p:spTgt spid="55396"/>
                                        </p:tgtEl>
                                        <p:attrNameLst>
                                          <p:attrName>style.visibility</p:attrName>
                                        </p:attrNameLst>
                                      </p:cBhvr>
                                      <p:to>
                                        <p:strVal val="visible"/>
                                      </p:to>
                                    </p:set>
                                    <p:anim calcmode="lin" valueType="num">
                                      <p:cBhvr additive="base">
                                        <p:cTn id="75" dur="1000"/>
                                        <p:tgtEl>
                                          <p:spTgt spid="55396"/>
                                        </p:tgtEl>
                                        <p:attrNameLst>
                                          <p:attrName>ppt_y</p:attrName>
                                        </p:attrNameLst>
                                      </p:cBhvr>
                                      <p:tavLst>
                                        <p:tav tm="0">
                                          <p:val>
                                            <p:strVal val="#ppt_y-#ppt_h*1.125000"/>
                                          </p:val>
                                        </p:tav>
                                        <p:tav tm="100000">
                                          <p:val>
                                            <p:strVal val="#ppt_y"/>
                                          </p:val>
                                        </p:tav>
                                      </p:tavLst>
                                    </p:anim>
                                    <p:animEffect transition="in" filter="wipe(down)">
                                      <p:cBhvr>
                                        <p:cTn id="76" dur="1000"/>
                                        <p:tgtEl>
                                          <p:spTgt spid="55396"/>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2" presetClass="entr" presetSubtype="4" fill="hold" grpId="0" nodeType="clickEffect">
                                  <p:stCondLst>
                                    <p:cond delay="0"/>
                                  </p:stCondLst>
                                  <p:childTnLst>
                                    <p:set>
                                      <p:cBhvr>
                                        <p:cTn id="80" dur="1" fill="hold">
                                          <p:stCondLst>
                                            <p:cond delay="0"/>
                                          </p:stCondLst>
                                        </p:cTn>
                                        <p:tgtEl>
                                          <p:spTgt spid="55391"/>
                                        </p:tgtEl>
                                        <p:attrNameLst>
                                          <p:attrName>style.visibility</p:attrName>
                                        </p:attrNameLst>
                                      </p:cBhvr>
                                      <p:to>
                                        <p:strVal val="visible"/>
                                      </p:to>
                                    </p:set>
                                    <p:animEffect transition="in" filter="slide(fromBottom)">
                                      <p:cBhvr>
                                        <p:cTn id="81" dur="1000"/>
                                        <p:tgtEl>
                                          <p:spTgt spid="55391"/>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55340"/>
                                        </p:tgtEl>
                                        <p:attrNameLst>
                                          <p:attrName>style.visibility</p:attrName>
                                        </p:attrNameLst>
                                      </p:cBhvr>
                                      <p:to>
                                        <p:strVal val="visible"/>
                                      </p:to>
                                    </p:set>
                                    <p:animEffect transition="in" filter="slide(fromBottom)">
                                      <p:cBhvr>
                                        <p:cTn id="86" dur="1000"/>
                                        <p:tgtEl>
                                          <p:spTgt spid="5534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nodeType="clickEffect">
                                  <p:stCondLst>
                                    <p:cond delay="0"/>
                                  </p:stCondLst>
                                  <p:childTnLst>
                                    <p:set>
                                      <p:cBhvr>
                                        <p:cTn id="90" dur="1" fill="hold">
                                          <p:stCondLst>
                                            <p:cond delay="0"/>
                                          </p:stCondLst>
                                        </p:cTn>
                                        <p:tgtEl>
                                          <p:spTgt spid="55359"/>
                                        </p:tgtEl>
                                        <p:attrNameLst>
                                          <p:attrName>style.visibility</p:attrName>
                                        </p:attrNameLst>
                                      </p:cBhvr>
                                      <p:to>
                                        <p:strVal val="visible"/>
                                      </p:to>
                                    </p:set>
                                    <p:animEffect transition="in" filter="slide(fromBottom)">
                                      <p:cBhvr>
                                        <p:cTn id="91" dur="1000"/>
                                        <p:tgtEl>
                                          <p:spTgt spid="55359"/>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9" presetClass="emph" presetSubtype="0" grpId="0" nodeType="clickEffect">
                                  <p:stCondLst>
                                    <p:cond delay="0"/>
                                  </p:stCondLst>
                                  <p:childTnLst>
                                    <p:set>
                                      <p:cBhvr rctx="PPT">
                                        <p:cTn id="95" dur="indefinite"/>
                                        <p:tgtEl>
                                          <p:spTgt spid="55377"/>
                                        </p:tgtEl>
                                        <p:attrNameLst>
                                          <p:attrName>style.opacity</p:attrName>
                                        </p:attrNameLst>
                                      </p:cBhvr>
                                      <p:to>
                                        <p:strVal val="0.0"/>
                                      </p:to>
                                    </p:set>
                                    <p:animEffect filter="image" prLst="opacity: 0.0">
                                      <p:cBhvr rctx="IE">
                                        <p:cTn id="96" dur="indefinite"/>
                                        <p:tgtEl>
                                          <p:spTgt spid="55377"/>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55373"/>
                                        </p:tgtEl>
                                        <p:attrNameLst>
                                          <p:attrName>style.visibility</p:attrName>
                                        </p:attrNameLst>
                                      </p:cBhvr>
                                      <p:to>
                                        <p:strVal val="visible"/>
                                      </p:to>
                                    </p:set>
                                    <p:animEffect transition="in" filter="slide(fromBottom)">
                                      <p:cBhvr>
                                        <p:cTn id="101" dur="1000"/>
                                        <p:tgtEl>
                                          <p:spTgt spid="55373"/>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1" fill="hold" nodeType="clickEffect">
                                  <p:stCondLst>
                                    <p:cond delay="0"/>
                                  </p:stCondLst>
                                  <p:childTnLst>
                                    <p:set>
                                      <p:cBhvr>
                                        <p:cTn id="105" dur="1" fill="hold">
                                          <p:stCondLst>
                                            <p:cond delay="0"/>
                                          </p:stCondLst>
                                        </p:cTn>
                                        <p:tgtEl>
                                          <p:spTgt spid="55397"/>
                                        </p:tgtEl>
                                        <p:attrNameLst>
                                          <p:attrName>style.visibility</p:attrName>
                                        </p:attrNameLst>
                                      </p:cBhvr>
                                      <p:to>
                                        <p:strVal val="visible"/>
                                      </p:to>
                                    </p:set>
                                    <p:anim calcmode="lin" valueType="num">
                                      <p:cBhvr additive="base">
                                        <p:cTn id="106" dur="1000"/>
                                        <p:tgtEl>
                                          <p:spTgt spid="55397"/>
                                        </p:tgtEl>
                                        <p:attrNameLst>
                                          <p:attrName>ppt_y</p:attrName>
                                        </p:attrNameLst>
                                      </p:cBhvr>
                                      <p:tavLst>
                                        <p:tav tm="0">
                                          <p:val>
                                            <p:strVal val="#ppt_y-#ppt_h*1.125000"/>
                                          </p:val>
                                        </p:tav>
                                        <p:tav tm="100000">
                                          <p:val>
                                            <p:strVal val="#ppt_y"/>
                                          </p:val>
                                        </p:tav>
                                      </p:tavLst>
                                    </p:anim>
                                    <p:animEffect transition="in" filter="wipe(down)">
                                      <p:cBhvr>
                                        <p:cTn id="107" dur="1000"/>
                                        <p:tgtEl>
                                          <p:spTgt spid="55397"/>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grpId="0" nodeType="clickEffect">
                                  <p:stCondLst>
                                    <p:cond delay="0"/>
                                  </p:stCondLst>
                                  <p:childTnLst>
                                    <p:set>
                                      <p:cBhvr>
                                        <p:cTn id="111" dur="1" fill="hold">
                                          <p:stCondLst>
                                            <p:cond delay="0"/>
                                          </p:stCondLst>
                                        </p:cTn>
                                        <p:tgtEl>
                                          <p:spTgt spid="55382"/>
                                        </p:tgtEl>
                                        <p:attrNameLst>
                                          <p:attrName>style.visibility</p:attrName>
                                        </p:attrNameLst>
                                      </p:cBhvr>
                                      <p:to>
                                        <p:strVal val="visible"/>
                                      </p:to>
                                    </p:set>
                                    <p:animEffect transition="in" filter="slide(fromBottom)">
                                      <p:cBhvr>
                                        <p:cTn id="112" dur="1000"/>
                                        <p:tgtEl>
                                          <p:spTgt spid="55382"/>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grpId="0" nodeType="clickEffect">
                                  <p:stCondLst>
                                    <p:cond delay="0"/>
                                  </p:stCondLst>
                                  <p:childTnLst>
                                    <p:set>
                                      <p:cBhvr>
                                        <p:cTn id="116" dur="1" fill="hold">
                                          <p:stCondLst>
                                            <p:cond delay="0"/>
                                          </p:stCondLst>
                                        </p:cTn>
                                        <p:tgtEl>
                                          <p:spTgt spid="55375"/>
                                        </p:tgtEl>
                                        <p:attrNameLst>
                                          <p:attrName>style.visibility</p:attrName>
                                        </p:attrNameLst>
                                      </p:cBhvr>
                                      <p:to>
                                        <p:strVal val="visible"/>
                                      </p:to>
                                    </p:set>
                                    <p:animEffect transition="in" filter="slide(fromBottom)">
                                      <p:cBhvr>
                                        <p:cTn id="117" dur="1000"/>
                                        <p:tgtEl>
                                          <p:spTgt spid="55375"/>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2" presetClass="entr" presetSubtype="1" fill="hold" nodeType="clickEffect">
                                  <p:stCondLst>
                                    <p:cond delay="0"/>
                                  </p:stCondLst>
                                  <p:childTnLst>
                                    <p:set>
                                      <p:cBhvr>
                                        <p:cTn id="121" dur="1" fill="hold">
                                          <p:stCondLst>
                                            <p:cond delay="0"/>
                                          </p:stCondLst>
                                        </p:cTn>
                                        <p:tgtEl>
                                          <p:spTgt spid="55398"/>
                                        </p:tgtEl>
                                        <p:attrNameLst>
                                          <p:attrName>style.visibility</p:attrName>
                                        </p:attrNameLst>
                                      </p:cBhvr>
                                      <p:to>
                                        <p:strVal val="visible"/>
                                      </p:to>
                                    </p:set>
                                    <p:anim calcmode="lin" valueType="num">
                                      <p:cBhvr additive="base">
                                        <p:cTn id="122" dur="1000"/>
                                        <p:tgtEl>
                                          <p:spTgt spid="55398"/>
                                        </p:tgtEl>
                                        <p:attrNameLst>
                                          <p:attrName>ppt_y</p:attrName>
                                        </p:attrNameLst>
                                      </p:cBhvr>
                                      <p:tavLst>
                                        <p:tav tm="0">
                                          <p:val>
                                            <p:strVal val="#ppt_y-#ppt_h*1.125000"/>
                                          </p:val>
                                        </p:tav>
                                        <p:tav tm="100000">
                                          <p:val>
                                            <p:strVal val="#ppt_y"/>
                                          </p:val>
                                        </p:tav>
                                      </p:tavLst>
                                    </p:anim>
                                    <p:animEffect transition="in" filter="wipe(down)">
                                      <p:cBhvr>
                                        <p:cTn id="123" dur="1000"/>
                                        <p:tgtEl>
                                          <p:spTgt spid="55398"/>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55384"/>
                                        </p:tgtEl>
                                        <p:attrNameLst>
                                          <p:attrName>style.visibility</p:attrName>
                                        </p:attrNameLst>
                                      </p:cBhvr>
                                      <p:to>
                                        <p:strVal val="visible"/>
                                      </p:to>
                                    </p:set>
                                    <p:animEffect transition="in" filter="slide(fromBottom)">
                                      <p:cBhvr>
                                        <p:cTn id="128" dur="1000"/>
                                        <p:tgtEl>
                                          <p:spTgt spid="55384"/>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nodeType="clickEffect">
                                  <p:stCondLst>
                                    <p:cond delay="0"/>
                                  </p:stCondLst>
                                  <p:childTnLst>
                                    <p:set>
                                      <p:cBhvr>
                                        <p:cTn id="132" dur="1" fill="hold">
                                          <p:stCondLst>
                                            <p:cond delay="0"/>
                                          </p:stCondLst>
                                        </p:cTn>
                                        <p:tgtEl>
                                          <p:spTgt spid="55363"/>
                                        </p:tgtEl>
                                        <p:attrNameLst>
                                          <p:attrName>style.visibility</p:attrName>
                                        </p:attrNameLst>
                                      </p:cBhvr>
                                      <p:to>
                                        <p:strVal val="visible"/>
                                      </p:to>
                                    </p:set>
                                    <p:animEffect transition="in" filter="slide(fromBottom)">
                                      <p:cBhvr>
                                        <p:cTn id="133" dur="1000"/>
                                        <p:tgtEl>
                                          <p:spTgt spid="55363"/>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1" fill="hold" nodeType="clickEffect">
                                  <p:stCondLst>
                                    <p:cond delay="0"/>
                                  </p:stCondLst>
                                  <p:childTnLst>
                                    <p:set>
                                      <p:cBhvr>
                                        <p:cTn id="137" dur="1" fill="hold">
                                          <p:stCondLst>
                                            <p:cond delay="0"/>
                                          </p:stCondLst>
                                        </p:cTn>
                                        <p:tgtEl>
                                          <p:spTgt spid="55399"/>
                                        </p:tgtEl>
                                        <p:attrNameLst>
                                          <p:attrName>style.visibility</p:attrName>
                                        </p:attrNameLst>
                                      </p:cBhvr>
                                      <p:to>
                                        <p:strVal val="visible"/>
                                      </p:to>
                                    </p:set>
                                    <p:anim calcmode="lin" valueType="num">
                                      <p:cBhvr additive="base">
                                        <p:cTn id="138" dur="1000"/>
                                        <p:tgtEl>
                                          <p:spTgt spid="55399"/>
                                        </p:tgtEl>
                                        <p:attrNameLst>
                                          <p:attrName>ppt_y</p:attrName>
                                        </p:attrNameLst>
                                      </p:cBhvr>
                                      <p:tavLst>
                                        <p:tav tm="0">
                                          <p:val>
                                            <p:strVal val="#ppt_y-#ppt_h*1.125000"/>
                                          </p:val>
                                        </p:tav>
                                        <p:tav tm="100000">
                                          <p:val>
                                            <p:strVal val="#ppt_y"/>
                                          </p:val>
                                        </p:tav>
                                      </p:tavLst>
                                    </p:anim>
                                    <p:animEffect transition="in" filter="wipe(down)">
                                      <p:cBhvr>
                                        <p:cTn id="139" dur="1000"/>
                                        <p:tgtEl>
                                          <p:spTgt spid="55399"/>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2" presetClass="entr" presetSubtype="4" fill="hold" grpId="0" nodeType="clickEffect">
                                  <p:stCondLst>
                                    <p:cond delay="0"/>
                                  </p:stCondLst>
                                  <p:childTnLst>
                                    <p:set>
                                      <p:cBhvr>
                                        <p:cTn id="143" dur="1" fill="hold">
                                          <p:stCondLst>
                                            <p:cond delay="0"/>
                                          </p:stCondLst>
                                        </p:cTn>
                                        <p:tgtEl>
                                          <p:spTgt spid="55390"/>
                                        </p:tgtEl>
                                        <p:attrNameLst>
                                          <p:attrName>style.visibility</p:attrName>
                                        </p:attrNameLst>
                                      </p:cBhvr>
                                      <p:to>
                                        <p:strVal val="visible"/>
                                      </p:to>
                                    </p:set>
                                    <p:animEffect transition="in" filter="slide(fromBottom)">
                                      <p:cBhvr>
                                        <p:cTn id="144" dur="1000"/>
                                        <p:tgtEl>
                                          <p:spTgt spid="55390"/>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2" presetClass="entr" presetSubtype="4" fill="hold" nodeType="clickEffect">
                                  <p:stCondLst>
                                    <p:cond delay="0"/>
                                  </p:stCondLst>
                                  <p:childTnLst>
                                    <p:set>
                                      <p:cBhvr>
                                        <p:cTn id="148" dur="1" fill="hold">
                                          <p:stCondLst>
                                            <p:cond delay="0"/>
                                          </p:stCondLst>
                                        </p:cTn>
                                        <p:tgtEl>
                                          <p:spTgt spid="55365"/>
                                        </p:tgtEl>
                                        <p:attrNameLst>
                                          <p:attrName>style.visibility</p:attrName>
                                        </p:attrNameLst>
                                      </p:cBhvr>
                                      <p:to>
                                        <p:strVal val="visible"/>
                                      </p:to>
                                    </p:set>
                                    <p:animEffect transition="in" filter="slide(fromBottom)">
                                      <p:cBhvr>
                                        <p:cTn id="149" dur="1000"/>
                                        <p:tgtEl>
                                          <p:spTgt spid="55365"/>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2" presetClass="entr" presetSubtype="1" fill="hold" nodeType="clickEffect">
                                  <p:stCondLst>
                                    <p:cond delay="0"/>
                                  </p:stCondLst>
                                  <p:childTnLst>
                                    <p:set>
                                      <p:cBhvr>
                                        <p:cTn id="153" dur="1" fill="hold">
                                          <p:stCondLst>
                                            <p:cond delay="0"/>
                                          </p:stCondLst>
                                        </p:cTn>
                                        <p:tgtEl>
                                          <p:spTgt spid="55400"/>
                                        </p:tgtEl>
                                        <p:attrNameLst>
                                          <p:attrName>style.visibility</p:attrName>
                                        </p:attrNameLst>
                                      </p:cBhvr>
                                      <p:to>
                                        <p:strVal val="visible"/>
                                      </p:to>
                                    </p:set>
                                    <p:anim calcmode="lin" valueType="num">
                                      <p:cBhvr additive="base">
                                        <p:cTn id="154" dur="1000"/>
                                        <p:tgtEl>
                                          <p:spTgt spid="55400"/>
                                        </p:tgtEl>
                                        <p:attrNameLst>
                                          <p:attrName>ppt_y</p:attrName>
                                        </p:attrNameLst>
                                      </p:cBhvr>
                                      <p:tavLst>
                                        <p:tav tm="0">
                                          <p:val>
                                            <p:strVal val="#ppt_y-#ppt_h*1.125000"/>
                                          </p:val>
                                        </p:tav>
                                        <p:tav tm="100000">
                                          <p:val>
                                            <p:strVal val="#ppt_y"/>
                                          </p:val>
                                        </p:tav>
                                      </p:tavLst>
                                    </p:anim>
                                    <p:animEffect transition="in" filter="wipe(down)">
                                      <p:cBhvr>
                                        <p:cTn id="155" dur="1000"/>
                                        <p:tgtEl>
                                          <p:spTgt spid="55400"/>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55392"/>
                                        </p:tgtEl>
                                        <p:attrNameLst>
                                          <p:attrName>style.visibility</p:attrName>
                                        </p:attrNameLst>
                                      </p:cBhvr>
                                      <p:to>
                                        <p:strVal val="visible"/>
                                      </p:to>
                                    </p:set>
                                    <p:animEffect transition="in" filter="slide(fromBottom)">
                                      <p:cBhvr>
                                        <p:cTn id="160" dur="1000"/>
                                        <p:tgtEl>
                                          <p:spTgt spid="55392"/>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55341"/>
                                        </p:tgtEl>
                                        <p:attrNameLst>
                                          <p:attrName>style.visibility</p:attrName>
                                        </p:attrNameLst>
                                      </p:cBhvr>
                                      <p:to>
                                        <p:strVal val="visible"/>
                                      </p:to>
                                    </p:set>
                                    <p:animEffect transition="in" filter="slide(fromBottom)">
                                      <p:cBhvr>
                                        <p:cTn id="165" dur="1000"/>
                                        <p:tgtEl>
                                          <p:spTgt spid="55341"/>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nodeType="clickEffect">
                                  <p:stCondLst>
                                    <p:cond delay="0"/>
                                  </p:stCondLst>
                                  <p:childTnLst>
                                    <p:set>
                                      <p:cBhvr>
                                        <p:cTn id="169" dur="1" fill="hold">
                                          <p:stCondLst>
                                            <p:cond delay="0"/>
                                          </p:stCondLst>
                                        </p:cTn>
                                        <p:tgtEl>
                                          <p:spTgt spid="55361"/>
                                        </p:tgtEl>
                                        <p:attrNameLst>
                                          <p:attrName>style.visibility</p:attrName>
                                        </p:attrNameLst>
                                      </p:cBhvr>
                                      <p:to>
                                        <p:strVal val="visible"/>
                                      </p:to>
                                    </p:set>
                                    <p:animEffect transition="in" filter="slide(fromBottom)">
                                      <p:cBhvr>
                                        <p:cTn id="170" dur="1000"/>
                                        <p:tgtEl>
                                          <p:spTgt spid="55361"/>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9" presetClass="emph" presetSubtype="0" grpId="0" nodeType="clickEffect">
                                  <p:stCondLst>
                                    <p:cond delay="0"/>
                                  </p:stCondLst>
                                  <p:childTnLst>
                                    <p:set>
                                      <p:cBhvr rctx="PPT">
                                        <p:cTn id="174" dur="indefinite"/>
                                        <p:tgtEl>
                                          <p:spTgt spid="55380"/>
                                        </p:tgtEl>
                                        <p:attrNameLst>
                                          <p:attrName>style.opacity</p:attrName>
                                        </p:attrNameLst>
                                      </p:cBhvr>
                                      <p:to>
                                        <p:strVal val="0.0"/>
                                      </p:to>
                                    </p:set>
                                    <p:animEffect filter="image" prLst="opacity: 0.0">
                                      <p:cBhvr rctx="IE">
                                        <p:cTn id="175" dur="indefinite"/>
                                        <p:tgtEl>
                                          <p:spTgt spid="55380"/>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55374"/>
                                        </p:tgtEl>
                                        <p:attrNameLst>
                                          <p:attrName>style.visibility</p:attrName>
                                        </p:attrNameLst>
                                      </p:cBhvr>
                                      <p:to>
                                        <p:strVal val="visible"/>
                                      </p:to>
                                    </p:set>
                                    <p:animEffect transition="in" filter="slide(fromBottom)">
                                      <p:cBhvr>
                                        <p:cTn id="180" dur="1000"/>
                                        <p:tgtEl>
                                          <p:spTgt spid="55374"/>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1" fill="hold" nodeType="clickEffect">
                                  <p:stCondLst>
                                    <p:cond delay="0"/>
                                  </p:stCondLst>
                                  <p:childTnLst>
                                    <p:set>
                                      <p:cBhvr>
                                        <p:cTn id="184" dur="1" fill="hold">
                                          <p:stCondLst>
                                            <p:cond delay="0"/>
                                          </p:stCondLst>
                                        </p:cTn>
                                        <p:tgtEl>
                                          <p:spTgt spid="55401"/>
                                        </p:tgtEl>
                                        <p:attrNameLst>
                                          <p:attrName>style.visibility</p:attrName>
                                        </p:attrNameLst>
                                      </p:cBhvr>
                                      <p:to>
                                        <p:strVal val="visible"/>
                                      </p:to>
                                    </p:set>
                                    <p:anim calcmode="lin" valueType="num">
                                      <p:cBhvr additive="base">
                                        <p:cTn id="185" dur="1000"/>
                                        <p:tgtEl>
                                          <p:spTgt spid="55401"/>
                                        </p:tgtEl>
                                        <p:attrNameLst>
                                          <p:attrName>ppt_y</p:attrName>
                                        </p:attrNameLst>
                                      </p:cBhvr>
                                      <p:tavLst>
                                        <p:tav tm="0">
                                          <p:val>
                                            <p:strVal val="#ppt_y-#ppt_h*1.125000"/>
                                          </p:val>
                                        </p:tav>
                                        <p:tav tm="100000">
                                          <p:val>
                                            <p:strVal val="#ppt_y"/>
                                          </p:val>
                                        </p:tav>
                                      </p:tavLst>
                                    </p:anim>
                                    <p:animEffect transition="in" filter="wipe(down)">
                                      <p:cBhvr>
                                        <p:cTn id="186" dur="1000"/>
                                        <p:tgtEl>
                                          <p:spTgt spid="55401"/>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2" presetClass="entr" presetSubtype="4" fill="hold" grpId="0" nodeType="clickEffect">
                                  <p:stCondLst>
                                    <p:cond delay="0"/>
                                  </p:stCondLst>
                                  <p:childTnLst>
                                    <p:set>
                                      <p:cBhvr>
                                        <p:cTn id="190" dur="1" fill="hold">
                                          <p:stCondLst>
                                            <p:cond delay="0"/>
                                          </p:stCondLst>
                                        </p:cTn>
                                        <p:tgtEl>
                                          <p:spTgt spid="55386"/>
                                        </p:tgtEl>
                                        <p:attrNameLst>
                                          <p:attrName>style.visibility</p:attrName>
                                        </p:attrNameLst>
                                      </p:cBhvr>
                                      <p:to>
                                        <p:strVal val="visible"/>
                                      </p:to>
                                    </p:set>
                                    <p:animEffect transition="in" filter="slide(fromBottom)">
                                      <p:cBhvr>
                                        <p:cTn id="191" dur="1000"/>
                                        <p:tgtEl>
                                          <p:spTgt spid="55386"/>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12" presetClass="entr" presetSubtype="4" fill="hold" grpId="0" nodeType="clickEffect">
                                  <p:stCondLst>
                                    <p:cond delay="0"/>
                                  </p:stCondLst>
                                  <p:childTnLst>
                                    <p:set>
                                      <p:cBhvr>
                                        <p:cTn id="195" dur="1" fill="hold">
                                          <p:stCondLst>
                                            <p:cond delay="0"/>
                                          </p:stCondLst>
                                        </p:cTn>
                                        <p:tgtEl>
                                          <p:spTgt spid="55376"/>
                                        </p:tgtEl>
                                        <p:attrNameLst>
                                          <p:attrName>style.visibility</p:attrName>
                                        </p:attrNameLst>
                                      </p:cBhvr>
                                      <p:to>
                                        <p:strVal val="visible"/>
                                      </p:to>
                                    </p:set>
                                    <p:animEffect transition="in" filter="slide(fromBottom)">
                                      <p:cBhvr>
                                        <p:cTn id="196" dur="1000"/>
                                        <p:tgtEl>
                                          <p:spTgt spid="55376"/>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2" presetClass="entr" presetSubtype="1" fill="hold" nodeType="clickEffect">
                                  <p:stCondLst>
                                    <p:cond delay="0"/>
                                  </p:stCondLst>
                                  <p:childTnLst>
                                    <p:set>
                                      <p:cBhvr>
                                        <p:cTn id="200" dur="1" fill="hold">
                                          <p:stCondLst>
                                            <p:cond delay="0"/>
                                          </p:stCondLst>
                                        </p:cTn>
                                        <p:tgtEl>
                                          <p:spTgt spid="55402"/>
                                        </p:tgtEl>
                                        <p:attrNameLst>
                                          <p:attrName>style.visibility</p:attrName>
                                        </p:attrNameLst>
                                      </p:cBhvr>
                                      <p:to>
                                        <p:strVal val="visible"/>
                                      </p:to>
                                    </p:set>
                                    <p:anim calcmode="lin" valueType="num">
                                      <p:cBhvr additive="base">
                                        <p:cTn id="201" dur="1000"/>
                                        <p:tgtEl>
                                          <p:spTgt spid="55402"/>
                                        </p:tgtEl>
                                        <p:attrNameLst>
                                          <p:attrName>ppt_y</p:attrName>
                                        </p:attrNameLst>
                                      </p:cBhvr>
                                      <p:tavLst>
                                        <p:tav tm="0">
                                          <p:val>
                                            <p:strVal val="#ppt_y-#ppt_h*1.125000"/>
                                          </p:val>
                                        </p:tav>
                                        <p:tav tm="100000">
                                          <p:val>
                                            <p:strVal val="#ppt_y"/>
                                          </p:val>
                                        </p:tav>
                                      </p:tavLst>
                                    </p:anim>
                                    <p:animEffect transition="in" filter="wipe(down)">
                                      <p:cBhvr>
                                        <p:cTn id="202" dur="1000"/>
                                        <p:tgtEl>
                                          <p:spTgt spid="55402"/>
                                        </p:tgtEl>
                                      </p:cBhvr>
                                    </p:animEffec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12" presetClass="entr" presetSubtype="4" fill="hold" grpId="0" nodeType="clickEffect">
                                  <p:stCondLst>
                                    <p:cond delay="0"/>
                                  </p:stCondLst>
                                  <p:childTnLst>
                                    <p:set>
                                      <p:cBhvr>
                                        <p:cTn id="206" dur="1" fill="hold">
                                          <p:stCondLst>
                                            <p:cond delay="0"/>
                                          </p:stCondLst>
                                        </p:cTn>
                                        <p:tgtEl>
                                          <p:spTgt spid="55385"/>
                                        </p:tgtEl>
                                        <p:attrNameLst>
                                          <p:attrName>style.visibility</p:attrName>
                                        </p:attrNameLst>
                                      </p:cBhvr>
                                      <p:to>
                                        <p:strVal val="visible"/>
                                      </p:to>
                                    </p:set>
                                    <p:animEffect transition="in" filter="slide(fromBottom)">
                                      <p:cBhvr>
                                        <p:cTn id="207" dur="1000"/>
                                        <p:tgtEl>
                                          <p:spTgt spid="55385"/>
                                        </p:tgtEl>
                                      </p:cBhvr>
                                    </p:animEffec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2" presetClass="entr" presetSubtype="4" fill="hold" nodeType="clickEffect">
                                  <p:stCondLst>
                                    <p:cond delay="0"/>
                                  </p:stCondLst>
                                  <p:childTnLst>
                                    <p:set>
                                      <p:cBhvr>
                                        <p:cTn id="211" dur="1" fill="hold">
                                          <p:stCondLst>
                                            <p:cond delay="0"/>
                                          </p:stCondLst>
                                        </p:cTn>
                                        <p:tgtEl>
                                          <p:spTgt spid="55367"/>
                                        </p:tgtEl>
                                        <p:attrNameLst>
                                          <p:attrName>style.visibility</p:attrName>
                                        </p:attrNameLst>
                                      </p:cBhvr>
                                      <p:to>
                                        <p:strVal val="visible"/>
                                      </p:to>
                                    </p:set>
                                    <p:animEffect transition="in" filter="slide(fromBottom)">
                                      <p:cBhvr>
                                        <p:cTn id="212" dur="1000"/>
                                        <p:tgtEl>
                                          <p:spTgt spid="55367"/>
                                        </p:tgtEl>
                                      </p:cBhvr>
                                    </p:animEffect>
                                  </p:childTnLst>
                                </p:cTn>
                              </p:par>
                            </p:childTnLst>
                          </p:cTn>
                        </p:par>
                      </p:childTnLst>
                    </p:cTn>
                  </p:par>
                  <p:par>
                    <p:cTn id="213" fill="hold" nodeType="clickPar">
                      <p:stCondLst>
                        <p:cond delay="indefinite"/>
                      </p:stCondLst>
                      <p:childTnLst>
                        <p:par>
                          <p:cTn id="214" fill="hold" nodeType="withGroup">
                            <p:stCondLst>
                              <p:cond delay="0"/>
                            </p:stCondLst>
                            <p:childTnLst>
                              <p:par>
                                <p:cTn id="215" presetID="12" presetClass="entr" presetSubtype="1" fill="hold" nodeType="clickEffect">
                                  <p:stCondLst>
                                    <p:cond delay="0"/>
                                  </p:stCondLst>
                                  <p:childTnLst>
                                    <p:set>
                                      <p:cBhvr>
                                        <p:cTn id="216" dur="1" fill="hold">
                                          <p:stCondLst>
                                            <p:cond delay="0"/>
                                          </p:stCondLst>
                                        </p:cTn>
                                        <p:tgtEl>
                                          <p:spTgt spid="55403"/>
                                        </p:tgtEl>
                                        <p:attrNameLst>
                                          <p:attrName>style.visibility</p:attrName>
                                        </p:attrNameLst>
                                      </p:cBhvr>
                                      <p:to>
                                        <p:strVal val="visible"/>
                                      </p:to>
                                    </p:set>
                                    <p:anim calcmode="lin" valueType="num">
                                      <p:cBhvr additive="base">
                                        <p:cTn id="217" dur="1000"/>
                                        <p:tgtEl>
                                          <p:spTgt spid="55403"/>
                                        </p:tgtEl>
                                        <p:attrNameLst>
                                          <p:attrName>ppt_y</p:attrName>
                                        </p:attrNameLst>
                                      </p:cBhvr>
                                      <p:tavLst>
                                        <p:tav tm="0">
                                          <p:val>
                                            <p:strVal val="#ppt_y-#ppt_h*1.125000"/>
                                          </p:val>
                                        </p:tav>
                                        <p:tav tm="100000">
                                          <p:val>
                                            <p:strVal val="#ppt_y"/>
                                          </p:val>
                                        </p:tav>
                                      </p:tavLst>
                                    </p:anim>
                                    <p:animEffect transition="in" filter="wipe(down)">
                                      <p:cBhvr>
                                        <p:cTn id="218" dur="1000"/>
                                        <p:tgtEl>
                                          <p:spTgt spid="55403"/>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2" presetClass="entr" presetSubtype="4" fill="hold" grpId="0" nodeType="clickEffect">
                                  <p:stCondLst>
                                    <p:cond delay="0"/>
                                  </p:stCondLst>
                                  <p:childTnLst>
                                    <p:set>
                                      <p:cBhvr>
                                        <p:cTn id="222" dur="1" fill="hold">
                                          <p:stCondLst>
                                            <p:cond delay="0"/>
                                          </p:stCondLst>
                                        </p:cTn>
                                        <p:tgtEl>
                                          <p:spTgt spid="55393"/>
                                        </p:tgtEl>
                                        <p:attrNameLst>
                                          <p:attrName>style.visibility</p:attrName>
                                        </p:attrNameLst>
                                      </p:cBhvr>
                                      <p:to>
                                        <p:strVal val="visible"/>
                                      </p:to>
                                    </p:set>
                                    <p:animEffect transition="in" filter="slide(fromBottom)">
                                      <p:cBhvr>
                                        <p:cTn id="223" dur="1000"/>
                                        <p:tgtEl>
                                          <p:spTgt spid="55393"/>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2" presetClass="entr" presetSubtype="4" fill="hold" nodeType="clickEffect">
                                  <p:stCondLst>
                                    <p:cond delay="0"/>
                                  </p:stCondLst>
                                  <p:childTnLst>
                                    <p:set>
                                      <p:cBhvr>
                                        <p:cTn id="227" dur="1" fill="hold">
                                          <p:stCondLst>
                                            <p:cond delay="0"/>
                                          </p:stCondLst>
                                        </p:cTn>
                                        <p:tgtEl>
                                          <p:spTgt spid="55369"/>
                                        </p:tgtEl>
                                        <p:attrNameLst>
                                          <p:attrName>style.visibility</p:attrName>
                                        </p:attrNameLst>
                                      </p:cBhvr>
                                      <p:to>
                                        <p:strVal val="visible"/>
                                      </p:to>
                                    </p:set>
                                    <p:animEffect transition="in" filter="slide(fromBottom)">
                                      <p:cBhvr>
                                        <p:cTn id="228" dur="1000"/>
                                        <p:tgtEl>
                                          <p:spTgt spid="55369"/>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2" presetClass="entr" presetSubtype="1" fill="hold" nodeType="clickEffect">
                                  <p:stCondLst>
                                    <p:cond delay="0"/>
                                  </p:stCondLst>
                                  <p:childTnLst>
                                    <p:set>
                                      <p:cBhvr>
                                        <p:cTn id="232" dur="1" fill="hold">
                                          <p:stCondLst>
                                            <p:cond delay="0"/>
                                          </p:stCondLst>
                                        </p:cTn>
                                        <p:tgtEl>
                                          <p:spTgt spid="55404"/>
                                        </p:tgtEl>
                                        <p:attrNameLst>
                                          <p:attrName>style.visibility</p:attrName>
                                        </p:attrNameLst>
                                      </p:cBhvr>
                                      <p:to>
                                        <p:strVal val="visible"/>
                                      </p:to>
                                    </p:set>
                                    <p:anim calcmode="lin" valueType="num">
                                      <p:cBhvr additive="base">
                                        <p:cTn id="233" dur="1000"/>
                                        <p:tgtEl>
                                          <p:spTgt spid="55404"/>
                                        </p:tgtEl>
                                        <p:attrNameLst>
                                          <p:attrName>ppt_y</p:attrName>
                                        </p:attrNameLst>
                                      </p:cBhvr>
                                      <p:tavLst>
                                        <p:tav tm="0">
                                          <p:val>
                                            <p:strVal val="#ppt_y-#ppt_h*1.125000"/>
                                          </p:val>
                                        </p:tav>
                                        <p:tav tm="100000">
                                          <p:val>
                                            <p:strVal val="#ppt_y"/>
                                          </p:val>
                                        </p:tav>
                                      </p:tavLst>
                                    </p:anim>
                                    <p:animEffect transition="in" filter="wipe(down)">
                                      <p:cBhvr>
                                        <p:cTn id="234" dur="1000"/>
                                        <p:tgtEl>
                                          <p:spTgt spid="55404"/>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2" presetClass="entr" presetSubtype="4" fill="hold" grpId="0" nodeType="clickEffect">
                                  <p:stCondLst>
                                    <p:cond delay="0"/>
                                  </p:stCondLst>
                                  <p:childTnLst>
                                    <p:set>
                                      <p:cBhvr>
                                        <p:cTn id="238" dur="1" fill="hold">
                                          <p:stCondLst>
                                            <p:cond delay="0"/>
                                          </p:stCondLst>
                                        </p:cTn>
                                        <p:tgtEl>
                                          <p:spTgt spid="55394"/>
                                        </p:tgtEl>
                                        <p:attrNameLst>
                                          <p:attrName>style.visibility</p:attrName>
                                        </p:attrNameLst>
                                      </p:cBhvr>
                                      <p:to>
                                        <p:strVal val="visible"/>
                                      </p:to>
                                    </p:set>
                                    <p:animEffect transition="in" filter="slide(fromBottom)">
                                      <p:cBhvr>
                                        <p:cTn id="239" dur="1000"/>
                                        <p:tgtEl>
                                          <p:spTgt spid="55394"/>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2" presetClass="entr" presetSubtype="8" fill="hold" grpId="0" nodeType="clickEffect">
                                  <p:stCondLst>
                                    <p:cond delay="0"/>
                                  </p:stCondLst>
                                  <p:childTnLst>
                                    <p:set>
                                      <p:cBhvr>
                                        <p:cTn id="243" dur="1" fill="hold">
                                          <p:stCondLst>
                                            <p:cond delay="0"/>
                                          </p:stCondLst>
                                        </p:cTn>
                                        <p:tgtEl>
                                          <p:spTgt spid="55405"/>
                                        </p:tgtEl>
                                        <p:attrNameLst>
                                          <p:attrName>style.visibility</p:attrName>
                                        </p:attrNameLst>
                                      </p:cBhvr>
                                      <p:to>
                                        <p:strVal val="visible"/>
                                      </p:to>
                                    </p:set>
                                    <p:anim calcmode="lin" valueType="num">
                                      <p:cBhvr additive="base">
                                        <p:cTn id="244" dur="1000" fill="hold"/>
                                        <p:tgtEl>
                                          <p:spTgt spid="55405"/>
                                        </p:tgtEl>
                                        <p:attrNameLst>
                                          <p:attrName>ppt_x</p:attrName>
                                        </p:attrNameLst>
                                      </p:cBhvr>
                                      <p:tavLst>
                                        <p:tav tm="0">
                                          <p:val>
                                            <p:strVal val="0-#ppt_w/2"/>
                                          </p:val>
                                        </p:tav>
                                        <p:tav tm="100000">
                                          <p:val>
                                            <p:strVal val="#ppt_x"/>
                                          </p:val>
                                        </p:tav>
                                      </p:tavLst>
                                    </p:anim>
                                    <p:anim calcmode="lin" valueType="num">
                                      <p:cBhvr additive="base">
                                        <p:cTn id="245" dur="1000" fill="hold"/>
                                        <p:tgtEl>
                                          <p:spTgt spid="554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39" grpId="0"/>
      <p:bldP spid="55340" grpId="0"/>
      <p:bldP spid="55341" grpId="0"/>
      <p:bldP spid="55371" grpId="0" animBg="1"/>
      <p:bldP spid="55372" grpId="0" animBg="1"/>
      <p:bldP spid="55373" grpId="0" animBg="1"/>
      <p:bldP spid="55374" grpId="0" animBg="1"/>
      <p:bldP spid="55375" grpId="0" animBg="1"/>
      <p:bldP spid="55376" grpId="0" animBg="1"/>
      <p:bldP spid="55377" grpId="0" animBg="1"/>
      <p:bldP spid="55379" grpId="0" animBg="1"/>
      <p:bldP spid="55380" grpId="0" animBg="1"/>
      <p:bldP spid="55381" grpId="0" animBg="1"/>
      <p:bldP spid="55382" grpId="0" animBg="1"/>
      <p:bldP spid="55383" grpId="0" animBg="1"/>
      <p:bldP spid="55384" grpId="0" animBg="1"/>
      <p:bldP spid="55385" grpId="0" animBg="1"/>
      <p:bldP spid="55386" grpId="0" animBg="1"/>
      <p:bldP spid="55389" grpId="0" animBg="1"/>
      <p:bldP spid="55390" grpId="0" animBg="1"/>
      <p:bldP spid="55391" grpId="0" animBg="1"/>
      <p:bldP spid="55392" grpId="0" animBg="1"/>
      <p:bldP spid="55393" grpId="0" animBg="1"/>
      <p:bldP spid="55394" grpId="0" animBg="1"/>
      <p:bldP spid="55405"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D90DE3BE-D171-41E4-8EE6-3224FDC3E16A}"/>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1600">
                <a:solidFill>
                  <a:schemeClr val="tx1"/>
                </a:solidFill>
                <a:latin typeface="Comic Sans MS" pitchFamily="66" charset="0"/>
              </a:rPr>
              <a:t>                 Esemplificazioni descrittive della tipologia delle rette nei restanti diedri</a:t>
            </a:r>
            <a:br>
              <a:rPr lang="it-IT" sz="1800">
                <a:solidFill>
                  <a:schemeClr val="tx1"/>
                </a:solidFill>
                <a:latin typeface="Comic Sans MS" pitchFamily="66" charset="0"/>
              </a:rPr>
            </a:br>
            <a:r>
              <a:rPr lang="it-IT" sz="1800">
                <a:solidFill>
                  <a:schemeClr val="tx1"/>
                </a:solidFill>
                <a:latin typeface="Comic Sans MS" pitchFamily="66" charset="0"/>
              </a:rPr>
              <a:t>           </a:t>
            </a:r>
            <a:r>
              <a:rPr lang="it-IT" sz="1800">
                <a:solidFill>
                  <a:schemeClr val="accent2"/>
                </a:solidFill>
                <a:latin typeface="Comic Sans MS" pitchFamily="66" charset="0"/>
              </a:rPr>
              <a:t>Retta proiettante in 2</a:t>
            </a:r>
            <a:r>
              <a:rPr lang="it-IT" sz="1800" baseline="30000">
                <a:solidFill>
                  <a:schemeClr val="accent2"/>
                </a:solidFill>
                <a:latin typeface="Comic Sans MS" pitchFamily="66" charset="0"/>
              </a:rPr>
              <a:t>a</a:t>
            </a:r>
            <a:r>
              <a:rPr lang="it-IT" sz="1800">
                <a:solidFill>
                  <a:schemeClr val="accent2"/>
                </a:solidFill>
                <a:latin typeface="Comic Sans MS" pitchFamily="66" charset="0"/>
              </a:rPr>
              <a:t> proiezione nei restanti diedri</a:t>
            </a:r>
          </a:p>
        </p:txBody>
      </p:sp>
      <p:graphicFrame>
        <p:nvGraphicFramePr>
          <p:cNvPr id="56323" name="Group 3">
            <a:extLst>
              <a:ext uri="{FF2B5EF4-FFF2-40B4-BE49-F238E27FC236}">
                <a16:creationId xmlns:a16="http://schemas.microsoft.com/office/drawing/2014/main" id="{C80D7D3B-E158-4B13-B1DB-B00A0897F4EA}"/>
              </a:ext>
            </a:extLst>
          </p:cNvPr>
          <p:cNvGraphicFramePr>
            <a:graphicFrameLocks noGrp="1"/>
          </p:cNvGraphicFramePr>
          <p:nvPr>
            <p:extLst>
              <p:ext uri="{D42A27DB-BD31-4B8C-83A1-F6EECF244321}">
                <p14:modId xmlns:p14="http://schemas.microsoft.com/office/powerpoint/2010/main" val="483022962"/>
              </p:ext>
            </p:extLst>
          </p:nvPr>
        </p:nvGraphicFramePr>
        <p:xfrm>
          <a:off x="36001" y="976290"/>
          <a:ext cx="9071999" cy="5761039"/>
        </p:xfrm>
        <a:graphic>
          <a:graphicData uri="http://schemas.openxmlformats.org/drawingml/2006/table">
            <a:tbl>
              <a:tblPr/>
              <a:tblGrid>
                <a:gridCol w="1486861">
                  <a:extLst>
                    <a:ext uri="{9D8B030D-6E8A-4147-A177-3AD203B41FA5}">
                      <a16:colId xmlns:a16="http://schemas.microsoft.com/office/drawing/2014/main" val="20000"/>
                    </a:ext>
                  </a:extLst>
                </a:gridCol>
                <a:gridCol w="1562273">
                  <a:extLst>
                    <a:ext uri="{9D8B030D-6E8A-4147-A177-3AD203B41FA5}">
                      <a16:colId xmlns:a16="http://schemas.microsoft.com/office/drawing/2014/main" val="20001"/>
                    </a:ext>
                  </a:extLst>
                </a:gridCol>
                <a:gridCol w="1524569">
                  <a:extLst>
                    <a:ext uri="{9D8B030D-6E8A-4147-A177-3AD203B41FA5}">
                      <a16:colId xmlns:a16="http://schemas.microsoft.com/office/drawing/2014/main" val="20002"/>
                    </a:ext>
                  </a:extLst>
                </a:gridCol>
                <a:gridCol w="1449162">
                  <a:extLst>
                    <a:ext uri="{9D8B030D-6E8A-4147-A177-3AD203B41FA5}">
                      <a16:colId xmlns:a16="http://schemas.microsoft.com/office/drawing/2014/main" val="20003"/>
                    </a:ext>
                  </a:extLst>
                </a:gridCol>
                <a:gridCol w="1549157">
                  <a:extLst>
                    <a:ext uri="{9D8B030D-6E8A-4147-A177-3AD203B41FA5}">
                      <a16:colId xmlns:a16="http://schemas.microsoft.com/office/drawing/2014/main" val="20004"/>
                    </a:ext>
                  </a:extLst>
                </a:gridCol>
                <a:gridCol w="1499977">
                  <a:extLst>
                    <a:ext uri="{9D8B030D-6E8A-4147-A177-3AD203B41FA5}">
                      <a16:colId xmlns:a16="http://schemas.microsoft.com/office/drawing/2014/main" val="20005"/>
                    </a:ext>
                  </a:extLst>
                </a:gridCol>
              </a:tblGrid>
              <a:tr h="485775">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517525">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1911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8421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7588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795588">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5"/>
                  </a:ext>
                </a:extLst>
              </a:tr>
            </a:tbl>
          </a:graphicData>
        </a:graphic>
      </p:graphicFrame>
      <p:sp>
        <p:nvSpPr>
          <p:cNvPr id="56363" name="Text Box 43">
            <a:extLst>
              <a:ext uri="{FF2B5EF4-FFF2-40B4-BE49-F238E27FC236}">
                <a16:creationId xmlns:a16="http://schemas.microsoft.com/office/drawing/2014/main" id="{CDEDDEAB-3C95-4262-AA0D-AFB56FA7368B}"/>
              </a:ext>
            </a:extLst>
          </p:cNvPr>
          <p:cNvSpPr txBox="1">
            <a:spLocks noChangeArrowheads="1"/>
          </p:cNvSpPr>
          <p:nvPr/>
        </p:nvSpPr>
        <p:spPr bwMode="auto">
          <a:xfrm>
            <a:off x="50890" y="1085188"/>
            <a:ext cx="302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200" dirty="0"/>
              <a:t>Retta proiettante in 2</a:t>
            </a:r>
            <a:r>
              <a:rPr lang="it-IT" altLang="it-IT" sz="1200" baseline="30000" dirty="0"/>
              <a:t>a </a:t>
            </a:r>
            <a:r>
              <a:rPr lang="it-IT" altLang="it-IT" sz="1200" dirty="0"/>
              <a:t>nel II diedro</a:t>
            </a:r>
          </a:p>
        </p:txBody>
      </p:sp>
      <p:sp>
        <p:nvSpPr>
          <p:cNvPr id="56364" name="Text Box 44">
            <a:extLst>
              <a:ext uri="{FF2B5EF4-FFF2-40B4-BE49-F238E27FC236}">
                <a16:creationId xmlns:a16="http://schemas.microsoft.com/office/drawing/2014/main" id="{58A51A86-C38A-4254-B1B5-292F5FA0D3B9}"/>
              </a:ext>
            </a:extLst>
          </p:cNvPr>
          <p:cNvSpPr txBox="1">
            <a:spLocks noChangeArrowheads="1"/>
          </p:cNvSpPr>
          <p:nvPr/>
        </p:nvSpPr>
        <p:spPr bwMode="auto">
          <a:xfrm>
            <a:off x="3100057" y="1085188"/>
            <a:ext cx="2952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200" dirty="0"/>
              <a:t>Retta  proiettante in 2</a:t>
            </a:r>
            <a:r>
              <a:rPr lang="it-IT" altLang="it-IT" sz="1200" baseline="30000" dirty="0"/>
              <a:t>a</a:t>
            </a:r>
            <a:r>
              <a:rPr lang="it-IT" altLang="it-IT" sz="1200" dirty="0"/>
              <a:t> nel III diedro</a:t>
            </a:r>
          </a:p>
        </p:txBody>
      </p:sp>
      <p:sp>
        <p:nvSpPr>
          <p:cNvPr id="56365" name="Text Box 45">
            <a:extLst>
              <a:ext uri="{FF2B5EF4-FFF2-40B4-BE49-F238E27FC236}">
                <a16:creationId xmlns:a16="http://schemas.microsoft.com/office/drawing/2014/main" id="{5B934303-44FD-44CD-82C1-2217A3C58607}"/>
              </a:ext>
            </a:extLst>
          </p:cNvPr>
          <p:cNvSpPr txBox="1">
            <a:spLocks noChangeArrowheads="1"/>
          </p:cNvSpPr>
          <p:nvPr/>
        </p:nvSpPr>
        <p:spPr bwMode="auto">
          <a:xfrm>
            <a:off x="6066455" y="1072488"/>
            <a:ext cx="302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200" dirty="0"/>
              <a:t>Retta  proiettante in 2</a:t>
            </a:r>
            <a:r>
              <a:rPr lang="it-IT" altLang="it-IT" sz="1200" baseline="30000" dirty="0"/>
              <a:t>a</a:t>
            </a:r>
            <a:r>
              <a:rPr lang="it-IT" altLang="it-IT" sz="1200" dirty="0"/>
              <a:t> nel IV diedro</a:t>
            </a:r>
          </a:p>
        </p:txBody>
      </p:sp>
      <p:graphicFrame>
        <p:nvGraphicFramePr>
          <p:cNvPr id="11266" name="Object 46">
            <a:extLst>
              <a:ext uri="{FF2B5EF4-FFF2-40B4-BE49-F238E27FC236}">
                <a16:creationId xmlns:a16="http://schemas.microsoft.com/office/drawing/2014/main" id="{96A0737D-4032-41AB-AF00-ABA520CC4587}"/>
              </a:ext>
            </a:extLst>
          </p:cNvPr>
          <p:cNvGraphicFramePr>
            <a:graphicFrameLocks noChangeAspect="1"/>
          </p:cNvGraphicFramePr>
          <p:nvPr>
            <p:extLst>
              <p:ext uri="{D42A27DB-BD31-4B8C-83A1-F6EECF244321}">
                <p14:modId xmlns:p14="http://schemas.microsoft.com/office/powerpoint/2010/main" val="4184606044"/>
              </p:ext>
            </p:extLst>
          </p:nvPr>
        </p:nvGraphicFramePr>
        <p:xfrm>
          <a:off x="72000" y="4002065"/>
          <a:ext cx="9000000" cy="2774061"/>
        </p:xfrm>
        <a:graphic>
          <a:graphicData uri="http://schemas.openxmlformats.org/presentationml/2006/ole">
            <mc:AlternateContent xmlns:mc="http://schemas.openxmlformats.org/markup-compatibility/2006">
              <mc:Choice xmlns:v="urn:schemas-microsoft-com:vml" Requires="v">
                <p:oleObj spid="_x0000_s11762" r:id="rId3" imgW="3870720" imgH="1291680" progId="">
                  <p:embed/>
                </p:oleObj>
              </mc:Choice>
              <mc:Fallback>
                <p:oleObj r:id="rId3" imgW="3870720" imgH="1291680" progId="">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 y="4002065"/>
                        <a:ext cx="9000000" cy="2774061"/>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11320" name="Rectangle 48">
            <a:extLst>
              <a:ext uri="{FF2B5EF4-FFF2-40B4-BE49-F238E27FC236}">
                <a16:creationId xmlns:a16="http://schemas.microsoft.com/office/drawing/2014/main" id="{10C1525E-1D27-4877-8D08-3C1150E45012}"/>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6367" name="Object 47">
            <a:extLst>
              <a:ext uri="{FF2B5EF4-FFF2-40B4-BE49-F238E27FC236}">
                <a16:creationId xmlns:a16="http://schemas.microsoft.com/office/drawing/2014/main" id="{CB8EC1D3-4A55-4EF6-A8CC-880BA1B5C699}"/>
              </a:ext>
            </a:extLst>
          </p:cNvPr>
          <p:cNvGraphicFramePr>
            <a:graphicFrameLocks noChangeAspect="1"/>
          </p:cNvGraphicFramePr>
          <p:nvPr>
            <p:extLst>
              <p:ext uri="{D42A27DB-BD31-4B8C-83A1-F6EECF244321}">
                <p14:modId xmlns:p14="http://schemas.microsoft.com/office/powerpoint/2010/main" val="3525716817"/>
              </p:ext>
            </p:extLst>
          </p:nvPr>
        </p:nvGraphicFramePr>
        <p:xfrm>
          <a:off x="127993" y="2317419"/>
          <a:ext cx="1296988" cy="349250"/>
        </p:xfrm>
        <a:graphic>
          <a:graphicData uri="http://schemas.openxmlformats.org/presentationml/2006/ole">
            <mc:AlternateContent xmlns:mc="http://schemas.openxmlformats.org/markup-compatibility/2006">
              <mc:Choice xmlns:v="urn:schemas-microsoft-com:vml" Requires="v">
                <p:oleObj spid="_x0000_s11763" name="Equation" r:id="rId5" imgW="850900" imgH="228600" progId="Equation.3">
                  <p:embed/>
                </p:oleObj>
              </mc:Choice>
              <mc:Fallback>
                <p:oleObj name="Equation" r:id="rId5" imgW="850900" imgH="228600" progId="Equation.3">
                  <p:embed/>
                  <p:pic>
                    <p:nvPicPr>
                      <p:cNvPr id="0" name="Object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993" y="2317419"/>
                        <a:ext cx="1296988" cy="349250"/>
                      </a:xfrm>
                      <a:prstGeom prst="rect">
                        <a:avLst/>
                      </a:prstGeom>
                      <a:solidFill>
                        <a:srgbClr val="FFCC66"/>
                      </a:solidFill>
                    </p:spPr>
                  </p:pic>
                </p:oleObj>
              </mc:Fallback>
            </mc:AlternateContent>
          </a:graphicData>
        </a:graphic>
      </p:graphicFrame>
      <p:sp>
        <p:nvSpPr>
          <p:cNvPr id="11321" name="Rectangle 50">
            <a:extLst>
              <a:ext uri="{FF2B5EF4-FFF2-40B4-BE49-F238E27FC236}">
                <a16:creationId xmlns:a16="http://schemas.microsoft.com/office/drawing/2014/main" id="{CFBEB0EE-92ED-4323-9C9B-D57D58D72F8A}"/>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6369" name="Object 49">
            <a:extLst>
              <a:ext uri="{FF2B5EF4-FFF2-40B4-BE49-F238E27FC236}">
                <a16:creationId xmlns:a16="http://schemas.microsoft.com/office/drawing/2014/main" id="{1FDE4BDE-8CEE-41CE-90F2-1A59E3497750}"/>
              </a:ext>
            </a:extLst>
          </p:cNvPr>
          <p:cNvGraphicFramePr>
            <a:graphicFrameLocks noChangeAspect="1"/>
          </p:cNvGraphicFramePr>
          <p:nvPr>
            <p:extLst>
              <p:ext uri="{D42A27DB-BD31-4B8C-83A1-F6EECF244321}">
                <p14:modId xmlns:p14="http://schemas.microsoft.com/office/powerpoint/2010/main" val="946447006"/>
              </p:ext>
            </p:extLst>
          </p:nvPr>
        </p:nvGraphicFramePr>
        <p:xfrm>
          <a:off x="3162631" y="2276475"/>
          <a:ext cx="1368425" cy="368300"/>
        </p:xfrm>
        <a:graphic>
          <a:graphicData uri="http://schemas.openxmlformats.org/presentationml/2006/ole">
            <mc:AlternateContent xmlns:mc="http://schemas.openxmlformats.org/markup-compatibility/2006">
              <mc:Choice xmlns:v="urn:schemas-microsoft-com:vml" Requires="v">
                <p:oleObj spid="_x0000_s11764" name="Equation" r:id="rId7" imgW="850900" imgH="228600" progId="Equation.3">
                  <p:embed/>
                </p:oleObj>
              </mc:Choice>
              <mc:Fallback>
                <p:oleObj name="Equation" r:id="rId7" imgW="850900" imgH="228600" progId="Equation.3">
                  <p:embed/>
                  <p:pic>
                    <p:nvPicPr>
                      <p:cNvPr id="0" name="Object 4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62631" y="2276475"/>
                        <a:ext cx="1368425" cy="368300"/>
                      </a:xfrm>
                      <a:prstGeom prst="rect">
                        <a:avLst/>
                      </a:prstGeom>
                      <a:solidFill>
                        <a:srgbClr val="FFCC66"/>
                      </a:solidFill>
                    </p:spPr>
                  </p:pic>
                </p:oleObj>
              </mc:Fallback>
            </mc:AlternateContent>
          </a:graphicData>
        </a:graphic>
      </p:graphicFrame>
      <p:graphicFrame>
        <p:nvGraphicFramePr>
          <p:cNvPr id="56371" name="Object 51">
            <a:extLst>
              <a:ext uri="{FF2B5EF4-FFF2-40B4-BE49-F238E27FC236}">
                <a16:creationId xmlns:a16="http://schemas.microsoft.com/office/drawing/2014/main" id="{DD5D04BD-2E7D-4DE7-A944-E285737CBEEB}"/>
              </a:ext>
            </a:extLst>
          </p:cNvPr>
          <p:cNvGraphicFramePr>
            <a:graphicFrameLocks noChangeAspect="1"/>
          </p:cNvGraphicFramePr>
          <p:nvPr>
            <p:extLst>
              <p:ext uri="{D42A27DB-BD31-4B8C-83A1-F6EECF244321}">
                <p14:modId xmlns:p14="http://schemas.microsoft.com/office/powerpoint/2010/main" val="3677484110"/>
              </p:ext>
            </p:extLst>
          </p:nvPr>
        </p:nvGraphicFramePr>
        <p:xfrm>
          <a:off x="6153128" y="2276475"/>
          <a:ext cx="1366837" cy="368300"/>
        </p:xfrm>
        <a:graphic>
          <a:graphicData uri="http://schemas.openxmlformats.org/presentationml/2006/ole">
            <mc:AlternateContent xmlns:mc="http://schemas.openxmlformats.org/markup-compatibility/2006">
              <mc:Choice xmlns:v="urn:schemas-microsoft-com:vml" Requires="v">
                <p:oleObj spid="_x0000_s11765" name="Equation" r:id="rId9" imgW="850900" imgH="228600" progId="Equation.3">
                  <p:embed/>
                </p:oleObj>
              </mc:Choice>
              <mc:Fallback>
                <p:oleObj name="Equation" r:id="rId9" imgW="850900" imgH="228600" progId="Equation.3">
                  <p:embed/>
                  <p:pic>
                    <p:nvPicPr>
                      <p:cNvPr id="0" name="Object 5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3128" y="2276475"/>
                        <a:ext cx="1366837" cy="368300"/>
                      </a:xfrm>
                      <a:prstGeom prst="rect">
                        <a:avLst/>
                      </a:prstGeom>
                      <a:solidFill>
                        <a:srgbClr val="FFCC66"/>
                      </a:solidFill>
                    </p:spPr>
                  </p:pic>
                </p:oleObj>
              </mc:Fallback>
            </mc:AlternateContent>
          </a:graphicData>
        </a:graphic>
      </p:graphicFrame>
      <p:sp>
        <p:nvSpPr>
          <p:cNvPr id="11322" name="Rectangle 54">
            <a:extLst>
              <a:ext uri="{FF2B5EF4-FFF2-40B4-BE49-F238E27FC236}">
                <a16:creationId xmlns:a16="http://schemas.microsoft.com/office/drawing/2014/main" id="{39E39439-50BC-4C18-BDB9-75D42525873D}"/>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6373" name="Object 53">
            <a:extLst>
              <a:ext uri="{FF2B5EF4-FFF2-40B4-BE49-F238E27FC236}">
                <a16:creationId xmlns:a16="http://schemas.microsoft.com/office/drawing/2014/main" id="{9576B533-4ABD-4222-AF3C-51FB4E110104}"/>
              </a:ext>
            </a:extLst>
          </p:cNvPr>
          <p:cNvGraphicFramePr>
            <a:graphicFrameLocks noChangeAspect="1"/>
          </p:cNvGraphicFramePr>
          <p:nvPr>
            <p:extLst>
              <p:ext uri="{D42A27DB-BD31-4B8C-83A1-F6EECF244321}">
                <p14:modId xmlns:p14="http://schemas.microsoft.com/office/powerpoint/2010/main" val="3752238011"/>
              </p:ext>
            </p:extLst>
          </p:nvPr>
        </p:nvGraphicFramePr>
        <p:xfrm>
          <a:off x="1610387" y="2546967"/>
          <a:ext cx="1366838" cy="576263"/>
        </p:xfrm>
        <a:graphic>
          <a:graphicData uri="http://schemas.openxmlformats.org/presentationml/2006/ole">
            <mc:AlternateContent xmlns:mc="http://schemas.openxmlformats.org/markup-compatibility/2006">
              <mc:Choice xmlns:v="urn:schemas-microsoft-com:vml" Requires="v">
                <p:oleObj spid="_x0000_s11766" name="Equation" r:id="rId11" imgW="888614" imgH="482391" progId="Equation.3">
                  <p:embed/>
                </p:oleObj>
              </mc:Choice>
              <mc:Fallback>
                <p:oleObj name="Equation" r:id="rId11" imgW="888614" imgH="482391" progId="Equation.3">
                  <p:embed/>
                  <p:pic>
                    <p:nvPicPr>
                      <p:cNvPr id="0" name="Object 5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10387" y="2546967"/>
                        <a:ext cx="1366838" cy="576263"/>
                      </a:xfrm>
                      <a:prstGeom prst="rect">
                        <a:avLst/>
                      </a:prstGeom>
                      <a:solidFill>
                        <a:srgbClr val="FFCC66"/>
                      </a:solidFill>
                    </p:spPr>
                  </p:pic>
                </p:oleObj>
              </mc:Fallback>
            </mc:AlternateContent>
          </a:graphicData>
        </a:graphic>
      </p:graphicFrame>
      <p:sp>
        <p:nvSpPr>
          <p:cNvPr id="11323" name="Rectangle 56">
            <a:extLst>
              <a:ext uri="{FF2B5EF4-FFF2-40B4-BE49-F238E27FC236}">
                <a16:creationId xmlns:a16="http://schemas.microsoft.com/office/drawing/2014/main" id="{A4BCCD68-D9A0-4A17-ADAD-4199C71D7A21}"/>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6375" name="Object 55">
            <a:extLst>
              <a:ext uri="{FF2B5EF4-FFF2-40B4-BE49-F238E27FC236}">
                <a16:creationId xmlns:a16="http://schemas.microsoft.com/office/drawing/2014/main" id="{EA3A8858-91DE-49D3-BD31-925B82CB5295}"/>
              </a:ext>
            </a:extLst>
          </p:cNvPr>
          <p:cNvGraphicFramePr>
            <a:graphicFrameLocks noChangeAspect="1"/>
          </p:cNvGraphicFramePr>
          <p:nvPr>
            <p:extLst>
              <p:ext uri="{D42A27DB-BD31-4B8C-83A1-F6EECF244321}">
                <p14:modId xmlns:p14="http://schemas.microsoft.com/office/powerpoint/2010/main" val="1193222895"/>
              </p:ext>
            </p:extLst>
          </p:nvPr>
        </p:nvGraphicFramePr>
        <p:xfrm>
          <a:off x="1624035" y="3267692"/>
          <a:ext cx="1366838" cy="576263"/>
        </p:xfrm>
        <a:graphic>
          <a:graphicData uri="http://schemas.openxmlformats.org/presentationml/2006/ole">
            <mc:AlternateContent xmlns:mc="http://schemas.openxmlformats.org/markup-compatibility/2006">
              <mc:Choice xmlns:v="urn:schemas-microsoft-com:vml" Requires="v">
                <p:oleObj spid="_x0000_s11767" name="Equation" r:id="rId13" imgW="990170" imgH="469696" progId="Equation.3">
                  <p:embed/>
                </p:oleObj>
              </mc:Choice>
              <mc:Fallback>
                <p:oleObj name="Equation" r:id="rId13" imgW="990170" imgH="469696" progId="Equation.3">
                  <p:embed/>
                  <p:pic>
                    <p:nvPicPr>
                      <p:cNvPr id="0" name="Object 5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24035" y="3267692"/>
                        <a:ext cx="1366838" cy="576263"/>
                      </a:xfrm>
                      <a:prstGeom prst="rect">
                        <a:avLst/>
                      </a:prstGeom>
                      <a:solidFill>
                        <a:srgbClr val="FFCC66"/>
                      </a:solidFill>
                    </p:spPr>
                  </p:pic>
                </p:oleObj>
              </mc:Fallback>
            </mc:AlternateContent>
          </a:graphicData>
        </a:graphic>
      </p:graphicFrame>
      <p:sp>
        <p:nvSpPr>
          <p:cNvPr id="11324" name="Rectangle 58">
            <a:extLst>
              <a:ext uri="{FF2B5EF4-FFF2-40B4-BE49-F238E27FC236}">
                <a16:creationId xmlns:a16="http://schemas.microsoft.com/office/drawing/2014/main" id="{32326630-8F4C-4047-B398-8C2465F2978E}"/>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6377" name="Object 57">
            <a:extLst>
              <a:ext uri="{FF2B5EF4-FFF2-40B4-BE49-F238E27FC236}">
                <a16:creationId xmlns:a16="http://schemas.microsoft.com/office/drawing/2014/main" id="{CDADA760-4310-404C-98F0-06986FC2085B}"/>
              </a:ext>
            </a:extLst>
          </p:cNvPr>
          <p:cNvGraphicFramePr>
            <a:graphicFrameLocks noChangeAspect="1"/>
          </p:cNvGraphicFramePr>
          <p:nvPr>
            <p:extLst>
              <p:ext uri="{D42A27DB-BD31-4B8C-83A1-F6EECF244321}">
                <p14:modId xmlns:p14="http://schemas.microsoft.com/office/powerpoint/2010/main" val="1220054702"/>
              </p:ext>
            </p:extLst>
          </p:nvPr>
        </p:nvGraphicFramePr>
        <p:xfrm>
          <a:off x="4684382" y="2546967"/>
          <a:ext cx="1296987" cy="576263"/>
        </p:xfrm>
        <a:graphic>
          <a:graphicData uri="http://schemas.openxmlformats.org/presentationml/2006/ole">
            <mc:AlternateContent xmlns:mc="http://schemas.openxmlformats.org/markup-compatibility/2006">
              <mc:Choice xmlns:v="urn:schemas-microsoft-com:vml" Requires="v">
                <p:oleObj spid="_x0000_s11768" name="Equation" r:id="rId15" imgW="888614" imgH="482391" progId="Equation.3">
                  <p:embed/>
                </p:oleObj>
              </mc:Choice>
              <mc:Fallback>
                <p:oleObj name="Equation" r:id="rId15" imgW="888614" imgH="482391" progId="Equation.3">
                  <p:embed/>
                  <p:pic>
                    <p:nvPicPr>
                      <p:cNvPr id="0" name="Object 5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84382" y="2546967"/>
                        <a:ext cx="1296987" cy="576263"/>
                      </a:xfrm>
                      <a:prstGeom prst="rect">
                        <a:avLst/>
                      </a:prstGeom>
                      <a:solidFill>
                        <a:srgbClr val="FFCC66"/>
                      </a:solidFill>
                    </p:spPr>
                  </p:pic>
                </p:oleObj>
              </mc:Fallback>
            </mc:AlternateContent>
          </a:graphicData>
        </a:graphic>
      </p:graphicFrame>
      <p:sp>
        <p:nvSpPr>
          <p:cNvPr id="11325" name="Rectangle 60">
            <a:extLst>
              <a:ext uri="{FF2B5EF4-FFF2-40B4-BE49-F238E27FC236}">
                <a16:creationId xmlns:a16="http://schemas.microsoft.com/office/drawing/2014/main" id="{A83A5510-1251-47B1-82C2-201DF32FB570}"/>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6379" name="Object 59">
            <a:extLst>
              <a:ext uri="{FF2B5EF4-FFF2-40B4-BE49-F238E27FC236}">
                <a16:creationId xmlns:a16="http://schemas.microsoft.com/office/drawing/2014/main" id="{A5399ADC-8B35-4870-BB7C-BA5BBBE961D2}"/>
              </a:ext>
            </a:extLst>
          </p:cNvPr>
          <p:cNvGraphicFramePr>
            <a:graphicFrameLocks noChangeAspect="1"/>
          </p:cNvGraphicFramePr>
          <p:nvPr>
            <p:extLst>
              <p:ext uri="{D42A27DB-BD31-4B8C-83A1-F6EECF244321}">
                <p14:modId xmlns:p14="http://schemas.microsoft.com/office/powerpoint/2010/main" val="1492569691"/>
              </p:ext>
            </p:extLst>
          </p:nvPr>
        </p:nvGraphicFramePr>
        <p:xfrm>
          <a:off x="4684382" y="3294988"/>
          <a:ext cx="1296987" cy="576263"/>
        </p:xfrm>
        <a:graphic>
          <a:graphicData uri="http://schemas.openxmlformats.org/presentationml/2006/ole">
            <mc:AlternateContent xmlns:mc="http://schemas.openxmlformats.org/markup-compatibility/2006">
              <mc:Choice xmlns:v="urn:schemas-microsoft-com:vml" Requires="v">
                <p:oleObj spid="_x0000_s11769" name="Equation" r:id="rId16" imgW="990170" imgH="469696" progId="Equation.3">
                  <p:embed/>
                </p:oleObj>
              </mc:Choice>
              <mc:Fallback>
                <p:oleObj name="Equation" r:id="rId16" imgW="990170" imgH="469696" progId="Equation.3">
                  <p:embed/>
                  <p:pic>
                    <p:nvPicPr>
                      <p:cNvPr id="0" name="Object 5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84382" y="3294988"/>
                        <a:ext cx="1296987" cy="576263"/>
                      </a:xfrm>
                      <a:prstGeom prst="rect">
                        <a:avLst/>
                      </a:prstGeom>
                      <a:solidFill>
                        <a:srgbClr val="FFCC66"/>
                      </a:solidFill>
                    </p:spPr>
                  </p:pic>
                </p:oleObj>
              </mc:Fallback>
            </mc:AlternateContent>
          </a:graphicData>
        </a:graphic>
      </p:graphicFrame>
      <p:sp>
        <p:nvSpPr>
          <p:cNvPr id="11326" name="Rectangle 62">
            <a:extLst>
              <a:ext uri="{FF2B5EF4-FFF2-40B4-BE49-F238E27FC236}">
                <a16:creationId xmlns:a16="http://schemas.microsoft.com/office/drawing/2014/main" id="{14F8226A-CCE8-48D1-A6FE-CAD8BFF0F70B}"/>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6381" name="Object 61">
            <a:extLst>
              <a:ext uri="{FF2B5EF4-FFF2-40B4-BE49-F238E27FC236}">
                <a16:creationId xmlns:a16="http://schemas.microsoft.com/office/drawing/2014/main" id="{374B5D22-7981-4F33-9E72-7579814FC8DC}"/>
              </a:ext>
            </a:extLst>
          </p:cNvPr>
          <p:cNvGraphicFramePr>
            <a:graphicFrameLocks noChangeAspect="1"/>
          </p:cNvGraphicFramePr>
          <p:nvPr>
            <p:extLst>
              <p:ext uri="{D42A27DB-BD31-4B8C-83A1-F6EECF244321}">
                <p14:modId xmlns:p14="http://schemas.microsoft.com/office/powerpoint/2010/main" val="3749865718"/>
              </p:ext>
            </p:extLst>
          </p:nvPr>
        </p:nvGraphicFramePr>
        <p:xfrm>
          <a:off x="7705372" y="2546967"/>
          <a:ext cx="1296987" cy="576263"/>
        </p:xfrm>
        <a:graphic>
          <a:graphicData uri="http://schemas.openxmlformats.org/presentationml/2006/ole">
            <mc:AlternateContent xmlns:mc="http://schemas.openxmlformats.org/markup-compatibility/2006">
              <mc:Choice xmlns:v="urn:schemas-microsoft-com:vml" Requires="v">
                <p:oleObj spid="_x0000_s11770" name="Equation" r:id="rId17" imgW="888614" imgH="482391" progId="Equation.3">
                  <p:embed/>
                </p:oleObj>
              </mc:Choice>
              <mc:Fallback>
                <p:oleObj name="Equation" r:id="rId17" imgW="888614" imgH="482391" progId="Equation.3">
                  <p:embed/>
                  <p:pic>
                    <p:nvPicPr>
                      <p:cNvPr id="0" name="Object 6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05372" y="2546967"/>
                        <a:ext cx="1296987" cy="576263"/>
                      </a:xfrm>
                      <a:prstGeom prst="rect">
                        <a:avLst/>
                      </a:prstGeom>
                      <a:solidFill>
                        <a:srgbClr val="FFCC66"/>
                      </a:solidFill>
                    </p:spPr>
                  </p:pic>
                </p:oleObj>
              </mc:Fallback>
            </mc:AlternateContent>
          </a:graphicData>
        </a:graphic>
      </p:graphicFrame>
      <p:graphicFrame>
        <p:nvGraphicFramePr>
          <p:cNvPr id="56383" name="Object 63">
            <a:extLst>
              <a:ext uri="{FF2B5EF4-FFF2-40B4-BE49-F238E27FC236}">
                <a16:creationId xmlns:a16="http://schemas.microsoft.com/office/drawing/2014/main" id="{DBCA95A1-82D7-468A-B677-0086BA12FB0D}"/>
              </a:ext>
            </a:extLst>
          </p:cNvPr>
          <p:cNvGraphicFramePr>
            <a:graphicFrameLocks noChangeAspect="1"/>
          </p:cNvGraphicFramePr>
          <p:nvPr>
            <p:extLst>
              <p:ext uri="{D42A27DB-BD31-4B8C-83A1-F6EECF244321}">
                <p14:modId xmlns:p14="http://schemas.microsoft.com/office/powerpoint/2010/main" val="383639438"/>
              </p:ext>
            </p:extLst>
          </p:nvPr>
        </p:nvGraphicFramePr>
        <p:xfrm>
          <a:off x="7719020" y="3254044"/>
          <a:ext cx="1296987" cy="576263"/>
        </p:xfrm>
        <a:graphic>
          <a:graphicData uri="http://schemas.openxmlformats.org/presentationml/2006/ole">
            <mc:AlternateContent xmlns:mc="http://schemas.openxmlformats.org/markup-compatibility/2006">
              <mc:Choice xmlns:v="urn:schemas-microsoft-com:vml" Requires="v">
                <p:oleObj spid="_x0000_s11771" name="Equation" r:id="rId18" imgW="990170" imgH="469696" progId="Equation.3">
                  <p:embed/>
                </p:oleObj>
              </mc:Choice>
              <mc:Fallback>
                <p:oleObj name="Equation" r:id="rId18" imgW="990170" imgH="469696" progId="Equation.3">
                  <p:embed/>
                  <p:pic>
                    <p:nvPicPr>
                      <p:cNvPr id="0" name="Object 6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19020" y="3254044"/>
                        <a:ext cx="1296987" cy="576263"/>
                      </a:xfrm>
                      <a:prstGeom prst="rect">
                        <a:avLst/>
                      </a:prstGeom>
                      <a:solidFill>
                        <a:srgbClr val="FFCC66"/>
                      </a:solidFill>
                    </p:spPr>
                  </p:pic>
                </p:oleObj>
              </mc:Fallback>
            </mc:AlternateContent>
          </a:graphicData>
        </a:graphic>
      </p:graphicFrame>
      <p:sp>
        <p:nvSpPr>
          <p:cNvPr id="56385" name="Text Box 65">
            <a:extLst>
              <a:ext uri="{FF2B5EF4-FFF2-40B4-BE49-F238E27FC236}">
                <a16:creationId xmlns:a16="http://schemas.microsoft.com/office/drawing/2014/main" id="{C334E8C5-BBF6-4B74-9FB6-D4ED4A12DC88}"/>
              </a:ext>
            </a:extLst>
          </p:cNvPr>
          <p:cNvSpPr txBox="1">
            <a:spLocks noChangeArrowheads="1"/>
          </p:cNvSpPr>
          <p:nvPr/>
        </p:nvSpPr>
        <p:spPr bwMode="auto">
          <a:xfrm>
            <a:off x="1835150" y="1538905"/>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2"/>
                </a:solidFill>
              </a:rPr>
              <a:t>T</a:t>
            </a:r>
            <a:r>
              <a:rPr lang="it-IT" altLang="it-IT" sz="1800" baseline="-25000" dirty="0">
                <a:solidFill>
                  <a:schemeClr val="bg2"/>
                </a:solidFill>
              </a:rPr>
              <a:t>1</a:t>
            </a:r>
            <a:r>
              <a:rPr lang="it-IT" altLang="it-IT" sz="1800" dirty="0">
                <a:solidFill>
                  <a:schemeClr val="bg2"/>
                </a:solidFill>
              </a:rPr>
              <a:t>c = </a:t>
            </a:r>
            <a:r>
              <a:rPr lang="it-IT" altLang="it-IT" sz="1800" dirty="0">
                <a:solidFill>
                  <a:schemeClr val="bg2"/>
                </a:solidFill>
                <a:sym typeface="Symbol" panose="05050102010706020507" pitchFamily="18" charset="2"/>
              </a:rPr>
              <a:t></a:t>
            </a:r>
            <a:r>
              <a:rPr lang="it-IT" altLang="it-IT" dirty="0">
                <a:solidFill>
                  <a:schemeClr val="bg2"/>
                </a:solidFill>
              </a:rPr>
              <a:t> </a:t>
            </a:r>
          </a:p>
        </p:txBody>
      </p:sp>
      <p:sp>
        <p:nvSpPr>
          <p:cNvPr id="56386" name="Text Box 66">
            <a:extLst>
              <a:ext uri="{FF2B5EF4-FFF2-40B4-BE49-F238E27FC236}">
                <a16:creationId xmlns:a16="http://schemas.microsoft.com/office/drawing/2014/main" id="{A545AB3F-3729-4F94-8A9F-39BF26573028}"/>
              </a:ext>
            </a:extLst>
          </p:cNvPr>
          <p:cNvSpPr txBox="1">
            <a:spLocks noChangeArrowheads="1"/>
          </p:cNvSpPr>
          <p:nvPr/>
        </p:nvSpPr>
        <p:spPr bwMode="auto">
          <a:xfrm>
            <a:off x="4801548" y="1525257"/>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c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6387" name="Text Box 67">
            <a:extLst>
              <a:ext uri="{FF2B5EF4-FFF2-40B4-BE49-F238E27FC236}">
                <a16:creationId xmlns:a16="http://schemas.microsoft.com/office/drawing/2014/main" id="{57081BCA-7CEB-43CD-8A3F-938D6800FB4C}"/>
              </a:ext>
            </a:extLst>
          </p:cNvPr>
          <p:cNvSpPr txBox="1">
            <a:spLocks noChangeArrowheads="1"/>
          </p:cNvSpPr>
          <p:nvPr/>
        </p:nvSpPr>
        <p:spPr bwMode="auto">
          <a:xfrm>
            <a:off x="7808890" y="1511609"/>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c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6388" name="Text Box 68">
            <a:extLst>
              <a:ext uri="{FF2B5EF4-FFF2-40B4-BE49-F238E27FC236}">
                <a16:creationId xmlns:a16="http://schemas.microsoft.com/office/drawing/2014/main" id="{8133AF96-18CA-4203-8887-B5BAFB432BF5}"/>
              </a:ext>
            </a:extLst>
          </p:cNvPr>
          <p:cNvSpPr txBox="1">
            <a:spLocks noChangeArrowheads="1"/>
          </p:cNvSpPr>
          <p:nvPr/>
        </p:nvSpPr>
        <p:spPr bwMode="auto">
          <a:xfrm>
            <a:off x="1835150" y="2043730"/>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c = 4</a:t>
            </a:r>
            <a:r>
              <a:rPr lang="it-IT" altLang="it-IT">
                <a:solidFill>
                  <a:schemeClr val="bg2"/>
                </a:solidFill>
              </a:rPr>
              <a:t> </a:t>
            </a:r>
          </a:p>
        </p:txBody>
      </p:sp>
      <p:sp>
        <p:nvSpPr>
          <p:cNvPr id="56389" name="Text Box 69">
            <a:extLst>
              <a:ext uri="{FF2B5EF4-FFF2-40B4-BE49-F238E27FC236}">
                <a16:creationId xmlns:a16="http://schemas.microsoft.com/office/drawing/2014/main" id="{EF96F6AA-A585-43BA-85AB-56C3F40F2161}"/>
              </a:ext>
            </a:extLst>
          </p:cNvPr>
          <p:cNvSpPr txBox="1">
            <a:spLocks noChangeArrowheads="1"/>
          </p:cNvSpPr>
          <p:nvPr/>
        </p:nvSpPr>
        <p:spPr bwMode="auto">
          <a:xfrm>
            <a:off x="4755819" y="2043730"/>
            <a:ext cx="1152525"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c = - 4</a:t>
            </a:r>
            <a:r>
              <a:rPr lang="it-IT" altLang="it-IT">
                <a:solidFill>
                  <a:schemeClr val="bg2"/>
                </a:solidFill>
              </a:rPr>
              <a:t> </a:t>
            </a:r>
          </a:p>
        </p:txBody>
      </p:sp>
      <p:sp>
        <p:nvSpPr>
          <p:cNvPr id="56390" name="Text Box 70">
            <a:extLst>
              <a:ext uri="{FF2B5EF4-FFF2-40B4-BE49-F238E27FC236}">
                <a16:creationId xmlns:a16="http://schemas.microsoft.com/office/drawing/2014/main" id="{B1FD62D8-AFB2-4901-9738-F7C6174191A6}"/>
              </a:ext>
            </a:extLst>
          </p:cNvPr>
          <p:cNvSpPr txBox="1">
            <a:spLocks noChangeArrowheads="1"/>
          </p:cNvSpPr>
          <p:nvPr/>
        </p:nvSpPr>
        <p:spPr bwMode="auto">
          <a:xfrm>
            <a:off x="7764749" y="2043730"/>
            <a:ext cx="1150937"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c = - 4</a:t>
            </a:r>
            <a:r>
              <a:rPr lang="it-IT" altLang="it-IT">
                <a:solidFill>
                  <a:schemeClr val="bg2"/>
                </a:solidFill>
              </a:rPr>
              <a:t> </a:t>
            </a:r>
          </a:p>
        </p:txBody>
      </p:sp>
      <p:sp>
        <p:nvSpPr>
          <p:cNvPr id="56404" name="Rectangle 84">
            <a:extLst>
              <a:ext uri="{FF2B5EF4-FFF2-40B4-BE49-F238E27FC236}">
                <a16:creationId xmlns:a16="http://schemas.microsoft.com/office/drawing/2014/main" id="{88E25F48-4BFF-401C-A9F2-8F7B37CF06F4}"/>
              </a:ext>
            </a:extLst>
          </p:cNvPr>
          <p:cNvSpPr>
            <a:spLocks noChangeArrowheads="1"/>
          </p:cNvSpPr>
          <p:nvPr/>
        </p:nvSpPr>
        <p:spPr bwMode="auto">
          <a:xfrm>
            <a:off x="229522" y="4036658"/>
            <a:ext cx="2628000" cy="2412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05" name="Rectangle 85">
            <a:extLst>
              <a:ext uri="{FF2B5EF4-FFF2-40B4-BE49-F238E27FC236}">
                <a16:creationId xmlns:a16="http://schemas.microsoft.com/office/drawing/2014/main" id="{C649F059-8E2D-4984-B979-758078B9ADCD}"/>
              </a:ext>
            </a:extLst>
          </p:cNvPr>
          <p:cNvSpPr>
            <a:spLocks noChangeArrowheads="1"/>
          </p:cNvSpPr>
          <p:nvPr/>
        </p:nvSpPr>
        <p:spPr bwMode="auto">
          <a:xfrm>
            <a:off x="3324809" y="4059022"/>
            <a:ext cx="2592387" cy="2339975"/>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06" name="Rectangle 86">
            <a:extLst>
              <a:ext uri="{FF2B5EF4-FFF2-40B4-BE49-F238E27FC236}">
                <a16:creationId xmlns:a16="http://schemas.microsoft.com/office/drawing/2014/main" id="{8DFD493F-F314-4847-A8E4-7723CA1D7D5A}"/>
              </a:ext>
            </a:extLst>
          </p:cNvPr>
          <p:cNvSpPr>
            <a:spLocks noChangeArrowheads="1"/>
          </p:cNvSpPr>
          <p:nvPr/>
        </p:nvSpPr>
        <p:spPr bwMode="auto">
          <a:xfrm>
            <a:off x="6213906" y="4072884"/>
            <a:ext cx="2700000" cy="2412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07" name="Oval 87">
            <a:extLst>
              <a:ext uri="{FF2B5EF4-FFF2-40B4-BE49-F238E27FC236}">
                <a16:creationId xmlns:a16="http://schemas.microsoft.com/office/drawing/2014/main" id="{085BDEB8-24FF-4EE0-9E5A-98688FD4FAD9}"/>
              </a:ext>
            </a:extLst>
          </p:cNvPr>
          <p:cNvSpPr>
            <a:spLocks noChangeArrowheads="1"/>
          </p:cNvSpPr>
          <p:nvPr/>
        </p:nvSpPr>
        <p:spPr bwMode="auto">
          <a:xfrm>
            <a:off x="1023674" y="5266972"/>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08" name="Oval 88">
            <a:extLst>
              <a:ext uri="{FF2B5EF4-FFF2-40B4-BE49-F238E27FC236}">
                <a16:creationId xmlns:a16="http://schemas.microsoft.com/office/drawing/2014/main" id="{6E86AA94-DFF6-476A-83BE-064908DD1774}"/>
              </a:ext>
            </a:extLst>
          </p:cNvPr>
          <p:cNvSpPr>
            <a:spLocks noChangeArrowheads="1"/>
          </p:cNvSpPr>
          <p:nvPr/>
        </p:nvSpPr>
        <p:spPr bwMode="auto">
          <a:xfrm>
            <a:off x="605522" y="3988417"/>
            <a:ext cx="503238"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09" name="Oval 89">
            <a:extLst>
              <a:ext uri="{FF2B5EF4-FFF2-40B4-BE49-F238E27FC236}">
                <a16:creationId xmlns:a16="http://schemas.microsoft.com/office/drawing/2014/main" id="{1195B6F3-21B7-4422-942B-FB23295D8CF6}"/>
              </a:ext>
            </a:extLst>
          </p:cNvPr>
          <p:cNvSpPr>
            <a:spLocks noChangeArrowheads="1"/>
          </p:cNvSpPr>
          <p:nvPr/>
        </p:nvSpPr>
        <p:spPr bwMode="auto">
          <a:xfrm>
            <a:off x="4067175" y="3929040"/>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10" name="Oval 90">
            <a:extLst>
              <a:ext uri="{FF2B5EF4-FFF2-40B4-BE49-F238E27FC236}">
                <a16:creationId xmlns:a16="http://schemas.microsoft.com/office/drawing/2014/main" id="{2A9EE167-442C-410C-9889-8C6032201476}"/>
              </a:ext>
            </a:extLst>
          </p:cNvPr>
          <p:cNvSpPr>
            <a:spLocks noChangeArrowheads="1"/>
          </p:cNvSpPr>
          <p:nvPr/>
        </p:nvSpPr>
        <p:spPr bwMode="auto">
          <a:xfrm>
            <a:off x="4184342" y="5972461"/>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11" name="Oval 91">
            <a:extLst>
              <a:ext uri="{FF2B5EF4-FFF2-40B4-BE49-F238E27FC236}">
                <a16:creationId xmlns:a16="http://schemas.microsoft.com/office/drawing/2014/main" id="{7BCFDCFA-58B5-4B1F-B21B-D4AA30B13299}"/>
              </a:ext>
            </a:extLst>
          </p:cNvPr>
          <p:cNvSpPr>
            <a:spLocks noChangeArrowheads="1"/>
          </p:cNvSpPr>
          <p:nvPr/>
        </p:nvSpPr>
        <p:spPr bwMode="auto">
          <a:xfrm>
            <a:off x="7375503" y="4751696"/>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12" name="Oval 92">
            <a:extLst>
              <a:ext uri="{FF2B5EF4-FFF2-40B4-BE49-F238E27FC236}">
                <a16:creationId xmlns:a16="http://schemas.microsoft.com/office/drawing/2014/main" id="{06D35287-1708-4733-A40E-81B284038E9A}"/>
              </a:ext>
            </a:extLst>
          </p:cNvPr>
          <p:cNvSpPr>
            <a:spLocks noChangeArrowheads="1"/>
          </p:cNvSpPr>
          <p:nvPr/>
        </p:nvSpPr>
        <p:spPr bwMode="auto">
          <a:xfrm>
            <a:off x="6890698" y="6031838"/>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13" name="Oval 93">
            <a:extLst>
              <a:ext uri="{FF2B5EF4-FFF2-40B4-BE49-F238E27FC236}">
                <a16:creationId xmlns:a16="http://schemas.microsoft.com/office/drawing/2014/main" id="{144FF16C-D088-4506-B1EF-DF9544D2D418}"/>
              </a:ext>
            </a:extLst>
          </p:cNvPr>
          <p:cNvSpPr>
            <a:spLocks noChangeArrowheads="1"/>
          </p:cNvSpPr>
          <p:nvPr/>
        </p:nvSpPr>
        <p:spPr bwMode="auto">
          <a:xfrm>
            <a:off x="1692275" y="5307916"/>
            <a:ext cx="503238" cy="503237"/>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14" name="Oval 94">
            <a:extLst>
              <a:ext uri="{FF2B5EF4-FFF2-40B4-BE49-F238E27FC236}">
                <a16:creationId xmlns:a16="http://schemas.microsoft.com/office/drawing/2014/main" id="{83BF15E4-9D20-435F-919C-4D228019B482}"/>
              </a:ext>
            </a:extLst>
          </p:cNvPr>
          <p:cNvSpPr>
            <a:spLocks noChangeArrowheads="1"/>
          </p:cNvSpPr>
          <p:nvPr/>
        </p:nvSpPr>
        <p:spPr bwMode="auto">
          <a:xfrm>
            <a:off x="632818" y="4614487"/>
            <a:ext cx="503238" cy="503237"/>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15" name="Oval 95">
            <a:extLst>
              <a:ext uri="{FF2B5EF4-FFF2-40B4-BE49-F238E27FC236}">
                <a16:creationId xmlns:a16="http://schemas.microsoft.com/office/drawing/2014/main" id="{F0EA7EC8-55F6-49BA-9558-B2FF1A0603FC}"/>
              </a:ext>
            </a:extLst>
          </p:cNvPr>
          <p:cNvSpPr>
            <a:spLocks noChangeArrowheads="1"/>
          </p:cNvSpPr>
          <p:nvPr/>
        </p:nvSpPr>
        <p:spPr bwMode="auto">
          <a:xfrm>
            <a:off x="4427538" y="4658628"/>
            <a:ext cx="503237" cy="503238"/>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16" name="Oval 96">
            <a:extLst>
              <a:ext uri="{FF2B5EF4-FFF2-40B4-BE49-F238E27FC236}">
                <a16:creationId xmlns:a16="http://schemas.microsoft.com/office/drawing/2014/main" id="{5E8AADAB-D62F-43CC-843B-5C29396BB17A}"/>
              </a:ext>
            </a:extLst>
          </p:cNvPr>
          <p:cNvSpPr>
            <a:spLocks noChangeArrowheads="1"/>
          </p:cNvSpPr>
          <p:nvPr/>
        </p:nvSpPr>
        <p:spPr bwMode="auto">
          <a:xfrm>
            <a:off x="4757407" y="5986109"/>
            <a:ext cx="503237" cy="503238"/>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17" name="Oval 97">
            <a:extLst>
              <a:ext uri="{FF2B5EF4-FFF2-40B4-BE49-F238E27FC236}">
                <a16:creationId xmlns:a16="http://schemas.microsoft.com/office/drawing/2014/main" id="{6D51FE55-B0B3-4952-857E-766E048E3669}"/>
              </a:ext>
            </a:extLst>
          </p:cNvPr>
          <p:cNvSpPr>
            <a:spLocks noChangeArrowheads="1"/>
          </p:cNvSpPr>
          <p:nvPr/>
        </p:nvSpPr>
        <p:spPr bwMode="auto">
          <a:xfrm>
            <a:off x="8030456" y="4792640"/>
            <a:ext cx="503237" cy="503238"/>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18" name="Oval 98">
            <a:extLst>
              <a:ext uri="{FF2B5EF4-FFF2-40B4-BE49-F238E27FC236}">
                <a16:creationId xmlns:a16="http://schemas.microsoft.com/office/drawing/2014/main" id="{F995CA90-8A8A-4966-9821-F8ACE5AD0D0A}"/>
              </a:ext>
            </a:extLst>
          </p:cNvPr>
          <p:cNvSpPr>
            <a:spLocks noChangeArrowheads="1"/>
          </p:cNvSpPr>
          <p:nvPr/>
        </p:nvSpPr>
        <p:spPr bwMode="auto">
          <a:xfrm>
            <a:off x="7273572" y="5450791"/>
            <a:ext cx="503237" cy="503237"/>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6419" name="AutoShape 99">
            <a:extLst>
              <a:ext uri="{FF2B5EF4-FFF2-40B4-BE49-F238E27FC236}">
                <a16:creationId xmlns:a16="http://schemas.microsoft.com/office/drawing/2014/main" id="{5AD011BE-E19C-4397-AEE7-B432FD9A6753}"/>
              </a:ext>
            </a:extLst>
          </p:cNvPr>
          <p:cNvCxnSpPr>
            <a:cxnSpLocks noChangeShapeType="1"/>
            <a:stCxn id="56385" idx="1"/>
            <a:endCxn id="56408" idx="0"/>
          </p:cNvCxnSpPr>
          <p:nvPr/>
        </p:nvCxnSpPr>
        <p:spPr bwMode="auto">
          <a:xfrm rot="10800000" flipV="1">
            <a:off x="857142" y="1722261"/>
            <a:ext cx="978009" cy="2266156"/>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6420" name="AutoShape 100">
            <a:extLst>
              <a:ext uri="{FF2B5EF4-FFF2-40B4-BE49-F238E27FC236}">
                <a16:creationId xmlns:a16="http://schemas.microsoft.com/office/drawing/2014/main" id="{D1EA90B2-B714-48AD-992A-ABEB9B515E81}"/>
              </a:ext>
            </a:extLst>
          </p:cNvPr>
          <p:cNvCxnSpPr>
            <a:cxnSpLocks noChangeShapeType="1"/>
            <a:stCxn id="56388" idx="1"/>
            <a:endCxn id="56407" idx="0"/>
          </p:cNvCxnSpPr>
          <p:nvPr/>
        </p:nvCxnSpPr>
        <p:spPr bwMode="auto">
          <a:xfrm rot="10800000" flipV="1">
            <a:off x="1276088" y="2227086"/>
            <a:ext cx="559063" cy="3039886"/>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6421" name="AutoShape 101">
            <a:extLst>
              <a:ext uri="{FF2B5EF4-FFF2-40B4-BE49-F238E27FC236}">
                <a16:creationId xmlns:a16="http://schemas.microsoft.com/office/drawing/2014/main" id="{BA57A14A-2D55-4CD2-A6E8-AA87F292571E}"/>
              </a:ext>
            </a:extLst>
          </p:cNvPr>
          <p:cNvCxnSpPr>
            <a:cxnSpLocks noChangeShapeType="1"/>
            <a:stCxn id="56373" idx="1"/>
            <a:endCxn id="56414" idx="2"/>
          </p:cNvCxnSpPr>
          <p:nvPr/>
        </p:nvCxnSpPr>
        <p:spPr bwMode="auto">
          <a:xfrm rot="10800000" flipV="1">
            <a:off x="632819" y="2835098"/>
            <a:ext cx="977569" cy="2031008"/>
          </a:xfrm>
          <a:prstGeom prst="curvedConnector3">
            <a:avLst>
              <a:gd name="adj1" fmla="val 135950"/>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6422" name="AutoShape 102">
            <a:extLst>
              <a:ext uri="{FF2B5EF4-FFF2-40B4-BE49-F238E27FC236}">
                <a16:creationId xmlns:a16="http://schemas.microsoft.com/office/drawing/2014/main" id="{5F934563-CAE9-473C-968B-C6F9B2632432}"/>
              </a:ext>
            </a:extLst>
          </p:cNvPr>
          <p:cNvCxnSpPr>
            <a:cxnSpLocks noChangeShapeType="1"/>
            <a:stCxn id="56375" idx="1"/>
            <a:endCxn id="56413" idx="0"/>
          </p:cNvCxnSpPr>
          <p:nvPr/>
        </p:nvCxnSpPr>
        <p:spPr bwMode="auto">
          <a:xfrm rot="10800000" flipH="1" flipV="1">
            <a:off x="1624034" y="3555822"/>
            <a:ext cx="319859" cy="1752093"/>
          </a:xfrm>
          <a:prstGeom prst="curvedConnector4">
            <a:avLst>
              <a:gd name="adj1" fmla="val -71469"/>
              <a:gd name="adj2" fmla="val 5822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6423" name="AutoShape 103">
            <a:extLst>
              <a:ext uri="{FF2B5EF4-FFF2-40B4-BE49-F238E27FC236}">
                <a16:creationId xmlns:a16="http://schemas.microsoft.com/office/drawing/2014/main" id="{F938F8CD-5FE7-445A-B3AC-F9A1CAE2AE32}"/>
              </a:ext>
            </a:extLst>
          </p:cNvPr>
          <p:cNvCxnSpPr>
            <a:cxnSpLocks noChangeShapeType="1"/>
            <a:stCxn id="56386" idx="1"/>
            <a:endCxn id="56409" idx="0"/>
          </p:cNvCxnSpPr>
          <p:nvPr/>
        </p:nvCxnSpPr>
        <p:spPr bwMode="auto">
          <a:xfrm rot="10800000" flipV="1">
            <a:off x="4319588" y="1708612"/>
            <a:ext cx="481960" cy="2220427"/>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6424" name="AutoShape 104">
            <a:extLst>
              <a:ext uri="{FF2B5EF4-FFF2-40B4-BE49-F238E27FC236}">
                <a16:creationId xmlns:a16="http://schemas.microsoft.com/office/drawing/2014/main" id="{8571A7B1-7F43-40D0-B815-FA2EE6447FAE}"/>
              </a:ext>
            </a:extLst>
          </p:cNvPr>
          <p:cNvCxnSpPr>
            <a:cxnSpLocks noChangeShapeType="1"/>
            <a:stCxn id="56389" idx="1"/>
            <a:endCxn id="56410" idx="2"/>
          </p:cNvCxnSpPr>
          <p:nvPr/>
        </p:nvCxnSpPr>
        <p:spPr bwMode="auto">
          <a:xfrm rot="10800000" flipV="1">
            <a:off x="4184343" y="2227086"/>
            <a:ext cx="571477" cy="3997788"/>
          </a:xfrm>
          <a:prstGeom prst="curvedConnector3">
            <a:avLst>
              <a:gd name="adj1" fmla="val 209258"/>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6425" name="AutoShape 105">
            <a:extLst>
              <a:ext uri="{FF2B5EF4-FFF2-40B4-BE49-F238E27FC236}">
                <a16:creationId xmlns:a16="http://schemas.microsoft.com/office/drawing/2014/main" id="{4FC6F77A-3313-4BA3-9D89-1E52A06B38BA}"/>
              </a:ext>
            </a:extLst>
          </p:cNvPr>
          <p:cNvCxnSpPr>
            <a:cxnSpLocks noChangeShapeType="1"/>
            <a:stCxn id="56377" idx="1"/>
            <a:endCxn id="56415" idx="2"/>
          </p:cNvCxnSpPr>
          <p:nvPr/>
        </p:nvCxnSpPr>
        <p:spPr bwMode="auto">
          <a:xfrm rot="10800000" flipV="1">
            <a:off x="4427538" y="2835097"/>
            <a:ext cx="256844" cy="2075149"/>
          </a:xfrm>
          <a:prstGeom prst="curvedConnector3">
            <a:avLst>
              <a:gd name="adj1" fmla="val 332471"/>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6426" name="AutoShape 106">
            <a:extLst>
              <a:ext uri="{FF2B5EF4-FFF2-40B4-BE49-F238E27FC236}">
                <a16:creationId xmlns:a16="http://schemas.microsoft.com/office/drawing/2014/main" id="{1E5D64DC-2960-4B3F-9B61-3DA337BD3C3E}"/>
              </a:ext>
            </a:extLst>
          </p:cNvPr>
          <p:cNvCxnSpPr>
            <a:cxnSpLocks noChangeShapeType="1"/>
            <a:endCxn id="56416" idx="1"/>
          </p:cNvCxnSpPr>
          <p:nvPr/>
        </p:nvCxnSpPr>
        <p:spPr bwMode="auto">
          <a:xfrm rot="10800000" flipH="1" flipV="1">
            <a:off x="4684382" y="3611209"/>
            <a:ext cx="146050" cy="2447925"/>
          </a:xfrm>
          <a:prstGeom prst="curvedConnector4">
            <a:avLst>
              <a:gd name="adj1" fmla="val -568481"/>
              <a:gd name="adj2" fmla="val 74185"/>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6427" name="AutoShape 107">
            <a:extLst>
              <a:ext uri="{FF2B5EF4-FFF2-40B4-BE49-F238E27FC236}">
                <a16:creationId xmlns:a16="http://schemas.microsoft.com/office/drawing/2014/main" id="{3978266C-4B31-4559-988C-F2EAC3619039}"/>
              </a:ext>
            </a:extLst>
          </p:cNvPr>
          <p:cNvCxnSpPr>
            <a:cxnSpLocks noChangeShapeType="1"/>
            <a:stCxn id="56387" idx="1"/>
            <a:endCxn id="56412" idx="2"/>
          </p:cNvCxnSpPr>
          <p:nvPr/>
        </p:nvCxnSpPr>
        <p:spPr bwMode="auto">
          <a:xfrm rot="10800000" flipV="1">
            <a:off x="6890698" y="1694965"/>
            <a:ext cx="918192" cy="4589286"/>
          </a:xfrm>
          <a:prstGeom prst="curvedConnector3">
            <a:avLst>
              <a:gd name="adj1" fmla="val 124897"/>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6428" name="AutoShape 108">
            <a:extLst>
              <a:ext uri="{FF2B5EF4-FFF2-40B4-BE49-F238E27FC236}">
                <a16:creationId xmlns:a16="http://schemas.microsoft.com/office/drawing/2014/main" id="{50461F96-4220-4689-BEF2-CC1532EE8260}"/>
              </a:ext>
            </a:extLst>
          </p:cNvPr>
          <p:cNvCxnSpPr>
            <a:cxnSpLocks noChangeShapeType="1"/>
            <a:stCxn id="56390" idx="1"/>
            <a:endCxn id="56411" idx="2"/>
          </p:cNvCxnSpPr>
          <p:nvPr/>
        </p:nvCxnSpPr>
        <p:spPr bwMode="auto">
          <a:xfrm rot="10800000" flipV="1">
            <a:off x="7375503" y="2227085"/>
            <a:ext cx="389246" cy="2777023"/>
          </a:xfrm>
          <a:prstGeom prst="curvedConnector3">
            <a:avLst>
              <a:gd name="adj1" fmla="val 158729"/>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6429" name="AutoShape 109">
            <a:extLst>
              <a:ext uri="{FF2B5EF4-FFF2-40B4-BE49-F238E27FC236}">
                <a16:creationId xmlns:a16="http://schemas.microsoft.com/office/drawing/2014/main" id="{4A4DC4ED-D9A8-40C1-B79D-92702F1F5078}"/>
              </a:ext>
            </a:extLst>
          </p:cNvPr>
          <p:cNvCxnSpPr>
            <a:cxnSpLocks noChangeShapeType="1"/>
            <a:stCxn id="56381" idx="1"/>
            <a:endCxn id="56418" idx="2"/>
          </p:cNvCxnSpPr>
          <p:nvPr/>
        </p:nvCxnSpPr>
        <p:spPr bwMode="auto">
          <a:xfrm rot="10800000" flipV="1">
            <a:off x="7273572" y="2835098"/>
            <a:ext cx="431800" cy="2867312"/>
          </a:xfrm>
          <a:prstGeom prst="curvedConnector3">
            <a:avLst>
              <a:gd name="adj1" fmla="val 152941"/>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6430" name="AutoShape 110">
            <a:extLst>
              <a:ext uri="{FF2B5EF4-FFF2-40B4-BE49-F238E27FC236}">
                <a16:creationId xmlns:a16="http://schemas.microsoft.com/office/drawing/2014/main" id="{E23836CB-E5B4-42BD-9EF9-8C42779F6115}"/>
              </a:ext>
            </a:extLst>
          </p:cNvPr>
          <p:cNvCxnSpPr>
            <a:cxnSpLocks noChangeShapeType="1"/>
            <a:stCxn id="56383" idx="1"/>
            <a:endCxn id="56417" idx="2"/>
          </p:cNvCxnSpPr>
          <p:nvPr/>
        </p:nvCxnSpPr>
        <p:spPr bwMode="auto">
          <a:xfrm rot="10800000" flipH="1" flipV="1">
            <a:off x="7719020" y="3542175"/>
            <a:ext cx="311436" cy="1502084"/>
          </a:xfrm>
          <a:prstGeom prst="curvedConnector3">
            <a:avLst>
              <a:gd name="adj1" fmla="val -7340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
        <p:nvSpPr>
          <p:cNvPr id="56431" name="AutoShape 111">
            <a:hlinkClick r:id="" action="ppaction://hlinkshowjump?jump=nextslide" highlightClick="1"/>
            <a:extLst>
              <a:ext uri="{FF2B5EF4-FFF2-40B4-BE49-F238E27FC236}">
                <a16:creationId xmlns:a16="http://schemas.microsoft.com/office/drawing/2014/main" id="{43F70042-1FE7-4816-8447-DBE45093DE3F}"/>
              </a:ext>
            </a:extLst>
          </p:cNvPr>
          <p:cNvSpPr>
            <a:spLocks noChangeArrowheads="1"/>
          </p:cNvSpPr>
          <p:nvPr/>
        </p:nvSpPr>
        <p:spPr bwMode="auto">
          <a:xfrm>
            <a:off x="8457824" y="272147"/>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6432" name="AutoShape 112">
            <a:hlinkClick r:id="rId19" action="ppaction://hlinksldjump" highlightClick="1"/>
            <a:extLst>
              <a:ext uri="{FF2B5EF4-FFF2-40B4-BE49-F238E27FC236}">
                <a16:creationId xmlns:a16="http://schemas.microsoft.com/office/drawing/2014/main" id="{A944E5F7-AA70-49B8-8743-A22FB6E1FCFD}"/>
              </a:ext>
            </a:extLst>
          </p:cNvPr>
          <p:cNvSpPr>
            <a:spLocks noChangeArrowheads="1"/>
          </p:cNvSpPr>
          <p:nvPr/>
        </p:nvSpPr>
        <p:spPr bwMode="auto">
          <a:xfrm>
            <a:off x="101006" y="67977"/>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dirty="0">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6363"/>
                                        </p:tgtEl>
                                        <p:attrNameLst>
                                          <p:attrName>style.visibility</p:attrName>
                                        </p:attrNameLst>
                                      </p:cBhvr>
                                      <p:to>
                                        <p:strVal val="visible"/>
                                      </p:to>
                                    </p:set>
                                    <p:animEffect transition="in" filter="slide(fromBottom)">
                                      <p:cBhvr>
                                        <p:cTn id="7" dur="1000"/>
                                        <p:tgtEl>
                                          <p:spTgt spid="563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56367"/>
                                        </p:tgtEl>
                                        <p:attrNameLst>
                                          <p:attrName>style.visibility</p:attrName>
                                        </p:attrNameLst>
                                      </p:cBhvr>
                                      <p:to>
                                        <p:strVal val="visible"/>
                                      </p:to>
                                    </p:set>
                                    <p:animEffect transition="in" filter="slide(fromBottom)">
                                      <p:cBhvr>
                                        <p:cTn id="12" dur="1000"/>
                                        <p:tgtEl>
                                          <p:spTgt spid="563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56404"/>
                                        </p:tgtEl>
                                        <p:attrNameLst>
                                          <p:attrName>style.opacity</p:attrName>
                                        </p:attrNameLst>
                                      </p:cBhvr>
                                      <p:to>
                                        <p:strVal val="0.0"/>
                                      </p:to>
                                    </p:set>
                                    <p:animEffect filter="image" prLst="opacity: 0.0">
                                      <p:cBhvr rctx="IE">
                                        <p:cTn id="17" dur="indefinite"/>
                                        <p:tgtEl>
                                          <p:spTgt spid="5640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6385"/>
                                        </p:tgtEl>
                                        <p:attrNameLst>
                                          <p:attrName>style.visibility</p:attrName>
                                        </p:attrNameLst>
                                      </p:cBhvr>
                                      <p:to>
                                        <p:strVal val="visible"/>
                                      </p:to>
                                    </p:set>
                                    <p:animEffect transition="in" filter="slide(fromBottom)">
                                      <p:cBhvr>
                                        <p:cTn id="22" dur="1000"/>
                                        <p:tgtEl>
                                          <p:spTgt spid="5638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nodeType="clickEffect">
                                  <p:stCondLst>
                                    <p:cond delay="0"/>
                                  </p:stCondLst>
                                  <p:childTnLst>
                                    <p:set>
                                      <p:cBhvr>
                                        <p:cTn id="26" dur="1" fill="hold">
                                          <p:stCondLst>
                                            <p:cond delay="0"/>
                                          </p:stCondLst>
                                        </p:cTn>
                                        <p:tgtEl>
                                          <p:spTgt spid="56419"/>
                                        </p:tgtEl>
                                        <p:attrNameLst>
                                          <p:attrName>style.visibility</p:attrName>
                                        </p:attrNameLst>
                                      </p:cBhvr>
                                      <p:to>
                                        <p:strVal val="visible"/>
                                      </p:to>
                                    </p:set>
                                    <p:anim calcmode="lin" valueType="num">
                                      <p:cBhvr additive="base">
                                        <p:cTn id="27" dur="1000"/>
                                        <p:tgtEl>
                                          <p:spTgt spid="56419"/>
                                        </p:tgtEl>
                                        <p:attrNameLst>
                                          <p:attrName>ppt_y</p:attrName>
                                        </p:attrNameLst>
                                      </p:cBhvr>
                                      <p:tavLst>
                                        <p:tav tm="0">
                                          <p:val>
                                            <p:strVal val="#ppt_y-#ppt_h*1.125000"/>
                                          </p:val>
                                        </p:tav>
                                        <p:tav tm="100000">
                                          <p:val>
                                            <p:strVal val="#ppt_y"/>
                                          </p:val>
                                        </p:tav>
                                      </p:tavLst>
                                    </p:anim>
                                    <p:animEffect transition="in" filter="wipe(down)">
                                      <p:cBhvr>
                                        <p:cTn id="28" dur="1000"/>
                                        <p:tgtEl>
                                          <p:spTgt spid="5641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56408"/>
                                        </p:tgtEl>
                                        <p:attrNameLst>
                                          <p:attrName>style.visibility</p:attrName>
                                        </p:attrNameLst>
                                      </p:cBhvr>
                                      <p:to>
                                        <p:strVal val="visible"/>
                                      </p:to>
                                    </p:set>
                                    <p:animEffect transition="in" filter="slide(fromBottom)">
                                      <p:cBhvr>
                                        <p:cTn id="33" dur="1000"/>
                                        <p:tgtEl>
                                          <p:spTgt spid="5640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56388"/>
                                        </p:tgtEl>
                                        <p:attrNameLst>
                                          <p:attrName>style.visibility</p:attrName>
                                        </p:attrNameLst>
                                      </p:cBhvr>
                                      <p:to>
                                        <p:strVal val="visible"/>
                                      </p:to>
                                    </p:set>
                                    <p:animEffect transition="in" filter="slide(fromBottom)">
                                      <p:cBhvr>
                                        <p:cTn id="38" dur="1000"/>
                                        <p:tgtEl>
                                          <p:spTgt spid="5638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nodeType="clickEffect">
                                  <p:stCondLst>
                                    <p:cond delay="0"/>
                                  </p:stCondLst>
                                  <p:childTnLst>
                                    <p:set>
                                      <p:cBhvr>
                                        <p:cTn id="42" dur="1" fill="hold">
                                          <p:stCondLst>
                                            <p:cond delay="0"/>
                                          </p:stCondLst>
                                        </p:cTn>
                                        <p:tgtEl>
                                          <p:spTgt spid="56420"/>
                                        </p:tgtEl>
                                        <p:attrNameLst>
                                          <p:attrName>style.visibility</p:attrName>
                                        </p:attrNameLst>
                                      </p:cBhvr>
                                      <p:to>
                                        <p:strVal val="visible"/>
                                      </p:to>
                                    </p:set>
                                    <p:anim calcmode="lin" valueType="num">
                                      <p:cBhvr additive="base">
                                        <p:cTn id="43" dur="1000"/>
                                        <p:tgtEl>
                                          <p:spTgt spid="56420"/>
                                        </p:tgtEl>
                                        <p:attrNameLst>
                                          <p:attrName>ppt_y</p:attrName>
                                        </p:attrNameLst>
                                      </p:cBhvr>
                                      <p:tavLst>
                                        <p:tav tm="0">
                                          <p:val>
                                            <p:strVal val="#ppt_y-#ppt_h*1.125000"/>
                                          </p:val>
                                        </p:tav>
                                        <p:tav tm="100000">
                                          <p:val>
                                            <p:strVal val="#ppt_y"/>
                                          </p:val>
                                        </p:tav>
                                      </p:tavLst>
                                    </p:anim>
                                    <p:animEffect transition="in" filter="wipe(down)">
                                      <p:cBhvr>
                                        <p:cTn id="44" dur="1000"/>
                                        <p:tgtEl>
                                          <p:spTgt spid="5642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56407"/>
                                        </p:tgtEl>
                                        <p:attrNameLst>
                                          <p:attrName>style.visibility</p:attrName>
                                        </p:attrNameLst>
                                      </p:cBhvr>
                                      <p:to>
                                        <p:strVal val="visible"/>
                                      </p:to>
                                    </p:set>
                                    <p:animEffect transition="in" filter="slide(fromBottom)">
                                      <p:cBhvr>
                                        <p:cTn id="49" dur="1000"/>
                                        <p:tgtEl>
                                          <p:spTgt spid="56407"/>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nodeType="clickEffect">
                                  <p:stCondLst>
                                    <p:cond delay="0"/>
                                  </p:stCondLst>
                                  <p:childTnLst>
                                    <p:set>
                                      <p:cBhvr>
                                        <p:cTn id="53" dur="1" fill="hold">
                                          <p:stCondLst>
                                            <p:cond delay="0"/>
                                          </p:stCondLst>
                                        </p:cTn>
                                        <p:tgtEl>
                                          <p:spTgt spid="56373"/>
                                        </p:tgtEl>
                                        <p:attrNameLst>
                                          <p:attrName>style.visibility</p:attrName>
                                        </p:attrNameLst>
                                      </p:cBhvr>
                                      <p:to>
                                        <p:strVal val="visible"/>
                                      </p:to>
                                    </p:set>
                                    <p:animEffect transition="in" filter="slide(fromBottom)">
                                      <p:cBhvr>
                                        <p:cTn id="54" dur="1000"/>
                                        <p:tgtEl>
                                          <p:spTgt spid="5637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1" fill="hold" nodeType="clickEffect">
                                  <p:stCondLst>
                                    <p:cond delay="0"/>
                                  </p:stCondLst>
                                  <p:childTnLst>
                                    <p:set>
                                      <p:cBhvr>
                                        <p:cTn id="58" dur="1" fill="hold">
                                          <p:stCondLst>
                                            <p:cond delay="0"/>
                                          </p:stCondLst>
                                        </p:cTn>
                                        <p:tgtEl>
                                          <p:spTgt spid="56421"/>
                                        </p:tgtEl>
                                        <p:attrNameLst>
                                          <p:attrName>style.visibility</p:attrName>
                                        </p:attrNameLst>
                                      </p:cBhvr>
                                      <p:to>
                                        <p:strVal val="visible"/>
                                      </p:to>
                                    </p:set>
                                    <p:anim calcmode="lin" valueType="num">
                                      <p:cBhvr additive="base">
                                        <p:cTn id="59" dur="1000"/>
                                        <p:tgtEl>
                                          <p:spTgt spid="56421"/>
                                        </p:tgtEl>
                                        <p:attrNameLst>
                                          <p:attrName>ppt_y</p:attrName>
                                        </p:attrNameLst>
                                      </p:cBhvr>
                                      <p:tavLst>
                                        <p:tav tm="0">
                                          <p:val>
                                            <p:strVal val="#ppt_y-#ppt_h*1.125000"/>
                                          </p:val>
                                        </p:tav>
                                        <p:tav tm="100000">
                                          <p:val>
                                            <p:strVal val="#ppt_y"/>
                                          </p:val>
                                        </p:tav>
                                      </p:tavLst>
                                    </p:anim>
                                    <p:animEffect transition="in" filter="wipe(down)">
                                      <p:cBhvr>
                                        <p:cTn id="60" dur="1000"/>
                                        <p:tgtEl>
                                          <p:spTgt spid="56421"/>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56414"/>
                                        </p:tgtEl>
                                        <p:attrNameLst>
                                          <p:attrName>style.visibility</p:attrName>
                                        </p:attrNameLst>
                                      </p:cBhvr>
                                      <p:to>
                                        <p:strVal val="visible"/>
                                      </p:to>
                                    </p:set>
                                    <p:animEffect transition="in" filter="slide(fromBottom)">
                                      <p:cBhvr>
                                        <p:cTn id="65" dur="1000"/>
                                        <p:tgtEl>
                                          <p:spTgt spid="56414"/>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nodeType="clickEffect">
                                  <p:stCondLst>
                                    <p:cond delay="0"/>
                                  </p:stCondLst>
                                  <p:childTnLst>
                                    <p:set>
                                      <p:cBhvr>
                                        <p:cTn id="69" dur="1" fill="hold">
                                          <p:stCondLst>
                                            <p:cond delay="0"/>
                                          </p:stCondLst>
                                        </p:cTn>
                                        <p:tgtEl>
                                          <p:spTgt spid="56375"/>
                                        </p:tgtEl>
                                        <p:attrNameLst>
                                          <p:attrName>style.visibility</p:attrName>
                                        </p:attrNameLst>
                                      </p:cBhvr>
                                      <p:to>
                                        <p:strVal val="visible"/>
                                      </p:to>
                                    </p:set>
                                    <p:animEffect transition="in" filter="slide(fromBottom)">
                                      <p:cBhvr>
                                        <p:cTn id="70" dur="1000"/>
                                        <p:tgtEl>
                                          <p:spTgt spid="56375"/>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nodeType="clickEffect">
                                  <p:stCondLst>
                                    <p:cond delay="0"/>
                                  </p:stCondLst>
                                  <p:childTnLst>
                                    <p:set>
                                      <p:cBhvr>
                                        <p:cTn id="74" dur="1" fill="hold">
                                          <p:stCondLst>
                                            <p:cond delay="0"/>
                                          </p:stCondLst>
                                        </p:cTn>
                                        <p:tgtEl>
                                          <p:spTgt spid="56422"/>
                                        </p:tgtEl>
                                        <p:attrNameLst>
                                          <p:attrName>style.visibility</p:attrName>
                                        </p:attrNameLst>
                                      </p:cBhvr>
                                      <p:to>
                                        <p:strVal val="visible"/>
                                      </p:to>
                                    </p:set>
                                    <p:anim calcmode="lin" valueType="num">
                                      <p:cBhvr additive="base">
                                        <p:cTn id="75" dur="1000"/>
                                        <p:tgtEl>
                                          <p:spTgt spid="56422"/>
                                        </p:tgtEl>
                                        <p:attrNameLst>
                                          <p:attrName>ppt_y</p:attrName>
                                        </p:attrNameLst>
                                      </p:cBhvr>
                                      <p:tavLst>
                                        <p:tav tm="0">
                                          <p:val>
                                            <p:strVal val="#ppt_y-#ppt_h*1.125000"/>
                                          </p:val>
                                        </p:tav>
                                        <p:tav tm="100000">
                                          <p:val>
                                            <p:strVal val="#ppt_y"/>
                                          </p:val>
                                        </p:tav>
                                      </p:tavLst>
                                    </p:anim>
                                    <p:animEffect transition="in" filter="wipe(down)">
                                      <p:cBhvr>
                                        <p:cTn id="76" dur="1000"/>
                                        <p:tgtEl>
                                          <p:spTgt spid="56422"/>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2" presetClass="entr" presetSubtype="4" fill="hold" grpId="0" nodeType="clickEffect">
                                  <p:stCondLst>
                                    <p:cond delay="0"/>
                                  </p:stCondLst>
                                  <p:childTnLst>
                                    <p:set>
                                      <p:cBhvr>
                                        <p:cTn id="80" dur="1" fill="hold">
                                          <p:stCondLst>
                                            <p:cond delay="0"/>
                                          </p:stCondLst>
                                        </p:cTn>
                                        <p:tgtEl>
                                          <p:spTgt spid="56413"/>
                                        </p:tgtEl>
                                        <p:attrNameLst>
                                          <p:attrName>style.visibility</p:attrName>
                                        </p:attrNameLst>
                                      </p:cBhvr>
                                      <p:to>
                                        <p:strVal val="visible"/>
                                      </p:to>
                                    </p:set>
                                    <p:animEffect transition="in" filter="slide(fromBottom)">
                                      <p:cBhvr>
                                        <p:cTn id="81" dur="1000"/>
                                        <p:tgtEl>
                                          <p:spTgt spid="56413"/>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56364"/>
                                        </p:tgtEl>
                                        <p:attrNameLst>
                                          <p:attrName>style.visibility</p:attrName>
                                        </p:attrNameLst>
                                      </p:cBhvr>
                                      <p:to>
                                        <p:strVal val="visible"/>
                                      </p:to>
                                    </p:set>
                                    <p:animEffect transition="in" filter="slide(fromBottom)">
                                      <p:cBhvr>
                                        <p:cTn id="86" dur="1000"/>
                                        <p:tgtEl>
                                          <p:spTgt spid="56364"/>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nodeType="clickEffect">
                                  <p:stCondLst>
                                    <p:cond delay="0"/>
                                  </p:stCondLst>
                                  <p:childTnLst>
                                    <p:set>
                                      <p:cBhvr>
                                        <p:cTn id="90" dur="1" fill="hold">
                                          <p:stCondLst>
                                            <p:cond delay="0"/>
                                          </p:stCondLst>
                                        </p:cTn>
                                        <p:tgtEl>
                                          <p:spTgt spid="56369"/>
                                        </p:tgtEl>
                                        <p:attrNameLst>
                                          <p:attrName>style.visibility</p:attrName>
                                        </p:attrNameLst>
                                      </p:cBhvr>
                                      <p:to>
                                        <p:strVal val="visible"/>
                                      </p:to>
                                    </p:set>
                                    <p:animEffect transition="in" filter="slide(fromBottom)">
                                      <p:cBhvr>
                                        <p:cTn id="91" dur="1000"/>
                                        <p:tgtEl>
                                          <p:spTgt spid="56369"/>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9" presetClass="emph" presetSubtype="0" grpId="0" nodeType="clickEffect">
                                  <p:stCondLst>
                                    <p:cond delay="0"/>
                                  </p:stCondLst>
                                  <p:childTnLst>
                                    <p:set>
                                      <p:cBhvr rctx="PPT">
                                        <p:cTn id="95" dur="indefinite"/>
                                        <p:tgtEl>
                                          <p:spTgt spid="56405"/>
                                        </p:tgtEl>
                                        <p:attrNameLst>
                                          <p:attrName>style.opacity</p:attrName>
                                        </p:attrNameLst>
                                      </p:cBhvr>
                                      <p:to>
                                        <p:strVal val="0.0"/>
                                      </p:to>
                                    </p:set>
                                    <p:animEffect filter="image" prLst="opacity: 0.0">
                                      <p:cBhvr rctx="IE">
                                        <p:cTn id="96" dur="indefinite"/>
                                        <p:tgtEl>
                                          <p:spTgt spid="56405"/>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56386"/>
                                        </p:tgtEl>
                                        <p:attrNameLst>
                                          <p:attrName>style.visibility</p:attrName>
                                        </p:attrNameLst>
                                      </p:cBhvr>
                                      <p:to>
                                        <p:strVal val="visible"/>
                                      </p:to>
                                    </p:set>
                                    <p:animEffect transition="in" filter="slide(fromBottom)">
                                      <p:cBhvr>
                                        <p:cTn id="101" dur="1000"/>
                                        <p:tgtEl>
                                          <p:spTgt spid="56386"/>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1" fill="hold" nodeType="clickEffect">
                                  <p:stCondLst>
                                    <p:cond delay="0"/>
                                  </p:stCondLst>
                                  <p:childTnLst>
                                    <p:set>
                                      <p:cBhvr>
                                        <p:cTn id="105" dur="1" fill="hold">
                                          <p:stCondLst>
                                            <p:cond delay="0"/>
                                          </p:stCondLst>
                                        </p:cTn>
                                        <p:tgtEl>
                                          <p:spTgt spid="56423"/>
                                        </p:tgtEl>
                                        <p:attrNameLst>
                                          <p:attrName>style.visibility</p:attrName>
                                        </p:attrNameLst>
                                      </p:cBhvr>
                                      <p:to>
                                        <p:strVal val="visible"/>
                                      </p:to>
                                    </p:set>
                                    <p:anim calcmode="lin" valueType="num">
                                      <p:cBhvr additive="base">
                                        <p:cTn id="106" dur="1000"/>
                                        <p:tgtEl>
                                          <p:spTgt spid="56423"/>
                                        </p:tgtEl>
                                        <p:attrNameLst>
                                          <p:attrName>ppt_y</p:attrName>
                                        </p:attrNameLst>
                                      </p:cBhvr>
                                      <p:tavLst>
                                        <p:tav tm="0">
                                          <p:val>
                                            <p:strVal val="#ppt_y-#ppt_h*1.125000"/>
                                          </p:val>
                                        </p:tav>
                                        <p:tav tm="100000">
                                          <p:val>
                                            <p:strVal val="#ppt_y"/>
                                          </p:val>
                                        </p:tav>
                                      </p:tavLst>
                                    </p:anim>
                                    <p:animEffect transition="in" filter="wipe(down)">
                                      <p:cBhvr>
                                        <p:cTn id="107" dur="1000"/>
                                        <p:tgtEl>
                                          <p:spTgt spid="56423"/>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grpId="0" nodeType="clickEffect">
                                  <p:stCondLst>
                                    <p:cond delay="0"/>
                                  </p:stCondLst>
                                  <p:childTnLst>
                                    <p:set>
                                      <p:cBhvr>
                                        <p:cTn id="111" dur="1" fill="hold">
                                          <p:stCondLst>
                                            <p:cond delay="0"/>
                                          </p:stCondLst>
                                        </p:cTn>
                                        <p:tgtEl>
                                          <p:spTgt spid="56409"/>
                                        </p:tgtEl>
                                        <p:attrNameLst>
                                          <p:attrName>style.visibility</p:attrName>
                                        </p:attrNameLst>
                                      </p:cBhvr>
                                      <p:to>
                                        <p:strVal val="visible"/>
                                      </p:to>
                                    </p:set>
                                    <p:animEffect transition="in" filter="slide(fromBottom)">
                                      <p:cBhvr>
                                        <p:cTn id="112" dur="1000"/>
                                        <p:tgtEl>
                                          <p:spTgt spid="56409"/>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grpId="0" nodeType="clickEffect">
                                  <p:stCondLst>
                                    <p:cond delay="0"/>
                                  </p:stCondLst>
                                  <p:childTnLst>
                                    <p:set>
                                      <p:cBhvr>
                                        <p:cTn id="116" dur="1" fill="hold">
                                          <p:stCondLst>
                                            <p:cond delay="0"/>
                                          </p:stCondLst>
                                        </p:cTn>
                                        <p:tgtEl>
                                          <p:spTgt spid="56389"/>
                                        </p:tgtEl>
                                        <p:attrNameLst>
                                          <p:attrName>style.visibility</p:attrName>
                                        </p:attrNameLst>
                                      </p:cBhvr>
                                      <p:to>
                                        <p:strVal val="visible"/>
                                      </p:to>
                                    </p:set>
                                    <p:animEffect transition="in" filter="slide(fromBottom)">
                                      <p:cBhvr>
                                        <p:cTn id="117" dur="1000"/>
                                        <p:tgtEl>
                                          <p:spTgt spid="56389"/>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2" presetClass="entr" presetSubtype="1" fill="hold" nodeType="clickEffect">
                                  <p:stCondLst>
                                    <p:cond delay="0"/>
                                  </p:stCondLst>
                                  <p:childTnLst>
                                    <p:set>
                                      <p:cBhvr>
                                        <p:cTn id="121" dur="1" fill="hold">
                                          <p:stCondLst>
                                            <p:cond delay="0"/>
                                          </p:stCondLst>
                                        </p:cTn>
                                        <p:tgtEl>
                                          <p:spTgt spid="56424"/>
                                        </p:tgtEl>
                                        <p:attrNameLst>
                                          <p:attrName>style.visibility</p:attrName>
                                        </p:attrNameLst>
                                      </p:cBhvr>
                                      <p:to>
                                        <p:strVal val="visible"/>
                                      </p:to>
                                    </p:set>
                                    <p:anim calcmode="lin" valueType="num">
                                      <p:cBhvr additive="base">
                                        <p:cTn id="122" dur="1000"/>
                                        <p:tgtEl>
                                          <p:spTgt spid="56424"/>
                                        </p:tgtEl>
                                        <p:attrNameLst>
                                          <p:attrName>ppt_y</p:attrName>
                                        </p:attrNameLst>
                                      </p:cBhvr>
                                      <p:tavLst>
                                        <p:tav tm="0">
                                          <p:val>
                                            <p:strVal val="#ppt_y-#ppt_h*1.125000"/>
                                          </p:val>
                                        </p:tav>
                                        <p:tav tm="100000">
                                          <p:val>
                                            <p:strVal val="#ppt_y"/>
                                          </p:val>
                                        </p:tav>
                                      </p:tavLst>
                                    </p:anim>
                                    <p:animEffect transition="in" filter="wipe(down)">
                                      <p:cBhvr>
                                        <p:cTn id="123" dur="1000"/>
                                        <p:tgtEl>
                                          <p:spTgt spid="56424"/>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56410"/>
                                        </p:tgtEl>
                                        <p:attrNameLst>
                                          <p:attrName>style.visibility</p:attrName>
                                        </p:attrNameLst>
                                      </p:cBhvr>
                                      <p:to>
                                        <p:strVal val="visible"/>
                                      </p:to>
                                    </p:set>
                                    <p:animEffect transition="in" filter="slide(fromBottom)">
                                      <p:cBhvr>
                                        <p:cTn id="128" dur="1000"/>
                                        <p:tgtEl>
                                          <p:spTgt spid="56410"/>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nodeType="clickEffect">
                                  <p:stCondLst>
                                    <p:cond delay="0"/>
                                  </p:stCondLst>
                                  <p:childTnLst>
                                    <p:set>
                                      <p:cBhvr>
                                        <p:cTn id="132" dur="1" fill="hold">
                                          <p:stCondLst>
                                            <p:cond delay="0"/>
                                          </p:stCondLst>
                                        </p:cTn>
                                        <p:tgtEl>
                                          <p:spTgt spid="56377"/>
                                        </p:tgtEl>
                                        <p:attrNameLst>
                                          <p:attrName>style.visibility</p:attrName>
                                        </p:attrNameLst>
                                      </p:cBhvr>
                                      <p:to>
                                        <p:strVal val="visible"/>
                                      </p:to>
                                    </p:set>
                                    <p:animEffect transition="in" filter="slide(fromBottom)">
                                      <p:cBhvr>
                                        <p:cTn id="133" dur="1000"/>
                                        <p:tgtEl>
                                          <p:spTgt spid="56377"/>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1" fill="hold" nodeType="clickEffect">
                                  <p:stCondLst>
                                    <p:cond delay="0"/>
                                  </p:stCondLst>
                                  <p:childTnLst>
                                    <p:set>
                                      <p:cBhvr>
                                        <p:cTn id="137" dur="1" fill="hold">
                                          <p:stCondLst>
                                            <p:cond delay="0"/>
                                          </p:stCondLst>
                                        </p:cTn>
                                        <p:tgtEl>
                                          <p:spTgt spid="56425"/>
                                        </p:tgtEl>
                                        <p:attrNameLst>
                                          <p:attrName>style.visibility</p:attrName>
                                        </p:attrNameLst>
                                      </p:cBhvr>
                                      <p:to>
                                        <p:strVal val="visible"/>
                                      </p:to>
                                    </p:set>
                                    <p:anim calcmode="lin" valueType="num">
                                      <p:cBhvr additive="base">
                                        <p:cTn id="138" dur="1000"/>
                                        <p:tgtEl>
                                          <p:spTgt spid="56425"/>
                                        </p:tgtEl>
                                        <p:attrNameLst>
                                          <p:attrName>ppt_y</p:attrName>
                                        </p:attrNameLst>
                                      </p:cBhvr>
                                      <p:tavLst>
                                        <p:tav tm="0">
                                          <p:val>
                                            <p:strVal val="#ppt_y-#ppt_h*1.125000"/>
                                          </p:val>
                                        </p:tav>
                                        <p:tav tm="100000">
                                          <p:val>
                                            <p:strVal val="#ppt_y"/>
                                          </p:val>
                                        </p:tav>
                                      </p:tavLst>
                                    </p:anim>
                                    <p:animEffect transition="in" filter="wipe(down)">
                                      <p:cBhvr>
                                        <p:cTn id="139" dur="1000"/>
                                        <p:tgtEl>
                                          <p:spTgt spid="56425"/>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2" presetClass="entr" presetSubtype="4" fill="hold" grpId="0" nodeType="clickEffect">
                                  <p:stCondLst>
                                    <p:cond delay="0"/>
                                  </p:stCondLst>
                                  <p:childTnLst>
                                    <p:set>
                                      <p:cBhvr>
                                        <p:cTn id="143" dur="1" fill="hold">
                                          <p:stCondLst>
                                            <p:cond delay="0"/>
                                          </p:stCondLst>
                                        </p:cTn>
                                        <p:tgtEl>
                                          <p:spTgt spid="56415"/>
                                        </p:tgtEl>
                                        <p:attrNameLst>
                                          <p:attrName>style.visibility</p:attrName>
                                        </p:attrNameLst>
                                      </p:cBhvr>
                                      <p:to>
                                        <p:strVal val="visible"/>
                                      </p:to>
                                    </p:set>
                                    <p:animEffect transition="in" filter="slide(fromBottom)">
                                      <p:cBhvr>
                                        <p:cTn id="144" dur="1000"/>
                                        <p:tgtEl>
                                          <p:spTgt spid="56415"/>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2" presetClass="entr" presetSubtype="4" fill="hold" nodeType="clickEffect">
                                  <p:stCondLst>
                                    <p:cond delay="0"/>
                                  </p:stCondLst>
                                  <p:childTnLst>
                                    <p:set>
                                      <p:cBhvr>
                                        <p:cTn id="148" dur="1" fill="hold">
                                          <p:stCondLst>
                                            <p:cond delay="0"/>
                                          </p:stCondLst>
                                        </p:cTn>
                                        <p:tgtEl>
                                          <p:spTgt spid="56379"/>
                                        </p:tgtEl>
                                        <p:attrNameLst>
                                          <p:attrName>style.visibility</p:attrName>
                                        </p:attrNameLst>
                                      </p:cBhvr>
                                      <p:to>
                                        <p:strVal val="visible"/>
                                      </p:to>
                                    </p:set>
                                    <p:animEffect transition="in" filter="slide(fromBottom)">
                                      <p:cBhvr>
                                        <p:cTn id="149" dur="1000"/>
                                        <p:tgtEl>
                                          <p:spTgt spid="56379"/>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2" presetClass="entr" presetSubtype="1" fill="hold" nodeType="clickEffect">
                                  <p:stCondLst>
                                    <p:cond delay="0"/>
                                  </p:stCondLst>
                                  <p:childTnLst>
                                    <p:set>
                                      <p:cBhvr>
                                        <p:cTn id="153" dur="1" fill="hold">
                                          <p:stCondLst>
                                            <p:cond delay="0"/>
                                          </p:stCondLst>
                                        </p:cTn>
                                        <p:tgtEl>
                                          <p:spTgt spid="56426"/>
                                        </p:tgtEl>
                                        <p:attrNameLst>
                                          <p:attrName>style.visibility</p:attrName>
                                        </p:attrNameLst>
                                      </p:cBhvr>
                                      <p:to>
                                        <p:strVal val="visible"/>
                                      </p:to>
                                    </p:set>
                                    <p:anim calcmode="lin" valueType="num">
                                      <p:cBhvr additive="base">
                                        <p:cTn id="154" dur="1000"/>
                                        <p:tgtEl>
                                          <p:spTgt spid="56426"/>
                                        </p:tgtEl>
                                        <p:attrNameLst>
                                          <p:attrName>ppt_y</p:attrName>
                                        </p:attrNameLst>
                                      </p:cBhvr>
                                      <p:tavLst>
                                        <p:tav tm="0">
                                          <p:val>
                                            <p:strVal val="#ppt_y-#ppt_h*1.125000"/>
                                          </p:val>
                                        </p:tav>
                                        <p:tav tm="100000">
                                          <p:val>
                                            <p:strVal val="#ppt_y"/>
                                          </p:val>
                                        </p:tav>
                                      </p:tavLst>
                                    </p:anim>
                                    <p:animEffect transition="in" filter="wipe(down)">
                                      <p:cBhvr>
                                        <p:cTn id="155" dur="1000"/>
                                        <p:tgtEl>
                                          <p:spTgt spid="56426"/>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56416"/>
                                        </p:tgtEl>
                                        <p:attrNameLst>
                                          <p:attrName>style.visibility</p:attrName>
                                        </p:attrNameLst>
                                      </p:cBhvr>
                                      <p:to>
                                        <p:strVal val="visible"/>
                                      </p:to>
                                    </p:set>
                                    <p:animEffect transition="in" filter="slide(fromBottom)">
                                      <p:cBhvr>
                                        <p:cTn id="160" dur="1000"/>
                                        <p:tgtEl>
                                          <p:spTgt spid="56416"/>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56365"/>
                                        </p:tgtEl>
                                        <p:attrNameLst>
                                          <p:attrName>style.visibility</p:attrName>
                                        </p:attrNameLst>
                                      </p:cBhvr>
                                      <p:to>
                                        <p:strVal val="visible"/>
                                      </p:to>
                                    </p:set>
                                    <p:animEffect transition="in" filter="slide(fromBottom)">
                                      <p:cBhvr>
                                        <p:cTn id="165" dur="1000"/>
                                        <p:tgtEl>
                                          <p:spTgt spid="56365"/>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nodeType="clickEffect">
                                  <p:stCondLst>
                                    <p:cond delay="0"/>
                                  </p:stCondLst>
                                  <p:childTnLst>
                                    <p:set>
                                      <p:cBhvr>
                                        <p:cTn id="169" dur="1" fill="hold">
                                          <p:stCondLst>
                                            <p:cond delay="0"/>
                                          </p:stCondLst>
                                        </p:cTn>
                                        <p:tgtEl>
                                          <p:spTgt spid="56371"/>
                                        </p:tgtEl>
                                        <p:attrNameLst>
                                          <p:attrName>style.visibility</p:attrName>
                                        </p:attrNameLst>
                                      </p:cBhvr>
                                      <p:to>
                                        <p:strVal val="visible"/>
                                      </p:to>
                                    </p:set>
                                    <p:animEffect transition="in" filter="slide(fromBottom)">
                                      <p:cBhvr>
                                        <p:cTn id="170" dur="1000"/>
                                        <p:tgtEl>
                                          <p:spTgt spid="56371"/>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9" presetClass="emph" presetSubtype="0" grpId="0" nodeType="clickEffect">
                                  <p:stCondLst>
                                    <p:cond delay="0"/>
                                  </p:stCondLst>
                                  <p:childTnLst>
                                    <p:set>
                                      <p:cBhvr rctx="PPT">
                                        <p:cTn id="174" dur="indefinite"/>
                                        <p:tgtEl>
                                          <p:spTgt spid="56406"/>
                                        </p:tgtEl>
                                        <p:attrNameLst>
                                          <p:attrName>style.opacity</p:attrName>
                                        </p:attrNameLst>
                                      </p:cBhvr>
                                      <p:to>
                                        <p:strVal val="0.0"/>
                                      </p:to>
                                    </p:set>
                                    <p:animEffect filter="image" prLst="opacity: 0.0">
                                      <p:cBhvr rctx="IE">
                                        <p:cTn id="175" dur="indefinite"/>
                                        <p:tgtEl>
                                          <p:spTgt spid="56406"/>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56387"/>
                                        </p:tgtEl>
                                        <p:attrNameLst>
                                          <p:attrName>style.visibility</p:attrName>
                                        </p:attrNameLst>
                                      </p:cBhvr>
                                      <p:to>
                                        <p:strVal val="visible"/>
                                      </p:to>
                                    </p:set>
                                    <p:animEffect transition="in" filter="slide(fromBottom)">
                                      <p:cBhvr>
                                        <p:cTn id="180" dur="1000"/>
                                        <p:tgtEl>
                                          <p:spTgt spid="56387"/>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1" fill="hold" nodeType="clickEffect">
                                  <p:stCondLst>
                                    <p:cond delay="0"/>
                                  </p:stCondLst>
                                  <p:childTnLst>
                                    <p:set>
                                      <p:cBhvr>
                                        <p:cTn id="184" dur="1" fill="hold">
                                          <p:stCondLst>
                                            <p:cond delay="0"/>
                                          </p:stCondLst>
                                        </p:cTn>
                                        <p:tgtEl>
                                          <p:spTgt spid="56427"/>
                                        </p:tgtEl>
                                        <p:attrNameLst>
                                          <p:attrName>style.visibility</p:attrName>
                                        </p:attrNameLst>
                                      </p:cBhvr>
                                      <p:to>
                                        <p:strVal val="visible"/>
                                      </p:to>
                                    </p:set>
                                    <p:anim calcmode="lin" valueType="num">
                                      <p:cBhvr additive="base">
                                        <p:cTn id="185" dur="1000"/>
                                        <p:tgtEl>
                                          <p:spTgt spid="56427"/>
                                        </p:tgtEl>
                                        <p:attrNameLst>
                                          <p:attrName>ppt_y</p:attrName>
                                        </p:attrNameLst>
                                      </p:cBhvr>
                                      <p:tavLst>
                                        <p:tav tm="0">
                                          <p:val>
                                            <p:strVal val="#ppt_y-#ppt_h*1.125000"/>
                                          </p:val>
                                        </p:tav>
                                        <p:tav tm="100000">
                                          <p:val>
                                            <p:strVal val="#ppt_y"/>
                                          </p:val>
                                        </p:tav>
                                      </p:tavLst>
                                    </p:anim>
                                    <p:animEffect transition="in" filter="wipe(down)">
                                      <p:cBhvr>
                                        <p:cTn id="186" dur="1000"/>
                                        <p:tgtEl>
                                          <p:spTgt spid="56427"/>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2" presetClass="entr" presetSubtype="4" fill="hold" grpId="0" nodeType="clickEffect">
                                  <p:stCondLst>
                                    <p:cond delay="0"/>
                                  </p:stCondLst>
                                  <p:childTnLst>
                                    <p:set>
                                      <p:cBhvr>
                                        <p:cTn id="190" dur="1" fill="hold">
                                          <p:stCondLst>
                                            <p:cond delay="0"/>
                                          </p:stCondLst>
                                        </p:cTn>
                                        <p:tgtEl>
                                          <p:spTgt spid="56412"/>
                                        </p:tgtEl>
                                        <p:attrNameLst>
                                          <p:attrName>style.visibility</p:attrName>
                                        </p:attrNameLst>
                                      </p:cBhvr>
                                      <p:to>
                                        <p:strVal val="visible"/>
                                      </p:to>
                                    </p:set>
                                    <p:animEffect transition="in" filter="slide(fromBottom)">
                                      <p:cBhvr>
                                        <p:cTn id="191" dur="1000"/>
                                        <p:tgtEl>
                                          <p:spTgt spid="56412"/>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12" presetClass="entr" presetSubtype="4" fill="hold" grpId="0" nodeType="clickEffect">
                                  <p:stCondLst>
                                    <p:cond delay="0"/>
                                  </p:stCondLst>
                                  <p:childTnLst>
                                    <p:set>
                                      <p:cBhvr>
                                        <p:cTn id="195" dur="1" fill="hold">
                                          <p:stCondLst>
                                            <p:cond delay="0"/>
                                          </p:stCondLst>
                                        </p:cTn>
                                        <p:tgtEl>
                                          <p:spTgt spid="56390"/>
                                        </p:tgtEl>
                                        <p:attrNameLst>
                                          <p:attrName>style.visibility</p:attrName>
                                        </p:attrNameLst>
                                      </p:cBhvr>
                                      <p:to>
                                        <p:strVal val="visible"/>
                                      </p:to>
                                    </p:set>
                                    <p:animEffect transition="in" filter="slide(fromBottom)">
                                      <p:cBhvr>
                                        <p:cTn id="196" dur="1000"/>
                                        <p:tgtEl>
                                          <p:spTgt spid="56390"/>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2" presetClass="entr" presetSubtype="1" fill="hold" nodeType="clickEffect">
                                  <p:stCondLst>
                                    <p:cond delay="0"/>
                                  </p:stCondLst>
                                  <p:childTnLst>
                                    <p:set>
                                      <p:cBhvr>
                                        <p:cTn id="200" dur="1" fill="hold">
                                          <p:stCondLst>
                                            <p:cond delay="0"/>
                                          </p:stCondLst>
                                        </p:cTn>
                                        <p:tgtEl>
                                          <p:spTgt spid="56428"/>
                                        </p:tgtEl>
                                        <p:attrNameLst>
                                          <p:attrName>style.visibility</p:attrName>
                                        </p:attrNameLst>
                                      </p:cBhvr>
                                      <p:to>
                                        <p:strVal val="visible"/>
                                      </p:to>
                                    </p:set>
                                    <p:anim calcmode="lin" valueType="num">
                                      <p:cBhvr additive="base">
                                        <p:cTn id="201" dur="1000"/>
                                        <p:tgtEl>
                                          <p:spTgt spid="56428"/>
                                        </p:tgtEl>
                                        <p:attrNameLst>
                                          <p:attrName>ppt_y</p:attrName>
                                        </p:attrNameLst>
                                      </p:cBhvr>
                                      <p:tavLst>
                                        <p:tav tm="0">
                                          <p:val>
                                            <p:strVal val="#ppt_y-#ppt_h*1.125000"/>
                                          </p:val>
                                        </p:tav>
                                        <p:tav tm="100000">
                                          <p:val>
                                            <p:strVal val="#ppt_y"/>
                                          </p:val>
                                        </p:tav>
                                      </p:tavLst>
                                    </p:anim>
                                    <p:animEffect transition="in" filter="wipe(down)">
                                      <p:cBhvr>
                                        <p:cTn id="202" dur="1000"/>
                                        <p:tgtEl>
                                          <p:spTgt spid="56428"/>
                                        </p:tgtEl>
                                      </p:cBhvr>
                                    </p:animEffec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12" presetClass="entr" presetSubtype="4" fill="hold" grpId="0" nodeType="clickEffect">
                                  <p:stCondLst>
                                    <p:cond delay="0"/>
                                  </p:stCondLst>
                                  <p:childTnLst>
                                    <p:set>
                                      <p:cBhvr>
                                        <p:cTn id="206" dur="1" fill="hold">
                                          <p:stCondLst>
                                            <p:cond delay="0"/>
                                          </p:stCondLst>
                                        </p:cTn>
                                        <p:tgtEl>
                                          <p:spTgt spid="56411"/>
                                        </p:tgtEl>
                                        <p:attrNameLst>
                                          <p:attrName>style.visibility</p:attrName>
                                        </p:attrNameLst>
                                      </p:cBhvr>
                                      <p:to>
                                        <p:strVal val="visible"/>
                                      </p:to>
                                    </p:set>
                                    <p:animEffect transition="in" filter="slide(fromBottom)">
                                      <p:cBhvr>
                                        <p:cTn id="207" dur="1000"/>
                                        <p:tgtEl>
                                          <p:spTgt spid="56411"/>
                                        </p:tgtEl>
                                      </p:cBhvr>
                                    </p:animEffec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2" presetClass="entr" presetSubtype="4" fill="hold" nodeType="clickEffect">
                                  <p:stCondLst>
                                    <p:cond delay="0"/>
                                  </p:stCondLst>
                                  <p:childTnLst>
                                    <p:set>
                                      <p:cBhvr>
                                        <p:cTn id="211" dur="1" fill="hold">
                                          <p:stCondLst>
                                            <p:cond delay="0"/>
                                          </p:stCondLst>
                                        </p:cTn>
                                        <p:tgtEl>
                                          <p:spTgt spid="56381"/>
                                        </p:tgtEl>
                                        <p:attrNameLst>
                                          <p:attrName>style.visibility</p:attrName>
                                        </p:attrNameLst>
                                      </p:cBhvr>
                                      <p:to>
                                        <p:strVal val="visible"/>
                                      </p:to>
                                    </p:set>
                                    <p:animEffect transition="in" filter="slide(fromBottom)">
                                      <p:cBhvr>
                                        <p:cTn id="212" dur="1000"/>
                                        <p:tgtEl>
                                          <p:spTgt spid="56381"/>
                                        </p:tgtEl>
                                      </p:cBhvr>
                                    </p:animEffect>
                                  </p:childTnLst>
                                </p:cTn>
                              </p:par>
                            </p:childTnLst>
                          </p:cTn>
                        </p:par>
                      </p:childTnLst>
                    </p:cTn>
                  </p:par>
                  <p:par>
                    <p:cTn id="213" fill="hold" nodeType="clickPar">
                      <p:stCondLst>
                        <p:cond delay="indefinite"/>
                      </p:stCondLst>
                      <p:childTnLst>
                        <p:par>
                          <p:cTn id="214" fill="hold" nodeType="withGroup">
                            <p:stCondLst>
                              <p:cond delay="0"/>
                            </p:stCondLst>
                            <p:childTnLst>
                              <p:par>
                                <p:cTn id="215" presetID="12" presetClass="entr" presetSubtype="1" fill="hold" nodeType="clickEffect">
                                  <p:stCondLst>
                                    <p:cond delay="0"/>
                                  </p:stCondLst>
                                  <p:childTnLst>
                                    <p:set>
                                      <p:cBhvr>
                                        <p:cTn id="216" dur="1" fill="hold">
                                          <p:stCondLst>
                                            <p:cond delay="0"/>
                                          </p:stCondLst>
                                        </p:cTn>
                                        <p:tgtEl>
                                          <p:spTgt spid="56429"/>
                                        </p:tgtEl>
                                        <p:attrNameLst>
                                          <p:attrName>style.visibility</p:attrName>
                                        </p:attrNameLst>
                                      </p:cBhvr>
                                      <p:to>
                                        <p:strVal val="visible"/>
                                      </p:to>
                                    </p:set>
                                    <p:anim calcmode="lin" valueType="num">
                                      <p:cBhvr additive="base">
                                        <p:cTn id="217" dur="1000"/>
                                        <p:tgtEl>
                                          <p:spTgt spid="56429"/>
                                        </p:tgtEl>
                                        <p:attrNameLst>
                                          <p:attrName>ppt_y</p:attrName>
                                        </p:attrNameLst>
                                      </p:cBhvr>
                                      <p:tavLst>
                                        <p:tav tm="0">
                                          <p:val>
                                            <p:strVal val="#ppt_y-#ppt_h*1.125000"/>
                                          </p:val>
                                        </p:tav>
                                        <p:tav tm="100000">
                                          <p:val>
                                            <p:strVal val="#ppt_y"/>
                                          </p:val>
                                        </p:tav>
                                      </p:tavLst>
                                    </p:anim>
                                    <p:animEffect transition="in" filter="wipe(down)">
                                      <p:cBhvr>
                                        <p:cTn id="218" dur="1000"/>
                                        <p:tgtEl>
                                          <p:spTgt spid="56429"/>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2" presetClass="entr" presetSubtype="4" fill="hold" grpId="0" nodeType="clickEffect">
                                  <p:stCondLst>
                                    <p:cond delay="0"/>
                                  </p:stCondLst>
                                  <p:childTnLst>
                                    <p:set>
                                      <p:cBhvr>
                                        <p:cTn id="222" dur="1" fill="hold">
                                          <p:stCondLst>
                                            <p:cond delay="0"/>
                                          </p:stCondLst>
                                        </p:cTn>
                                        <p:tgtEl>
                                          <p:spTgt spid="56418"/>
                                        </p:tgtEl>
                                        <p:attrNameLst>
                                          <p:attrName>style.visibility</p:attrName>
                                        </p:attrNameLst>
                                      </p:cBhvr>
                                      <p:to>
                                        <p:strVal val="visible"/>
                                      </p:to>
                                    </p:set>
                                    <p:animEffect transition="in" filter="slide(fromBottom)">
                                      <p:cBhvr>
                                        <p:cTn id="223" dur="1000"/>
                                        <p:tgtEl>
                                          <p:spTgt spid="56418"/>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2" presetClass="entr" presetSubtype="4" fill="hold" nodeType="clickEffect">
                                  <p:stCondLst>
                                    <p:cond delay="0"/>
                                  </p:stCondLst>
                                  <p:childTnLst>
                                    <p:set>
                                      <p:cBhvr>
                                        <p:cTn id="227" dur="1" fill="hold">
                                          <p:stCondLst>
                                            <p:cond delay="0"/>
                                          </p:stCondLst>
                                        </p:cTn>
                                        <p:tgtEl>
                                          <p:spTgt spid="56383"/>
                                        </p:tgtEl>
                                        <p:attrNameLst>
                                          <p:attrName>style.visibility</p:attrName>
                                        </p:attrNameLst>
                                      </p:cBhvr>
                                      <p:to>
                                        <p:strVal val="visible"/>
                                      </p:to>
                                    </p:set>
                                    <p:animEffect transition="in" filter="slide(fromBottom)">
                                      <p:cBhvr>
                                        <p:cTn id="228" dur="1000"/>
                                        <p:tgtEl>
                                          <p:spTgt spid="56383"/>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2" presetClass="entr" presetSubtype="1" fill="hold" nodeType="clickEffect">
                                  <p:stCondLst>
                                    <p:cond delay="0"/>
                                  </p:stCondLst>
                                  <p:childTnLst>
                                    <p:set>
                                      <p:cBhvr>
                                        <p:cTn id="232" dur="1" fill="hold">
                                          <p:stCondLst>
                                            <p:cond delay="0"/>
                                          </p:stCondLst>
                                        </p:cTn>
                                        <p:tgtEl>
                                          <p:spTgt spid="56430"/>
                                        </p:tgtEl>
                                        <p:attrNameLst>
                                          <p:attrName>style.visibility</p:attrName>
                                        </p:attrNameLst>
                                      </p:cBhvr>
                                      <p:to>
                                        <p:strVal val="visible"/>
                                      </p:to>
                                    </p:set>
                                    <p:anim calcmode="lin" valueType="num">
                                      <p:cBhvr additive="base">
                                        <p:cTn id="233" dur="1000"/>
                                        <p:tgtEl>
                                          <p:spTgt spid="56430"/>
                                        </p:tgtEl>
                                        <p:attrNameLst>
                                          <p:attrName>ppt_y</p:attrName>
                                        </p:attrNameLst>
                                      </p:cBhvr>
                                      <p:tavLst>
                                        <p:tav tm="0">
                                          <p:val>
                                            <p:strVal val="#ppt_y-#ppt_h*1.125000"/>
                                          </p:val>
                                        </p:tav>
                                        <p:tav tm="100000">
                                          <p:val>
                                            <p:strVal val="#ppt_y"/>
                                          </p:val>
                                        </p:tav>
                                      </p:tavLst>
                                    </p:anim>
                                    <p:animEffect transition="in" filter="wipe(down)">
                                      <p:cBhvr>
                                        <p:cTn id="234" dur="1000"/>
                                        <p:tgtEl>
                                          <p:spTgt spid="56430"/>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2" presetClass="entr" presetSubtype="4" fill="hold" grpId="0" nodeType="clickEffect">
                                  <p:stCondLst>
                                    <p:cond delay="0"/>
                                  </p:stCondLst>
                                  <p:childTnLst>
                                    <p:set>
                                      <p:cBhvr>
                                        <p:cTn id="238" dur="1" fill="hold">
                                          <p:stCondLst>
                                            <p:cond delay="0"/>
                                          </p:stCondLst>
                                        </p:cTn>
                                        <p:tgtEl>
                                          <p:spTgt spid="56417"/>
                                        </p:tgtEl>
                                        <p:attrNameLst>
                                          <p:attrName>style.visibility</p:attrName>
                                        </p:attrNameLst>
                                      </p:cBhvr>
                                      <p:to>
                                        <p:strVal val="visible"/>
                                      </p:to>
                                    </p:set>
                                    <p:animEffect transition="in" filter="slide(fromBottom)">
                                      <p:cBhvr>
                                        <p:cTn id="239" dur="1000"/>
                                        <p:tgtEl>
                                          <p:spTgt spid="56417"/>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2" presetClass="entr" presetSubtype="8" fill="hold" grpId="0" nodeType="clickEffect">
                                  <p:stCondLst>
                                    <p:cond delay="0"/>
                                  </p:stCondLst>
                                  <p:childTnLst>
                                    <p:set>
                                      <p:cBhvr>
                                        <p:cTn id="243" dur="1" fill="hold">
                                          <p:stCondLst>
                                            <p:cond delay="0"/>
                                          </p:stCondLst>
                                        </p:cTn>
                                        <p:tgtEl>
                                          <p:spTgt spid="56431"/>
                                        </p:tgtEl>
                                        <p:attrNameLst>
                                          <p:attrName>style.visibility</p:attrName>
                                        </p:attrNameLst>
                                      </p:cBhvr>
                                      <p:to>
                                        <p:strVal val="visible"/>
                                      </p:to>
                                    </p:set>
                                    <p:anim calcmode="lin" valueType="num">
                                      <p:cBhvr additive="base">
                                        <p:cTn id="244" dur="1000" fill="hold"/>
                                        <p:tgtEl>
                                          <p:spTgt spid="56431"/>
                                        </p:tgtEl>
                                        <p:attrNameLst>
                                          <p:attrName>ppt_x</p:attrName>
                                        </p:attrNameLst>
                                      </p:cBhvr>
                                      <p:tavLst>
                                        <p:tav tm="0">
                                          <p:val>
                                            <p:strVal val="0-#ppt_w/2"/>
                                          </p:val>
                                        </p:tav>
                                        <p:tav tm="100000">
                                          <p:val>
                                            <p:strVal val="#ppt_x"/>
                                          </p:val>
                                        </p:tav>
                                      </p:tavLst>
                                    </p:anim>
                                    <p:anim calcmode="lin" valueType="num">
                                      <p:cBhvr additive="base">
                                        <p:cTn id="245" dur="1000" fill="hold"/>
                                        <p:tgtEl>
                                          <p:spTgt spid="564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63" grpId="0"/>
      <p:bldP spid="56364" grpId="0"/>
      <p:bldP spid="56365" grpId="0"/>
      <p:bldP spid="56385" grpId="0" animBg="1"/>
      <p:bldP spid="56386" grpId="0" animBg="1"/>
      <p:bldP spid="56387" grpId="0" animBg="1"/>
      <p:bldP spid="56388" grpId="0" animBg="1"/>
      <p:bldP spid="56389" grpId="0" animBg="1"/>
      <p:bldP spid="56390" grpId="0" animBg="1"/>
      <p:bldP spid="56404" grpId="0" animBg="1"/>
      <p:bldP spid="56405" grpId="0" animBg="1"/>
      <p:bldP spid="56406" grpId="0" animBg="1"/>
      <p:bldP spid="56407" grpId="0" animBg="1"/>
      <p:bldP spid="56408" grpId="0" animBg="1"/>
      <p:bldP spid="56409" grpId="0" animBg="1"/>
      <p:bldP spid="56410" grpId="0" animBg="1"/>
      <p:bldP spid="56411" grpId="0" animBg="1"/>
      <p:bldP spid="56412" grpId="0" animBg="1"/>
      <p:bldP spid="56413" grpId="0" animBg="1"/>
      <p:bldP spid="56414" grpId="0" animBg="1"/>
      <p:bldP spid="56415" grpId="0" animBg="1"/>
      <p:bldP spid="56416" grpId="0" animBg="1"/>
      <p:bldP spid="56417" grpId="0" animBg="1"/>
      <p:bldP spid="56418" grpId="0" animBg="1"/>
      <p:bldP spid="56431"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8" name="Rectangle 4">
            <a:extLst>
              <a:ext uri="{FF2B5EF4-FFF2-40B4-BE49-F238E27FC236}">
                <a16:creationId xmlns:a16="http://schemas.microsoft.com/office/drawing/2014/main" id="{2E479F19-D064-4F72-BAD3-888445B25BD5}"/>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1600">
                <a:solidFill>
                  <a:schemeClr val="tx1"/>
                </a:solidFill>
                <a:latin typeface="Comic Sans MS" pitchFamily="66" charset="0"/>
              </a:rPr>
              <a:t>                   Esemplificazioni descrittive della tipologia delle rette nei restanti diedri</a:t>
            </a:r>
            <a:br>
              <a:rPr lang="it-IT" sz="1800">
                <a:solidFill>
                  <a:schemeClr val="tx1"/>
                </a:solidFill>
                <a:latin typeface="Comic Sans MS" pitchFamily="66" charset="0"/>
              </a:rPr>
            </a:br>
            <a:r>
              <a:rPr lang="it-IT" sz="1800">
                <a:solidFill>
                  <a:schemeClr val="accent2"/>
                </a:solidFill>
                <a:latin typeface="Comic Sans MS" pitchFamily="66" charset="0"/>
              </a:rPr>
              <a:t>Retta frontale nei restanti diedri</a:t>
            </a:r>
          </a:p>
        </p:txBody>
      </p:sp>
      <p:graphicFrame>
        <p:nvGraphicFramePr>
          <p:cNvPr id="57349" name="Group 5">
            <a:extLst>
              <a:ext uri="{FF2B5EF4-FFF2-40B4-BE49-F238E27FC236}">
                <a16:creationId xmlns:a16="http://schemas.microsoft.com/office/drawing/2014/main" id="{39B0E50D-8B22-4DBF-B7F8-F1CC503A0017}"/>
              </a:ext>
            </a:extLst>
          </p:cNvPr>
          <p:cNvGraphicFramePr>
            <a:graphicFrameLocks noGrp="1"/>
          </p:cNvGraphicFramePr>
          <p:nvPr>
            <p:extLst>
              <p:ext uri="{D42A27DB-BD31-4B8C-83A1-F6EECF244321}">
                <p14:modId xmlns:p14="http://schemas.microsoft.com/office/powerpoint/2010/main" val="1532741403"/>
              </p:ext>
            </p:extLst>
          </p:nvPr>
        </p:nvGraphicFramePr>
        <p:xfrm>
          <a:off x="36001" y="908050"/>
          <a:ext cx="9071999" cy="5796000"/>
        </p:xfrm>
        <a:graphic>
          <a:graphicData uri="http://schemas.openxmlformats.org/drawingml/2006/table">
            <a:tbl>
              <a:tblPr/>
              <a:tblGrid>
                <a:gridCol w="1486861">
                  <a:extLst>
                    <a:ext uri="{9D8B030D-6E8A-4147-A177-3AD203B41FA5}">
                      <a16:colId xmlns:a16="http://schemas.microsoft.com/office/drawing/2014/main" val="20000"/>
                    </a:ext>
                  </a:extLst>
                </a:gridCol>
                <a:gridCol w="1562273">
                  <a:extLst>
                    <a:ext uri="{9D8B030D-6E8A-4147-A177-3AD203B41FA5}">
                      <a16:colId xmlns:a16="http://schemas.microsoft.com/office/drawing/2014/main" val="20001"/>
                    </a:ext>
                  </a:extLst>
                </a:gridCol>
                <a:gridCol w="1524569">
                  <a:extLst>
                    <a:ext uri="{9D8B030D-6E8A-4147-A177-3AD203B41FA5}">
                      <a16:colId xmlns:a16="http://schemas.microsoft.com/office/drawing/2014/main" val="20002"/>
                    </a:ext>
                  </a:extLst>
                </a:gridCol>
                <a:gridCol w="1449162">
                  <a:extLst>
                    <a:ext uri="{9D8B030D-6E8A-4147-A177-3AD203B41FA5}">
                      <a16:colId xmlns:a16="http://schemas.microsoft.com/office/drawing/2014/main" val="20003"/>
                    </a:ext>
                  </a:extLst>
                </a:gridCol>
                <a:gridCol w="1549157">
                  <a:extLst>
                    <a:ext uri="{9D8B030D-6E8A-4147-A177-3AD203B41FA5}">
                      <a16:colId xmlns:a16="http://schemas.microsoft.com/office/drawing/2014/main" val="20004"/>
                    </a:ext>
                  </a:extLst>
                </a:gridCol>
                <a:gridCol w="1499977">
                  <a:extLst>
                    <a:ext uri="{9D8B030D-6E8A-4147-A177-3AD203B41FA5}">
                      <a16:colId xmlns:a16="http://schemas.microsoft.com/office/drawing/2014/main" val="20005"/>
                    </a:ext>
                  </a:extLst>
                </a:gridCol>
              </a:tblGrid>
              <a:tr h="488723">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520666">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222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8836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763430">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812553">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5"/>
                  </a:ext>
                </a:extLst>
              </a:tr>
            </a:tbl>
          </a:graphicData>
        </a:graphic>
      </p:graphicFrame>
      <p:sp>
        <p:nvSpPr>
          <p:cNvPr id="57389" name="Text Box 45">
            <a:extLst>
              <a:ext uri="{FF2B5EF4-FFF2-40B4-BE49-F238E27FC236}">
                <a16:creationId xmlns:a16="http://schemas.microsoft.com/office/drawing/2014/main" id="{D0005593-9980-43B1-8351-F9E062F85D7C}"/>
              </a:ext>
            </a:extLst>
          </p:cNvPr>
          <p:cNvSpPr txBox="1">
            <a:spLocks noChangeArrowheads="1"/>
          </p:cNvSpPr>
          <p:nvPr/>
        </p:nvSpPr>
        <p:spPr bwMode="auto">
          <a:xfrm>
            <a:off x="323850" y="1003300"/>
            <a:ext cx="28082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a:t>Retta frontale</a:t>
            </a:r>
            <a:r>
              <a:rPr lang="it-IT" altLang="it-IT" sz="1400" baseline="30000"/>
              <a:t> </a:t>
            </a:r>
            <a:r>
              <a:rPr lang="it-IT" altLang="it-IT" sz="1400"/>
              <a:t>nel II diedro</a:t>
            </a:r>
          </a:p>
        </p:txBody>
      </p:sp>
      <p:sp>
        <p:nvSpPr>
          <p:cNvPr id="57390" name="Text Box 46">
            <a:extLst>
              <a:ext uri="{FF2B5EF4-FFF2-40B4-BE49-F238E27FC236}">
                <a16:creationId xmlns:a16="http://schemas.microsoft.com/office/drawing/2014/main" id="{7D2D07C8-FE2A-4C51-9134-7C42A7F0835F}"/>
              </a:ext>
            </a:extLst>
          </p:cNvPr>
          <p:cNvSpPr txBox="1">
            <a:spLocks noChangeArrowheads="1"/>
          </p:cNvSpPr>
          <p:nvPr/>
        </p:nvSpPr>
        <p:spPr bwMode="auto">
          <a:xfrm>
            <a:off x="3059113" y="1003300"/>
            <a:ext cx="3025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a:t>Retta frontale  nel III diedro</a:t>
            </a:r>
          </a:p>
        </p:txBody>
      </p:sp>
      <p:sp>
        <p:nvSpPr>
          <p:cNvPr id="57391" name="Text Box 47">
            <a:extLst>
              <a:ext uri="{FF2B5EF4-FFF2-40B4-BE49-F238E27FC236}">
                <a16:creationId xmlns:a16="http://schemas.microsoft.com/office/drawing/2014/main" id="{5B313410-C380-4A39-8046-54F3BD1CBCD0}"/>
              </a:ext>
            </a:extLst>
          </p:cNvPr>
          <p:cNvSpPr txBox="1">
            <a:spLocks noChangeArrowheads="1"/>
          </p:cNvSpPr>
          <p:nvPr/>
        </p:nvSpPr>
        <p:spPr bwMode="auto">
          <a:xfrm>
            <a:off x="6011863" y="990600"/>
            <a:ext cx="2952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a:t>Retta  frontale  nel IV diedro</a:t>
            </a:r>
          </a:p>
        </p:txBody>
      </p:sp>
      <p:graphicFrame>
        <p:nvGraphicFramePr>
          <p:cNvPr id="12290" name="Object 48">
            <a:extLst>
              <a:ext uri="{FF2B5EF4-FFF2-40B4-BE49-F238E27FC236}">
                <a16:creationId xmlns:a16="http://schemas.microsoft.com/office/drawing/2014/main" id="{007F3897-295D-46C0-A606-8FCF2CF5C5AF}"/>
              </a:ext>
            </a:extLst>
          </p:cNvPr>
          <p:cNvGraphicFramePr>
            <a:graphicFrameLocks/>
          </p:cNvGraphicFramePr>
          <p:nvPr>
            <p:extLst>
              <p:ext uri="{D42A27DB-BD31-4B8C-83A1-F6EECF244321}">
                <p14:modId xmlns:p14="http://schemas.microsoft.com/office/powerpoint/2010/main" val="779131102"/>
              </p:ext>
            </p:extLst>
          </p:nvPr>
        </p:nvGraphicFramePr>
        <p:xfrm>
          <a:off x="72000" y="3933825"/>
          <a:ext cx="9000000" cy="2736000"/>
        </p:xfrm>
        <a:graphic>
          <a:graphicData uri="http://schemas.openxmlformats.org/presentationml/2006/ole">
            <mc:AlternateContent xmlns:mc="http://schemas.openxmlformats.org/markup-compatibility/2006">
              <mc:Choice xmlns:v="urn:schemas-microsoft-com:vml" Requires="v">
                <p:oleObj spid="_x0000_s12817" r:id="rId3" imgW="3870720" imgH="1291680" progId="">
                  <p:embed/>
                </p:oleObj>
              </mc:Choice>
              <mc:Fallback>
                <p:oleObj r:id="rId3" imgW="3870720" imgH="1291680" progId="">
                  <p:embed/>
                  <p:pic>
                    <p:nvPicPr>
                      <p:cNvPr id="0" name="Object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 y="3933825"/>
                        <a:ext cx="9000000" cy="2736000"/>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12344" name="Rectangle 50">
            <a:extLst>
              <a:ext uri="{FF2B5EF4-FFF2-40B4-BE49-F238E27FC236}">
                <a16:creationId xmlns:a16="http://schemas.microsoft.com/office/drawing/2014/main" id="{81E0911F-E361-457D-94AC-72148DEF0666}"/>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7393" name="Object 49">
            <a:extLst>
              <a:ext uri="{FF2B5EF4-FFF2-40B4-BE49-F238E27FC236}">
                <a16:creationId xmlns:a16="http://schemas.microsoft.com/office/drawing/2014/main" id="{D48A5FC7-AF53-4765-AED3-828D958A501B}"/>
              </a:ext>
            </a:extLst>
          </p:cNvPr>
          <p:cNvGraphicFramePr>
            <a:graphicFrameLocks noChangeAspect="1"/>
          </p:cNvGraphicFramePr>
          <p:nvPr>
            <p:extLst>
              <p:ext uri="{D42A27DB-BD31-4B8C-83A1-F6EECF244321}">
                <p14:modId xmlns:p14="http://schemas.microsoft.com/office/powerpoint/2010/main" val="271288695"/>
              </p:ext>
            </p:extLst>
          </p:nvPr>
        </p:nvGraphicFramePr>
        <p:xfrm>
          <a:off x="127993" y="2276475"/>
          <a:ext cx="1296988" cy="341313"/>
        </p:xfrm>
        <a:graphic>
          <a:graphicData uri="http://schemas.openxmlformats.org/presentationml/2006/ole">
            <mc:AlternateContent xmlns:mc="http://schemas.openxmlformats.org/markup-compatibility/2006">
              <mc:Choice xmlns:v="urn:schemas-microsoft-com:vml" Requires="v">
                <p:oleObj spid="_x0000_s12818" name="Equation" r:id="rId5" imgW="863225" imgH="228501" progId="Equation.3">
                  <p:embed/>
                </p:oleObj>
              </mc:Choice>
              <mc:Fallback>
                <p:oleObj name="Equation" r:id="rId5" imgW="863225" imgH="228501" progId="Equation.3">
                  <p:embed/>
                  <p:pic>
                    <p:nvPicPr>
                      <p:cNvPr id="0" name="Object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993" y="2276475"/>
                        <a:ext cx="1296988" cy="341313"/>
                      </a:xfrm>
                      <a:prstGeom prst="rect">
                        <a:avLst/>
                      </a:prstGeom>
                      <a:solidFill>
                        <a:srgbClr val="FFCC66"/>
                      </a:solidFill>
                    </p:spPr>
                  </p:pic>
                </p:oleObj>
              </mc:Fallback>
            </mc:AlternateContent>
          </a:graphicData>
        </a:graphic>
      </p:graphicFrame>
      <p:sp>
        <p:nvSpPr>
          <p:cNvPr id="12345" name="Rectangle 52">
            <a:extLst>
              <a:ext uri="{FF2B5EF4-FFF2-40B4-BE49-F238E27FC236}">
                <a16:creationId xmlns:a16="http://schemas.microsoft.com/office/drawing/2014/main" id="{CB362FF2-8B32-47F1-8CBF-68324867FD7F}"/>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7395" name="Object 51">
            <a:extLst>
              <a:ext uri="{FF2B5EF4-FFF2-40B4-BE49-F238E27FC236}">
                <a16:creationId xmlns:a16="http://schemas.microsoft.com/office/drawing/2014/main" id="{72C31C2A-C430-49CE-AD21-C47CF02A98E1}"/>
              </a:ext>
            </a:extLst>
          </p:cNvPr>
          <p:cNvGraphicFramePr>
            <a:graphicFrameLocks noChangeAspect="1"/>
          </p:cNvGraphicFramePr>
          <p:nvPr>
            <p:extLst>
              <p:ext uri="{D42A27DB-BD31-4B8C-83A1-F6EECF244321}">
                <p14:modId xmlns:p14="http://schemas.microsoft.com/office/powerpoint/2010/main" val="2758123067"/>
              </p:ext>
            </p:extLst>
          </p:nvPr>
        </p:nvGraphicFramePr>
        <p:xfrm>
          <a:off x="3171825" y="2276475"/>
          <a:ext cx="1349375" cy="357188"/>
        </p:xfrm>
        <a:graphic>
          <a:graphicData uri="http://schemas.openxmlformats.org/presentationml/2006/ole">
            <mc:AlternateContent xmlns:mc="http://schemas.openxmlformats.org/markup-compatibility/2006">
              <mc:Choice xmlns:v="urn:schemas-microsoft-com:vml" Requires="v">
                <p:oleObj spid="_x0000_s12819" name="Equazione" r:id="rId7" imgW="863280" imgH="228600" progId="Equation.3">
                  <p:embed/>
                </p:oleObj>
              </mc:Choice>
              <mc:Fallback>
                <p:oleObj name="Equazione" r:id="rId7" imgW="863280" imgH="228600" progId="Equation.3">
                  <p:embed/>
                  <p:pic>
                    <p:nvPicPr>
                      <p:cNvPr id="0" name="Object 51"/>
                      <p:cNvPicPr>
                        <a:picLocks noChangeAspect="1" noChangeArrowheads="1"/>
                      </p:cNvPicPr>
                      <p:nvPr/>
                    </p:nvPicPr>
                    <p:blipFill>
                      <a:blip r:embed="rId8"/>
                      <a:srcRect/>
                      <a:stretch>
                        <a:fillRect/>
                      </a:stretch>
                    </p:blipFill>
                    <p:spPr bwMode="auto">
                      <a:xfrm>
                        <a:off x="3171825" y="2276475"/>
                        <a:ext cx="1349375" cy="357188"/>
                      </a:xfrm>
                      <a:prstGeom prst="rect">
                        <a:avLst/>
                      </a:prstGeom>
                      <a:solidFill>
                        <a:srgbClr val="FFCC66"/>
                      </a:solidFill>
                    </p:spPr>
                  </p:pic>
                </p:oleObj>
              </mc:Fallback>
            </mc:AlternateContent>
          </a:graphicData>
        </a:graphic>
      </p:graphicFrame>
      <p:graphicFrame>
        <p:nvGraphicFramePr>
          <p:cNvPr id="57397" name="Object 53">
            <a:extLst>
              <a:ext uri="{FF2B5EF4-FFF2-40B4-BE49-F238E27FC236}">
                <a16:creationId xmlns:a16="http://schemas.microsoft.com/office/drawing/2014/main" id="{54EEFC47-D70D-4422-A989-81EACC50EAA6}"/>
              </a:ext>
            </a:extLst>
          </p:cNvPr>
          <p:cNvGraphicFramePr>
            <a:graphicFrameLocks noChangeAspect="1"/>
          </p:cNvGraphicFramePr>
          <p:nvPr>
            <p:extLst>
              <p:ext uri="{D42A27DB-BD31-4B8C-83A1-F6EECF244321}">
                <p14:modId xmlns:p14="http://schemas.microsoft.com/office/powerpoint/2010/main" val="662547759"/>
              </p:ext>
            </p:extLst>
          </p:nvPr>
        </p:nvGraphicFramePr>
        <p:xfrm>
          <a:off x="6135688" y="2249488"/>
          <a:ext cx="1347787" cy="385762"/>
        </p:xfrm>
        <a:graphic>
          <a:graphicData uri="http://schemas.openxmlformats.org/presentationml/2006/ole">
            <mc:AlternateContent xmlns:mc="http://schemas.openxmlformats.org/markup-compatibility/2006">
              <mc:Choice xmlns:v="urn:schemas-microsoft-com:vml" Requires="v">
                <p:oleObj spid="_x0000_s12820" name="Equazione" r:id="rId9" imgW="863280" imgH="228600" progId="Equation.3">
                  <p:embed/>
                </p:oleObj>
              </mc:Choice>
              <mc:Fallback>
                <p:oleObj name="Equazione" r:id="rId9" imgW="863280" imgH="228600" progId="Equation.3">
                  <p:embed/>
                  <p:pic>
                    <p:nvPicPr>
                      <p:cNvPr id="0" name="Object 53"/>
                      <p:cNvPicPr>
                        <a:picLocks noChangeAspect="1" noChangeArrowheads="1"/>
                      </p:cNvPicPr>
                      <p:nvPr/>
                    </p:nvPicPr>
                    <p:blipFill>
                      <a:blip r:embed="rId10"/>
                      <a:srcRect/>
                      <a:stretch>
                        <a:fillRect/>
                      </a:stretch>
                    </p:blipFill>
                    <p:spPr bwMode="auto">
                      <a:xfrm>
                        <a:off x="6135688" y="2249488"/>
                        <a:ext cx="1347787" cy="385762"/>
                      </a:xfrm>
                      <a:prstGeom prst="rect">
                        <a:avLst/>
                      </a:prstGeom>
                      <a:solidFill>
                        <a:srgbClr val="FFCC66"/>
                      </a:solidFill>
                    </p:spPr>
                  </p:pic>
                </p:oleObj>
              </mc:Fallback>
            </mc:AlternateContent>
          </a:graphicData>
        </a:graphic>
      </p:graphicFrame>
      <p:sp>
        <p:nvSpPr>
          <p:cNvPr id="12346" name="Rectangle 56">
            <a:extLst>
              <a:ext uri="{FF2B5EF4-FFF2-40B4-BE49-F238E27FC236}">
                <a16:creationId xmlns:a16="http://schemas.microsoft.com/office/drawing/2014/main" id="{67833F24-8768-4C23-9D52-A36BC14F3B83}"/>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7399" name="Object 55">
            <a:extLst>
              <a:ext uri="{FF2B5EF4-FFF2-40B4-BE49-F238E27FC236}">
                <a16:creationId xmlns:a16="http://schemas.microsoft.com/office/drawing/2014/main" id="{225ED509-88A1-4FBC-BB3D-7B1B61BD2DD3}"/>
              </a:ext>
            </a:extLst>
          </p:cNvPr>
          <p:cNvGraphicFramePr>
            <a:graphicFrameLocks noChangeAspect="1"/>
          </p:cNvGraphicFramePr>
          <p:nvPr>
            <p:extLst>
              <p:ext uri="{D42A27DB-BD31-4B8C-83A1-F6EECF244321}">
                <p14:modId xmlns:p14="http://schemas.microsoft.com/office/powerpoint/2010/main" val="3554567415"/>
              </p:ext>
            </p:extLst>
          </p:nvPr>
        </p:nvGraphicFramePr>
        <p:xfrm>
          <a:off x="1610387" y="2492375"/>
          <a:ext cx="1366838" cy="576263"/>
        </p:xfrm>
        <a:graphic>
          <a:graphicData uri="http://schemas.openxmlformats.org/presentationml/2006/ole">
            <mc:AlternateContent xmlns:mc="http://schemas.openxmlformats.org/markup-compatibility/2006">
              <mc:Choice xmlns:v="urn:schemas-microsoft-com:vml" Requires="v">
                <p:oleObj spid="_x0000_s12821" name="Equation" r:id="rId11" imgW="901309" imgH="482391" progId="Equation.3">
                  <p:embed/>
                </p:oleObj>
              </mc:Choice>
              <mc:Fallback>
                <p:oleObj name="Equation" r:id="rId11" imgW="901309" imgH="482391" progId="Equation.3">
                  <p:embed/>
                  <p:pic>
                    <p:nvPicPr>
                      <p:cNvPr id="0" name="Object 5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10387" y="2492375"/>
                        <a:ext cx="1366838" cy="576263"/>
                      </a:xfrm>
                      <a:prstGeom prst="rect">
                        <a:avLst/>
                      </a:prstGeom>
                      <a:solidFill>
                        <a:srgbClr val="FFCC66"/>
                      </a:solidFill>
                    </p:spPr>
                  </p:pic>
                </p:oleObj>
              </mc:Fallback>
            </mc:AlternateContent>
          </a:graphicData>
        </a:graphic>
      </p:graphicFrame>
      <p:sp>
        <p:nvSpPr>
          <p:cNvPr id="12347" name="Rectangle 58">
            <a:extLst>
              <a:ext uri="{FF2B5EF4-FFF2-40B4-BE49-F238E27FC236}">
                <a16:creationId xmlns:a16="http://schemas.microsoft.com/office/drawing/2014/main" id="{19C080FE-DDF0-4CD7-9CB1-0141FBACA271}"/>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7401" name="Object 57">
            <a:extLst>
              <a:ext uri="{FF2B5EF4-FFF2-40B4-BE49-F238E27FC236}">
                <a16:creationId xmlns:a16="http://schemas.microsoft.com/office/drawing/2014/main" id="{51D16252-AC4A-4CAB-A62C-438E3952E758}"/>
              </a:ext>
            </a:extLst>
          </p:cNvPr>
          <p:cNvGraphicFramePr>
            <a:graphicFrameLocks noChangeAspect="1"/>
          </p:cNvGraphicFramePr>
          <p:nvPr>
            <p:extLst>
              <p:ext uri="{D42A27DB-BD31-4B8C-83A1-F6EECF244321}">
                <p14:modId xmlns:p14="http://schemas.microsoft.com/office/powerpoint/2010/main" val="2379926966"/>
              </p:ext>
            </p:extLst>
          </p:nvPr>
        </p:nvGraphicFramePr>
        <p:xfrm>
          <a:off x="1624035" y="3213100"/>
          <a:ext cx="1366838" cy="576263"/>
        </p:xfrm>
        <a:graphic>
          <a:graphicData uri="http://schemas.openxmlformats.org/presentationml/2006/ole">
            <mc:AlternateContent xmlns:mc="http://schemas.openxmlformats.org/markup-compatibility/2006">
              <mc:Choice xmlns:v="urn:schemas-microsoft-com:vml" Requires="v">
                <p:oleObj spid="_x0000_s12822" name="Equation" r:id="rId13" imgW="990170" imgH="482391" progId="Equation.3">
                  <p:embed/>
                </p:oleObj>
              </mc:Choice>
              <mc:Fallback>
                <p:oleObj name="Equation" r:id="rId13" imgW="990170" imgH="482391" progId="Equation.3">
                  <p:embed/>
                  <p:pic>
                    <p:nvPicPr>
                      <p:cNvPr id="0" name="Object 5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24035" y="3213100"/>
                        <a:ext cx="1366838" cy="576263"/>
                      </a:xfrm>
                      <a:prstGeom prst="rect">
                        <a:avLst/>
                      </a:prstGeom>
                      <a:solidFill>
                        <a:srgbClr val="FFCC66"/>
                      </a:solidFill>
                    </p:spPr>
                  </p:pic>
                </p:oleObj>
              </mc:Fallback>
            </mc:AlternateContent>
          </a:graphicData>
        </a:graphic>
      </p:graphicFrame>
      <p:sp>
        <p:nvSpPr>
          <p:cNvPr id="12348" name="Rectangle 60">
            <a:extLst>
              <a:ext uri="{FF2B5EF4-FFF2-40B4-BE49-F238E27FC236}">
                <a16:creationId xmlns:a16="http://schemas.microsoft.com/office/drawing/2014/main" id="{00B4C38E-3BDE-4224-8002-01C4972E8549}"/>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7403" name="Object 59">
            <a:extLst>
              <a:ext uri="{FF2B5EF4-FFF2-40B4-BE49-F238E27FC236}">
                <a16:creationId xmlns:a16="http://schemas.microsoft.com/office/drawing/2014/main" id="{C6A442A4-7973-4E11-8207-71A8B9EC30B6}"/>
              </a:ext>
            </a:extLst>
          </p:cNvPr>
          <p:cNvGraphicFramePr>
            <a:graphicFrameLocks noChangeAspect="1"/>
          </p:cNvGraphicFramePr>
          <p:nvPr/>
        </p:nvGraphicFramePr>
        <p:xfrm>
          <a:off x="4716463" y="2492375"/>
          <a:ext cx="1223962" cy="576263"/>
        </p:xfrm>
        <a:graphic>
          <a:graphicData uri="http://schemas.openxmlformats.org/presentationml/2006/ole">
            <mc:AlternateContent xmlns:mc="http://schemas.openxmlformats.org/markup-compatibility/2006">
              <mc:Choice xmlns:v="urn:schemas-microsoft-com:vml" Requires="v">
                <p:oleObj spid="_x0000_s12823" name="Equation" r:id="rId15" imgW="901309" imgH="482391" progId="Equation.3">
                  <p:embed/>
                </p:oleObj>
              </mc:Choice>
              <mc:Fallback>
                <p:oleObj name="Equation" r:id="rId15" imgW="901309" imgH="482391" progId="Equation.3">
                  <p:embed/>
                  <p:pic>
                    <p:nvPicPr>
                      <p:cNvPr id="0" name="Object 5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16463" y="2492375"/>
                        <a:ext cx="1223962" cy="576263"/>
                      </a:xfrm>
                      <a:prstGeom prst="rect">
                        <a:avLst/>
                      </a:prstGeom>
                      <a:solidFill>
                        <a:srgbClr val="FFCC66"/>
                      </a:solidFill>
                    </p:spPr>
                  </p:pic>
                </p:oleObj>
              </mc:Fallback>
            </mc:AlternateContent>
          </a:graphicData>
        </a:graphic>
      </p:graphicFrame>
      <p:sp>
        <p:nvSpPr>
          <p:cNvPr id="12349" name="Rectangle 62">
            <a:extLst>
              <a:ext uri="{FF2B5EF4-FFF2-40B4-BE49-F238E27FC236}">
                <a16:creationId xmlns:a16="http://schemas.microsoft.com/office/drawing/2014/main" id="{992517F9-FBF1-45A1-8F44-BF87A01EEEFB}"/>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7405" name="Object 61">
            <a:extLst>
              <a:ext uri="{FF2B5EF4-FFF2-40B4-BE49-F238E27FC236}">
                <a16:creationId xmlns:a16="http://schemas.microsoft.com/office/drawing/2014/main" id="{A963AB68-992E-40AC-BD3D-F2E2EA88B40F}"/>
              </a:ext>
            </a:extLst>
          </p:cNvPr>
          <p:cNvGraphicFramePr>
            <a:graphicFrameLocks noChangeAspect="1"/>
          </p:cNvGraphicFramePr>
          <p:nvPr/>
        </p:nvGraphicFramePr>
        <p:xfrm>
          <a:off x="4716463" y="3213100"/>
          <a:ext cx="1223962" cy="576263"/>
        </p:xfrm>
        <a:graphic>
          <a:graphicData uri="http://schemas.openxmlformats.org/presentationml/2006/ole">
            <mc:AlternateContent xmlns:mc="http://schemas.openxmlformats.org/markup-compatibility/2006">
              <mc:Choice xmlns:v="urn:schemas-microsoft-com:vml" Requires="v">
                <p:oleObj spid="_x0000_s12824" name="Equation" r:id="rId16" imgW="990170" imgH="482391" progId="Equation.3">
                  <p:embed/>
                </p:oleObj>
              </mc:Choice>
              <mc:Fallback>
                <p:oleObj name="Equation" r:id="rId16" imgW="990170" imgH="482391" progId="Equation.3">
                  <p:embed/>
                  <p:pic>
                    <p:nvPicPr>
                      <p:cNvPr id="0" name="Object 6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16463" y="3213100"/>
                        <a:ext cx="1223962" cy="576263"/>
                      </a:xfrm>
                      <a:prstGeom prst="rect">
                        <a:avLst/>
                      </a:prstGeom>
                      <a:solidFill>
                        <a:srgbClr val="FFCC66"/>
                      </a:solidFill>
                    </p:spPr>
                  </p:pic>
                </p:oleObj>
              </mc:Fallback>
            </mc:AlternateContent>
          </a:graphicData>
        </a:graphic>
      </p:graphicFrame>
      <p:sp>
        <p:nvSpPr>
          <p:cNvPr id="12350" name="Rectangle 64">
            <a:extLst>
              <a:ext uri="{FF2B5EF4-FFF2-40B4-BE49-F238E27FC236}">
                <a16:creationId xmlns:a16="http://schemas.microsoft.com/office/drawing/2014/main" id="{FABEBF43-1B71-47E1-B76C-FD6C3C0CEC65}"/>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7407" name="Object 63">
            <a:extLst>
              <a:ext uri="{FF2B5EF4-FFF2-40B4-BE49-F238E27FC236}">
                <a16:creationId xmlns:a16="http://schemas.microsoft.com/office/drawing/2014/main" id="{B44C5C6C-E671-47DF-A463-306E11867A6F}"/>
              </a:ext>
            </a:extLst>
          </p:cNvPr>
          <p:cNvGraphicFramePr>
            <a:graphicFrameLocks noChangeAspect="1"/>
          </p:cNvGraphicFramePr>
          <p:nvPr>
            <p:extLst>
              <p:ext uri="{D42A27DB-BD31-4B8C-83A1-F6EECF244321}">
                <p14:modId xmlns:p14="http://schemas.microsoft.com/office/powerpoint/2010/main" val="882010610"/>
              </p:ext>
            </p:extLst>
          </p:nvPr>
        </p:nvGraphicFramePr>
        <p:xfrm>
          <a:off x="7732668" y="2492375"/>
          <a:ext cx="1223962" cy="576263"/>
        </p:xfrm>
        <a:graphic>
          <a:graphicData uri="http://schemas.openxmlformats.org/presentationml/2006/ole">
            <mc:AlternateContent xmlns:mc="http://schemas.openxmlformats.org/markup-compatibility/2006">
              <mc:Choice xmlns:v="urn:schemas-microsoft-com:vml" Requires="v">
                <p:oleObj spid="_x0000_s12825" name="Equation" r:id="rId17" imgW="901309" imgH="482391" progId="Equation.3">
                  <p:embed/>
                </p:oleObj>
              </mc:Choice>
              <mc:Fallback>
                <p:oleObj name="Equation" r:id="rId17" imgW="901309" imgH="482391" progId="Equation.3">
                  <p:embed/>
                  <p:pic>
                    <p:nvPicPr>
                      <p:cNvPr id="0" name="Object 6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32668" y="2492375"/>
                        <a:ext cx="1223962" cy="576263"/>
                      </a:xfrm>
                      <a:prstGeom prst="rect">
                        <a:avLst/>
                      </a:prstGeom>
                      <a:solidFill>
                        <a:srgbClr val="FFCC66"/>
                      </a:solidFill>
                    </p:spPr>
                  </p:pic>
                </p:oleObj>
              </mc:Fallback>
            </mc:AlternateContent>
          </a:graphicData>
        </a:graphic>
      </p:graphicFrame>
      <p:sp>
        <p:nvSpPr>
          <p:cNvPr id="12351" name="Rectangle 66">
            <a:extLst>
              <a:ext uri="{FF2B5EF4-FFF2-40B4-BE49-F238E27FC236}">
                <a16:creationId xmlns:a16="http://schemas.microsoft.com/office/drawing/2014/main" id="{10FC4AAC-89DE-4DCD-912D-DEA4EC0065FD}"/>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7409" name="Object 65">
            <a:extLst>
              <a:ext uri="{FF2B5EF4-FFF2-40B4-BE49-F238E27FC236}">
                <a16:creationId xmlns:a16="http://schemas.microsoft.com/office/drawing/2014/main" id="{03A07693-9407-48C4-85D4-1083A6C2967F}"/>
              </a:ext>
            </a:extLst>
          </p:cNvPr>
          <p:cNvGraphicFramePr>
            <a:graphicFrameLocks noChangeAspect="1"/>
          </p:cNvGraphicFramePr>
          <p:nvPr>
            <p:extLst>
              <p:ext uri="{D42A27DB-BD31-4B8C-83A1-F6EECF244321}">
                <p14:modId xmlns:p14="http://schemas.microsoft.com/office/powerpoint/2010/main" val="200088619"/>
              </p:ext>
            </p:extLst>
          </p:nvPr>
        </p:nvGraphicFramePr>
        <p:xfrm>
          <a:off x="7691724" y="3213100"/>
          <a:ext cx="1296987" cy="576263"/>
        </p:xfrm>
        <a:graphic>
          <a:graphicData uri="http://schemas.openxmlformats.org/presentationml/2006/ole">
            <mc:AlternateContent xmlns:mc="http://schemas.openxmlformats.org/markup-compatibility/2006">
              <mc:Choice xmlns:v="urn:schemas-microsoft-com:vml" Requires="v">
                <p:oleObj spid="_x0000_s12826" name="Equation" r:id="rId18" imgW="990170" imgH="482391" progId="Equation.3">
                  <p:embed/>
                </p:oleObj>
              </mc:Choice>
              <mc:Fallback>
                <p:oleObj name="Equation" r:id="rId18" imgW="990170" imgH="482391" progId="Equation.3">
                  <p:embed/>
                  <p:pic>
                    <p:nvPicPr>
                      <p:cNvPr id="0" name="Object 6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91724" y="3213100"/>
                        <a:ext cx="1296987" cy="576263"/>
                      </a:xfrm>
                      <a:prstGeom prst="rect">
                        <a:avLst/>
                      </a:prstGeom>
                      <a:solidFill>
                        <a:srgbClr val="FFCC66"/>
                      </a:solidFill>
                    </p:spPr>
                  </p:pic>
                </p:oleObj>
              </mc:Fallback>
            </mc:AlternateContent>
          </a:graphicData>
        </a:graphic>
      </p:graphicFrame>
      <p:sp>
        <p:nvSpPr>
          <p:cNvPr id="57411" name="Text Box 67">
            <a:extLst>
              <a:ext uri="{FF2B5EF4-FFF2-40B4-BE49-F238E27FC236}">
                <a16:creationId xmlns:a16="http://schemas.microsoft.com/office/drawing/2014/main" id="{E8B35ECB-113B-466E-BD38-F5B916C3706F}"/>
              </a:ext>
            </a:extLst>
          </p:cNvPr>
          <p:cNvSpPr txBox="1">
            <a:spLocks noChangeArrowheads="1"/>
          </p:cNvSpPr>
          <p:nvPr/>
        </p:nvSpPr>
        <p:spPr bwMode="auto">
          <a:xfrm>
            <a:off x="1782146" y="1484313"/>
            <a:ext cx="1079500"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d = -3</a:t>
            </a:r>
            <a:r>
              <a:rPr lang="it-IT" altLang="it-IT">
                <a:solidFill>
                  <a:schemeClr val="bg2"/>
                </a:solidFill>
              </a:rPr>
              <a:t> </a:t>
            </a:r>
          </a:p>
        </p:txBody>
      </p:sp>
      <p:sp>
        <p:nvSpPr>
          <p:cNvPr id="57412" name="Text Box 68">
            <a:extLst>
              <a:ext uri="{FF2B5EF4-FFF2-40B4-BE49-F238E27FC236}">
                <a16:creationId xmlns:a16="http://schemas.microsoft.com/office/drawing/2014/main" id="{2F3593B3-5BB3-4F57-A1A6-8FEE2E4BF2C3}"/>
              </a:ext>
            </a:extLst>
          </p:cNvPr>
          <p:cNvSpPr txBox="1">
            <a:spLocks noChangeArrowheads="1"/>
          </p:cNvSpPr>
          <p:nvPr/>
        </p:nvSpPr>
        <p:spPr bwMode="auto">
          <a:xfrm>
            <a:off x="1766910" y="1989138"/>
            <a:ext cx="1081088"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d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7413" name="Text Box 69">
            <a:extLst>
              <a:ext uri="{FF2B5EF4-FFF2-40B4-BE49-F238E27FC236}">
                <a16:creationId xmlns:a16="http://schemas.microsoft.com/office/drawing/2014/main" id="{070172A9-CA49-49FD-92EE-EB14CFDA70F4}"/>
              </a:ext>
            </a:extLst>
          </p:cNvPr>
          <p:cNvSpPr txBox="1">
            <a:spLocks noChangeArrowheads="1"/>
          </p:cNvSpPr>
          <p:nvPr/>
        </p:nvSpPr>
        <p:spPr bwMode="auto">
          <a:xfrm>
            <a:off x="4786313" y="1457017"/>
            <a:ext cx="1081087"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d = -3</a:t>
            </a:r>
            <a:r>
              <a:rPr lang="it-IT" altLang="it-IT">
                <a:solidFill>
                  <a:schemeClr val="bg2"/>
                </a:solidFill>
              </a:rPr>
              <a:t> </a:t>
            </a:r>
          </a:p>
        </p:txBody>
      </p:sp>
      <p:sp>
        <p:nvSpPr>
          <p:cNvPr id="57414" name="Text Box 70">
            <a:extLst>
              <a:ext uri="{FF2B5EF4-FFF2-40B4-BE49-F238E27FC236}">
                <a16:creationId xmlns:a16="http://schemas.microsoft.com/office/drawing/2014/main" id="{8EC1F390-CEF8-4273-AA8A-B4263BEAA313}"/>
              </a:ext>
            </a:extLst>
          </p:cNvPr>
          <p:cNvSpPr txBox="1">
            <a:spLocks noChangeArrowheads="1"/>
          </p:cNvSpPr>
          <p:nvPr/>
        </p:nvSpPr>
        <p:spPr bwMode="auto">
          <a:xfrm>
            <a:off x="4786313" y="1989138"/>
            <a:ext cx="1081087"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d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7415" name="Text Box 71">
            <a:extLst>
              <a:ext uri="{FF2B5EF4-FFF2-40B4-BE49-F238E27FC236}">
                <a16:creationId xmlns:a16="http://schemas.microsoft.com/office/drawing/2014/main" id="{7939CD93-16D3-4BC3-A8A9-CB11591B4252}"/>
              </a:ext>
            </a:extLst>
          </p:cNvPr>
          <p:cNvSpPr txBox="1">
            <a:spLocks noChangeArrowheads="1"/>
          </p:cNvSpPr>
          <p:nvPr/>
        </p:nvSpPr>
        <p:spPr bwMode="auto">
          <a:xfrm>
            <a:off x="7868267" y="1484313"/>
            <a:ext cx="935038"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d = 3</a:t>
            </a:r>
            <a:r>
              <a:rPr lang="it-IT" altLang="it-IT">
                <a:solidFill>
                  <a:schemeClr val="bg2"/>
                </a:solidFill>
              </a:rPr>
              <a:t> </a:t>
            </a:r>
          </a:p>
        </p:txBody>
      </p:sp>
      <p:sp>
        <p:nvSpPr>
          <p:cNvPr id="57416" name="Text Box 72">
            <a:extLst>
              <a:ext uri="{FF2B5EF4-FFF2-40B4-BE49-F238E27FC236}">
                <a16:creationId xmlns:a16="http://schemas.microsoft.com/office/drawing/2014/main" id="{9E7A7AC9-27DA-4F17-8FAD-8FAC01793121}"/>
              </a:ext>
            </a:extLst>
          </p:cNvPr>
          <p:cNvSpPr txBox="1">
            <a:spLocks noChangeArrowheads="1"/>
          </p:cNvSpPr>
          <p:nvPr/>
        </p:nvSpPr>
        <p:spPr bwMode="auto">
          <a:xfrm>
            <a:off x="7808890" y="1989138"/>
            <a:ext cx="1079500"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d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7418" name="Rectangle 74">
            <a:extLst>
              <a:ext uri="{FF2B5EF4-FFF2-40B4-BE49-F238E27FC236}">
                <a16:creationId xmlns:a16="http://schemas.microsoft.com/office/drawing/2014/main" id="{E5268958-368F-43FA-9767-E9FA50D4398D}"/>
              </a:ext>
            </a:extLst>
          </p:cNvPr>
          <p:cNvSpPr>
            <a:spLocks noChangeArrowheads="1"/>
          </p:cNvSpPr>
          <p:nvPr/>
        </p:nvSpPr>
        <p:spPr bwMode="auto">
          <a:xfrm>
            <a:off x="197820" y="3999861"/>
            <a:ext cx="2736000" cy="2232025"/>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19" name="Rectangle 75">
            <a:extLst>
              <a:ext uri="{FF2B5EF4-FFF2-40B4-BE49-F238E27FC236}">
                <a16:creationId xmlns:a16="http://schemas.microsoft.com/office/drawing/2014/main" id="{A3E9BB1E-2050-47F8-A56F-07F129A2648D}"/>
              </a:ext>
            </a:extLst>
          </p:cNvPr>
          <p:cNvSpPr>
            <a:spLocks noChangeArrowheads="1"/>
          </p:cNvSpPr>
          <p:nvPr/>
        </p:nvSpPr>
        <p:spPr bwMode="auto">
          <a:xfrm>
            <a:off x="3232778" y="3984159"/>
            <a:ext cx="2700000" cy="2376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0" name="Rectangle 76">
            <a:extLst>
              <a:ext uri="{FF2B5EF4-FFF2-40B4-BE49-F238E27FC236}">
                <a16:creationId xmlns:a16="http://schemas.microsoft.com/office/drawing/2014/main" id="{3C065B76-3743-4451-B790-79F0AE1AC583}"/>
              </a:ext>
            </a:extLst>
          </p:cNvPr>
          <p:cNvSpPr>
            <a:spLocks noChangeArrowheads="1"/>
          </p:cNvSpPr>
          <p:nvPr/>
        </p:nvSpPr>
        <p:spPr bwMode="auto">
          <a:xfrm>
            <a:off x="6194072" y="3981953"/>
            <a:ext cx="2735262" cy="2376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1" name="Oval 77">
            <a:extLst>
              <a:ext uri="{FF2B5EF4-FFF2-40B4-BE49-F238E27FC236}">
                <a16:creationId xmlns:a16="http://schemas.microsoft.com/office/drawing/2014/main" id="{72A36210-BC22-4C69-992D-FF50919FDFB9}"/>
              </a:ext>
            </a:extLst>
          </p:cNvPr>
          <p:cNvSpPr>
            <a:spLocks noChangeArrowheads="1"/>
          </p:cNvSpPr>
          <p:nvPr/>
        </p:nvSpPr>
        <p:spPr bwMode="auto">
          <a:xfrm>
            <a:off x="245160" y="4909807"/>
            <a:ext cx="503237" cy="5032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2" name="Oval 78">
            <a:extLst>
              <a:ext uri="{FF2B5EF4-FFF2-40B4-BE49-F238E27FC236}">
                <a16:creationId xmlns:a16="http://schemas.microsoft.com/office/drawing/2014/main" id="{DE2EEE30-4F14-4F5D-87A7-1E4FF6894EE5}"/>
              </a:ext>
            </a:extLst>
          </p:cNvPr>
          <p:cNvSpPr>
            <a:spLocks noChangeArrowheads="1"/>
          </p:cNvSpPr>
          <p:nvPr/>
        </p:nvSpPr>
        <p:spPr bwMode="auto">
          <a:xfrm>
            <a:off x="2258087" y="4005263"/>
            <a:ext cx="503238" cy="5032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3" name="Oval 79">
            <a:extLst>
              <a:ext uri="{FF2B5EF4-FFF2-40B4-BE49-F238E27FC236}">
                <a16:creationId xmlns:a16="http://schemas.microsoft.com/office/drawing/2014/main" id="{E6E1C191-0E1C-4243-A73C-57A11BEB4A69}"/>
              </a:ext>
            </a:extLst>
          </p:cNvPr>
          <p:cNvSpPr>
            <a:spLocks noChangeArrowheads="1"/>
          </p:cNvSpPr>
          <p:nvPr/>
        </p:nvSpPr>
        <p:spPr bwMode="auto">
          <a:xfrm>
            <a:off x="3451556" y="4005263"/>
            <a:ext cx="503238" cy="5032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4" name="Oval 80">
            <a:extLst>
              <a:ext uri="{FF2B5EF4-FFF2-40B4-BE49-F238E27FC236}">
                <a16:creationId xmlns:a16="http://schemas.microsoft.com/office/drawing/2014/main" id="{1D2338FA-0634-41E1-8103-C1BD9B39D340}"/>
              </a:ext>
            </a:extLst>
          </p:cNvPr>
          <p:cNvSpPr>
            <a:spLocks noChangeArrowheads="1"/>
          </p:cNvSpPr>
          <p:nvPr/>
        </p:nvSpPr>
        <p:spPr bwMode="auto">
          <a:xfrm>
            <a:off x="5336867" y="5986109"/>
            <a:ext cx="503237"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5" name="Oval 81">
            <a:extLst>
              <a:ext uri="{FF2B5EF4-FFF2-40B4-BE49-F238E27FC236}">
                <a16:creationId xmlns:a16="http://schemas.microsoft.com/office/drawing/2014/main" id="{9DC643C3-78B1-4332-B6F9-A669F731B9E7}"/>
              </a:ext>
            </a:extLst>
          </p:cNvPr>
          <p:cNvSpPr>
            <a:spLocks noChangeArrowheads="1"/>
          </p:cNvSpPr>
          <p:nvPr/>
        </p:nvSpPr>
        <p:spPr bwMode="auto">
          <a:xfrm>
            <a:off x="6227763" y="5157788"/>
            <a:ext cx="503237" cy="5032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6" name="Oval 82">
            <a:extLst>
              <a:ext uri="{FF2B5EF4-FFF2-40B4-BE49-F238E27FC236}">
                <a16:creationId xmlns:a16="http://schemas.microsoft.com/office/drawing/2014/main" id="{A7F0B9CD-A88C-461D-AD5B-EF1FF7702693}"/>
              </a:ext>
            </a:extLst>
          </p:cNvPr>
          <p:cNvSpPr>
            <a:spLocks noChangeArrowheads="1"/>
          </p:cNvSpPr>
          <p:nvPr/>
        </p:nvSpPr>
        <p:spPr bwMode="auto">
          <a:xfrm>
            <a:off x="8366720" y="5972461"/>
            <a:ext cx="503237"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7" name="Oval 83">
            <a:extLst>
              <a:ext uri="{FF2B5EF4-FFF2-40B4-BE49-F238E27FC236}">
                <a16:creationId xmlns:a16="http://schemas.microsoft.com/office/drawing/2014/main" id="{9A46373D-4214-44C0-8E91-DC3D19F30948}"/>
              </a:ext>
            </a:extLst>
          </p:cNvPr>
          <p:cNvSpPr>
            <a:spLocks noChangeArrowheads="1"/>
          </p:cNvSpPr>
          <p:nvPr/>
        </p:nvSpPr>
        <p:spPr bwMode="auto">
          <a:xfrm>
            <a:off x="2315877" y="5051072"/>
            <a:ext cx="360362" cy="360362"/>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8" name="Oval 84">
            <a:extLst>
              <a:ext uri="{FF2B5EF4-FFF2-40B4-BE49-F238E27FC236}">
                <a16:creationId xmlns:a16="http://schemas.microsoft.com/office/drawing/2014/main" id="{F4FB2EF7-3EC6-4CB5-9192-9928791D2885}"/>
              </a:ext>
            </a:extLst>
          </p:cNvPr>
          <p:cNvSpPr>
            <a:spLocks noChangeArrowheads="1"/>
          </p:cNvSpPr>
          <p:nvPr/>
        </p:nvSpPr>
        <p:spPr bwMode="auto">
          <a:xfrm>
            <a:off x="1843133" y="4581525"/>
            <a:ext cx="360362" cy="3603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29" name="Oval 85">
            <a:extLst>
              <a:ext uri="{FF2B5EF4-FFF2-40B4-BE49-F238E27FC236}">
                <a16:creationId xmlns:a16="http://schemas.microsoft.com/office/drawing/2014/main" id="{6534C4BF-638D-4ECF-B0AD-6CAA07B5C0C6}"/>
              </a:ext>
            </a:extLst>
          </p:cNvPr>
          <p:cNvSpPr>
            <a:spLocks noChangeArrowheads="1"/>
          </p:cNvSpPr>
          <p:nvPr/>
        </p:nvSpPr>
        <p:spPr bwMode="auto">
          <a:xfrm>
            <a:off x="4859338" y="4076700"/>
            <a:ext cx="360362" cy="3603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30" name="Oval 86">
            <a:extLst>
              <a:ext uri="{FF2B5EF4-FFF2-40B4-BE49-F238E27FC236}">
                <a16:creationId xmlns:a16="http://schemas.microsoft.com/office/drawing/2014/main" id="{76936630-8ACF-405B-BF2F-1A51E19233C5}"/>
              </a:ext>
            </a:extLst>
          </p:cNvPr>
          <p:cNvSpPr>
            <a:spLocks noChangeArrowheads="1"/>
          </p:cNvSpPr>
          <p:nvPr/>
        </p:nvSpPr>
        <p:spPr bwMode="auto">
          <a:xfrm>
            <a:off x="4859338" y="5455576"/>
            <a:ext cx="360362" cy="360362"/>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31" name="Oval 87">
            <a:extLst>
              <a:ext uri="{FF2B5EF4-FFF2-40B4-BE49-F238E27FC236}">
                <a16:creationId xmlns:a16="http://schemas.microsoft.com/office/drawing/2014/main" id="{8ABE5814-51C6-4363-91C0-47F1629A1A0B}"/>
              </a:ext>
            </a:extLst>
          </p:cNvPr>
          <p:cNvSpPr>
            <a:spLocks noChangeArrowheads="1"/>
          </p:cNvSpPr>
          <p:nvPr/>
        </p:nvSpPr>
        <p:spPr bwMode="auto">
          <a:xfrm>
            <a:off x="8322578" y="5084763"/>
            <a:ext cx="360363" cy="360362"/>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32" name="Oval 88">
            <a:extLst>
              <a:ext uri="{FF2B5EF4-FFF2-40B4-BE49-F238E27FC236}">
                <a16:creationId xmlns:a16="http://schemas.microsoft.com/office/drawing/2014/main" id="{9736C372-AA75-45A5-9A05-EAC9A8656608}"/>
              </a:ext>
            </a:extLst>
          </p:cNvPr>
          <p:cNvSpPr>
            <a:spLocks noChangeArrowheads="1"/>
          </p:cNvSpPr>
          <p:nvPr/>
        </p:nvSpPr>
        <p:spPr bwMode="auto">
          <a:xfrm>
            <a:off x="8120326" y="5486069"/>
            <a:ext cx="360363" cy="3603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7434" name="AutoShape 90">
            <a:extLst>
              <a:ext uri="{FF2B5EF4-FFF2-40B4-BE49-F238E27FC236}">
                <a16:creationId xmlns:a16="http://schemas.microsoft.com/office/drawing/2014/main" id="{E4AD0541-07DF-4761-90C0-3E2DADBEB7D4}"/>
              </a:ext>
            </a:extLst>
          </p:cNvPr>
          <p:cNvCxnSpPr>
            <a:cxnSpLocks noChangeShapeType="1"/>
            <a:stCxn id="57411" idx="1"/>
            <a:endCxn id="57421" idx="0"/>
          </p:cNvCxnSpPr>
          <p:nvPr/>
        </p:nvCxnSpPr>
        <p:spPr bwMode="auto">
          <a:xfrm rot="10800000" flipV="1">
            <a:off x="496780" y="1667669"/>
            <a:ext cx="1285367" cy="3242138"/>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7435" name="AutoShape 91">
            <a:extLst>
              <a:ext uri="{FF2B5EF4-FFF2-40B4-BE49-F238E27FC236}">
                <a16:creationId xmlns:a16="http://schemas.microsoft.com/office/drawing/2014/main" id="{ADD99D19-9F74-4000-AF01-04E52BCC8FC6}"/>
              </a:ext>
            </a:extLst>
          </p:cNvPr>
          <p:cNvCxnSpPr>
            <a:cxnSpLocks noChangeShapeType="1"/>
            <a:stCxn id="57412" idx="1"/>
            <a:endCxn id="57422" idx="2"/>
          </p:cNvCxnSpPr>
          <p:nvPr/>
        </p:nvCxnSpPr>
        <p:spPr bwMode="auto">
          <a:xfrm rot="10800000" flipH="1" flipV="1">
            <a:off x="1766909" y="2172494"/>
            <a:ext cx="491177" cy="2084388"/>
          </a:xfrm>
          <a:prstGeom prst="curvedConnector3">
            <a:avLst>
              <a:gd name="adj1" fmla="val -143791"/>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7436" name="AutoShape 92">
            <a:extLst>
              <a:ext uri="{FF2B5EF4-FFF2-40B4-BE49-F238E27FC236}">
                <a16:creationId xmlns:a16="http://schemas.microsoft.com/office/drawing/2014/main" id="{3E89E4E8-1717-4E2C-BF5F-C401D20A8CA4}"/>
              </a:ext>
            </a:extLst>
          </p:cNvPr>
          <p:cNvCxnSpPr>
            <a:cxnSpLocks noChangeShapeType="1"/>
            <a:stCxn id="57399" idx="1"/>
            <a:endCxn id="57427" idx="2"/>
          </p:cNvCxnSpPr>
          <p:nvPr/>
        </p:nvCxnSpPr>
        <p:spPr bwMode="auto">
          <a:xfrm rot="10800000" flipH="1" flipV="1">
            <a:off x="1610387" y="2780505"/>
            <a:ext cx="705490" cy="2450747"/>
          </a:xfrm>
          <a:prstGeom prst="curvedConnector3">
            <a:avLst>
              <a:gd name="adj1" fmla="val -63355"/>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7437" name="AutoShape 93">
            <a:extLst>
              <a:ext uri="{FF2B5EF4-FFF2-40B4-BE49-F238E27FC236}">
                <a16:creationId xmlns:a16="http://schemas.microsoft.com/office/drawing/2014/main" id="{CADEF471-5373-432C-8453-6FC72D8F0C2E}"/>
              </a:ext>
            </a:extLst>
          </p:cNvPr>
          <p:cNvCxnSpPr>
            <a:cxnSpLocks noChangeShapeType="1"/>
            <a:stCxn id="57401" idx="1"/>
            <a:endCxn id="57428" idx="2"/>
          </p:cNvCxnSpPr>
          <p:nvPr/>
        </p:nvCxnSpPr>
        <p:spPr bwMode="auto">
          <a:xfrm rot="10800000" flipH="1" flipV="1">
            <a:off x="1624035" y="3501231"/>
            <a:ext cx="219098" cy="1260476"/>
          </a:xfrm>
          <a:prstGeom prst="curvedConnector3">
            <a:avLst>
              <a:gd name="adj1" fmla="val -104337"/>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7438" name="AutoShape 94">
            <a:extLst>
              <a:ext uri="{FF2B5EF4-FFF2-40B4-BE49-F238E27FC236}">
                <a16:creationId xmlns:a16="http://schemas.microsoft.com/office/drawing/2014/main" id="{54AF659C-C22F-433A-9AB6-31822B730D99}"/>
              </a:ext>
            </a:extLst>
          </p:cNvPr>
          <p:cNvCxnSpPr>
            <a:cxnSpLocks noChangeShapeType="1"/>
            <a:stCxn id="57413" idx="1"/>
            <a:endCxn id="57423" idx="0"/>
          </p:cNvCxnSpPr>
          <p:nvPr/>
        </p:nvCxnSpPr>
        <p:spPr bwMode="auto">
          <a:xfrm rot="10800000" flipV="1">
            <a:off x="3703175" y="1640373"/>
            <a:ext cx="1083138" cy="2364890"/>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7439" name="AutoShape 95">
            <a:extLst>
              <a:ext uri="{FF2B5EF4-FFF2-40B4-BE49-F238E27FC236}">
                <a16:creationId xmlns:a16="http://schemas.microsoft.com/office/drawing/2014/main" id="{B1C3F34F-86CF-4483-9B7F-81FACF83944C}"/>
              </a:ext>
            </a:extLst>
          </p:cNvPr>
          <p:cNvCxnSpPr>
            <a:cxnSpLocks noChangeShapeType="1"/>
            <a:stCxn id="57414" idx="1"/>
          </p:cNvCxnSpPr>
          <p:nvPr/>
        </p:nvCxnSpPr>
        <p:spPr bwMode="auto">
          <a:xfrm rot="10800000" flipH="1" flipV="1">
            <a:off x="4786312" y="2172494"/>
            <a:ext cx="477529" cy="4059392"/>
          </a:xfrm>
          <a:prstGeom prst="curvedConnector4">
            <a:avLst>
              <a:gd name="adj1" fmla="val -139327"/>
              <a:gd name="adj2" fmla="val 100335"/>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7440" name="AutoShape 96">
            <a:extLst>
              <a:ext uri="{FF2B5EF4-FFF2-40B4-BE49-F238E27FC236}">
                <a16:creationId xmlns:a16="http://schemas.microsoft.com/office/drawing/2014/main" id="{D04945DD-3B76-4E10-9705-2F71B8CE575F}"/>
              </a:ext>
            </a:extLst>
          </p:cNvPr>
          <p:cNvCxnSpPr>
            <a:cxnSpLocks noChangeShapeType="1"/>
            <a:endCxn id="57429" idx="2"/>
          </p:cNvCxnSpPr>
          <p:nvPr/>
        </p:nvCxnSpPr>
        <p:spPr bwMode="auto">
          <a:xfrm rot="10800000" flipH="1" flipV="1">
            <a:off x="4716463" y="2781300"/>
            <a:ext cx="142875" cy="1476375"/>
          </a:xfrm>
          <a:prstGeom prst="curvedConnector3">
            <a:avLst>
              <a:gd name="adj1" fmla="val -160000"/>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7441" name="AutoShape 97">
            <a:extLst>
              <a:ext uri="{FF2B5EF4-FFF2-40B4-BE49-F238E27FC236}">
                <a16:creationId xmlns:a16="http://schemas.microsoft.com/office/drawing/2014/main" id="{D859E9B4-B3BB-4020-ADA0-0D173BC12E63}"/>
              </a:ext>
            </a:extLst>
          </p:cNvPr>
          <p:cNvCxnSpPr>
            <a:cxnSpLocks noChangeShapeType="1"/>
            <a:endCxn id="57430" idx="2"/>
          </p:cNvCxnSpPr>
          <p:nvPr/>
        </p:nvCxnSpPr>
        <p:spPr bwMode="auto">
          <a:xfrm rot="10800000" flipH="1" flipV="1">
            <a:off x="4716463" y="3583913"/>
            <a:ext cx="142875" cy="2052638"/>
          </a:xfrm>
          <a:prstGeom prst="curvedConnector3">
            <a:avLst>
              <a:gd name="adj1" fmla="val -160000"/>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7442" name="AutoShape 98">
            <a:extLst>
              <a:ext uri="{FF2B5EF4-FFF2-40B4-BE49-F238E27FC236}">
                <a16:creationId xmlns:a16="http://schemas.microsoft.com/office/drawing/2014/main" id="{63F325F9-3B0E-4114-BB27-F0E206895067}"/>
              </a:ext>
            </a:extLst>
          </p:cNvPr>
          <p:cNvCxnSpPr>
            <a:cxnSpLocks noChangeShapeType="1"/>
            <a:stCxn id="57415" idx="1"/>
            <a:endCxn id="57425" idx="1"/>
          </p:cNvCxnSpPr>
          <p:nvPr/>
        </p:nvCxnSpPr>
        <p:spPr bwMode="auto">
          <a:xfrm rot="10800000" flipV="1">
            <a:off x="6301461" y="1667669"/>
            <a:ext cx="1566807" cy="3563816"/>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7443" name="AutoShape 99">
            <a:extLst>
              <a:ext uri="{FF2B5EF4-FFF2-40B4-BE49-F238E27FC236}">
                <a16:creationId xmlns:a16="http://schemas.microsoft.com/office/drawing/2014/main" id="{D19E145F-7106-4BAF-AB1A-871625A6C512}"/>
              </a:ext>
            </a:extLst>
          </p:cNvPr>
          <p:cNvCxnSpPr>
            <a:cxnSpLocks noChangeShapeType="1"/>
            <a:stCxn id="57416" idx="1"/>
            <a:endCxn id="57426" idx="2"/>
          </p:cNvCxnSpPr>
          <p:nvPr/>
        </p:nvCxnSpPr>
        <p:spPr bwMode="auto">
          <a:xfrm rot="10800000" flipH="1" flipV="1">
            <a:off x="7808890" y="2172494"/>
            <a:ext cx="557830" cy="4051586"/>
          </a:xfrm>
          <a:prstGeom prst="curvedConnector3">
            <a:avLst>
              <a:gd name="adj1" fmla="val -40980"/>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7444" name="AutoShape 100">
            <a:extLst>
              <a:ext uri="{FF2B5EF4-FFF2-40B4-BE49-F238E27FC236}">
                <a16:creationId xmlns:a16="http://schemas.microsoft.com/office/drawing/2014/main" id="{356EC183-7768-4AF0-A5FF-7FF61F8B4862}"/>
              </a:ext>
            </a:extLst>
          </p:cNvPr>
          <p:cNvCxnSpPr>
            <a:cxnSpLocks noChangeShapeType="1"/>
            <a:endCxn id="57431" idx="2"/>
          </p:cNvCxnSpPr>
          <p:nvPr/>
        </p:nvCxnSpPr>
        <p:spPr bwMode="auto">
          <a:xfrm rot="10800000" flipH="1" flipV="1">
            <a:off x="7746316" y="2781300"/>
            <a:ext cx="576262" cy="2484438"/>
          </a:xfrm>
          <a:prstGeom prst="curvedConnector3">
            <a:avLst>
              <a:gd name="adj1" fmla="val -94491"/>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7445" name="AutoShape 101">
            <a:extLst>
              <a:ext uri="{FF2B5EF4-FFF2-40B4-BE49-F238E27FC236}">
                <a16:creationId xmlns:a16="http://schemas.microsoft.com/office/drawing/2014/main" id="{B60D61AB-9455-49FD-A5C3-AB2FD903C8F4}"/>
              </a:ext>
            </a:extLst>
          </p:cNvPr>
          <p:cNvCxnSpPr>
            <a:cxnSpLocks noChangeShapeType="1"/>
            <a:stCxn id="57409" idx="1"/>
            <a:endCxn id="57432" idx="2"/>
          </p:cNvCxnSpPr>
          <p:nvPr/>
        </p:nvCxnSpPr>
        <p:spPr bwMode="auto">
          <a:xfrm rot="10800000" flipH="1" flipV="1">
            <a:off x="7691724" y="3501231"/>
            <a:ext cx="428602" cy="2165020"/>
          </a:xfrm>
          <a:prstGeom prst="curvedConnector3">
            <a:avLst>
              <a:gd name="adj1" fmla="val -110653"/>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
        <p:nvSpPr>
          <p:cNvPr id="57446" name="AutoShape 102">
            <a:hlinkClick r:id="" action="ppaction://hlinkshowjump?jump=nextslide" highlightClick="1"/>
            <a:extLst>
              <a:ext uri="{FF2B5EF4-FFF2-40B4-BE49-F238E27FC236}">
                <a16:creationId xmlns:a16="http://schemas.microsoft.com/office/drawing/2014/main" id="{106F8059-EE80-478C-AF46-B4E76764EE6C}"/>
              </a:ext>
            </a:extLst>
          </p:cNvPr>
          <p:cNvSpPr>
            <a:spLocks noChangeArrowheads="1"/>
          </p:cNvSpPr>
          <p:nvPr/>
        </p:nvSpPr>
        <p:spPr bwMode="auto">
          <a:xfrm>
            <a:off x="8457824" y="272147"/>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7447" name="AutoShape 103">
            <a:hlinkClick r:id="rId19" action="ppaction://hlinksldjump" highlightClick="1"/>
            <a:extLst>
              <a:ext uri="{FF2B5EF4-FFF2-40B4-BE49-F238E27FC236}">
                <a16:creationId xmlns:a16="http://schemas.microsoft.com/office/drawing/2014/main" id="{7AA6DB1E-D531-4E3C-82FC-A88C5E3B016D}"/>
              </a:ext>
            </a:extLst>
          </p:cNvPr>
          <p:cNvSpPr>
            <a:spLocks noChangeArrowheads="1"/>
          </p:cNvSpPr>
          <p:nvPr/>
        </p:nvSpPr>
        <p:spPr bwMode="auto">
          <a:xfrm>
            <a:off x="87358" y="67977"/>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7389"/>
                                        </p:tgtEl>
                                        <p:attrNameLst>
                                          <p:attrName>style.visibility</p:attrName>
                                        </p:attrNameLst>
                                      </p:cBhvr>
                                      <p:to>
                                        <p:strVal val="visible"/>
                                      </p:to>
                                    </p:set>
                                    <p:animEffect transition="in" filter="slide(fromBottom)">
                                      <p:cBhvr>
                                        <p:cTn id="7" dur="1000"/>
                                        <p:tgtEl>
                                          <p:spTgt spid="573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57393"/>
                                        </p:tgtEl>
                                        <p:attrNameLst>
                                          <p:attrName>style.visibility</p:attrName>
                                        </p:attrNameLst>
                                      </p:cBhvr>
                                      <p:to>
                                        <p:strVal val="visible"/>
                                      </p:to>
                                    </p:set>
                                    <p:animEffect transition="in" filter="slide(fromBottom)">
                                      <p:cBhvr>
                                        <p:cTn id="12" dur="1000"/>
                                        <p:tgtEl>
                                          <p:spTgt spid="573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57418"/>
                                        </p:tgtEl>
                                        <p:attrNameLst>
                                          <p:attrName>style.opacity</p:attrName>
                                        </p:attrNameLst>
                                      </p:cBhvr>
                                      <p:to>
                                        <p:strVal val="0.0"/>
                                      </p:to>
                                    </p:set>
                                    <p:animEffect filter="image" prLst="opacity: 0.0">
                                      <p:cBhvr rctx="IE">
                                        <p:cTn id="17" dur="indefinite"/>
                                        <p:tgtEl>
                                          <p:spTgt spid="574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7411"/>
                                        </p:tgtEl>
                                        <p:attrNameLst>
                                          <p:attrName>style.visibility</p:attrName>
                                        </p:attrNameLst>
                                      </p:cBhvr>
                                      <p:to>
                                        <p:strVal val="visible"/>
                                      </p:to>
                                    </p:set>
                                    <p:animEffect transition="in" filter="slide(fromBottom)">
                                      <p:cBhvr>
                                        <p:cTn id="22" dur="1000"/>
                                        <p:tgtEl>
                                          <p:spTgt spid="574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nodeType="clickEffect">
                                  <p:stCondLst>
                                    <p:cond delay="0"/>
                                  </p:stCondLst>
                                  <p:childTnLst>
                                    <p:set>
                                      <p:cBhvr>
                                        <p:cTn id="26" dur="1" fill="hold">
                                          <p:stCondLst>
                                            <p:cond delay="0"/>
                                          </p:stCondLst>
                                        </p:cTn>
                                        <p:tgtEl>
                                          <p:spTgt spid="57434"/>
                                        </p:tgtEl>
                                        <p:attrNameLst>
                                          <p:attrName>style.visibility</p:attrName>
                                        </p:attrNameLst>
                                      </p:cBhvr>
                                      <p:to>
                                        <p:strVal val="visible"/>
                                      </p:to>
                                    </p:set>
                                    <p:anim calcmode="lin" valueType="num">
                                      <p:cBhvr additive="base">
                                        <p:cTn id="27" dur="1000"/>
                                        <p:tgtEl>
                                          <p:spTgt spid="57434"/>
                                        </p:tgtEl>
                                        <p:attrNameLst>
                                          <p:attrName>ppt_y</p:attrName>
                                        </p:attrNameLst>
                                      </p:cBhvr>
                                      <p:tavLst>
                                        <p:tav tm="0">
                                          <p:val>
                                            <p:strVal val="#ppt_y-#ppt_h*1.125000"/>
                                          </p:val>
                                        </p:tav>
                                        <p:tav tm="100000">
                                          <p:val>
                                            <p:strVal val="#ppt_y"/>
                                          </p:val>
                                        </p:tav>
                                      </p:tavLst>
                                    </p:anim>
                                    <p:animEffect transition="in" filter="wipe(down)">
                                      <p:cBhvr>
                                        <p:cTn id="28" dur="1000"/>
                                        <p:tgtEl>
                                          <p:spTgt spid="5743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57421"/>
                                        </p:tgtEl>
                                        <p:attrNameLst>
                                          <p:attrName>style.visibility</p:attrName>
                                        </p:attrNameLst>
                                      </p:cBhvr>
                                      <p:to>
                                        <p:strVal val="visible"/>
                                      </p:to>
                                    </p:set>
                                    <p:animEffect transition="in" filter="slide(fromBottom)">
                                      <p:cBhvr>
                                        <p:cTn id="33" dur="1000"/>
                                        <p:tgtEl>
                                          <p:spTgt spid="5742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57412"/>
                                        </p:tgtEl>
                                        <p:attrNameLst>
                                          <p:attrName>style.visibility</p:attrName>
                                        </p:attrNameLst>
                                      </p:cBhvr>
                                      <p:to>
                                        <p:strVal val="visible"/>
                                      </p:to>
                                    </p:set>
                                    <p:animEffect transition="in" filter="slide(fromBottom)">
                                      <p:cBhvr>
                                        <p:cTn id="38" dur="1000"/>
                                        <p:tgtEl>
                                          <p:spTgt spid="5741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nodeType="clickEffect">
                                  <p:stCondLst>
                                    <p:cond delay="0"/>
                                  </p:stCondLst>
                                  <p:childTnLst>
                                    <p:set>
                                      <p:cBhvr>
                                        <p:cTn id="42" dur="1" fill="hold">
                                          <p:stCondLst>
                                            <p:cond delay="0"/>
                                          </p:stCondLst>
                                        </p:cTn>
                                        <p:tgtEl>
                                          <p:spTgt spid="57435"/>
                                        </p:tgtEl>
                                        <p:attrNameLst>
                                          <p:attrName>style.visibility</p:attrName>
                                        </p:attrNameLst>
                                      </p:cBhvr>
                                      <p:to>
                                        <p:strVal val="visible"/>
                                      </p:to>
                                    </p:set>
                                    <p:anim calcmode="lin" valueType="num">
                                      <p:cBhvr additive="base">
                                        <p:cTn id="43" dur="1000"/>
                                        <p:tgtEl>
                                          <p:spTgt spid="57435"/>
                                        </p:tgtEl>
                                        <p:attrNameLst>
                                          <p:attrName>ppt_y</p:attrName>
                                        </p:attrNameLst>
                                      </p:cBhvr>
                                      <p:tavLst>
                                        <p:tav tm="0">
                                          <p:val>
                                            <p:strVal val="#ppt_y-#ppt_h*1.125000"/>
                                          </p:val>
                                        </p:tav>
                                        <p:tav tm="100000">
                                          <p:val>
                                            <p:strVal val="#ppt_y"/>
                                          </p:val>
                                        </p:tav>
                                      </p:tavLst>
                                    </p:anim>
                                    <p:animEffect transition="in" filter="wipe(down)">
                                      <p:cBhvr>
                                        <p:cTn id="44" dur="1000"/>
                                        <p:tgtEl>
                                          <p:spTgt spid="5743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57422"/>
                                        </p:tgtEl>
                                        <p:attrNameLst>
                                          <p:attrName>style.visibility</p:attrName>
                                        </p:attrNameLst>
                                      </p:cBhvr>
                                      <p:to>
                                        <p:strVal val="visible"/>
                                      </p:to>
                                    </p:set>
                                    <p:animEffect transition="in" filter="slide(fromBottom)">
                                      <p:cBhvr>
                                        <p:cTn id="49" dur="1000"/>
                                        <p:tgtEl>
                                          <p:spTgt spid="5742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nodeType="clickEffect">
                                  <p:stCondLst>
                                    <p:cond delay="0"/>
                                  </p:stCondLst>
                                  <p:childTnLst>
                                    <p:set>
                                      <p:cBhvr>
                                        <p:cTn id="53" dur="1" fill="hold">
                                          <p:stCondLst>
                                            <p:cond delay="0"/>
                                          </p:stCondLst>
                                        </p:cTn>
                                        <p:tgtEl>
                                          <p:spTgt spid="57399"/>
                                        </p:tgtEl>
                                        <p:attrNameLst>
                                          <p:attrName>style.visibility</p:attrName>
                                        </p:attrNameLst>
                                      </p:cBhvr>
                                      <p:to>
                                        <p:strVal val="visible"/>
                                      </p:to>
                                    </p:set>
                                    <p:animEffect transition="in" filter="slide(fromBottom)">
                                      <p:cBhvr>
                                        <p:cTn id="54" dur="1000"/>
                                        <p:tgtEl>
                                          <p:spTgt spid="5739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1" fill="hold" nodeType="clickEffect">
                                  <p:stCondLst>
                                    <p:cond delay="0"/>
                                  </p:stCondLst>
                                  <p:childTnLst>
                                    <p:set>
                                      <p:cBhvr>
                                        <p:cTn id="58" dur="1" fill="hold">
                                          <p:stCondLst>
                                            <p:cond delay="0"/>
                                          </p:stCondLst>
                                        </p:cTn>
                                        <p:tgtEl>
                                          <p:spTgt spid="57436"/>
                                        </p:tgtEl>
                                        <p:attrNameLst>
                                          <p:attrName>style.visibility</p:attrName>
                                        </p:attrNameLst>
                                      </p:cBhvr>
                                      <p:to>
                                        <p:strVal val="visible"/>
                                      </p:to>
                                    </p:set>
                                    <p:anim calcmode="lin" valueType="num">
                                      <p:cBhvr additive="base">
                                        <p:cTn id="59" dur="1000"/>
                                        <p:tgtEl>
                                          <p:spTgt spid="57436"/>
                                        </p:tgtEl>
                                        <p:attrNameLst>
                                          <p:attrName>ppt_y</p:attrName>
                                        </p:attrNameLst>
                                      </p:cBhvr>
                                      <p:tavLst>
                                        <p:tav tm="0">
                                          <p:val>
                                            <p:strVal val="#ppt_y-#ppt_h*1.125000"/>
                                          </p:val>
                                        </p:tav>
                                        <p:tav tm="100000">
                                          <p:val>
                                            <p:strVal val="#ppt_y"/>
                                          </p:val>
                                        </p:tav>
                                      </p:tavLst>
                                    </p:anim>
                                    <p:animEffect transition="in" filter="wipe(down)">
                                      <p:cBhvr>
                                        <p:cTn id="60" dur="1000"/>
                                        <p:tgtEl>
                                          <p:spTgt spid="57436"/>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57427"/>
                                        </p:tgtEl>
                                        <p:attrNameLst>
                                          <p:attrName>style.visibility</p:attrName>
                                        </p:attrNameLst>
                                      </p:cBhvr>
                                      <p:to>
                                        <p:strVal val="visible"/>
                                      </p:to>
                                    </p:set>
                                    <p:animEffect transition="in" filter="slide(fromBottom)">
                                      <p:cBhvr>
                                        <p:cTn id="65" dur="1000"/>
                                        <p:tgtEl>
                                          <p:spTgt spid="5742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nodeType="clickEffect">
                                  <p:stCondLst>
                                    <p:cond delay="0"/>
                                  </p:stCondLst>
                                  <p:childTnLst>
                                    <p:set>
                                      <p:cBhvr>
                                        <p:cTn id="69" dur="1" fill="hold">
                                          <p:stCondLst>
                                            <p:cond delay="0"/>
                                          </p:stCondLst>
                                        </p:cTn>
                                        <p:tgtEl>
                                          <p:spTgt spid="57401"/>
                                        </p:tgtEl>
                                        <p:attrNameLst>
                                          <p:attrName>style.visibility</p:attrName>
                                        </p:attrNameLst>
                                      </p:cBhvr>
                                      <p:to>
                                        <p:strVal val="visible"/>
                                      </p:to>
                                    </p:set>
                                    <p:animEffect transition="in" filter="slide(fromBottom)">
                                      <p:cBhvr>
                                        <p:cTn id="70" dur="1000"/>
                                        <p:tgtEl>
                                          <p:spTgt spid="57401"/>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nodeType="clickEffect">
                                  <p:stCondLst>
                                    <p:cond delay="0"/>
                                  </p:stCondLst>
                                  <p:childTnLst>
                                    <p:set>
                                      <p:cBhvr>
                                        <p:cTn id="74" dur="1" fill="hold">
                                          <p:stCondLst>
                                            <p:cond delay="0"/>
                                          </p:stCondLst>
                                        </p:cTn>
                                        <p:tgtEl>
                                          <p:spTgt spid="57437"/>
                                        </p:tgtEl>
                                        <p:attrNameLst>
                                          <p:attrName>style.visibility</p:attrName>
                                        </p:attrNameLst>
                                      </p:cBhvr>
                                      <p:to>
                                        <p:strVal val="visible"/>
                                      </p:to>
                                    </p:set>
                                    <p:anim calcmode="lin" valueType="num">
                                      <p:cBhvr additive="base">
                                        <p:cTn id="75" dur="1000"/>
                                        <p:tgtEl>
                                          <p:spTgt spid="57437"/>
                                        </p:tgtEl>
                                        <p:attrNameLst>
                                          <p:attrName>ppt_y</p:attrName>
                                        </p:attrNameLst>
                                      </p:cBhvr>
                                      <p:tavLst>
                                        <p:tav tm="0">
                                          <p:val>
                                            <p:strVal val="#ppt_y-#ppt_h*1.125000"/>
                                          </p:val>
                                        </p:tav>
                                        <p:tav tm="100000">
                                          <p:val>
                                            <p:strVal val="#ppt_y"/>
                                          </p:val>
                                        </p:tav>
                                      </p:tavLst>
                                    </p:anim>
                                    <p:animEffect transition="in" filter="wipe(down)">
                                      <p:cBhvr>
                                        <p:cTn id="76" dur="1000"/>
                                        <p:tgtEl>
                                          <p:spTgt spid="57437"/>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2" presetClass="entr" presetSubtype="4" fill="hold" grpId="0" nodeType="clickEffect">
                                  <p:stCondLst>
                                    <p:cond delay="0"/>
                                  </p:stCondLst>
                                  <p:childTnLst>
                                    <p:set>
                                      <p:cBhvr>
                                        <p:cTn id="80" dur="1" fill="hold">
                                          <p:stCondLst>
                                            <p:cond delay="0"/>
                                          </p:stCondLst>
                                        </p:cTn>
                                        <p:tgtEl>
                                          <p:spTgt spid="57428"/>
                                        </p:tgtEl>
                                        <p:attrNameLst>
                                          <p:attrName>style.visibility</p:attrName>
                                        </p:attrNameLst>
                                      </p:cBhvr>
                                      <p:to>
                                        <p:strVal val="visible"/>
                                      </p:to>
                                    </p:set>
                                    <p:animEffect transition="in" filter="slide(fromBottom)">
                                      <p:cBhvr>
                                        <p:cTn id="81" dur="1000"/>
                                        <p:tgtEl>
                                          <p:spTgt spid="57428"/>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57390"/>
                                        </p:tgtEl>
                                        <p:attrNameLst>
                                          <p:attrName>style.visibility</p:attrName>
                                        </p:attrNameLst>
                                      </p:cBhvr>
                                      <p:to>
                                        <p:strVal val="visible"/>
                                      </p:to>
                                    </p:set>
                                    <p:animEffect transition="in" filter="slide(fromBottom)">
                                      <p:cBhvr>
                                        <p:cTn id="86" dur="1000"/>
                                        <p:tgtEl>
                                          <p:spTgt spid="5739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nodeType="clickEffect">
                                  <p:stCondLst>
                                    <p:cond delay="0"/>
                                  </p:stCondLst>
                                  <p:childTnLst>
                                    <p:set>
                                      <p:cBhvr>
                                        <p:cTn id="90" dur="1" fill="hold">
                                          <p:stCondLst>
                                            <p:cond delay="0"/>
                                          </p:stCondLst>
                                        </p:cTn>
                                        <p:tgtEl>
                                          <p:spTgt spid="57395"/>
                                        </p:tgtEl>
                                        <p:attrNameLst>
                                          <p:attrName>style.visibility</p:attrName>
                                        </p:attrNameLst>
                                      </p:cBhvr>
                                      <p:to>
                                        <p:strVal val="visible"/>
                                      </p:to>
                                    </p:set>
                                    <p:animEffect transition="in" filter="slide(fromBottom)">
                                      <p:cBhvr>
                                        <p:cTn id="91" dur="1000"/>
                                        <p:tgtEl>
                                          <p:spTgt spid="57395"/>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9" presetClass="emph" presetSubtype="0" grpId="0" nodeType="clickEffect">
                                  <p:stCondLst>
                                    <p:cond delay="0"/>
                                  </p:stCondLst>
                                  <p:childTnLst>
                                    <p:set>
                                      <p:cBhvr rctx="PPT">
                                        <p:cTn id="95" dur="indefinite"/>
                                        <p:tgtEl>
                                          <p:spTgt spid="57419"/>
                                        </p:tgtEl>
                                        <p:attrNameLst>
                                          <p:attrName>style.opacity</p:attrName>
                                        </p:attrNameLst>
                                      </p:cBhvr>
                                      <p:to>
                                        <p:strVal val="0.0"/>
                                      </p:to>
                                    </p:set>
                                    <p:animEffect filter="image" prLst="opacity: 0.0">
                                      <p:cBhvr rctx="IE">
                                        <p:cTn id="96" dur="indefinite"/>
                                        <p:tgtEl>
                                          <p:spTgt spid="57419"/>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57413"/>
                                        </p:tgtEl>
                                        <p:attrNameLst>
                                          <p:attrName>style.visibility</p:attrName>
                                        </p:attrNameLst>
                                      </p:cBhvr>
                                      <p:to>
                                        <p:strVal val="visible"/>
                                      </p:to>
                                    </p:set>
                                    <p:animEffect transition="in" filter="slide(fromBottom)">
                                      <p:cBhvr>
                                        <p:cTn id="101" dur="1000"/>
                                        <p:tgtEl>
                                          <p:spTgt spid="57413"/>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1" fill="hold" nodeType="clickEffect">
                                  <p:stCondLst>
                                    <p:cond delay="0"/>
                                  </p:stCondLst>
                                  <p:childTnLst>
                                    <p:set>
                                      <p:cBhvr>
                                        <p:cTn id="105" dur="1" fill="hold">
                                          <p:stCondLst>
                                            <p:cond delay="0"/>
                                          </p:stCondLst>
                                        </p:cTn>
                                        <p:tgtEl>
                                          <p:spTgt spid="57438"/>
                                        </p:tgtEl>
                                        <p:attrNameLst>
                                          <p:attrName>style.visibility</p:attrName>
                                        </p:attrNameLst>
                                      </p:cBhvr>
                                      <p:to>
                                        <p:strVal val="visible"/>
                                      </p:to>
                                    </p:set>
                                    <p:anim calcmode="lin" valueType="num">
                                      <p:cBhvr additive="base">
                                        <p:cTn id="106" dur="1000"/>
                                        <p:tgtEl>
                                          <p:spTgt spid="57438"/>
                                        </p:tgtEl>
                                        <p:attrNameLst>
                                          <p:attrName>ppt_y</p:attrName>
                                        </p:attrNameLst>
                                      </p:cBhvr>
                                      <p:tavLst>
                                        <p:tav tm="0">
                                          <p:val>
                                            <p:strVal val="#ppt_y-#ppt_h*1.125000"/>
                                          </p:val>
                                        </p:tav>
                                        <p:tav tm="100000">
                                          <p:val>
                                            <p:strVal val="#ppt_y"/>
                                          </p:val>
                                        </p:tav>
                                      </p:tavLst>
                                    </p:anim>
                                    <p:animEffect transition="in" filter="wipe(down)">
                                      <p:cBhvr>
                                        <p:cTn id="107" dur="1000"/>
                                        <p:tgtEl>
                                          <p:spTgt spid="57438"/>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grpId="0" nodeType="clickEffect">
                                  <p:stCondLst>
                                    <p:cond delay="0"/>
                                  </p:stCondLst>
                                  <p:childTnLst>
                                    <p:set>
                                      <p:cBhvr>
                                        <p:cTn id="111" dur="1" fill="hold">
                                          <p:stCondLst>
                                            <p:cond delay="0"/>
                                          </p:stCondLst>
                                        </p:cTn>
                                        <p:tgtEl>
                                          <p:spTgt spid="57423"/>
                                        </p:tgtEl>
                                        <p:attrNameLst>
                                          <p:attrName>style.visibility</p:attrName>
                                        </p:attrNameLst>
                                      </p:cBhvr>
                                      <p:to>
                                        <p:strVal val="visible"/>
                                      </p:to>
                                    </p:set>
                                    <p:animEffect transition="in" filter="slide(fromBottom)">
                                      <p:cBhvr>
                                        <p:cTn id="112" dur="1000"/>
                                        <p:tgtEl>
                                          <p:spTgt spid="57423"/>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grpId="0" nodeType="clickEffect">
                                  <p:stCondLst>
                                    <p:cond delay="0"/>
                                  </p:stCondLst>
                                  <p:childTnLst>
                                    <p:set>
                                      <p:cBhvr>
                                        <p:cTn id="116" dur="1" fill="hold">
                                          <p:stCondLst>
                                            <p:cond delay="0"/>
                                          </p:stCondLst>
                                        </p:cTn>
                                        <p:tgtEl>
                                          <p:spTgt spid="57414"/>
                                        </p:tgtEl>
                                        <p:attrNameLst>
                                          <p:attrName>style.visibility</p:attrName>
                                        </p:attrNameLst>
                                      </p:cBhvr>
                                      <p:to>
                                        <p:strVal val="visible"/>
                                      </p:to>
                                    </p:set>
                                    <p:animEffect transition="in" filter="slide(fromBottom)">
                                      <p:cBhvr>
                                        <p:cTn id="117" dur="1000"/>
                                        <p:tgtEl>
                                          <p:spTgt spid="57414"/>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2" presetClass="entr" presetSubtype="1" fill="hold" nodeType="clickEffect">
                                  <p:stCondLst>
                                    <p:cond delay="0"/>
                                  </p:stCondLst>
                                  <p:childTnLst>
                                    <p:set>
                                      <p:cBhvr>
                                        <p:cTn id="121" dur="1" fill="hold">
                                          <p:stCondLst>
                                            <p:cond delay="0"/>
                                          </p:stCondLst>
                                        </p:cTn>
                                        <p:tgtEl>
                                          <p:spTgt spid="57439"/>
                                        </p:tgtEl>
                                        <p:attrNameLst>
                                          <p:attrName>style.visibility</p:attrName>
                                        </p:attrNameLst>
                                      </p:cBhvr>
                                      <p:to>
                                        <p:strVal val="visible"/>
                                      </p:to>
                                    </p:set>
                                    <p:anim calcmode="lin" valueType="num">
                                      <p:cBhvr additive="base">
                                        <p:cTn id="122" dur="1000"/>
                                        <p:tgtEl>
                                          <p:spTgt spid="57439"/>
                                        </p:tgtEl>
                                        <p:attrNameLst>
                                          <p:attrName>ppt_y</p:attrName>
                                        </p:attrNameLst>
                                      </p:cBhvr>
                                      <p:tavLst>
                                        <p:tav tm="0">
                                          <p:val>
                                            <p:strVal val="#ppt_y-#ppt_h*1.125000"/>
                                          </p:val>
                                        </p:tav>
                                        <p:tav tm="100000">
                                          <p:val>
                                            <p:strVal val="#ppt_y"/>
                                          </p:val>
                                        </p:tav>
                                      </p:tavLst>
                                    </p:anim>
                                    <p:animEffect transition="in" filter="wipe(down)">
                                      <p:cBhvr>
                                        <p:cTn id="123" dur="1000"/>
                                        <p:tgtEl>
                                          <p:spTgt spid="57439"/>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57424"/>
                                        </p:tgtEl>
                                        <p:attrNameLst>
                                          <p:attrName>style.visibility</p:attrName>
                                        </p:attrNameLst>
                                      </p:cBhvr>
                                      <p:to>
                                        <p:strVal val="visible"/>
                                      </p:to>
                                    </p:set>
                                    <p:animEffect transition="in" filter="slide(fromBottom)">
                                      <p:cBhvr>
                                        <p:cTn id="128" dur="1000"/>
                                        <p:tgtEl>
                                          <p:spTgt spid="57424"/>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nodeType="clickEffect">
                                  <p:stCondLst>
                                    <p:cond delay="0"/>
                                  </p:stCondLst>
                                  <p:childTnLst>
                                    <p:set>
                                      <p:cBhvr>
                                        <p:cTn id="132" dur="1" fill="hold">
                                          <p:stCondLst>
                                            <p:cond delay="0"/>
                                          </p:stCondLst>
                                        </p:cTn>
                                        <p:tgtEl>
                                          <p:spTgt spid="57403"/>
                                        </p:tgtEl>
                                        <p:attrNameLst>
                                          <p:attrName>style.visibility</p:attrName>
                                        </p:attrNameLst>
                                      </p:cBhvr>
                                      <p:to>
                                        <p:strVal val="visible"/>
                                      </p:to>
                                    </p:set>
                                    <p:animEffect transition="in" filter="slide(fromBottom)">
                                      <p:cBhvr>
                                        <p:cTn id="133" dur="1000"/>
                                        <p:tgtEl>
                                          <p:spTgt spid="57403"/>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1" fill="hold" nodeType="clickEffect">
                                  <p:stCondLst>
                                    <p:cond delay="0"/>
                                  </p:stCondLst>
                                  <p:childTnLst>
                                    <p:set>
                                      <p:cBhvr>
                                        <p:cTn id="137" dur="1" fill="hold">
                                          <p:stCondLst>
                                            <p:cond delay="0"/>
                                          </p:stCondLst>
                                        </p:cTn>
                                        <p:tgtEl>
                                          <p:spTgt spid="57440"/>
                                        </p:tgtEl>
                                        <p:attrNameLst>
                                          <p:attrName>style.visibility</p:attrName>
                                        </p:attrNameLst>
                                      </p:cBhvr>
                                      <p:to>
                                        <p:strVal val="visible"/>
                                      </p:to>
                                    </p:set>
                                    <p:anim calcmode="lin" valueType="num">
                                      <p:cBhvr additive="base">
                                        <p:cTn id="138" dur="1000"/>
                                        <p:tgtEl>
                                          <p:spTgt spid="57440"/>
                                        </p:tgtEl>
                                        <p:attrNameLst>
                                          <p:attrName>ppt_y</p:attrName>
                                        </p:attrNameLst>
                                      </p:cBhvr>
                                      <p:tavLst>
                                        <p:tav tm="0">
                                          <p:val>
                                            <p:strVal val="#ppt_y-#ppt_h*1.125000"/>
                                          </p:val>
                                        </p:tav>
                                        <p:tav tm="100000">
                                          <p:val>
                                            <p:strVal val="#ppt_y"/>
                                          </p:val>
                                        </p:tav>
                                      </p:tavLst>
                                    </p:anim>
                                    <p:animEffect transition="in" filter="wipe(down)">
                                      <p:cBhvr>
                                        <p:cTn id="139" dur="1000"/>
                                        <p:tgtEl>
                                          <p:spTgt spid="57440"/>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2" presetClass="entr" presetSubtype="4" fill="hold" grpId="0" nodeType="clickEffect">
                                  <p:stCondLst>
                                    <p:cond delay="0"/>
                                  </p:stCondLst>
                                  <p:childTnLst>
                                    <p:set>
                                      <p:cBhvr>
                                        <p:cTn id="143" dur="1" fill="hold">
                                          <p:stCondLst>
                                            <p:cond delay="0"/>
                                          </p:stCondLst>
                                        </p:cTn>
                                        <p:tgtEl>
                                          <p:spTgt spid="57429"/>
                                        </p:tgtEl>
                                        <p:attrNameLst>
                                          <p:attrName>style.visibility</p:attrName>
                                        </p:attrNameLst>
                                      </p:cBhvr>
                                      <p:to>
                                        <p:strVal val="visible"/>
                                      </p:to>
                                    </p:set>
                                    <p:animEffect transition="in" filter="slide(fromBottom)">
                                      <p:cBhvr>
                                        <p:cTn id="144" dur="1000"/>
                                        <p:tgtEl>
                                          <p:spTgt spid="57429"/>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2" presetClass="entr" presetSubtype="4" fill="hold" nodeType="clickEffect">
                                  <p:stCondLst>
                                    <p:cond delay="0"/>
                                  </p:stCondLst>
                                  <p:childTnLst>
                                    <p:set>
                                      <p:cBhvr>
                                        <p:cTn id="148" dur="1" fill="hold">
                                          <p:stCondLst>
                                            <p:cond delay="0"/>
                                          </p:stCondLst>
                                        </p:cTn>
                                        <p:tgtEl>
                                          <p:spTgt spid="57405"/>
                                        </p:tgtEl>
                                        <p:attrNameLst>
                                          <p:attrName>style.visibility</p:attrName>
                                        </p:attrNameLst>
                                      </p:cBhvr>
                                      <p:to>
                                        <p:strVal val="visible"/>
                                      </p:to>
                                    </p:set>
                                    <p:animEffect transition="in" filter="slide(fromBottom)">
                                      <p:cBhvr>
                                        <p:cTn id="149" dur="1000"/>
                                        <p:tgtEl>
                                          <p:spTgt spid="57405"/>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2" presetClass="entr" presetSubtype="1" fill="hold" nodeType="clickEffect">
                                  <p:stCondLst>
                                    <p:cond delay="0"/>
                                  </p:stCondLst>
                                  <p:childTnLst>
                                    <p:set>
                                      <p:cBhvr>
                                        <p:cTn id="153" dur="1" fill="hold">
                                          <p:stCondLst>
                                            <p:cond delay="0"/>
                                          </p:stCondLst>
                                        </p:cTn>
                                        <p:tgtEl>
                                          <p:spTgt spid="57441"/>
                                        </p:tgtEl>
                                        <p:attrNameLst>
                                          <p:attrName>style.visibility</p:attrName>
                                        </p:attrNameLst>
                                      </p:cBhvr>
                                      <p:to>
                                        <p:strVal val="visible"/>
                                      </p:to>
                                    </p:set>
                                    <p:anim calcmode="lin" valueType="num">
                                      <p:cBhvr additive="base">
                                        <p:cTn id="154" dur="1000"/>
                                        <p:tgtEl>
                                          <p:spTgt spid="57441"/>
                                        </p:tgtEl>
                                        <p:attrNameLst>
                                          <p:attrName>ppt_y</p:attrName>
                                        </p:attrNameLst>
                                      </p:cBhvr>
                                      <p:tavLst>
                                        <p:tav tm="0">
                                          <p:val>
                                            <p:strVal val="#ppt_y-#ppt_h*1.125000"/>
                                          </p:val>
                                        </p:tav>
                                        <p:tav tm="100000">
                                          <p:val>
                                            <p:strVal val="#ppt_y"/>
                                          </p:val>
                                        </p:tav>
                                      </p:tavLst>
                                    </p:anim>
                                    <p:animEffect transition="in" filter="wipe(down)">
                                      <p:cBhvr>
                                        <p:cTn id="155" dur="1000"/>
                                        <p:tgtEl>
                                          <p:spTgt spid="57441"/>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57430"/>
                                        </p:tgtEl>
                                        <p:attrNameLst>
                                          <p:attrName>style.visibility</p:attrName>
                                        </p:attrNameLst>
                                      </p:cBhvr>
                                      <p:to>
                                        <p:strVal val="visible"/>
                                      </p:to>
                                    </p:set>
                                    <p:animEffect transition="in" filter="slide(fromBottom)">
                                      <p:cBhvr>
                                        <p:cTn id="160" dur="1000"/>
                                        <p:tgtEl>
                                          <p:spTgt spid="57430"/>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57391"/>
                                        </p:tgtEl>
                                        <p:attrNameLst>
                                          <p:attrName>style.visibility</p:attrName>
                                        </p:attrNameLst>
                                      </p:cBhvr>
                                      <p:to>
                                        <p:strVal val="visible"/>
                                      </p:to>
                                    </p:set>
                                    <p:animEffect transition="in" filter="slide(fromBottom)">
                                      <p:cBhvr>
                                        <p:cTn id="165" dur="1000"/>
                                        <p:tgtEl>
                                          <p:spTgt spid="57391"/>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nodeType="clickEffect">
                                  <p:stCondLst>
                                    <p:cond delay="0"/>
                                  </p:stCondLst>
                                  <p:childTnLst>
                                    <p:set>
                                      <p:cBhvr>
                                        <p:cTn id="169" dur="1" fill="hold">
                                          <p:stCondLst>
                                            <p:cond delay="0"/>
                                          </p:stCondLst>
                                        </p:cTn>
                                        <p:tgtEl>
                                          <p:spTgt spid="57397"/>
                                        </p:tgtEl>
                                        <p:attrNameLst>
                                          <p:attrName>style.visibility</p:attrName>
                                        </p:attrNameLst>
                                      </p:cBhvr>
                                      <p:to>
                                        <p:strVal val="visible"/>
                                      </p:to>
                                    </p:set>
                                    <p:animEffect transition="in" filter="slide(fromBottom)">
                                      <p:cBhvr>
                                        <p:cTn id="170" dur="1000"/>
                                        <p:tgtEl>
                                          <p:spTgt spid="57397"/>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9" presetClass="emph" presetSubtype="0" grpId="0" nodeType="clickEffect">
                                  <p:stCondLst>
                                    <p:cond delay="0"/>
                                  </p:stCondLst>
                                  <p:childTnLst>
                                    <p:set>
                                      <p:cBhvr rctx="PPT">
                                        <p:cTn id="174" dur="indefinite"/>
                                        <p:tgtEl>
                                          <p:spTgt spid="57420"/>
                                        </p:tgtEl>
                                        <p:attrNameLst>
                                          <p:attrName>style.opacity</p:attrName>
                                        </p:attrNameLst>
                                      </p:cBhvr>
                                      <p:to>
                                        <p:strVal val="0.0"/>
                                      </p:to>
                                    </p:set>
                                    <p:animEffect filter="image" prLst="opacity: 0.0">
                                      <p:cBhvr rctx="IE">
                                        <p:cTn id="175" dur="indefinite"/>
                                        <p:tgtEl>
                                          <p:spTgt spid="57420"/>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57415"/>
                                        </p:tgtEl>
                                        <p:attrNameLst>
                                          <p:attrName>style.visibility</p:attrName>
                                        </p:attrNameLst>
                                      </p:cBhvr>
                                      <p:to>
                                        <p:strVal val="visible"/>
                                      </p:to>
                                    </p:set>
                                    <p:animEffect transition="in" filter="slide(fromBottom)">
                                      <p:cBhvr>
                                        <p:cTn id="180" dur="1000"/>
                                        <p:tgtEl>
                                          <p:spTgt spid="57415"/>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1" fill="hold" nodeType="clickEffect">
                                  <p:stCondLst>
                                    <p:cond delay="0"/>
                                  </p:stCondLst>
                                  <p:childTnLst>
                                    <p:set>
                                      <p:cBhvr>
                                        <p:cTn id="184" dur="1" fill="hold">
                                          <p:stCondLst>
                                            <p:cond delay="0"/>
                                          </p:stCondLst>
                                        </p:cTn>
                                        <p:tgtEl>
                                          <p:spTgt spid="57442"/>
                                        </p:tgtEl>
                                        <p:attrNameLst>
                                          <p:attrName>style.visibility</p:attrName>
                                        </p:attrNameLst>
                                      </p:cBhvr>
                                      <p:to>
                                        <p:strVal val="visible"/>
                                      </p:to>
                                    </p:set>
                                    <p:anim calcmode="lin" valueType="num">
                                      <p:cBhvr additive="base">
                                        <p:cTn id="185" dur="1000"/>
                                        <p:tgtEl>
                                          <p:spTgt spid="57442"/>
                                        </p:tgtEl>
                                        <p:attrNameLst>
                                          <p:attrName>ppt_y</p:attrName>
                                        </p:attrNameLst>
                                      </p:cBhvr>
                                      <p:tavLst>
                                        <p:tav tm="0">
                                          <p:val>
                                            <p:strVal val="#ppt_y-#ppt_h*1.125000"/>
                                          </p:val>
                                        </p:tav>
                                        <p:tav tm="100000">
                                          <p:val>
                                            <p:strVal val="#ppt_y"/>
                                          </p:val>
                                        </p:tav>
                                      </p:tavLst>
                                    </p:anim>
                                    <p:animEffect transition="in" filter="wipe(down)">
                                      <p:cBhvr>
                                        <p:cTn id="186" dur="1000"/>
                                        <p:tgtEl>
                                          <p:spTgt spid="57442"/>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2" presetClass="entr" presetSubtype="4" fill="hold" grpId="0" nodeType="clickEffect">
                                  <p:stCondLst>
                                    <p:cond delay="0"/>
                                  </p:stCondLst>
                                  <p:childTnLst>
                                    <p:set>
                                      <p:cBhvr>
                                        <p:cTn id="190" dur="1" fill="hold">
                                          <p:stCondLst>
                                            <p:cond delay="0"/>
                                          </p:stCondLst>
                                        </p:cTn>
                                        <p:tgtEl>
                                          <p:spTgt spid="57425"/>
                                        </p:tgtEl>
                                        <p:attrNameLst>
                                          <p:attrName>style.visibility</p:attrName>
                                        </p:attrNameLst>
                                      </p:cBhvr>
                                      <p:to>
                                        <p:strVal val="visible"/>
                                      </p:to>
                                    </p:set>
                                    <p:animEffect transition="in" filter="slide(fromBottom)">
                                      <p:cBhvr>
                                        <p:cTn id="191" dur="1000"/>
                                        <p:tgtEl>
                                          <p:spTgt spid="57425"/>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12" presetClass="entr" presetSubtype="4" fill="hold" grpId="0" nodeType="clickEffect">
                                  <p:stCondLst>
                                    <p:cond delay="0"/>
                                  </p:stCondLst>
                                  <p:childTnLst>
                                    <p:set>
                                      <p:cBhvr>
                                        <p:cTn id="195" dur="1" fill="hold">
                                          <p:stCondLst>
                                            <p:cond delay="0"/>
                                          </p:stCondLst>
                                        </p:cTn>
                                        <p:tgtEl>
                                          <p:spTgt spid="57416"/>
                                        </p:tgtEl>
                                        <p:attrNameLst>
                                          <p:attrName>style.visibility</p:attrName>
                                        </p:attrNameLst>
                                      </p:cBhvr>
                                      <p:to>
                                        <p:strVal val="visible"/>
                                      </p:to>
                                    </p:set>
                                    <p:animEffect transition="in" filter="slide(fromBottom)">
                                      <p:cBhvr>
                                        <p:cTn id="196" dur="1000"/>
                                        <p:tgtEl>
                                          <p:spTgt spid="57416"/>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2" presetClass="entr" presetSubtype="1" fill="hold" nodeType="clickEffect">
                                  <p:stCondLst>
                                    <p:cond delay="0"/>
                                  </p:stCondLst>
                                  <p:childTnLst>
                                    <p:set>
                                      <p:cBhvr>
                                        <p:cTn id="200" dur="1" fill="hold">
                                          <p:stCondLst>
                                            <p:cond delay="0"/>
                                          </p:stCondLst>
                                        </p:cTn>
                                        <p:tgtEl>
                                          <p:spTgt spid="57443"/>
                                        </p:tgtEl>
                                        <p:attrNameLst>
                                          <p:attrName>style.visibility</p:attrName>
                                        </p:attrNameLst>
                                      </p:cBhvr>
                                      <p:to>
                                        <p:strVal val="visible"/>
                                      </p:to>
                                    </p:set>
                                    <p:anim calcmode="lin" valueType="num">
                                      <p:cBhvr additive="base">
                                        <p:cTn id="201" dur="1000"/>
                                        <p:tgtEl>
                                          <p:spTgt spid="57443"/>
                                        </p:tgtEl>
                                        <p:attrNameLst>
                                          <p:attrName>ppt_y</p:attrName>
                                        </p:attrNameLst>
                                      </p:cBhvr>
                                      <p:tavLst>
                                        <p:tav tm="0">
                                          <p:val>
                                            <p:strVal val="#ppt_y-#ppt_h*1.125000"/>
                                          </p:val>
                                        </p:tav>
                                        <p:tav tm="100000">
                                          <p:val>
                                            <p:strVal val="#ppt_y"/>
                                          </p:val>
                                        </p:tav>
                                      </p:tavLst>
                                    </p:anim>
                                    <p:animEffect transition="in" filter="wipe(down)">
                                      <p:cBhvr>
                                        <p:cTn id="202" dur="1000"/>
                                        <p:tgtEl>
                                          <p:spTgt spid="57443"/>
                                        </p:tgtEl>
                                      </p:cBhvr>
                                    </p:animEffec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12" presetClass="entr" presetSubtype="4" fill="hold" grpId="0" nodeType="clickEffect">
                                  <p:stCondLst>
                                    <p:cond delay="0"/>
                                  </p:stCondLst>
                                  <p:childTnLst>
                                    <p:set>
                                      <p:cBhvr>
                                        <p:cTn id="206" dur="1" fill="hold">
                                          <p:stCondLst>
                                            <p:cond delay="0"/>
                                          </p:stCondLst>
                                        </p:cTn>
                                        <p:tgtEl>
                                          <p:spTgt spid="57426"/>
                                        </p:tgtEl>
                                        <p:attrNameLst>
                                          <p:attrName>style.visibility</p:attrName>
                                        </p:attrNameLst>
                                      </p:cBhvr>
                                      <p:to>
                                        <p:strVal val="visible"/>
                                      </p:to>
                                    </p:set>
                                    <p:animEffect transition="in" filter="slide(fromBottom)">
                                      <p:cBhvr>
                                        <p:cTn id="207" dur="1000"/>
                                        <p:tgtEl>
                                          <p:spTgt spid="57426"/>
                                        </p:tgtEl>
                                      </p:cBhvr>
                                    </p:animEffec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2" presetClass="entr" presetSubtype="4" fill="hold" nodeType="clickEffect">
                                  <p:stCondLst>
                                    <p:cond delay="0"/>
                                  </p:stCondLst>
                                  <p:childTnLst>
                                    <p:set>
                                      <p:cBhvr>
                                        <p:cTn id="211" dur="1" fill="hold">
                                          <p:stCondLst>
                                            <p:cond delay="0"/>
                                          </p:stCondLst>
                                        </p:cTn>
                                        <p:tgtEl>
                                          <p:spTgt spid="57407"/>
                                        </p:tgtEl>
                                        <p:attrNameLst>
                                          <p:attrName>style.visibility</p:attrName>
                                        </p:attrNameLst>
                                      </p:cBhvr>
                                      <p:to>
                                        <p:strVal val="visible"/>
                                      </p:to>
                                    </p:set>
                                    <p:animEffect transition="in" filter="slide(fromBottom)">
                                      <p:cBhvr>
                                        <p:cTn id="212" dur="1000"/>
                                        <p:tgtEl>
                                          <p:spTgt spid="57407"/>
                                        </p:tgtEl>
                                      </p:cBhvr>
                                    </p:animEffect>
                                  </p:childTnLst>
                                </p:cTn>
                              </p:par>
                            </p:childTnLst>
                          </p:cTn>
                        </p:par>
                      </p:childTnLst>
                    </p:cTn>
                  </p:par>
                  <p:par>
                    <p:cTn id="213" fill="hold" nodeType="clickPar">
                      <p:stCondLst>
                        <p:cond delay="indefinite"/>
                      </p:stCondLst>
                      <p:childTnLst>
                        <p:par>
                          <p:cTn id="214" fill="hold" nodeType="withGroup">
                            <p:stCondLst>
                              <p:cond delay="0"/>
                            </p:stCondLst>
                            <p:childTnLst>
                              <p:par>
                                <p:cTn id="215" presetID="12" presetClass="entr" presetSubtype="1" fill="hold" nodeType="clickEffect">
                                  <p:stCondLst>
                                    <p:cond delay="0"/>
                                  </p:stCondLst>
                                  <p:childTnLst>
                                    <p:set>
                                      <p:cBhvr>
                                        <p:cTn id="216" dur="1" fill="hold">
                                          <p:stCondLst>
                                            <p:cond delay="0"/>
                                          </p:stCondLst>
                                        </p:cTn>
                                        <p:tgtEl>
                                          <p:spTgt spid="57444"/>
                                        </p:tgtEl>
                                        <p:attrNameLst>
                                          <p:attrName>style.visibility</p:attrName>
                                        </p:attrNameLst>
                                      </p:cBhvr>
                                      <p:to>
                                        <p:strVal val="visible"/>
                                      </p:to>
                                    </p:set>
                                    <p:anim calcmode="lin" valueType="num">
                                      <p:cBhvr additive="base">
                                        <p:cTn id="217" dur="1000"/>
                                        <p:tgtEl>
                                          <p:spTgt spid="57444"/>
                                        </p:tgtEl>
                                        <p:attrNameLst>
                                          <p:attrName>ppt_y</p:attrName>
                                        </p:attrNameLst>
                                      </p:cBhvr>
                                      <p:tavLst>
                                        <p:tav tm="0">
                                          <p:val>
                                            <p:strVal val="#ppt_y-#ppt_h*1.125000"/>
                                          </p:val>
                                        </p:tav>
                                        <p:tav tm="100000">
                                          <p:val>
                                            <p:strVal val="#ppt_y"/>
                                          </p:val>
                                        </p:tav>
                                      </p:tavLst>
                                    </p:anim>
                                    <p:animEffect transition="in" filter="wipe(down)">
                                      <p:cBhvr>
                                        <p:cTn id="218" dur="1000"/>
                                        <p:tgtEl>
                                          <p:spTgt spid="57444"/>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2" presetClass="entr" presetSubtype="4" fill="hold" grpId="0" nodeType="clickEffect">
                                  <p:stCondLst>
                                    <p:cond delay="0"/>
                                  </p:stCondLst>
                                  <p:childTnLst>
                                    <p:set>
                                      <p:cBhvr>
                                        <p:cTn id="222" dur="1" fill="hold">
                                          <p:stCondLst>
                                            <p:cond delay="0"/>
                                          </p:stCondLst>
                                        </p:cTn>
                                        <p:tgtEl>
                                          <p:spTgt spid="57431"/>
                                        </p:tgtEl>
                                        <p:attrNameLst>
                                          <p:attrName>style.visibility</p:attrName>
                                        </p:attrNameLst>
                                      </p:cBhvr>
                                      <p:to>
                                        <p:strVal val="visible"/>
                                      </p:to>
                                    </p:set>
                                    <p:animEffect transition="in" filter="slide(fromBottom)">
                                      <p:cBhvr>
                                        <p:cTn id="223" dur="1000"/>
                                        <p:tgtEl>
                                          <p:spTgt spid="57431"/>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2" presetClass="entr" presetSubtype="4" fill="hold" nodeType="clickEffect">
                                  <p:stCondLst>
                                    <p:cond delay="0"/>
                                  </p:stCondLst>
                                  <p:childTnLst>
                                    <p:set>
                                      <p:cBhvr>
                                        <p:cTn id="227" dur="1" fill="hold">
                                          <p:stCondLst>
                                            <p:cond delay="0"/>
                                          </p:stCondLst>
                                        </p:cTn>
                                        <p:tgtEl>
                                          <p:spTgt spid="57409"/>
                                        </p:tgtEl>
                                        <p:attrNameLst>
                                          <p:attrName>style.visibility</p:attrName>
                                        </p:attrNameLst>
                                      </p:cBhvr>
                                      <p:to>
                                        <p:strVal val="visible"/>
                                      </p:to>
                                    </p:set>
                                    <p:animEffect transition="in" filter="slide(fromBottom)">
                                      <p:cBhvr>
                                        <p:cTn id="228" dur="1000"/>
                                        <p:tgtEl>
                                          <p:spTgt spid="57409"/>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2" presetClass="entr" presetSubtype="1" fill="hold" nodeType="clickEffect">
                                  <p:stCondLst>
                                    <p:cond delay="0"/>
                                  </p:stCondLst>
                                  <p:childTnLst>
                                    <p:set>
                                      <p:cBhvr>
                                        <p:cTn id="232" dur="1" fill="hold">
                                          <p:stCondLst>
                                            <p:cond delay="0"/>
                                          </p:stCondLst>
                                        </p:cTn>
                                        <p:tgtEl>
                                          <p:spTgt spid="57445"/>
                                        </p:tgtEl>
                                        <p:attrNameLst>
                                          <p:attrName>style.visibility</p:attrName>
                                        </p:attrNameLst>
                                      </p:cBhvr>
                                      <p:to>
                                        <p:strVal val="visible"/>
                                      </p:to>
                                    </p:set>
                                    <p:anim calcmode="lin" valueType="num">
                                      <p:cBhvr additive="base">
                                        <p:cTn id="233" dur="1000"/>
                                        <p:tgtEl>
                                          <p:spTgt spid="57445"/>
                                        </p:tgtEl>
                                        <p:attrNameLst>
                                          <p:attrName>ppt_y</p:attrName>
                                        </p:attrNameLst>
                                      </p:cBhvr>
                                      <p:tavLst>
                                        <p:tav tm="0">
                                          <p:val>
                                            <p:strVal val="#ppt_y-#ppt_h*1.125000"/>
                                          </p:val>
                                        </p:tav>
                                        <p:tav tm="100000">
                                          <p:val>
                                            <p:strVal val="#ppt_y"/>
                                          </p:val>
                                        </p:tav>
                                      </p:tavLst>
                                    </p:anim>
                                    <p:animEffect transition="in" filter="wipe(down)">
                                      <p:cBhvr>
                                        <p:cTn id="234" dur="1000"/>
                                        <p:tgtEl>
                                          <p:spTgt spid="57445"/>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2" presetClass="entr" presetSubtype="4" fill="hold" grpId="0" nodeType="clickEffect">
                                  <p:stCondLst>
                                    <p:cond delay="0"/>
                                  </p:stCondLst>
                                  <p:childTnLst>
                                    <p:set>
                                      <p:cBhvr>
                                        <p:cTn id="238" dur="1" fill="hold">
                                          <p:stCondLst>
                                            <p:cond delay="0"/>
                                          </p:stCondLst>
                                        </p:cTn>
                                        <p:tgtEl>
                                          <p:spTgt spid="57432"/>
                                        </p:tgtEl>
                                        <p:attrNameLst>
                                          <p:attrName>style.visibility</p:attrName>
                                        </p:attrNameLst>
                                      </p:cBhvr>
                                      <p:to>
                                        <p:strVal val="visible"/>
                                      </p:to>
                                    </p:set>
                                    <p:animEffect transition="in" filter="slide(fromBottom)">
                                      <p:cBhvr>
                                        <p:cTn id="239" dur="1000"/>
                                        <p:tgtEl>
                                          <p:spTgt spid="57432"/>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2" presetClass="entr" presetSubtype="8" fill="hold" grpId="0" nodeType="clickEffect">
                                  <p:stCondLst>
                                    <p:cond delay="0"/>
                                  </p:stCondLst>
                                  <p:childTnLst>
                                    <p:set>
                                      <p:cBhvr>
                                        <p:cTn id="243" dur="1" fill="hold">
                                          <p:stCondLst>
                                            <p:cond delay="0"/>
                                          </p:stCondLst>
                                        </p:cTn>
                                        <p:tgtEl>
                                          <p:spTgt spid="57446"/>
                                        </p:tgtEl>
                                        <p:attrNameLst>
                                          <p:attrName>style.visibility</p:attrName>
                                        </p:attrNameLst>
                                      </p:cBhvr>
                                      <p:to>
                                        <p:strVal val="visible"/>
                                      </p:to>
                                    </p:set>
                                    <p:anim calcmode="lin" valueType="num">
                                      <p:cBhvr additive="base">
                                        <p:cTn id="244" dur="1000" fill="hold"/>
                                        <p:tgtEl>
                                          <p:spTgt spid="57446"/>
                                        </p:tgtEl>
                                        <p:attrNameLst>
                                          <p:attrName>ppt_x</p:attrName>
                                        </p:attrNameLst>
                                      </p:cBhvr>
                                      <p:tavLst>
                                        <p:tav tm="0">
                                          <p:val>
                                            <p:strVal val="0-#ppt_w/2"/>
                                          </p:val>
                                        </p:tav>
                                        <p:tav tm="100000">
                                          <p:val>
                                            <p:strVal val="#ppt_x"/>
                                          </p:val>
                                        </p:tav>
                                      </p:tavLst>
                                    </p:anim>
                                    <p:anim calcmode="lin" valueType="num">
                                      <p:cBhvr additive="base">
                                        <p:cTn id="245" dur="1000" fill="hold"/>
                                        <p:tgtEl>
                                          <p:spTgt spid="574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89" grpId="0"/>
      <p:bldP spid="57390" grpId="0"/>
      <p:bldP spid="57391" grpId="0"/>
      <p:bldP spid="57411" grpId="0" animBg="1"/>
      <p:bldP spid="57412" grpId="0" animBg="1"/>
      <p:bldP spid="57413" grpId="0" animBg="1"/>
      <p:bldP spid="57414" grpId="0" animBg="1"/>
      <p:bldP spid="57415" grpId="0" animBg="1"/>
      <p:bldP spid="57416" grpId="0" animBg="1"/>
      <p:bldP spid="57418" grpId="0" animBg="1"/>
      <p:bldP spid="57419" grpId="0" animBg="1"/>
      <p:bldP spid="57420" grpId="0" animBg="1"/>
      <p:bldP spid="57421" grpId="0" animBg="1"/>
      <p:bldP spid="57422" grpId="0" animBg="1"/>
      <p:bldP spid="57423" grpId="0" animBg="1"/>
      <p:bldP spid="57424" grpId="0" animBg="1"/>
      <p:bldP spid="57425" grpId="0" animBg="1"/>
      <p:bldP spid="57426" grpId="0" animBg="1"/>
      <p:bldP spid="57427" grpId="0" animBg="1"/>
      <p:bldP spid="57428" grpId="0" animBg="1"/>
      <p:bldP spid="57429" grpId="0" animBg="1"/>
      <p:bldP spid="57430" grpId="0" animBg="1"/>
      <p:bldP spid="57431" grpId="0" animBg="1"/>
      <p:bldP spid="57432" grpId="0" animBg="1"/>
      <p:bldP spid="57446"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C645EDD4-457E-4711-B913-A3EA0EB4C16E}"/>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1600">
                <a:solidFill>
                  <a:schemeClr val="tx1"/>
                </a:solidFill>
                <a:latin typeface="Comic Sans MS" pitchFamily="66" charset="0"/>
              </a:rPr>
              <a:t>                      Esemplificazioni descrittive della tipologia delle rette nei restanti diedri</a:t>
            </a:r>
            <a:br>
              <a:rPr lang="it-IT" sz="2000">
                <a:solidFill>
                  <a:schemeClr val="tx1"/>
                </a:solidFill>
                <a:latin typeface="Comic Sans MS" pitchFamily="66" charset="0"/>
              </a:rPr>
            </a:br>
            <a:r>
              <a:rPr lang="it-IT" sz="2000">
                <a:solidFill>
                  <a:schemeClr val="accent2"/>
                </a:solidFill>
                <a:latin typeface="Comic Sans MS" pitchFamily="66" charset="0"/>
              </a:rPr>
              <a:t>Retta orizzontale nei restanti diedri</a:t>
            </a:r>
          </a:p>
        </p:txBody>
      </p:sp>
      <p:graphicFrame>
        <p:nvGraphicFramePr>
          <p:cNvPr id="58436" name="Group 68">
            <a:extLst>
              <a:ext uri="{FF2B5EF4-FFF2-40B4-BE49-F238E27FC236}">
                <a16:creationId xmlns:a16="http://schemas.microsoft.com/office/drawing/2014/main" id="{B3E5CC66-DC19-4531-AE40-F1AF42739E11}"/>
              </a:ext>
            </a:extLst>
          </p:cNvPr>
          <p:cNvGraphicFramePr>
            <a:graphicFrameLocks noGrp="1"/>
          </p:cNvGraphicFramePr>
          <p:nvPr>
            <p:extLst>
              <p:ext uri="{D42A27DB-BD31-4B8C-83A1-F6EECF244321}">
                <p14:modId xmlns:p14="http://schemas.microsoft.com/office/powerpoint/2010/main" val="3598442507"/>
              </p:ext>
            </p:extLst>
          </p:nvPr>
        </p:nvGraphicFramePr>
        <p:xfrm>
          <a:off x="36001" y="981075"/>
          <a:ext cx="9071999" cy="5832001"/>
        </p:xfrm>
        <a:graphic>
          <a:graphicData uri="http://schemas.openxmlformats.org/drawingml/2006/table">
            <a:tbl>
              <a:tblPr/>
              <a:tblGrid>
                <a:gridCol w="1486861">
                  <a:extLst>
                    <a:ext uri="{9D8B030D-6E8A-4147-A177-3AD203B41FA5}">
                      <a16:colId xmlns:a16="http://schemas.microsoft.com/office/drawing/2014/main" val="20000"/>
                    </a:ext>
                  </a:extLst>
                </a:gridCol>
                <a:gridCol w="1562273">
                  <a:extLst>
                    <a:ext uri="{9D8B030D-6E8A-4147-A177-3AD203B41FA5}">
                      <a16:colId xmlns:a16="http://schemas.microsoft.com/office/drawing/2014/main" val="20001"/>
                    </a:ext>
                  </a:extLst>
                </a:gridCol>
                <a:gridCol w="1413098">
                  <a:extLst>
                    <a:ext uri="{9D8B030D-6E8A-4147-A177-3AD203B41FA5}">
                      <a16:colId xmlns:a16="http://schemas.microsoft.com/office/drawing/2014/main" val="20002"/>
                    </a:ext>
                  </a:extLst>
                </a:gridCol>
                <a:gridCol w="1560633">
                  <a:extLst>
                    <a:ext uri="{9D8B030D-6E8A-4147-A177-3AD203B41FA5}">
                      <a16:colId xmlns:a16="http://schemas.microsoft.com/office/drawing/2014/main" val="20003"/>
                    </a:ext>
                  </a:extLst>
                </a:gridCol>
                <a:gridCol w="1549157">
                  <a:extLst>
                    <a:ext uri="{9D8B030D-6E8A-4147-A177-3AD203B41FA5}">
                      <a16:colId xmlns:a16="http://schemas.microsoft.com/office/drawing/2014/main" val="20004"/>
                    </a:ext>
                  </a:extLst>
                </a:gridCol>
                <a:gridCol w="1499977">
                  <a:extLst>
                    <a:ext uri="{9D8B030D-6E8A-4147-A177-3AD203B41FA5}">
                      <a16:colId xmlns:a16="http://schemas.microsoft.com/office/drawing/2014/main" val="20005"/>
                    </a:ext>
                  </a:extLst>
                </a:gridCol>
              </a:tblGrid>
              <a:tr h="491759">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523900">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25507">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92641">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768172">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830022">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5"/>
                  </a:ext>
                </a:extLst>
              </a:tr>
            </a:tbl>
          </a:graphicData>
        </a:graphic>
      </p:graphicFrame>
      <p:sp>
        <p:nvSpPr>
          <p:cNvPr id="58411" name="Text Box 43">
            <a:extLst>
              <a:ext uri="{FF2B5EF4-FFF2-40B4-BE49-F238E27FC236}">
                <a16:creationId xmlns:a16="http://schemas.microsoft.com/office/drawing/2014/main" id="{CA584AD0-5CBC-47E5-910F-5B838C83337A}"/>
              </a:ext>
            </a:extLst>
          </p:cNvPr>
          <p:cNvSpPr txBox="1">
            <a:spLocks noChangeArrowheads="1"/>
          </p:cNvSpPr>
          <p:nvPr/>
        </p:nvSpPr>
        <p:spPr bwMode="auto">
          <a:xfrm>
            <a:off x="50890" y="1076325"/>
            <a:ext cx="302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orizzontale nel II diedro</a:t>
            </a:r>
          </a:p>
        </p:txBody>
      </p:sp>
      <p:sp>
        <p:nvSpPr>
          <p:cNvPr id="58412" name="Text Box 44">
            <a:extLst>
              <a:ext uri="{FF2B5EF4-FFF2-40B4-BE49-F238E27FC236}">
                <a16:creationId xmlns:a16="http://schemas.microsoft.com/office/drawing/2014/main" id="{195055AC-7030-45D1-95E0-5A741952A996}"/>
              </a:ext>
            </a:extLst>
          </p:cNvPr>
          <p:cNvSpPr txBox="1">
            <a:spLocks noChangeArrowheads="1"/>
          </p:cNvSpPr>
          <p:nvPr/>
        </p:nvSpPr>
        <p:spPr bwMode="auto">
          <a:xfrm>
            <a:off x="3086409" y="1076325"/>
            <a:ext cx="295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orizzontale  nel III diedro</a:t>
            </a:r>
          </a:p>
        </p:txBody>
      </p:sp>
      <p:sp>
        <p:nvSpPr>
          <p:cNvPr id="58413" name="Text Box 45">
            <a:extLst>
              <a:ext uri="{FF2B5EF4-FFF2-40B4-BE49-F238E27FC236}">
                <a16:creationId xmlns:a16="http://schemas.microsoft.com/office/drawing/2014/main" id="{84626111-135B-41A5-B145-1BB86B9E9A6C}"/>
              </a:ext>
            </a:extLst>
          </p:cNvPr>
          <p:cNvSpPr txBox="1">
            <a:spLocks noChangeArrowheads="1"/>
          </p:cNvSpPr>
          <p:nvPr/>
        </p:nvSpPr>
        <p:spPr bwMode="auto">
          <a:xfrm>
            <a:off x="6066455" y="1063625"/>
            <a:ext cx="302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orizzontale  nel IV diedro</a:t>
            </a:r>
          </a:p>
        </p:txBody>
      </p:sp>
      <p:graphicFrame>
        <p:nvGraphicFramePr>
          <p:cNvPr id="13314" name="Object 46">
            <a:extLst>
              <a:ext uri="{FF2B5EF4-FFF2-40B4-BE49-F238E27FC236}">
                <a16:creationId xmlns:a16="http://schemas.microsoft.com/office/drawing/2014/main" id="{F54945D7-5678-40B2-B7BD-565A2B4473C1}"/>
              </a:ext>
            </a:extLst>
          </p:cNvPr>
          <p:cNvGraphicFramePr>
            <a:graphicFrameLocks noChangeAspect="1"/>
          </p:cNvGraphicFramePr>
          <p:nvPr>
            <p:extLst>
              <p:ext uri="{D42A27DB-BD31-4B8C-83A1-F6EECF244321}">
                <p14:modId xmlns:p14="http://schemas.microsoft.com/office/powerpoint/2010/main" val="3923257997"/>
              </p:ext>
            </p:extLst>
          </p:nvPr>
        </p:nvGraphicFramePr>
        <p:xfrm>
          <a:off x="72000" y="4005263"/>
          <a:ext cx="9000000" cy="2774061"/>
        </p:xfrm>
        <a:graphic>
          <a:graphicData uri="http://schemas.openxmlformats.org/presentationml/2006/ole">
            <mc:AlternateContent xmlns:mc="http://schemas.openxmlformats.org/markup-compatibility/2006">
              <mc:Choice xmlns:v="urn:schemas-microsoft-com:vml" Requires="v">
                <p:oleObj spid="_x0000_s13798" r:id="rId3" imgW="3870720" imgH="1291680" progId="">
                  <p:embed/>
                </p:oleObj>
              </mc:Choice>
              <mc:Fallback>
                <p:oleObj r:id="rId3" imgW="3870720" imgH="1291680" progId="">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 y="4005263"/>
                        <a:ext cx="9000000" cy="2774061"/>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13368" name="Rectangle 48">
            <a:extLst>
              <a:ext uri="{FF2B5EF4-FFF2-40B4-BE49-F238E27FC236}">
                <a16:creationId xmlns:a16="http://schemas.microsoft.com/office/drawing/2014/main" id="{D8D2AB93-F462-4D48-BD04-C9FA8A5F131D}"/>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8415" name="Object 47">
            <a:extLst>
              <a:ext uri="{FF2B5EF4-FFF2-40B4-BE49-F238E27FC236}">
                <a16:creationId xmlns:a16="http://schemas.microsoft.com/office/drawing/2014/main" id="{C16954C1-FEEC-47AD-9870-341D6FBDA24E}"/>
              </a:ext>
            </a:extLst>
          </p:cNvPr>
          <p:cNvGraphicFramePr>
            <a:graphicFrameLocks noChangeAspect="1"/>
          </p:cNvGraphicFramePr>
          <p:nvPr>
            <p:extLst>
              <p:ext uri="{D42A27DB-BD31-4B8C-83A1-F6EECF244321}">
                <p14:modId xmlns:p14="http://schemas.microsoft.com/office/powerpoint/2010/main" val="152580226"/>
              </p:ext>
            </p:extLst>
          </p:nvPr>
        </p:nvGraphicFramePr>
        <p:xfrm>
          <a:off x="114345" y="2335852"/>
          <a:ext cx="1296988" cy="358775"/>
        </p:xfrm>
        <a:graphic>
          <a:graphicData uri="http://schemas.openxmlformats.org/presentationml/2006/ole">
            <mc:AlternateContent xmlns:mc="http://schemas.openxmlformats.org/markup-compatibility/2006">
              <mc:Choice xmlns:v="urn:schemas-microsoft-com:vml" Requires="v">
                <p:oleObj spid="_x0000_s13799" name="Equation" r:id="rId5" imgW="863225" imgH="228501" progId="Equation.3">
                  <p:embed/>
                </p:oleObj>
              </mc:Choice>
              <mc:Fallback>
                <p:oleObj name="Equation" r:id="rId5" imgW="863225" imgH="228501" progId="Equation.3">
                  <p:embed/>
                  <p:pic>
                    <p:nvPicPr>
                      <p:cNvPr id="0" name="Object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45" y="2335852"/>
                        <a:ext cx="1296988" cy="358775"/>
                      </a:xfrm>
                      <a:prstGeom prst="rect">
                        <a:avLst/>
                      </a:prstGeom>
                      <a:solidFill>
                        <a:srgbClr val="FFCC66"/>
                      </a:solidFill>
                    </p:spPr>
                  </p:pic>
                </p:oleObj>
              </mc:Fallback>
            </mc:AlternateContent>
          </a:graphicData>
        </a:graphic>
      </p:graphicFrame>
      <p:sp>
        <p:nvSpPr>
          <p:cNvPr id="13369" name="Rectangle 50">
            <a:extLst>
              <a:ext uri="{FF2B5EF4-FFF2-40B4-BE49-F238E27FC236}">
                <a16:creationId xmlns:a16="http://schemas.microsoft.com/office/drawing/2014/main" id="{1CC066F9-A44B-45BA-A539-0C96B16A76D4}"/>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8417" name="Object 49">
            <a:extLst>
              <a:ext uri="{FF2B5EF4-FFF2-40B4-BE49-F238E27FC236}">
                <a16:creationId xmlns:a16="http://schemas.microsoft.com/office/drawing/2014/main" id="{58071990-A225-4A91-961C-841A6976E17A}"/>
              </a:ext>
            </a:extLst>
          </p:cNvPr>
          <p:cNvGraphicFramePr>
            <a:graphicFrameLocks noChangeAspect="1"/>
          </p:cNvGraphicFramePr>
          <p:nvPr>
            <p:extLst>
              <p:ext uri="{D42A27DB-BD31-4B8C-83A1-F6EECF244321}">
                <p14:modId xmlns:p14="http://schemas.microsoft.com/office/powerpoint/2010/main" val="1568550054"/>
              </p:ext>
            </p:extLst>
          </p:nvPr>
        </p:nvGraphicFramePr>
        <p:xfrm>
          <a:off x="3151827" y="2349500"/>
          <a:ext cx="1295400" cy="358775"/>
        </p:xfrm>
        <a:graphic>
          <a:graphicData uri="http://schemas.openxmlformats.org/presentationml/2006/ole">
            <mc:AlternateContent xmlns:mc="http://schemas.openxmlformats.org/markup-compatibility/2006">
              <mc:Choice xmlns:v="urn:schemas-microsoft-com:vml" Requires="v">
                <p:oleObj spid="_x0000_s13800" name="Equation" r:id="rId7" imgW="863225" imgH="228501" progId="Equation.3">
                  <p:embed/>
                </p:oleObj>
              </mc:Choice>
              <mc:Fallback>
                <p:oleObj name="Equation" r:id="rId7" imgW="863225" imgH="228501" progId="Equation.3">
                  <p:embed/>
                  <p:pic>
                    <p:nvPicPr>
                      <p:cNvPr id="0" name="Object 4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51827" y="2349500"/>
                        <a:ext cx="1295400" cy="358775"/>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70" name="Rectangle 52">
            <a:extLst>
              <a:ext uri="{FF2B5EF4-FFF2-40B4-BE49-F238E27FC236}">
                <a16:creationId xmlns:a16="http://schemas.microsoft.com/office/drawing/2014/main" id="{16C4B778-55A4-4A63-B7E9-6EFDB1F52D95}"/>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8419" name="Object 51">
            <a:extLst>
              <a:ext uri="{FF2B5EF4-FFF2-40B4-BE49-F238E27FC236}">
                <a16:creationId xmlns:a16="http://schemas.microsoft.com/office/drawing/2014/main" id="{77B7F60A-92AA-42FE-AA59-F33C5288E0ED}"/>
              </a:ext>
            </a:extLst>
          </p:cNvPr>
          <p:cNvGraphicFramePr>
            <a:graphicFrameLocks noChangeAspect="1"/>
          </p:cNvGraphicFramePr>
          <p:nvPr/>
        </p:nvGraphicFramePr>
        <p:xfrm>
          <a:off x="6084888" y="2349500"/>
          <a:ext cx="1366837" cy="360363"/>
        </p:xfrm>
        <a:graphic>
          <a:graphicData uri="http://schemas.openxmlformats.org/presentationml/2006/ole">
            <mc:AlternateContent xmlns:mc="http://schemas.openxmlformats.org/markup-compatibility/2006">
              <mc:Choice xmlns:v="urn:schemas-microsoft-com:vml" Requires="v">
                <p:oleObj spid="_x0000_s13801" name="Equation" r:id="rId9" imgW="863225" imgH="228501" progId="Equation.3">
                  <p:embed/>
                </p:oleObj>
              </mc:Choice>
              <mc:Fallback>
                <p:oleObj name="Equation" r:id="rId9" imgW="863225" imgH="228501" progId="Equation.3">
                  <p:embed/>
                  <p:pic>
                    <p:nvPicPr>
                      <p:cNvPr id="0" name="Object 5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84888" y="2349500"/>
                        <a:ext cx="1366837" cy="360363"/>
                      </a:xfrm>
                      <a:prstGeom prst="rect">
                        <a:avLst/>
                      </a:prstGeom>
                      <a:solidFill>
                        <a:srgbClr val="FFCC66"/>
                      </a:solidFill>
                    </p:spPr>
                  </p:pic>
                </p:oleObj>
              </mc:Fallback>
            </mc:AlternateContent>
          </a:graphicData>
        </a:graphic>
      </p:graphicFrame>
      <p:sp>
        <p:nvSpPr>
          <p:cNvPr id="58421" name="Text Box 53">
            <a:extLst>
              <a:ext uri="{FF2B5EF4-FFF2-40B4-BE49-F238E27FC236}">
                <a16:creationId xmlns:a16="http://schemas.microsoft.com/office/drawing/2014/main" id="{2C19157B-BB95-4F1A-9F30-F091A265733A}"/>
              </a:ext>
            </a:extLst>
          </p:cNvPr>
          <p:cNvSpPr txBox="1">
            <a:spLocks noChangeArrowheads="1"/>
          </p:cNvSpPr>
          <p:nvPr/>
        </p:nvSpPr>
        <p:spPr bwMode="auto">
          <a:xfrm>
            <a:off x="1807854" y="1557338"/>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e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8423" name="Text Box 55">
            <a:extLst>
              <a:ext uri="{FF2B5EF4-FFF2-40B4-BE49-F238E27FC236}">
                <a16:creationId xmlns:a16="http://schemas.microsoft.com/office/drawing/2014/main" id="{5A0C7679-1927-42E1-AC1D-D85491FB4EA9}"/>
              </a:ext>
            </a:extLst>
          </p:cNvPr>
          <p:cNvSpPr txBox="1">
            <a:spLocks noChangeArrowheads="1"/>
          </p:cNvSpPr>
          <p:nvPr/>
        </p:nvSpPr>
        <p:spPr bwMode="auto">
          <a:xfrm>
            <a:off x="1807854" y="2060575"/>
            <a:ext cx="1008063"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e = 3</a:t>
            </a:r>
            <a:r>
              <a:rPr lang="it-IT" altLang="it-IT">
                <a:solidFill>
                  <a:schemeClr val="bg2"/>
                </a:solidFill>
              </a:rPr>
              <a:t> </a:t>
            </a:r>
          </a:p>
        </p:txBody>
      </p:sp>
      <p:sp>
        <p:nvSpPr>
          <p:cNvPr id="58424" name="Text Box 56">
            <a:extLst>
              <a:ext uri="{FF2B5EF4-FFF2-40B4-BE49-F238E27FC236}">
                <a16:creationId xmlns:a16="http://schemas.microsoft.com/office/drawing/2014/main" id="{845AB6D5-0E8D-457F-BEA9-4830A51ACDCD}"/>
              </a:ext>
            </a:extLst>
          </p:cNvPr>
          <p:cNvSpPr txBox="1">
            <a:spLocks noChangeArrowheads="1"/>
          </p:cNvSpPr>
          <p:nvPr/>
        </p:nvSpPr>
        <p:spPr bwMode="auto">
          <a:xfrm>
            <a:off x="7822538" y="1557338"/>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e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8425" name="Text Box 57">
            <a:extLst>
              <a:ext uri="{FF2B5EF4-FFF2-40B4-BE49-F238E27FC236}">
                <a16:creationId xmlns:a16="http://schemas.microsoft.com/office/drawing/2014/main" id="{FDB3C156-72C8-4B5A-8FAB-0AFAAB49323E}"/>
              </a:ext>
            </a:extLst>
          </p:cNvPr>
          <p:cNvSpPr txBox="1">
            <a:spLocks noChangeArrowheads="1"/>
          </p:cNvSpPr>
          <p:nvPr/>
        </p:nvSpPr>
        <p:spPr bwMode="auto">
          <a:xfrm>
            <a:off x="7822538" y="2060575"/>
            <a:ext cx="1008063"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e =-3</a:t>
            </a:r>
            <a:r>
              <a:rPr lang="it-IT" altLang="it-IT">
                <a:solidFill>
                  <a:schemeClr val="bg2"/>
                </a:solidFill>
              </a:rPr>
              <a:t> </a:t>
            </a:r>
          </a:p>
        </p:txBody>
      </p:sp>
      <p:sp>
        <p:nvSpPr>
          <p:cNvPr id="58426" name="Text Box 58">
            <a:extLst>
              <a:ext uri="{FF2B5EF4-FFF2-40B4-BE49-F238E27FC236}">
                <a16:creationId xmlns:a16="http://schemas.microsoft.com/office/drawing/2014/main" id="{B2A9CBDB-932F-4539-86C7-3ABFB197E8D2}"/>
              </a:ext>
            </a:extLst>
          </p:cNvPr>
          <p:cNvSpPr txBox="1">
            <a:spLocks noChangeArrowheads="1"/>
          </p:cNvSpPr>
          <p:nvPr/>
        </p:nvSpPr>
        <p:spPr bwMode="auto">
          <a:xfrm>
            <a:off x="4774252" y="1557338"/>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e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8427" name="Text Box 59">
            <a:extLst>
              <a:ext uri="{FF2B5EF4-FFF2-40B4-BE49-F238E27FC236}">
                <a16:creationId xmlns:a16="http://schemas.microsoft.com/office/drawing/2014/main" id="{1A554130-C4A9-4005-B939-5400428317B9}"/>
              </a:ext>
            </a:extLst>
          </p:cNvPr>
          <p:cNvSpPr txBox="1">
            <a:spLocks noChangeArrowheads="1"/>
          </p:cNvSpPr>
          <p:nvPr/>
        </p:nvSpPr>
        <p:spPr bwMode="auto">
          <a:xfrm>
            <a:off x="4774252" y="2060575"/>
            <a:ext cx="1008063"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e =-3</a:t>
            </a:r>
            <a:r>
              <a:rPr lang="it-IT" altLang="it-IT">
                <a:solidFill>
                  <a:schemeClr val="bg2"/>
                </a:solidFill>
              </a:rPr>
              <a:t> </a:t>
            </a:r>
          </a:p>
        </p:txBody>
      </p:sp>
      <p:sp>
        <p:nvSpPr>
          <p:cNvPr id="13377" name="Rectangle 61">
            <a:extLst>
              <a:ext uri="{FF2B5EF4-FFF2-40B4-BE49-F238E27FC236}">
                <a16:creationId xmlns:a16="http://schemas.microsoft.com/office/drawing/2014/main" id="{74078F3B-5390-4587-BDFF-4ACED8C9E340}"/>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8428" name="Object 60">
            <a:extLst>
              <a:ext uri="{FF2B5EF4-FFF2-40B4-BE49-F238E27FC236}">
                <a16:creationId xmlns:a16="http://schemas.microsoft.com/office/drawing/2014/main" id="{147F69AF-DDD3-42C1-AB99-8AEC1EC162A7}"/>
              </a:ext>
            </a:extLst>
          </p:cNvPr>
          <p:cNvGraphicFramePr>
            <a:graphicFrameLocks noChangeAspect="1"/>
          </p:cNvGraphicFramePr>
          <p:nvPr>
            <p:extLst>
              <p:ext uri="{D42A27DB-BD31-4B8C-83A1-F6EECF244321}">
                <p14:modId xmlns:p14="http://schemas.microsoft.com/office/powerpoint/2010/main" val="1383434046"/>
              </p:ext>
            </p:extLst>
          </p:nvPr>
        </p:nvGraphicFramePr>
        <p:xfrm>
          <a:off x="1610387" y="2565400"/>
          <a:ext cx="1366838" cy="576263"/>
        </p:xfrm>
        <a:graphic>
          <a:graphicData uri="http://schemas.openxmlformats.org/presentationml/2006/ole">
            <mc:AlternateContent xmlns:mc="http://schemas.openxmlformats.org/markup-compatibility/2006">
              <mc:Choice xmlns:v="urn:schemas-microsoft-com:vml" Requires="v">
                <p:oleObj spid="_x0000_s13802" name="Equation" r:id="rId11" imgW="888614" imgH="482391" progId="Equation.3">
                  <p:embed/>
                </p:oleObj>
              </mc:Choice>
              <mc:Fallback>
                <p:oleObj name="Equation" r:id="rId11" imgW="888614" imgH="482391" progId="Equation.3">
                  <p:embed/>
                  <p:pic>
                    <p:nvPicPr>
                      <p:cNvPr id="0" name="Object 6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10387" y="2565400"/>
                        <a:ext cx="1366838" cy="576263"/>
                      </a:xfrm>
                      <a:prstGeom prst="rect">
                        <a:avLst/>
                      </a:prstGeom>
                      <a:solidFill>
                        <a:srgbClr val="FFCC66"/>
                      </a:solidFill>
                    </p:spPr>
                  </p:pic>
                </p:oleObj>
              </mc:Fallback>
            </mc:AlternateContent>
          </a:graphicData>
        </a:graphic>
      </p:graphicFrame>
      <p:sp>
        <p:nvSpPr>
          <p:cNvPr id="13378" name="Rectangle 63">
            <a:extLst>
              <a:ext uri="{FF2B5EF4-FFF2-40B4-BE49-F238E27FC236}">
                <a16:creationId xmlns:a16="http://schemas.microsoft.com/office/drawing/2014/main" id="{6BE26724-CECB-40EB-B92E-A0A8A41F4BAD}"/>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8430" name="Object 62">
            <a:extLst>
              <a:ext uri="{FF2B5EF4-FFF2-40B4-BE49-F238E27FC236}">
                <a16:creationId xmlns:a16="http://schemas.microsoft.com/office/drawing/2014/main" id="{AE9F54C1-E393-4709-82C9-F167F3885D75}"/>
              </a:ext>
            </a:extLst>
          </p:cNvPr>
          <p:cNvGraphicFramePr>
            <a:graphicFrameLocks noChangeAspect="1"/>
          </p:cNvGraphicFramePr>
          <p:nvPr>
            <p:extLst>
              <p:ext uri="{D42A27DB-BD31-4B8C-83A1-F6EECF244321}">
                <p14:modId xmlns:p14="http://schemas.microsoft.com/office/powerpoint/2010/main" val="1628791872"/>
              </p:ext>
            </p:extLst>
          </p:nvPr>
        </p:nvGraphicFramePr>
        <p:xfrm>
          <a:off x="1610387" y="3284538"/>
          <a:ext cx="1366838" cy="576262"/>
        </p:xfrm>
        <a:graphic>
          <a:graphicData uri="http://schemas.openxmlformats.org/presentationml/2006/ole">
            <mc:AlternateContent xmlns:mc="http://schemas.openxmlformats.org/markup-compatibility/2006">
              <mc:Choice xmlns:v="urn:schemas-microsoft-com:vml" Requires="v">
                <p:oleObj spid="_x0000_s13803" name="Equation" r:id="rId13" imgW="990170" imgH="482391" progId="Equation.3">
                  <p:embed/>
                </p:oleObj>
              </mc:Choice>
              <mc:Fallback>
                <p:oleObj name="Equation" r:id="rId13" imgW="990170" imgH="482391" progId="Equation.3">
                  <p:embed/>
                  <p:pic>
                    <p:nvPicPr>
                      <p:cNvPr id="0" name="Object 6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10387" y="3284538"/>
                        <a:ext cx="1366838" cy="576262"/>
                      </a:xfrm>
                      <a:prstGeom prst="rect">
                        <a:avLst/>
                      </a:prstGeom>
                      <a:solidFill>
                        <a:srgbClr val="FFCC66"/>
                      </a:solidFill>
                    </p:spPr>
                  </p:pic>
                </p:oleObj>
              </mc:Fallback>
            </mc:AlternateContent>
          </a:graphicData>
        </a:graphic>
      </p:graphicFrame>
      <p:graphicFrame>
        <p:nvGraphicFramePr>
          <p:cNvPr id="58432" name="Object 64">
            <a:extLst>
              <a:ext uri="{FF2B5EF4-FFF2-40B4-BE49-F238E27FC236}">
                <a16:creationId xmlns:a16="http://schemas.microsoft.com/office/drawing/2014/main" id="{FA4D1E5E-4AE2-40A8-A4F4-421F06766A43}"/>
              </a:ext>
            </a:extLst>
          </p:cNvPr>
          <p:cNvGraphicFramePr>
            <a:graphicFrameLocks noChangeAspect="1"/>
          </p:cNvGraphicFramePr>
          <p:nvPr/>
        </p:nvGraphicFramePr>
        <p:xfrm>
          <a:off x="4572000" y="2565400"/>
          <a:ext cx="1368425" cy="576263"/>
        </p:xfrm>
        <a:graphic>
          <a:graphicData uri="http://schemas.openxmlformats.org/presentationml/2006/ole">
            <mc:AlternateContent xmlns:mc="http://schemas.openxmlformats.org/markup-compatibility/2006">
              <mc:Choice xmlns:v="urn:schemas-microsoft-com:vml" Requires="v">
                <p:oleObj spid="_x0000_s13804" name="Equation" r:id="rId15" imgW="888614" imgH="482391" progId="Equation.3">
                  <p:embed/>
                </p:oleObj>
              </mc:Choice>
              <mc:Fallback>
                <p:oleObj name="Equation" r:id="rId15" imgW="888614" imgH="482391" progId="Equation.3">
                  <p:embed/>
                  <p:pic>
                    <p:nvPicPr>
                      <p:cNvPr id="0" name="Object 6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0" y="2565400"/>
                        <a:ext cx="1368425" cy="576263"/>
                      </a:xfrm>
                      <a:prstGeom prst="rect">
                        <a:avLst/>
                      </a:prstGeom>
                      <a:solidFill>
                        <a:srgbClr val="FFCC66"/>
                      </a:solidFill>
                    </p:spPr>
                  </p:pic>
                </p:oleObj>
              </mc:Fallback>
            </mc:AlternateContent>
          </a:graphicData>
        </a:graphic>
      </p:graphicFrame>
      <p:graphicFrame>
        <p:nvGraphicFramePr>
          <p:cNvPr id="58433" name="Object 65">
            <a:extLst>
              <a:ext uri="{FF2B5EF4-FFF2-40B4-BE49-F238E27FC236}">
                <a16:creationId xmlns:a16="http://schemas.microsoft.com/office/drawing/2014/main" id="{B8ED546C-DD7E-4311-8F53-CECA76792DC5}"/>
              </a:ext>
            </a:extLst>
          </p:cNvPr>
          <p:cNvGraphicFramePr>
            <a:graphicFrameLocks noChangeAspect="1"/>
          </p:cNvGraphicFramePr>
          <p:nvPr/>
        </p:nvGraphicFramePr>
        <p:xfrm>
          <a:off x="4572000" y="3284538"/>
          <a:ext cx="1368425" cy="576262"/>
        </p:xfrm>
        <a:graphic>
          <a:graphicData uri="http://schemas.openxmlformats.org/presentationml/2006/ole">
            <mc:AlternateContent xmlns:mc="http://schemas.openxmlformats.org/markup-compatibility/2006">
              <mc:Choice xmlns:v="urn:schemas-microsoft-com:vml" Requires="v">
                <p:oleObj spid="_x0000_s13805" name="Equation" r:id="rId16" imgW="990170" imgH="482391" progId="Equation.3">
                  <p:embed/>
                </p:oleObj>
              </mc:Choice>
              <mc:Fallback>
                <p:oleObj name="Equation" r:id="rId16" imgW="990170" imgH="482391" progId="Equation.3">
                  <p:embed/>
                  <p:pic>
                    <p:nvPicPr>
                      <p:cNvPr id="0" name="Object 6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72000" y="3284538"/>
                        <a:ext cx="1368425" cy="576262"/>
                      </a:xfrm>
                      <a:prstGeom prst="rect">
                        <a:avLst/>
                      </a:prstGeom>
                      <a:solidFill>
                        <a:srgbClr val="FFCC66"/>
                      </a:solidFill>
                    </p:spPr>
                  </p:pic>
                </p:oleObj>
              </mc:Fallback>
            </mc:AlternateContent>
          </a:graphicData>
        </a:graphic>
      </p:graphicFrame>
      <p:graphicFrame>
        <p:nvGraphicFramePr>
          <p:cNvPr id="58434" name="Object 66">
            <a:extLst>
              <a:ext uri="{FF2B5EF4-FFF2-40B4-BE49-F238E27FC236}">
                <a16:creationId xmlns:a16="http://schemas.microsoft.com/office/drawing/2014/main" id="{CC2C8AA0-8F70-4045-ABC8-53DF212E4544}"/>
              </a:ext>
            </a:extLst>
          </p:cNvPr>
          <p:cNvGraphicFramePr>
            <a:graphicFrameLocks noChangeAspect="1"/>
          </p:cNvGraphicFramePr>
          <p:nvPr>
            <p:extLst>
              <p:ext uri="{D42A27DB-BD31-4B8C-83A1-F6EECF244321}">
                <p14:modId xmlns:p14="http://schemas.microsoft.com/office/powerpoint/2010/main" val="1678440210"/>
              </p:ext>
            </p:extLst>
          </p:nvPr>
        </p:nvGraphicFramePr>
        <p:xfrm>
          <a:off x="7705372" y="2565400"/>
          <a:ext cx="1295400" cy="576263"/>
        </p:xfrm>
        <a:graphic>
          <a:graphicData uri="http://schemas.openxmlformats.org/presentationml/2006/ole">
            <mc:AlternateContent xmlns:mc="http://schemas.openxmlformats.org/markup-compatibility/2006">
              <mc:Choice xmlns:v="urn:schemas-microsoft-com:vml" Requires="v">
                <p:oleObj spid="_x0000_s13806" name="Equation" r:id="rId17" imgW="888614" imgH="482391" progId="Equation.3">
                  <p:embed/>
                </p:oleObj>
              </mc:Choice>
              <mc:Fallback>
                <p:oleObj name="Equation" r:id="rId17" imgW="888614" imgH="482391" progId="Equation.3">
                  <p:embed/>
                  <p:pic>
                    <p:nvPicPr>
                      <p:cNvPr id="0" name="Object 6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05372" y="2565400"/>
                        <a:ext cx="1295400" cy="576263"/>
                      </a:xfrm>
                      <a:prstGeom prst="rect">
                        <a:avLst/>
                      </a:prstGeom>
                      <a:solidFill>
                        <a:srgbClr val="FFCC66"/>
                      </a:solidFill>
                    </p:spPr>
                  </p:pic>
                </p:oleObj>
              </mc:Fallback>
            </mc:AlternateContent>
          </a:graphicData>
        </a:graphic>
      </p:graphicFrame>
      <p:graphicFrame>
        <p:nvGraphicFramePr>
          <p:cNvPr id="58435" name="Object 67">
            <a:extLst>
              <a:ext uri="{FF2B5EF4-FFF2-40B4-BE49-F238E27FC236}">
                <a16:creationId xmlns:a16="http://schemas.microsoft.com/office/drawing/2014/main" id="{C92015AE-3E81-430A-8FC2-CC1A29A525DC}"/>
              </a:ext>
            </a:extLst>
          </p:cNvPr>
          <p:cNvGraphicFramePr>
            <a:graphicFrameLocks noChangeAspect="1"/>
          </p:cNvGraphicFramePr>
          <p:nvPr>
            <p:extLst>
              <p:ext uri="{D42A27DB-BD31-4B8C-83A1-F6EECF244321}">
                <p14:modId xmlns:p14="http://schemas.microsoft.com/office/powerpoint/2010/main" val="3843645287"/>
              </p:ext>
            </p:extLst>
          </p:nvPr>
        </p:nvGraphicFramePr>
        <p:xfrm>
          <a:off x="7691724" y="3284538"/>
          <a:ext cx="1295400" cy="576262"/>
        </p:xfrm>
        <a:graphic>
          <a:graphicData uri="http://schemas.openxmlformats.org/presentationml/2006/ole">
            <mc:AlternateContent xmlns:mc="http://schemas.openxmlformats.org/markup-compatibility/2006">
              <mc:Choice xmlns:v="urn:schemas-microsoft-com:vml" Requires="v">
                <p:oleObj spid="_x0000_s13807" name="Equation" r:id="rId18" imgW="990170" imgH="482391" progId="Equation.3">
                  <p:embed/>
                </p:oleObj>
              </mc:Choice>
              <mc:Fallback>
                <p:oleObj name="Equation" r:id="rId18" imgW="990170" imgH="482391" progId="Equation.3">
                  <p:embed/>
                  <p:pic>
                    <p:nvPicPr>
                      <p:cNvPr id="0" name="Object 6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91724" y="3284538"/>
                        <a:ext cx="1295400" cy="576262"/>
                      </a:xfrm>
                      <a:prstGeom prst="rect">
                        <a:avLst/>
                      </a:prstGeom>
                      <a:solidFill>
                        <a:srgbClr val="FFCC66"/>
                      </a:solidFill>
                    </p:spPr>
                  </p:pic>
                </p:oleObj>
              </mc:Fallback>
            </mc:AlternateContent>
          </a:graphicData>
        </a:graphic>
      </p:graphicFrame>
      <p:sp>
        <p:nvSpPr>
          <p:cNvPr id="58438" name="Rectangle 70">
            <a:extLst>
              <a:ext uri="{FF2B5EF4-FFF2-40B4-BE49-F238E27FC236}">
                <a16:creationId xmlns:a16="http://schemas.microsoft.com/office/drawing/2014/main" id="{2B9C4506-6CA8-4B13-8C4D-228F427A52BD}"/>
              </a:ext>
            </a:extLst>
          </p:cNvPr>
          <p:cNvSpPr>
            <a:spLocks noChangeArrowheads="1"/>
          </p:cNvSpPr>
          <p:nvPr/>
        </p:nvSpPr>
        <p:spPr bwMode="auto">
          <a:xfrm>
            <a:off x="179387" y="4077489"/>
            <a:ext cx="2808000" cy="2232025"/>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39" name="Rectangle 71">
            <a:extLst>
              <a:ext uri="{FF2B5EF4-FFF2-40B4-BE49-F238E27FC236}">
                <a16:creationId xmlns:a16="http://schemas.microsoft.com/office/drawing/2014/main" id="{EF3FD836-1372-48E5-AEF5-C9386CA66429}"/>
              </a:ext>
            </a:extLst>
          </p:cNvPr>
          <p:cNvSpPr>
            <a:spLocks noChangeArrowheads="1"/>
          </p:cNvSpPr>
          <p:nvPr/>
        </p:nvSpPr>
        <p:spPr bwMode="auto">
          <a:xfrm>
            <a:off x="3175991" y="4073502"/>
            <a:ext cx="2772000" cy="2304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0" name="Rectangle 72">
            <a:extLst>
              <a:ext uri="{FF2B5EF4-FFF2-40B4-BE49-F238E27FC236}">
                <a16:creationId xmlns:a16="http://schemas.microsoft.com/office/drawing/2014/main" id="{CC162D0E-6F2E-4F7B-BC3D-A8FD94ED7C9F}"/>
              </a:ext>
            </a:extLst>
          </p:cNvPr>
          <p:cNvSpPr>
            <a:spLocks noChangeArrowheads="1"/>
          </p:cNvSpPr>
          <p:nvPr/>
        </p:nvSpPr>
        <p:spPr bwMode="auto">
          <a:xfrm>
            <a:off x="6207012" y="4106838"/>
            <a:ext cx="2700000" cy="2340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1" name="Oval 73">
            <a:extLst>
              <a:ext uri="{FF2B5EF4-FFF2-40B4-BE49-F238E27FC236}">
                <a16:creationId xmlns:a16="http://schemas.microsoft.com/office/drawing/2014/main" id="{B76C242D-8DB3-45D8-B427-372446A694DE}"/>
              </a:ext>
            </a:extLst>
          </p:cNvPr>
          <p:cNvSpPr>
            <a:spLocks noChangeArrowheads="1"/>
          </p:cNvSpPr>
          <p:nvPr/>
        </p:nvSpPr>
        <p:spPr bwMode="auto">
          <a:xfrm>
            <a:off x="277241" y="4981244"/>
            <a:ext cx="503237"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2" name="Oval 74">
            <a:extLst>
              <a:ext uri="{FF2B5EF4-FFF2-40B4-BE49-F238E27FC236}">
                <a16:creationId xmlns:a16="http://schemas.microsoft.com/office/drawing/2014/main" id="{BDD4E400-1974-4DAB-9DC2-3798D8D19320}"/>
              </a:ext>
            </a:extLst>
          </p:cNvPr>
          <p:cNvSpPr>
            <a:spLocks noChangeArrowheads="1"/>
          </p:cNvSpPr>
          <p:nvPr/>
        </p:nvSpPr>
        <p:spPr bwMode="auto">
          <a:xfrm>
            <a:off x="2230791" y="4076700"/>
            <a:ext cx="503238"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3" name="Oval 75">
            <a:extLst>
              <a:ext uri="{FF2B5EF4-FFF2-40B4-BE49-F238E27FC236}">
                <a16:creationId xmlns:a16="http://schemas.microsoft.com/office/drawing/2014/main" id="{7C406AD7-6740-4C37-87D5-CE7257DF5973}"/>
              </a:ext>
            </a:extLst>
          </p:cNvPr>
          <p:cNvSpPr>
            <a:spLocks noChangeArrowheads="1"/>
          </p:cNvSpPr>
          <p:nvPr/>
        </p:nvSpPr>
        <p:spPr bwMode="auto">
          <a:xfrm>
            <a:off x="3451556" y="5802290"/>
            <a:ext cx="503238"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4" name="Oval 76">
            <a:extLst>
              <a:ext uri="{FF2B5EF4-FFF2-40B4-BE49-F238E27FC236}">
                <a16:creationId xmlns:a16="http://schemas.microsoft.com/office/drawing/2014/main" id="{FD37F477-9002-467A-AFD0-1232994C07A0}"/>
              </a:ext>
            </a:extLst>
          </p:cNvPr>
          <p:cNvSpPr>
            <a:spLocks noChangeArrowheads="1"/>
          </p:cNvSpPr>
          <p:nvPr/>
        </p:nvSpPr>
        <p:spPr bwMode="auto">
          <a:xfrm>
            <a:off x="5435600" y="4149725"/>
            <a:ext cx="503238"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5" name="Oval 77">
            <a:extLst>
              <a:ext uri="{FF2B5EF4-FFF2-40B4-BE49-F238E27FC236}">
                <a16:creationId xmlns:a16="http://schemas.microsoft.com/office/drawing/2014/main" id="{1DA49D24-0026-45F0-8ED2-00633B2BD857}"/>
              </a:ext>
            </a:extLst>
          </p:cNvPr>
          <p:cNvSpPr>
            <a:spLocks noChangeArrowheads="1"/>
          </p:cNvSpPr>
          <p:nvPr/>
        </p:nvSpPr>
        <p:spPr bwMode="auto">
          <a:xfrm>
            <a:off x="6300788" y="5229225"/>
            <a:ext cx="503237"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6" name="Oval 78">
            <a:extLst>
              <a:ext uri="{FF2B5EF4-FFF2-40B4-BE49-F238E27FC236}">
                <a16:creationId xmlns:a16="http://schemas.microsoft.com/office/drawing/2014/main" id="{B8F2AF5A-4014-4039-92DA-10218AB34CF3}"/>
              </a:ext>
            </a:extLst>
          </p:cNvPr>
          <p:cNvSpPr>
            <a:spLocks noChangeArrowheads="1"/>
          </p:cNvSpPr>
          <p:nvPr/>
        </p:nvSpPr>
        <p:spPr bwMode="auto">
          <a:xfrm>
            <a:off x="8349874" y="6018190"/>
            <a:ext cx="503238"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7" name="Oval 79">
            <a:extLst>
              <a:ext uri="{FF2B5EF4-FFF2-40B4-BE49-F238E27FC236}">
                <a16:creationId xmlns:a16="http://schemas.microsoft.com/office/drawing/2014/main" id="{DE2CC247-8AD0-4DF1-83AD-9989826FC81D}"/>
              </a:ext>
            </a:extLst>
          </p:cNvPr>
          <p:cNvSpPr>
            <a:spLocks noChangeArrowheads="1"/>
          </p:cNvSpPr>
          <p:nvPr/>
        </p:nvSpPr>
        <p:spPr bwMode="auto">
          <a:xfrm>
            <a:off x="1798991" y="4652963"/>
            <a:ext cx="360363" cy="360362"/>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8" name="Oval 80">
            <a:extLst>
              <a:ext uri="{FF2B5EF4-FFF2-40B4-BE49-F238E27FC236}">
                <a16:creationId xmlns:a16="http://schemas.microsoft.com/office/drawing/2014/main" id="{94E070C5-5206-4FC2-96A9-F2F818F899DB}"/>
              </a:ext>
            </a:extLst>
          </p:cNvPr>
          <p:cNvSpPr>
            <a:spLocks noChangeArrowheads="1"/>
          </p:cNvSpPr>
          <p:nvPr/>
        </p:nvSpPr>
        <p:spPr bwMode="auto">
          <a:xfrm>
            <a:off x="2315877" y="5084763"/>
            <a:ext cx="360362" cy="360362"/>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49" name="Oval 81">
            <a:extLst>
              <a:ext uri="{FF2B5EF4-FFF2-40B4-BE49-F238E27FC236}">
                <a16:creationId xmlns:a16="http://schemas.microsoft.com/office/drawing/2014/main" id="{51B61E6E-8F11-4625-AFD1-29E17C7E2238}"/>
              </a:ext>
            </a:extLst>
          </p:cNvPr>
          <p:cNvSpPr>
            <a:spLocks noChangeArrowheads="1"/>
          </p:cNvSpPr>
          <p:nvPr/>
        </p:nvSpPr>
        <p:spPr bwMode="auto">
          <a:xfrm>
            <a:off x="4427538" y="4478007"/>
            <a:ext cx="360362" cy="360362"/>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50" name="Oval 82">
            <a:extLst>
              <a:ext uri="{FF2B5EF4-FFF2-40B4-BE49-F238E27FC236}">
                <a16:creationId xmlns:a16="http://schemas.microsoft.com/office/drawing/2014/main" id="{A974B731-3067-459F-B52B-5030D8DE8925}"/>
              </a:ext>
            </a:extLst>
          </p:cNvPr>
          <p:cNvSpPr>
            <a:spLocks noChangeArrowheads="1"/>
          </p:cNvSpPr>
          <p:nvPr/>
        </p:nvSpPr>
        <p:spPr bwMode="auto">
          <a:xfrm>
            <a:off x="8237493" y="5157788"/>
            <a:ext cx="360362" cy="360362"/>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51" name="Oval 83">
            <a:extLst>
              <a:ext uri="{FF2B5EF4-FFF2-40B4-BE49-F238E27FC236}">
                <a16:creationId xmlns:a16="http://schemas.microsoft.com/office/drawing/2014/main" id="{CE400963-AC14-4302-A194-FA7AFA0EF40D}"/>
              </a:ext>
            </a:extLst>
          </p:cNvPr>
          <p:cNvSpPr>
            <a:spLocks noChangeArrowheads="1"/>
          </p:cNvSpPr>
          <p:nvPr/>
        </p:nvSpPr>
        <p:spPr bwMode="auto">
          <a:xfrm>
            <a:off x="4760604" y="5701969"/>
            <a:ext cx="360363" cy="3603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52" name="Oval 84">
            <a:extLst>
              <a:ext uri="{FF2B5EF4-FFF2-40B4-BE49-F238E27FC236}">
                <a16:creationId xmlns:a16="http://schemas.microsoft.com/office/drawing/2014/main" id="{A54CBCC8-DFCA-4264-B851-09DCE56034E8}"/>
              </a:ext>
            </a:extLst>
          </p:cNvPr>
          <p:cNvSpPr>
            <a:spLocks noChangeArrowheads="1"/>
          </p:cNvSpPr>
          <p:nvPr/>
        </p:nvSpPr>
        <p:spPr bwMode="auto">
          <a:xfrm>
            <a:off x="8150820" y="5589588"/>
            <a:ext cx="360362" cy="360362"/>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8453" name="AutoShape 85">
            <a:extLst>
              <a:ext uri="{FF2B5EF4-FFF2-40B4-BE49-F238E27FC236}">
                <a16:creationId xmlns:a16="http://schemas.microsoft.com/office/drawing/2014/main" id="{0C79C7D8-EA01-46F1-81AF-6C71C7D1EAE7}"/>
              </a:ext>
            </a:extLst>
          </p:cNvPr>
          <p:cNvCxnSpPr>
            <a:cxnSpLocks noChangeShapeType="1"/>
            <a:stCxn id="58421" idx="1"/>
            <a:endCxn id="58442" idx="2"/>
          </p:cNvCxnSpPr>
          <p:nvPr/>
        </p:nvCxnSpPr>
        <p:spPr bwMode="auto">
          <a:xfrm rot="10800000" flipH="1" flipV="1">
            <a:off x="1807853" y="1740693"/>
            <a:ext cx="422937" cy="2587625"/>
          </a:xfrm>
          <a:prstGeom prst="curvedConnector3">
            <a:avLst>
              <a:gd name="adj1" fmla="val -54051"/>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8454" name="AutoShape 86">
            <a:extLst>
              <a:ext uri="{FF2B5EF4-FFF2-40B4-BE49-F238E27FC236}">
                <a16:creationId xmlns:a16="http://schemas.microsoft.com/office/drawing/2014/main" id="{3E92D186-AB04-4895-B81E-6415A37C8296}"/>
              </a:ext>
            </a:extLst>
          </p:cNvPr>
          <p:cNvCxnSpPr>
            <a:cxnSpLocks noChangeShapeType="1"/>
            <a:stCxn id="58423" idx="1"/>
            <a:endCxn id="58441" idx="0"/>
          </p:cNvCxnSpPr>
          <p:nvPr/>
        </p:nvCxnSpPr>
        <p:spPr bwMode="auto">
          <a:xfrm rot="10800000" flipV="1">
            <a:off x="528860" y="2243932"/>
            <a:ext cx="1278994" cy="2737312"/>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8455" name="AutoShape 87">
            <a:extLst>
              <a:ext uri="{FF2B5EF4-FFF2-40B4-BE49-F238E27FC236}">
                <a16:creationId xmlns:a16="http://schemas.microsoft.com/office/drawing/2014/main" id="{3FD22C36-F017-4CCB-A9B2-79343B048032}"/>
              </a:ext>
            </a:extLst>
          </p:cNvPr>
          <p:cNvCxnSpPr>
            <a:cxnSpLocks noChangeShapeType="1"/>
            <a:stCxn id="58428" idx="1"/>
            <a:endCxn id="58447" idx="2"/>
          </p:cNvCxnSpPr>
          <p:nvPr/>
        </p:nvCxnSpPr>
        <p:spPr bwMode="auto">
          <a:xfrm rot="10800000" flipH="1" flipV="1">
            <a:off x="1610387" y="2853530"/>
            <a:ext cx="188604" cy="1979613"/>
          </a:xfrm>
          <a:prstGeom prst="curvedConnector3">
            <a:avLst>
              <a:gd name="adj1" fmla="val -121206"/>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8456" name="AutoShape 88">
            <a:extLst>
              <a:ext uri="{FF2B5EF4-FFF2-40B4-BE49-F238E27FC236}">
                <a16:creationId xmlns:a16="http://schemas.microsoft.com/office/drawing/2014/main" id="{72FDD04B-635B-4040-9B11-1A171FF76768}"/>
              </a:ext>
            </a:extLst>
          </p:cNvPr>
          <p:cNvCxnSpPr>
            <a:cxnSpLocks noChangeShapeType="1"/>
            <a:stCxn id="58430" idx="1"/>
            <a:endCxn id="58448" idx="3"/>
          </p:cNvCxnSpPr>
          <p:nvPr/>
        </p:nvCxnSpPr>
        <p:spPr bwMode="auto">
          <a:xfrm rot="10800000" flipH="1" flipV="1">
            <a:off x="1610387" y="3572669"/>
            <a:ext cx="758264" cy="1819682"/>
          </a:xfrm>
          <a:prstGeom prst="curvedConnector4">
            <a:avLst>
              <a:gd name="adj1" fmla="val -49946"/>
              <a:gd name="adj2" fmla="val 104213"/>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8457" name="AutoShape 89">
            <a:extLst>
              <a:ext uri="{FF2B5EF4-FFF2-40B4-BE49-F238E27FC236}">
                <a16:creationId xmlns:a16="http://schemas.microsoft.com/office/drawing/2014/main" id="{E4375D4B-E95C-480B-A09A-DD71B34DFC43}"/>
              </a:ext>
            </a:extLst>
          </p:cNvPr>
          <p:cNvCxnSpPr>
            <a:cxnSpLocks noChangeShapeType="1"/>
            <a:stCxn id="58426" idx="1"/>
            <a:endCxn id="58444" idx="2"/>
          </p:cNvCxnSpPr>
          <p:nvPr/>
        </p:nvCxnSpPr>
        <p:spPr bwMode="auto">
          <a:xfrm rot="10800000" flipH="1" flipV="1">
            <a:off x="4774252" y="1740694"/>
            <a:ext cx="661348" cy="2660650"/>
          </a:xfrm>
          <a:prstGeom prst="curvedConnector3">
            <a:avLst>
              <a:gd name="adj1" fmla="val -152193"/>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8458" name="AutoShape 90">
            <a:extLst>
              <a:ext uri="{FF2B5EF4-FFF2-40B4-BE49-F238E27FC236}">
                <a16:creationId xmlns:a16="http://schemas.microsoft.com/office/drawing/2014/main" id="{C026F3EE-E988-4BC0-A716-87F261B10E19}"/>
              </a:ext>
            </a:extLst>
          </p:cNvPr>
          <p:cNvCxnSpPr>
            <a:cxnSpLocks noChangeShapeType="1"/>
            <a:stCxn id="58427" idx="1"/>
            <a:endCxn id="58443" idx="1"/>
          </p:cNvCxnSpPr>
          <p:nvPr/>
        </p:nvCxnSpPr>
        <p:spPr bwMode="auto">
          <a:xfrm rot="10800000" flipV="1">
            <a:off x="3525254" y="2243931"/>
            <a:ext cx="1248999" cy="3632055"/>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8459" name="AutoShape 91">
            <a:extLst>
              <a:ext uri="{FF2B5EF4-FFF2-40B4-BE49-F238E27FC236}">
                <a16:creationId xmlns:a16="http://schemas.microsoft.com/office/drawing/2014/main" id="{4A923034-8915-4619-9E56-9A3193A87ED5}"/>
              </a:ext>
            </a:extLst>
          </p:cNvPr>
          <p:cNvCxnSpPr>
            <a:cxnSpLocks noChangeShapeType="1"/>
            <a:stCxn id="58432" idx="1"/>
            <a:endCxn id="58449" idx="2"/>
          </p:cNvCxnSpPr>
          <p:nvPr/>
        </p:nvCxnSpPr>
        <p:spPr bwMode="auto">
          <a:xfrm rot="10800000" flipV="1">
            <a:off x="4427538" y="2853530"/>
            <a:ext cx="144462" cy="1804657"/>
          </a:xfrm>
          <a:prstGeom prst="curvedConnector3">
            <a:avLst>
              <a:gd name="adj1" fmla="val 25824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8460" name="AutoShape 92">
            <a:extLst>
              <a:ext uri="{FF2B5EF4-FFF2-40B4-BE49-F238E27FC236}">
                <a16:creationId xmlns:a16="http://schemas.microsoft.com/office/drawing/2014/main" id="{0E3BE54D-606E-4582-B530-D5B0672A6C5E}"/>
              </a:ext>
            </a:extLst>
          </p:cNvPr>
          <p:cNvCxnSpPr>
            <a:cxnSpLocks noChangeShapeType="1"/>
            <a:stCxn id="58433" idx="1"/>
            <a:endCxn id="58451" idx="2"/>
          </p:cNvCxnSpPr>
          <p:nvPr/>
        </p:nvCxnSpPr>
        <p:spPr bwMode="auto">
          <a:xfrm rot="10800000" flipH="1" flipV="1">
            <a:off x="4572000" y="3572669"/>
            <a:ext cx="188604" cy="2309482"/>
          </a:xfrm>
          <a:prstGeom prst="curvedConnector3">
            <a:avLst>
              <a:gd name="adj1" fmla="val -33829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8461" name="AutoShape 93">
            <a:extLst>
              <a:ext uri="{FF2B5EF4-FFF2-40B4-BE49-F238E27FC236}">
                <a16:creationId xmlns:a16="http://schemas.microsoft.com/office/drawing/2014/main" id="{1163105F-5B03-4FAF-A3FD-8A7C1B6E636D}"/>
              </a:ext>
            </a:extLst>
          </p:cNvPr>
          <p:cNvCxnSpPr>
            <a:cxnSpLocks noChangeShapeType="1"/>
            <a:stCxn id="58424" idx="1"/>
            <a:endCxn id="58446" idx="2"/>
          </p:cNvCxnSpPr>
          <p:nvPr/>
        </p:nvCxnSpPr>
        <p:spPr bwMode="auto">
          <a:xfrm rot="10800000" flipH="1" flipV="1">
            <a:off x="7822538" y="1740693"/>
            <a:ext cx="527336" cy="4529115"/>
          </a:xfrm>
          <a:prstGeom prst="curvedConnector3">
            <a:avLst>
              <a:gd name="adj1" fmla="val -43350"/>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8462" name="AutoShape 94">
            <a:extLst>
              <a:ext uri="{FF2B5EF4-FFF2-40B4-BE49-F238E27FC236}">
                <a16:creationId xmlns:a16="http://schemas.microsoft.com/office/drawing/2014/main" id="{062EB474-C331-4FC2-B567-E36B1F98E9D6}"/>
              </a:ext>
            </a:extLst>
          </p:cNvPr>
          <p:cNvCxnSpPr>
            <a:cxnSpLocks noChangeShapeType="1"/>
            <a:stCxn id="58425" idx="1"/>
            <a:endCxn id="58445" idx="0"/>
          </p:cNvCxnSpPr>
          <p:nvPr/>
        </p:nvCxnSpPr>
        <p:spPr bwMode="auto">
          <a:xfrm rot="10800000" flipV="1">
            <a:off x="6552408" y="2243931"/>
            <a:ext cx="1270131" cy="2985293"/>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8463" name="AutoShape 95">
            <a:extLst>
              <a:ext uri="{FF2B5EF4-FFF2-40B4-BE49-F238E27FC236}">
                <a16:creationId xmlns:a16="http://schemas.microsoft.com/office/drawing/2014/main" id="{38F2A0C0-589F-4AE3-8020-DCB1064A6F58}"/>
              </a:ext>
            </a:extLst>
          </p:cNvPr>
          <p:cNvCxnSpPr>
            <a:cxnSpLocks noChangeShapeType="1"/>
            <a:stCxn id="58434" idx="1"/>
            <a:endCxn id="58452" idx="2"/>
          </p:cNvCxnSpPr>
          <p:nvPr/>
        </p:nvCxnSpPr>
        <p:spPr bwMode="auto">
          <a:xfrm rot="10800000" flipH="1" flipV="1">
            <a:off x="7705372" y="2853531"/>
            <a:ext cx="445448" cy="2916238"/>
          </a:xfrm>
          <a:prstGeom prst="curvedConnector3">
            <a:avLst>
              <a:gd name="adj1" fmla="val -127915"/>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8464" name="AutoShape 96">
            <a:extLst>
              <a:ext uri="{FF2B5EF4-FFF2-40B4-BE49-F238E27FC236}">
                <a16:creationId xmlns:a16="http://schemas.microsoft.com/office/drawing/2014/main" id="{EBE2C27A-6891-4F8A-89C5-70D7D079AB20}"/>
              </a:ext>
            </a:extLst>
          </p:cNvPr>
          <p:cNvCxnSpPr>
            <a:cxnSpLocks noChangeShapeType="1"/>
            <a:stCxn id="58435" idx="1"/>
            <a:endCxn id="58450" idx="2"/>
          </p:cNvCxnSpPr>
          <p:nvPr/>
        </p:nvCxnSpPr>
        <p:spPr bwMode="auto">
          <a:xfrm rot="10800000" flipH="1" flipV="1">
            <a:off x="7691723" y="3572669"/>
            <a:ext cx="545769" cy="1765300"/>
          </a:xfrm>
          <a:prstGeom prst="curvedConnector3">
            <a:avLst>
              <a:gd name="adj1" fmla="val -41886"/>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
        <p:nvSpPr>
          <p:cNvPr id="58466" name="AutoShape 98">
            <a:hlinkClick r:id="" action="ppaction://hlinkshowjump?jump=nextslide" highlightClick="1"/>
            <a:extLst>
              <a:ext uri="{FF2B5EF4-FFF2-40B4-BE49-F238E27FC236}">
                <a16:creationId xmlns:a16="http://schemas.microsoft.com/office/drawing/2014/main" id="{A401B771-8B6D-48A5-9D06-520EC2759737}"/>
              </a:ext>
            </a:extLst>
          </p:cNvPr>
          <p:cNvSpPr>
            <a:spLocks noChangeArrowheads="1"/>
          </p:cNvSpPr>
          <p:nvPr/>
        </p:nvSpPr>
        <p:spPr bwMode="auto">
          <a:xfrm>
            <a:off x="8470524" y="272147"/>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8467" name="AutoShape 99">
            <a:hlinkClick r:id="rId19" action="ppaction://hlinksldjump" highlightClick="1"/>
            <a:extLst>
              <a:ext uri="{FF2B5EF4-FFF2-40B4-BE49-F238E27FC236}">
                <a16:creationId xmlns:a16="http://schemas.microsoft.com/office/drawing/2014/main" id="{9180F71A-A870-4F23-AA67-21573773F035}"/>
              </a:ext>
            </a:extLst>
          </p:cNvPr>
          <p:cNvSpPr>
            <a:spLocks noChangeArrowheads="1"/>
          </p:cNvSpPr>
          <p:nvPr/>
        </p:nvSpPr>
        <p:spPr bwMode="auto">
          <a:xfrm>
            <a:off x="87358" y="8162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8411"/>
                                        </p:tgtEl>
                                        <p:attrNameLst>
                                          <p:attrName>style.visibility</p:attrName>
                                        </p:attrNameLst>
                                      </p:cBhvr>
                                      <p:to>
                                        <p:strVal val="visible"/>
                                      </p:to>
                                    </p:set>
                                    <p:animEffect transition="in" filter="slide(fromBottom)">
                                      <p:cBhvr>
                                        <p:cTn id="7" dur="1000"/>
                                        <p:tgtEl>
                                          <p:spTgt spid="584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58415"/>
                                        </p:tgtEl>
                                        <p:attrNameLst>
                                          <p:attrName>style.visibility</p:attrName>
                                        </p:attrNameLst>
                                      </p:cBhvr>
                                      <p:to>
                                        <p:strVal val="visible"/>
                                      </p:to>
                                    </p:set>
                                    <p:animEffect transition="in" filter="slide(fromBottom)">
                                      <p:cBhvr>
                                        <p:cTn id="12" dur="1000"/>
                                        <p:tgtEl>
                                          <p:spTgt spid="584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58438"/>
                                        </p:tgtEl>
                                        <p:attrNameLst>
                                          <p:attrName>style.opacity</p:attrName>
                                        </p:attrNameLst>
                                      </p:cBhvr>
                                      <p:to>
                                        <p:strVal val="0.0"/>
                                      </p:to>
                                    </p:set>
                                    <p:animEffect filter="image" prLst="opacity: 0.0">
                                      <p:cBhvr rctx="IE">
                                        <p:cTn id="17" dur="indefinite"/>
                                        <p:tgtEl>
                                          <p:spTgt spid="584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8421"/>
                                        </p:tgtEl>
                                        <p:attrNameLst>
                                          <p:attrName>style.visibility</p:attrName>
                                        </p:attrNameLst>
                                      </p:cBhvr>
                                      <p:to>
                                        <p:strVal val="visible"/>
                                      </p:to>
                                    </p:set>
                                    <p:animEffect transition="in" filter="slide(fromBottom)">
                                      <p:cBhvr>
                                        <p:cTn id="22" dur="1000"/>
                                        <p:tgtEl>
                                          <p:spTgt spid="5842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nodeType="clickEffect">
                                  <p:stCondLst>
                                    <p:cond delay="0"/>
                                  </p:stCondLst>
                                  <p:childTnLst>
                                    <p:set>
                                      <p:cBhvr>
                                        <p:cTn id="26" dur="1" fill="hold">
                                          <p:stCondLst>
                                            <p:cond delay="0"/>
                                          </p:stCondLst>
                                        </p:cTn>
                                        <p:tgtEl>
                                          <p:spTgt spid="58453"/>
                                        </p:tgtEl>
                                        <p:attrNameLst>
                                          <p:attrName>style.visibility</p:attrName>
                                        </p:attrNameLst>
                                      </p:cBhvr>
                                      <p:to>
                                        <p:strVal val="visible"/>
                                      </p:to>
                                    </p:set>
                                    <p:anim calcmode="lin" valueType="num">
                                      <p:cBhvr additive="base">
                                        <p:cTn id="27" dur="1000"/>
                                        <p:tgtEl>
                                          <p:spTgt spid="58453"/>
                                        </p:tgtEl>
                                        <p:attrNameLst>
                                          <p:attrName>ppt_y</p:attrName>
                                        </p:attrNameLst>
                                      </p:cBhvr>
                                      <p:tavLst>
                                        <p:tav tm="0">
                                          <p:val>
                                            <p:strVal val="#ppt_y-#ppt_h*1.125000"/>
                                          </p:val>
                                        </p:tav>
                                        <p:tav tm="100000">
                                          <p:val>
                                            <p:strVal val="#ppt_y"/>
                                          </p:val>
                                        </p:tav>
                                      </p:tavLst>
                                    </p:anim>
                                    <p:animEffect transition="in" filter="wipe(down)">
                                      <p:cBhvr>
                                        <p:cTn id="28" dur="1000"/>
                                        <p:tgtEl>
                                          <p:spTgt spid="5845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58442"/>
                                        </p:tgtEl>
                                        <p:attrNameLst>
                                          <p:attrName>style.visibility</p:attrName>
                                        </p:attrNameLst>
                                      </p:cBhvr>
                                      <p:to>
                                        <p:strVal val="visible"/>
                                      </p:to>
                                    </p:set>
                                    <p:animEffect transition="in" filter="slide(fromBottom)">
                                      <p:cBhvr>
                                        <p:cTn id="33" dur="1000"/>
                                        <p:tgtEl>
                                          <p:spTgt spid="5844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58423"/>
                                        </p:tgtEl>
                                        <p:attrNameLst>
                                          <p:attrName>style.visibility</p:attrName>
                                        </p:attrNameLst>
                                      </p:cBhvr>
                                      <p:to>
                                        <p:strVal val="visible"/>
                                      </p:to>
                                    </p:set>
                                    <p:animEffect transition="in" filter="slide(fromBottom)">
                                      <p:cBhvr>
                                        <p:cTn id="38" dur="1000"/>
                                        <p:tgtEl>
                                          <p:spTgt spid="5842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nodeType="clickEffect">
                                  <p:stCondLst>
                                    <p:cond delay="0"/>
                                  </p:stCondLst>
                                  <p:childTnLst>
                                    <p:set>
                                      <p:cBhvr>
                                        <p:cTn id="42" dur="1" fill="hold">
                                          <p:stCondLst>
                                            <p:cond delay="0"/>
                                          </p:stCondLst>
                                        </p:cTn>
                                        <p:tgtEl>
                                          <p:spTgt spid="58454"/>
                                        </p:tgtEl>
                                        <p:attrNameLst>
                                          <p:attrName>style.visibility</p:attrName>
                                        </p:attrNameLst>
                                      </p:cBhvr>
                                      <p:to>
                                        <p:strVal val="visible"/>
                                      </p:to>
                                    </p:set>
                                    <p:anim calcmode="lin" valueType="num">
                                      <p:cBhvr additive="base">
                                        <p:cTn id="43" dur="1000"/>
                                        <p:tgtEl>
                                          <p:spTgt spid="58454"/>
                                        </p:tgtEl>
                                        <p:attrNameLst>
                                          <p:attrName>ppt_y</p:attrName>
                                        </p:attrNameLst>
                                      </p:cBhvr>
                                      <p:tavLst>
                                        <p:tav tm="0">
                                          <p:val>
                                            <p:strVal val="#ppt_y-#ppt_h*1.125000"/>
                                          </p:val>
                                        </p:tav>
                                        <p:tav tm="100000">
                                          <p:val>
                                            <p:strVal val="#ppt_y"/>
                                          </p:val>
                                        </p:tav>
                                      </p:tavLst>
                                    </p:anim>
                                    <p:animEffect transition="in" filter="wipe(down)">
                                      <p:cBhvr>
                                        <p:cTn id="44" dur="1000"/>
                                        <p:tgtEl>
                                          <p:spTgt spid="5845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58441"/>
                                        </p:tgtEl>
                                        <p:attrNameLst>
                                          <p:attrName>style.visibility</p:attrName>
                                        </p:attrNameLst>
                                      </p:cBhvr>
                                      <p:to>
                                        <p:strVal val="visible"/>
                                      </p:to>
                                    </p:set>
                                    <p:animEffect transition="in" filter="slide(fromBottom)">
                                      <p:cBhvr>
                                        <p:cTn id="49" dur="1000"/>
                                        <p:tgtEl>
                                          <p:spTgt spid="58441"/>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nodeType="clickEffect">
                                  <p:stCondLst>
                                    <p:cond delay="0"/>
                                  </p:stCondLst>
                                  <p:childTnLst>
                                    <p:set>
                                      <p:cBhvr>
                                        <p:cTn id="53" dur="1" fill="hold">
                                          <p:stCondLst>
                                            <p:cond delay="0"/>
                                          </p:stCondLst>
                                        </p:cTn>
                                        <p:tgtEl>
                                          <p:spTgt spid="58428"/>
                                        </p:tgtEl>
                                        <p:attrNameLst>
                                          <p:attrName>style.visibility</p:attrName>
                                        </p:attrNameLst>
                                      </p:cBhvr>
                                      <p:to>
                                        <p:strVal val="visible"/>
                                      </p:to>
                                    </p:set>
                                    <p:animEffect transition="in" filter="slide(fromBottom)">
                                      <p:cBhvr>
                                        <p:cTn id="54" dur="1000"/>
                                        <p:tgtEl>
                                          <p:spTgt spid="58428"/>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1" fill="hold" nodeType="clickEffect">
                                  <p:stCondLst>
                                    <p:cond delay="0"/>
                                  </p:stCondLst>
                                  <p:childTnLst>
                                    <p:set>
                                      <p:cBhvr>
                                        <p:cTn id="58" dur="1" fill="hold">
                                          <p:stCondLst>
                                            <p:cond delay="0"/>
                                          </p:stCondLst>
                                        </p:cTn>
                                        <p:tgtEl>
                                          <p:spTgt spid="58455"/>
                                        </p:tgtEl>
                                        <p:attrNameLst>
                                          <p:attrName>style.visibility</p:attrName>
                                        </p:attrNameLst>
                                      </p:cBhvr>
                                      <p:to>
                                        <p:strVal val="visible"/>
                                      </p:to>
                                    </p:set>
                                    <p:anim calcmode="lin" valueType="num">
                                      <p:cBhvr additive="base">
                                        <p:cTn id="59" dur="1000"/>
                                        <p:tgtEl>
                                          <p:spTgt spid="58455"/>
                                        </p:tgtEl>
                                        <p:attrNameLst>
                                          <p:attrName>ppt_y</p:attrName>
                                        </p:attrNameLst>
                                      </p:cBhvr>
                                      <p:tavLst>
                                        <p:tav tm="0">
                                          <p:val>
                                            <p:strVal val="#ppt_y-#ppt_h*1.125000"/>
                                          </p:val>
                                        </p:tav>
                                        <p:tav tm="100000">
                                          <p:val>
                                            <p:strVal val="#ppt_y"/>
                                          </p:val>
                                        </p:tav>
                                      </p:tavLst>
                                    </p:anim>
                                    <p:animEffect transition="in" filter="wipe(down)">
                                      <p:cBhvr>
                                        <p:cTn id="60" dur="1000"/>
                                        <p:tgtEl>
                                          <p:spTgt spid="5845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58447"/>
                                        </p:tgtEl>
                                        <p:attrNameLst>
                                          <p:attrName>style.visibility</p:attrName>
                                        </p:attrNameLst>
                                      </p:cBhvr>
                                      <p:to>
                                        <p:strVal val="visible"/>
                                      </p:to>
                                    </p:set>
                                    <p:animEffect transition="in" filter="slide(fromBottom)">
                                      <p:cBhvr>
                                        <p:cTn id="65" dur="1000"/>
                                        <p:tgtEl>
                                          <p:spTgt spid="5844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nodeType="clickEffect">
                                  <p:stCondLst>
                                    <p:cond delay="0"/>
                                  </p:stCondLst>
                                  <p:childTnLst>
                                    <p:set>
                                      <p:cBhvr>
                                        <p:cTn id="69" dur="1" fill="hold">
                                          <p:stCondLst>
                                            <p:cond delay="0"/>
                                          </p:stCondLst>
                                        </p:cTn>
                                        <p:tgtEl>
                                          <p:spTgt spid="58430"/>
                                        </p:tgtEl>
                                        <p:attrNameLst>
                                          <p:attrName>style.visibility</p:attrName>
                                        </p:attrNameLst>
                                      </p:cBhvr>
                                      <p:to>
                                        <p:strVal val="visible"/>
                                      </p:to>
                                    </p:set>
                                    <p:animEffect transition="in" filter="slide(fromBottom)">
                                      <p:cBhvr>
                                        <p:cTn id="70" dur="1000"/>
                                        <p:tgtEl>
                                          <p:spTgt spid="58430"/>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nodeType="clickEffect">
                                  <p:stCondLst>
                                    <p:cond delay="0"/>
                                  </p:stCondLst>
                                  <p:childTnLst>
                                    <p:set>
                                      <p:cBhvr>
                                        <p:cTn id="74" dur="1" fill="hold">
                                          <p:stCondLst>
                                            <p:cond delay="0"/>
                                          </p:stCondLst>
                                        </p:cTn>
                                        <p:tgtEl>
                                          <p:spTgt spid="58456"/>
                                        </p:tgtEl>
                                        <p:attrNameLst>
                                          <p:attrName>style.visibility</p:attrName>
                                        </p:attrNameLst>
                                      </p:cBhvr>
                                      <p:to>
                                        <p:strVal val="visible"/>
                                      </p:to>
                                    </p:set>
                                    <p:anim calcmode="lin" valueType="num">
                                      <p:cBhvr additive="base">
                                        <p:cTn id="75" dur="1000"/>
                                        <p:tgtEl>
                                          <p:spTgt spid="58456"/>
                                        </p:tgtEl>
                                        <p:attrNameLst>
                                          <p:attrName>ppt_y</p:attrName>
                                        </p:attrNameLst>
                                      </p:cBhvr>
                                      <p:tavLst>
                                        <p:tav tm="0">
                                          <p:val>
                                            <p:strVal val="#ppt_y-#ppt_h*1.125000"/>
                                          </p:val>
                                        </p:tav>
                                        <p:tav tm="100000">
                                          <p:val>
                                            <p:strVal val="#ppt_y"/>
                                          </p:val>
                                        </p:tav>
                                      </p:tavLst>
                                    </p:anim>
                                    <p:animEffect transition="in" filter="wipe(down)">
                                      <p:cBhvr>
                                        <p:cTn id="76" dur="1000"/>
                                        <p:tgtEl>
                                          <p:spTgt spid="58456"/>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2" presetClass="entr" presetSubtype="4" fill="hold" grpId="0" nodeType="clickEffect">
                                  <p:stCondLst>
                                    <p:cond delay="0"/>
                                  </p:stCondLst>
                                  <p:childTnLst>
                                    <p:set>
                                      <p:cBhvr>
                                        <p:cTn id="80" dur="1" fill="hold">
                                          <p:stCondLst>
                                            <p:cond delay="0"/>
                                          </p:stCondLst>
                                        </p:cTn>
                                        <p:tgtEl>
                                          <p:spTgt spid="58448"/>
                                        </p:tgtEl>
                                        <p:attrNameLst>
                                          <p:attrName>style.visibility</p:attrName>
                                        </p:attrNameLst>
                                      </p:cBhvr>
                                      <p:to>
                                        <p:strVal val="visible"/>
                                      </p:to>
                                    </p:set>
                                    <p:animEffect transition="in" filter="slide(fromBottom)">
                                      <p:cBhvr>
                                        <p:cTn id="81" dur="1000"/>
                                        <p:tgtEl>
                                          <p:spTgt spid="58448"/>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58412"/>
                                        </p:tgtEl>
                                        <p:attrNameLst>
                                          <p:attrName>style.visibility</p:attrName>
                                        </p:attrNameLst>
                                      </p:cBhvr>
                                      <p:to>
                                        <p:strVal val="visible"/>
                                      </p:to>
                                    </p:set>
                                    <p:animEffect transition="in" filter="slide(fromBottom)">
                                      <p:cBhvr>
                                        <p:cTn id="86" dur="1000"/>
                                        <p:tgtEl>
                                          <p:spTgt spid="58412"/>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nodeType="clickEffect">
                                  <p:stCondLst>
                                    <p:cond delay="0"/>
                                  </p:stCondLst>
                                  <p:childTnLst>
                                    <p:set>
                                      <p:cBhvr>
                                        <p:cTn id="90" dur="1" fill="hold">
                                          <p:stCondLst>
                                            <p:cond delay="0"/>
                                          </p:stCondLst>
                                        </p:cTn>
                                        <p:tgtEl>
                                          <p:spTgt spid="58417"/>
                                        </p:tgtEl>
                                        <p:attrNameLst>
                                          <p:attrName>style.visibility</p:attrName>
                                        </p:attrNameLst>
                                      </p:cBhvr>
                                      <p:to>
                                        <p:strVal val="visible"/>
                                      </p:to>
                                    </p:set>
                                    <p:animEffect transition="in" filter="slide(fromBottom)">
                                      <p:cBhvr>
                                        <p:cTn id="91" dur="1000"/>
                                        <p:tgtEl>
                                          <p:spTgt spid="58417"/>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9" presetClass="emph" presetSubtype="0" grpId="0" nodeType="clickEffect">
                                  <p:stCondLst>
                                    <p:cond delay="0"/>
                                  </p:stCondLst>
                                  <p:childTnLst>
                                    <p:set>
                                      <p:cBhvr rctx="PPT">
                                        <p:cTn id="95" dur="indefinite"/>
                                        <p:tgtEl>
                                          <p:spTgt spid="58439"/>
                                        </p:tgtEl>
                                        <p:attrNameLst>
                                          <p:attrName>style.opacity</p:attrName>
                                        </p:attrNameLst>
                                      </p:cBhvr>
                                      <p:to>
                                        <p:strVal val="0.0"/>
                                      </p:to>
                                    </p:set>
                                    <p:animEffect filter="image" prLst="opacity: 0.0">
                                      <p:cBhvr rctx="IE">
                                        <p:cTn id="96" dur="indefinite"/>
                                        <p:tgtEl>
                                          <p:spTgt spid="58439"/>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58426"/>
                                        </p:tgtEl>
                                        <p:attrNameLst>
                                          <p:attrName>style.visibility</p:attrName>
                                        </p:attrNameLst>
                                      </p:cBhvr>
                                      <p:to>
                                        <p:strVal val="visible"/>
                                      </p:to>
                                    </p:set>
                                    <p:animEffect transition="in" filter="slide(fromBottom)">
                                      <p:cBhvr>
                                        <p:cTn id="101" dur="1000"/>
                                        <p:tgtEl>
                                          <p:spTgt spid="58426"/>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1" fill="hold" nodeType="clickEffect">
                                  <p:stCondLst>
                                    <p:cond delay="0"/>
                                  </p:stCondLst>
                                  <p:childTnLst>
                                    <p:set>
                                      <p:cBhvr>
                                        <p:cTn id="105" dur="1" fill="hold">
                                          <p:stCondLst>
                                            <p:cond delay="0"/>
                                          </p:stCondLst>
                                        </p:cTn>
                                        <p:tgtEl>
                                          <p:spTgt spid="58457"/>
                                        </p:tgtEl>
                                        <p:attrNameLst>
                                          <p:attrName>style.visibility</p:attrName>
                                        </p:attrNameLst>
                                      </p:cBhvr>
                                      <p:to>
                                        <p:strVal val="visible"/>
                                      </p:to>
                                    </p:set>
                                    <p:anim calcmode="lin" valueType="num">
                                      <p:cBhvr additive="base">
                                        <p:cTn id="106" dur="1000"/>
                                        <p:tgtEl>
                                          <p:spTgt spid="58457"/>
                                        </p:tgtEl>
                                        <p:attrNameLst>
                                          <p:attrName>ppt_y</p:attrName>
                                        </p:attrNameLst>
                                      </p:cBhvr>
                                      <p:tavLst>
                                        <p:tav tm="0">
                                          <p:val>
                                            <p:strVal val="#ppt_y-#ppt_h*1.125000"/>
                                          </p:val>
                                        </p:tav>
                                        <p:tav tm="100000">
                                          <p:val>
                                            <p:strVal val="#ppt_y"/>
                                          </p:val>
                                        </p:tav>
                                      </p:tavLst>
                                    </p:anim>
                                    <p:animEffect transition="in" filter="wipe(down)">
                                      <p:cBhvr>
                                        <p:cTn id="107" dur="1000"/>
                                        <p:tgtEl>
                                          <p:spTgt spid="58457"/>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grpId="0" nodeType="clickEffect">
                                  <p:stCondLst>
                                    <p:cond delay="0"/>
                                  </p:stCondLst>
                                  <p:childTnLst>
                                    <p:set>
                                      <p:cBhvr>
                                        <p:cTn id="111" dur="1" fill="hold">
                                          <p:stCondLst>
                                            <p:cond delay="0"/>
                                          </p:stCondLst>
                                        </p:cTn>
                                        <p:tgtEl>
                                          <p:spTgt spid="58444"/>
                                        </p:tgtEl>
                                        <p:attrNameLst>
                                          <p:attrName>style.visibility</p:attrName>
                                        </p:attrNameLst>
                                      </p:cBhvr>
                                      <p:to>
                                        <p:strVal val="visible"/>
                                      </p:to>
                                    </p:set>
                                    <p:animEffect transition="in" filter="slide(fromBottom)">
                                      <p:cBhvr>
                                        <p:cTn id="112" dur="1000"/>
                                        <p:tgtEl>
                                          <p:spTgt spid="58444"/>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grpId="0" nodeType="clickEffect">
                                  <p:stCondLst>
                                    <p:cond delay="0"/>
                                  </p:stCondLst>
                                  <p:childTnLst>
                                    <p:set>
                                      <p:cBhvr>
                                        <p:cTn id="116" dur="1" fill="hold">
                                          <p:stCondLst>
                                            <p:cond delay="0"/>
                                          </p:stCondLst>
                                        </p:cTn>
                                        <p:tgtEl>
                                          <p:spTgt spid="58427"/>
                                        </p:tgtEl>
                                        <p:attrNameLst>
                                          <p:attrName>style.visibility</p:attrName>
                                        </p:attrNameLst>
                                      </p:cBhvr>
                                      <p:to>
                                        <p:strVal val="visible"/>
                                      </p:to>
                                    </p:set>
                                    <p:animEffect transition="in" filter="slide(fromBottom)">
                                      <p:cBhvr>
                                        <p:cTn id="117" dur="1000"/>
                                        <p:tgtEl>
                                          <p:spTgt spid="58427"/>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2" presetClass="entr" presetSubtype="1" fill="hold" nodeType="clickEffect">
                                  <p:stCondLst>
                                    <p:cond delay="0"/>
                                  </p:stCondLst>
                                  <p:childTnLst>
                                    <p:set>
                                      <p:cBhvr>
                                        <p:cTn id="121" dur="1" fill="hold">
                                          <p:stCondLst>
                                            <p:cond delay="0"/>
                                          </p:stCondLst>
                                        </p:cTn>
                                        <p:tgtEl>
                                          <p:spTgt spid="58458"/>
                                        </p:tgtEl>
                                        <p:attrNameLst>
                                          <p:attrName>style.visibility</p:attrName>
                                        </p:attrNameLst>
                                      </p:cBhvr>
                                      <p:to>
                                        <p:strVal val="visible"/>
                                      </p:to>
                                    </p:set>
                                    <p:anim calcmode="lin" valueType="num">
                                      <p:cBhvr additive="base">
                                        <p:cTn id="122" dur="1000"/>
                                        <p:tgtEl>
                                          <p:spTgt spid="58458"/>
                                        </p:tgtEl>
                                        <p:attrNameLst>
                                          <p:attrName>ppt_y</p:attrName>
                                        </p:attrNameLst>
                                      </p:cBhvr>
                                      <p:tavLst>
                                        <p:tav tm="0">
                                          <p:val>
                                            <p:strVal val="#ppt_y-#ppt_h*1.125000"/>
                                          </p:val>
                                        </p:tav>
                                        <p:tav tm="100000">
                                          <p:val>
                                            <p:strVal val="#ppt_y"/>
                                          </p:val>
                                        </p:tav>
                                      </p:tavLst>
                                    </p:anim>
                                    <p:animEffect transition="in" filter="wipe(down)">
                                      <p:cBhvr>
                                        <p:cTn id="123" dur="1000"/>
                                        <p:tgtEl>
                                          <p:spTgt spid="58458"/>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58443"/>
                                        </p:tgtEl>
                                        <p:attrNameLst>
                                          <p:attrName>style.visibility</p:attrName>
                                        </p:attrNameLst>
                                      </p:cBhvr>
                                      <p:to>
                                        <p:strVal val="visible"/>
                                      </p:to>
                                    </p:set>
                                    <p:animEffect transition="in" filter="slide(fromBottom)">
                                      <p:cBhvr>
                                        <p:cTn id="128" dur="1000"/>
                                        <p:tgtEl>
                                          <p:spTgt spid="58443"/>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nodeType="clickEffect">
                                  <p:stCondLst>
                                    <p:cond delay="0"/>
                                  </p:stCondLst>
                                  <p:childTnLst>
                                    <p:set>
                                      <p:cBhvr>
                                        <p:cTn id="132" dur="1" fill="hold">
                                          <p:stCondLst>
                                            <p:cond delay="0"/>
                                          </p:stCondLst>
                                        </p:cTn>
                                        <p:tgtEl>
                                          <p:spTgt spid="58432"/>
                                        </p:tgtEl>
                                        <p:attrNameLst>
                                          <p:attrName>style.visibility</p:attrName>
                                        </p:attrNameLst>
                                      </p:cBhvr>
                                      <p:to>
                                        <p:strVal val="visible"/>
                                      </p:to>
                                    </p:set>
                                    <p:animEffect transition="in" filter="slide(fromBottom)">
                                      <p:cBhvr>
                                        <p:cTn id="133" dur="1000"/>
                                        <p:tgtEl>
                                          <p:spTgt spid="58432"/>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1" fill="hold" nodeType="clickEffect">
                                  <p:stCondLst>
                                    <p:cond delay="0"/>
                                  </p:stCondLst>
                                  <p:childTnLst>
                                    <p:set>
                                      <p:cBhvr>
                                        <p:cTn id="137" dur="1" fill="hold">
                                          <p:stCondLst>
                                            <p:cond delay="0"/>
                                          </p:stCondLst>
                                        </p:cTn>
                                        <p:tgtEl>
                                          <p:spTgt spid="58459"/>
                                        </p:tgtEl>
                                        <p:attrNameLst>
                                          <p:attrName>style.visibility</p:attrName>
                                        </p:attrNameLst>
                                      </p:cBhvr>
                                      <p:to>
                                        <p:strVal val="visible"/>
                                      </p:to>
                                    </p:set>
                                    <p:anim calcmode="lin" valueType="num">
                                      <p:cBhvr additive="base">
                                        <p:cTn id="138" dur="1000"/>
                                        <p:tgtEl>
                                          <p:spTgt spid="58459"/>
                                        </p:tgtEl>
                                        <p:attrNameLst>
                                          <p:attrName>ppt_y</p:attrName>
                                        </p:attrNameLst>
                                      </p:cBhvr>
                                      <p:tavLst>
                                        <p:tav tm="0">
                                          <p:val>
                                            <p:strVal val="#ppt_y-#ppt_h*1.125000"/>
                                          </p:val>
                                        </p:tav>
                                        <p:tav tm="100000">
                                          <p:val>
                                            <p:strVal val="#ppt_y"/>
                                          </p:val>
                                        </p:tav>
                                      </p:tavLst>
                                    </p:anim>
                                    <p:animEffect transition="in" filter="wipe(down)">
                                      <p:cBhvr>
                                        <p:cTn id="139" dur="1000"/>
                                        <p:tgtEl>
                                          <p:spTgt spid="58459"/>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2" presetClass="entr" presetSubtype="4" fill="hold" grpId="0" nodeType="clickEffect">
                                  <p:stCondLst>
                                    <p:cond delay="0"/>
                                  </p:stCondLst>
                                  <p:childTnLst>
                                    <p:set>
                                      <p:cBhvr>
                                        <p:cTn id="143" dur="1" fill="hold">
                                          <p:stCondLst>
                                            <p:cond delay="0"/>
                                          </p:stCondLst>
                                        </p:cTn>
                                        <p:tgtEl>
                                          <p:spTgt spid="58449"/>
                                        </p:tgtEl>
                                        <p:attrNameLst>
                                          <p:attrName>style.visibility</p:attrName>
                                        </p:attrNameLst>
                                      </p:cBhvr>
                                      <p:to>
                                        <p:strVal val="visible"/>
                                      </p:to>
                                    </p:set>
                                    <p:animEffect transition="in" filter="slide(fromBottom)">
                                      <p:cBhvr>
                                        <p:cTn id="144" dur="1000"/>
                                        <p:tgtEl>
                                          <p:spTgt spid="58449"/>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2" presetClass="entr" presetSubtype="4" fill="hold" nodeType="clickEffect">
                                  <p:stCondLst>
                                    <p:cond delay="0"/>
                                  </p:stCondLst>
                                  <p:childTnLst>
                                    <p:set>
                                      <p:cBhvr>
                                        <p:cTn id="148" dur="1" fill="hold">
                                          <p:stCondLst>
                                            <p:cond delay="0"/>
                                          </p:stCondLst>
                                        </p:cTn>
                                        <p:tgtEl>
                                          <p:spTgt spid="58433"/>
                                        </p:tgtEl>
                                        <p:attrNameLst>
                                          <p:attrName>style.visibility</p:attrName>
                                        </p:attrNameLst>
                                      </p:cBhvr>
                                      <p:to>
                                        <p:strVal val="visible"/>
                                      </p:to>
                                    </p:set>
                                    <p:animEffect transition="in" filter="slide(fromBottom)">
                                      <p:cBhvr>
                                        <p:cTn id="149" dur="1000"/>
                                        <p:tgtEl>
                                          <p:spTgt spid="58433"/>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2" presetClass="entr" presetSubtype="1" fill="hold" nodeType="clickEffect">
                                  <p:stCondLst>
                                    <p:cond delay="0"/>
                                  </p:stCondLst>
                                  <p:childTnLst>
                                    <p:set>
                                      <p:cBhvr>
                                        <p:cTn id="153" dur="1" fill="hold">
                                          <p:stCondLst>
                                            <p:cond delay="0"/>
                                          </p:stCondLst>
                                        </p:cTn>
                                        <p:tgtEl>
                                          <p:spTgt spid="58460"/>
                                        </p:tgtEl>
                                        <p:attrNameLst>
                                          <p:attrName>style.visibility</p:attrName>
                                        </p:attrNameLst>
                                      </p:cBhvr>
                                      <p:to>
                                        <p:strVal val="visible"/>
                                      </p:to>
                                    </p:set>
                                    <p:anim calcmode="lin" valueType="num">
                                      <p:cBhvr additive="base">
                                        <p:cTn id="154" dur="1000"/>
                                        <p:tgtEl>
                                          <p:spTgt spid="58460"/>
                                        </p:tgtEl>
                                        <p:attrNameLst>
                                          <p:attrName>ppt_y</p:attrName>
                                        </p:attrNameLst>
                                      </p:cBhvr>
                                      <p:tavLst>
                                        <p:tav tm="0">
                                          <p:val>
                                            <p:strVal val="#ppt_y-#ppt_h*1.125000"/>
                                          </p:val>
                                        </p:tav>
                                        <p:tav tm="100000">
                                          <p:val>
                                            <p:strVal val="#ppt_y"/>
                                          </p:val>
                                        </p:tav>
                                      </p:tavLst>
                                    </p:anim>
                                    <p:animEffect transition="in" filter="wipe(down)">
                                      <p:cBhvr>
                                        <p:cTn id="155" dur="1000"/>
                                        <p:tgtEl>
                                          <p:spTgt spid="58460"/>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58451"/>
                                        </p:tgtEl>
                                        <p:attrNameLst>
                                          <p:attrName>style.visibility</p:attrName>
                                        </p:attrNameLst>
                                      </p:cBhvr>
                                      <p:to>
                                        <p:strVal val="visible"/>
                                      </p:to>
                                    </p:set>
                                    <p:animEffect transition="in" filter="slide(fromBottom)">
                                      <p:cBhvr>
                                        <p:cTn id="160" dur="1000"/>
                                        <p:tgtEl>
                                          <p:spTgt spid="58451"/>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58413"/>
                                        </p:tgtEl>
                                        <p:attrNameLst>
                                          <p:attrName>style.visibility</p:attrName>
                                        </p:attrNameLst>
                                      </p:cBhvr>
                                      <p:to>
                                        <p:strVal val="visible"/>
                                      </p:to>
                                    </p:set>
                                    <p:animEffect transition="in" filter="slide(fromBottom)">
                                      <p:cBhvr>
                                        <p:cTn id="165" dur="1000"/>
                                        <p:tgtEl>
                                          <p:spTgt spid="58413"/>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nodeType="clickEffect">
                                  <p:stCondLst>
                                    <p:cond delay="0"/>
                                  </p:stCondLst>
                                  <p:childTnLst>
                                    <p:set>
                                      <p:cBhvr>
                                        <p:cTn id="169" dur="1" fill="hold">
                                          <p:stCondLst>
                                            <p:cond delay="0"/>
                                          </p:stCondLst>
                                        </p:cTn>
                                        <p:tgtEl>
                                          <p:spTgt spid="58419"/>
                                        </p:tgtEl>
                                        <p:attrNameLst>
                                          <p:attrName>style.visibility</p:attrName>
                                        </p:attrNameLst>
                                      </p:cBhvr>
                                      <p:to>
                                        <p:strVal val="visible"/>
                                      </p:to>
                                    </p:set>
                                    <p:animEffect transition="in" filter="slide(fromBottom)">
                                      <p:cBhvr>
                                        <p:cTn id="170" dur="1000"/>
                                        <p:tgtEl>
                                          <p:spTgt spid="58419"/>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9" presetClass="emph" presetSubtype="0" grpId="0" nodeType="clickEffect">
                                  <p:stCondLst>
                                    <p:cond delay="0"/>
                                  </p:stCondLst>
                                  <p:childTnLst>
                                    <p:set>
                                      <p:cBhvr rctx="PPT">
                                        <p:cTn id="174" dur="indefinite"/>
                                        <p:tgtEl>
                                          <p:spTgt spid="58440"/>
                                        </p:tgtEl>
                                        <p:attrNameLst>
                                          <p:attrName>style.opacity</p:attrName>
                                        </p:attrNameLst>
                                      </p:cBhvr>
                                      <p:to>
                                        <p:strVal val="0.0"/>
                                      </p:to>
                                    </p:set>
                                    <p:animEffect filter="image" prLst="opacity: 0.0">
                                      <p:cBhvr rctx="IE">
                                        <p:cTn id="175" dur="indefinite"/>
                                        <p:tgtEl>
                                          <p:spTgt spid="58440"/>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58424"/>
                                        </p:tgtEl>
                                        <p:attrNameLst>
                                          <p:attrName>style.visibility</p:attrName>
                                        </p:attrNameLst>
                                      </p:cBhvr>
                                      <p:to>
                                        <p:strVal val="visible"/>
                                      </p:to>
                                    </p:set>
                                    <p:animEffect transition="in" filter="slide(fromBottom)">
                                      <p:cBhvr>
                                        <p:cTn id="180" dur="1000"/>
                                        <p:tgtEl>
                                          <p:spTgt spid="58424"/>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1" fill="hold" nodeType="clickEffect">
                                  <p:stCondLst>
                                    <p:cond delay="0"/>
                                  </p:stCondLst>
                                  <p:childTnLst>
                                    <p:set>
                                      <p:cBhvr>
                                        <p:cTn id="184" dur="1" fill="hold">
                                          <p:stCondLst>
                                            <p:cond delay="0"/>
                                          </p:stCondLst>
                                        </p:cTn>
                                        <p:tgtEl>
                                          <p:spTgt spid="58461"/>
                                        </p:tgtEl>
                                        <p:attrNameLst>
                                          <p:attrName>style.visibility</p:attrName>
                                        </p:attrNameLst>
                                      </p:cBhvr>
                                      <p:to>
                                        <p:strVal val="visible"/>
                                      </p:to>
                                    </p:set>
                                    <p:anim calcmode="lin" valueType="num">
                                      <p:cBhvr additive="base">
                                        <p:cTn id="185" dur="1000"/>
                                        <p:tgtEl>
                                          <p:spTgt spid="58461"/>
                                        </p:tgtEl>
                                        <p:attrNameLst>
                                          <p:attrName>ppt_y</p:attrName>
                                        </p:attrNameLst>
                                      </p:cBhvr>
                                      <p:tavLst>
                                        <p:tav tm="0">
                                          <p:val>
                                            <p:strVal val="#ppt_y-#ppt_h*1.125000"/>
                                          </p:val>
                                        </p:tav>
                                        <p:tav tm="100000">
                                          <p:val>
                                            <p:strVal val="#ppt_y"/>
                                          </p:val>
                                        </p:tav>
                                      </p:tavLst>
                                    </p:anim>
                                    <p:animEffect transition="in" filter="wipe(down)">
                                      <p:cBhvr>
                                        <p:cTn id="186" dur="1000"/>
                                        <p:tgtEl>
                                          <p:spTgt spid="58461"/>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2" presetClass="entr" presetSubtype="4" fill="hold" grpId="0" nodeType="clickEffect">
                                  <p:stCondLst>
                                    <p:cond delay="0"/>
                                  </p:stCondLst>
                                  <p:childTnLst>
                                    <p:set>
                                      <p:cBhvr>
                                        <p:cTn id="190" dur="1" fill="hold">
                                          <p:stCondLst>
                                            <p:cond delay="0"/>
                                          </p:stCondLst>
                                        </p:cTn>
                                        <p:tgtEl>
                                          <p:spTgt spid="58446"/>
                                        </p:tgtEl>
                                        <p:attrNameLst>
                                          <p:attrName>style.visibility</p:attrName>
                                        </p:attrNameLst>
                                      </p:cBhvr>
                                      <p:to>
                                        <p:strVal val="visible"/>
                                      </p:to>
                                    </p:set>
                                    <p:animEffect transition="in" filter="slide(fromBottom)">
                                      <p:cBhvr>
                                        <p:cTn id="191" dur="1000"/>
                                        <p:tgtEl>
                                          <p:spTgt spid="58446"/>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12" presetClass="entr" presetSubtype="4" fill="hold" grpId="0" nodeType="clickEffect">
                                  <p:stCondLst>
                                    <p:cond delay="0"/>
                                  </p:stCondLst>
                                  <p:childTnLst>
                                    <p:set>
                                      <p:cBhvr>
                                        <p:cTn id="195" dur="1" fill="hold">
                                          <p:stCondLst>
                                            <p:cond delay="0"/>
                                          </p:stCondLst>
                                        </p:cTn>
                                        <p:tgtEl>
                                          <p:spTgt spid="58425"/>
                                        </p:tgtEl>
                                        <p:attrNameLst>
                                          <p:attrName>style.visibility</p:attrName>
                                        </p:attrNameLst>
                                      </p:cBhvr>
                                      <p:to>
                                        <p:strVal val="visible"/>
                                      </p:to>
                                    </p:set>
                                    <p:animEffect transition="in" filter="slide(fromBottom)">
                                      <p:cBhvr>
                                        <p:cTn id="196" dur="1000"/>
                                        <p:tgtEl>
                                          <p:spTgt spid="58425"/>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2" presetClass="entr" presetSubtype="1" fill="hold" nodeType="clickEffect">
                                  <p:stCondLst>
                                    <p:cond delay="0"/>
                                  </p:stCondLst>
                                  <p:childTnLst>
                                    <p:set>
                                      <p:cBhvr>
                                        <p:cTn id="200" dur="1" fill="hold">
                                          <p:stCondLst>
                                            <p:cond delay="0"/>
                                          </p:stCondLst>
                                        </p:cTn>
                                        <p:tgtEl>
                                          <p:spTgt spid="58462"/>
                                        </p:tgtEl>
                                        <p:attrNameLst>
                                          <p:attrName>style.visibility</p:attrName>
                                        </p:attrNameLst>
                                      </p:cBhvr>
                                      <p:to>
                                        <p:strVal val="visible"/>
                                      </p:to>
                                    </p:set>
                                    <p:anim calcmode="lin" valueType="num">
                                      <p:cBhvr additive="base">
                                        <p:cTn id="201" dur="1000"/>
                                        <p:tgtEl>
                                          <p:spTgt spid="58462"/>
                                        </p:tgtEl>
                                        <p:attrNameLst>
                                          <p:attrName>ppt_y</p:attrName>
                                        </p:attrNameLst>
                                      </p:cBhvr>
                                      <p:tavLst>
                                        <p:tav tm="0">
                                          <p:val>
                                            <p:strVal val="#ppt_y-#ppt_h*1.125000"/>
                                          </p:val>
                                        </p:tav>
                                        <p:tav tm="100000">
                                          <p:val>
                                            <p:strVal val="#ppt_y"/>
                                          </p:val>
                                        </p:tav>
                                      </p:tavLst>
                                    </p:anim>
                                    <p:animEffect transition="in" filter="wipe(down)">
                                      <p:cBhvr>
                                        <p:cTn id="202" dur="1000"/>
                                        <p:tgtEl>
                                          <p:spTgt spid="58462"/>
                                        </p:tgtEl>
                                      </p:cBhvr>
                                    </p:animEffec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12" presetClass="entr" presetSubtype="4" fill="hold" grpId="0" nodeType="clickEffect">
                                  <p:stCondLst>
                                    <p:cond delay="0"/>
                                  </p:stCondLst>
                                  <p:childTnLst>
                                    <p:set>
                                      <p:cBhvr>
                                        <p:cTn id="206" dur="1" fill="hold">
                                          <p:stCondLst>
                                            <p:cond delay="0"/>
                                          </p:stCondLst>
                                        </p:cTn>
                                        <p:tgtEl>
                                          <p:spTgt spid="58445"/>
                                        </p:tgtEl>
                                        <p:attrNameLst>
                                          <p:attrName>style.visibility</p:attrName>
                                        </p:attrNameLst>
                                      </p:cBhvr>
                                      <p:to>
                                        <p:strVal val="visible"/>
                                      </p:to>
                                    </p:set>
                                    <p:animEffect transition="in" filter="slide(fromBottom)">
                                      <p:cBhvr>
                                        <p:cTn id="207" dur="1000"/>
                                        <p:tgtEl>
                                          <p:spTgt spid="58445"/>
                                        </p:tgtEl>
                                      </p:cBhvr>
                                    </p:animEffec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2" presetClass="entr" presetSubtype="4" fill="hold" nodeType="clickEffect">
                                  <p:stCondLst>
                                    <p:cond delay="0"/>
                                  </p:stCondLst>
                                  <p:childTnLst>
                                    <p:set>
                                      <p:cBhvr>
                                        <p:cTn id="211" dur="1" fill="hold">
                                          <p:stCondLst>
                                            <p:cond delay="0"/>
                                          </p:stCondLst>
                                        </p:cTn>
                                        <p:tgtEl>
                                          <p:spTgt spid="58434"/>
                                        </p:tgtEl>
                                        <p:attrNameLst>
                                          <p:attrName>style.visibility</p:attrName>
                                        </p:attrNameLst>
                                      </p:cBhvr>
                                      <p:to>
                                        <p:strVal val="visible"/>
                                      </p:to>
                                    </p:set>
                                    <p:animEffect transition="in" filter="slide(fromBottom)">
                                      <p:cBhvr>
                                        <p:cTn id="212" dur="1000"/>
                                        <p:tgtEl>
                                          <p:spTgt spid="58434"/>
                                        </p:tgtEl>
                                      </p:cBhvr>
                                    </p:animEffect>
                                  </p:childTnLst>
                                </p:cTn>
                              </p:par>
                            </p:childTnLst>
                          </p:cTn>
                        </p:par>
                      </p:childTnLst>
                    </p:cTn>
                  </p:par>
                  <p:par>
                    <p:cTn id="213" fill="hold" nodeType="clickPar">
                      <p:stCondLst>
                        <p:cond delay="indefinite"/>
                      </p:stCondLst>
                      <p:childTnLst>
                        <p:par>
                          <p:cTn id="214" fill="hold" nodeType="withGroup">
                            <p:stCondLst>
                              <p:cond delay="0"/>
                            </p:stCondLst>
                            <p:childTnLst>
                              <p:par>
                                <p:cTn id="215" presetID="12" presetClass="entr" presetSubtype="1" fill="hold" nodeType="clickEffect">
                                  <p:stCondLst>
                                    <p:cond delay="0"/>
                                  </p:stCondLst>
                                  <p:childTnLst>
                                    <p:set>
                                      <p:cBhvr>
                                        <p:cTn id="216" dur="1" fill="hold">
                                          <p:stCondLst>
                                            <p:cond delay="0"/>
                                          </p:stCondLst>
                                        </p:cTn>
                                        <p:tgtEl>
                                          <p:spTgt spid="58463"/>
                                        </p:tgtEl>
                                        <p:attrNameLst>
                                          <p:attrName>style.visibility</p:attrName>
                                        </p:attrNameLst>
                                      </p:cBhvr>
                                      <p:to>
                                        <p:strVal val="visible"/>
                                      </p:to>
                                    </p:set>
                                    <p:anim calcmode="lin" valueType="num">
                                      <p:cBhvr additive="base">
                                        <p:cTn id="217" dur="1000"/>
                                        <p:tgtEl>
                                          <p:spTgt spid="58463"/>
                                        </p:tgtEl>
                                        <p:attrNameLst>
                                          <p:attrName>ppt_y</p:attrName>
                                        </p:attrNameLst>
                                      </p:cBhvr>
                                      <p:tavLst>
                                        <p:tav tm="0">
                                          <p:val>
                                            <p:strVal val="#ppt_y-#ppt_h*1.125000"/>
                                          </p:val>
                                        </p:tav>
                                        <p:tav tm="100000">
                                          <p:val>
                                            <p:strVal val="#ppt_y"/>
                                          </p:val>
                                        </p:tav>
                                      </p:tavLst>
                                    </p:anim>
                                    <p:animEffect transition="in" filter="wipe(down)">
                                      <p:cBhvr>
                                        <p:cTn id="218" dur="1000"/>
                                        <p:tgtEl>
                                          <p:spTgt spid="58463"/>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2" presetClass="entr" presetSubtype="4" fill="hold" grpId="0" nodeType="clickEffect">
                                  <p:stCondLst>
                                    <p:cond delay="0"/>
                                  </p:stCondLst>
                                  <p:childTnLst>
                                    <p:set>
                                      <p:cBhvr>
                                        <p:cTn id="222" dur="1" fill="hold">
                                          <p:stCondLst>
                                            <p:cond delay="0"/>
                                          </p:stCondLst>
                                        </p:cTn>
                                        <p:tgtEl>
                                          <p:spTgt spid="58452"/>
                                        </p:tgtEl>
                                        <p:attrNameLst>
                                          <p:attrName>style.visibility</p:attrName>
                                        </p:attrNameLst>
                                      </p:cBhvr>
                                      <p:to>
                                        <p:strVal val="visible"/>
                                      </p:to>
                                    </p:set>
                                    <p:animEffect transition="in" filter="slide(fromBottom)">
                                      <p:cBhvr>
                                        <p:cTn id="223" dur="1000"/>
                                        <p:tgtEl>
                                          <p:spTgt spid="58452"/>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2" presetClass="entr" presetSubtype="4" fill="hold" nodeType="clickEffect">
                                  <p:stCondLst>
                                    <p:cond delay="0"/>
                                  </p:stCondLst>
                                  <p:childTnLst>
                                    <p:set>
                                      <p:cBhvr>
                                        <p:cTn id="227" dur="1" fill="hold">
                                          <p:stCondLst>
                                            <p:cond delay="0"/>
                                          </p:stCondLst>
                                        </p:cTn>
                                        <p:tgtEl>
                                          <p:spTgt spid="58435"/>
                                        </p:tgtEl>
                                        <p:attrNameLst>
                                          <p:attrName>style.visibility</p:attrName>
                                        </p:attrNameLst>
                                      </p:cBhvr>
                                      <p:to>
                                        <p:strVal val="visible"/>
                                      </p:to>
                                    </p:set>
                                    <p:animEffect transition="in" filter="slide(fromBottom)">
                                      <p:cBhvr>
                                        <p:cTn id="228" dur="1000"/>
                                        <p:tgtEl>
                                          <p:spTgt spid="58435"/>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2" presetClass="entr" presetSubtype="1" fill="hold" nodeType="clickEffect">
                                  <p:stCondLst>
                                    <p:cond delay="0"/>
                                  </p:stCondLst>
                                  <p:childTnLst>
                                    <p:set>
                                      <p:cBhvr>
                                        <p:cTn id="232" dur="1" fill="hold">
                                          <p:stCondLst>
                                            <p:cond delay="0"/>
                                          </p:stCondLst>
                                        </p:cTn>
                                        <p:tgtEl>
                                          <p:spTgt spid="58464"/>
                                        </p:tgtEl>
                                        <p:attrNameLst>
                                          <p:attrName>style.visibility</p:attrName>
                                        </p:attrNameLst>
                                      </p:cBhvr>
                                      <p:to>
                                        <p:strVal val="visible"/>
                                      </p:to>
                                    </p:set>
                                    <p:anim calcmode="lin" valueType="num">
                                      <p:cBhvr additive="base">
                                        <p:cTn id="233" dur="1000"/>
                                        <p:tgtEl>
                                          <p:spTgt spid="58464"/>
                                        </p:tgtEl>
                                        <p:attrNameLst>
                                          <p:attrName>ppt_y</p:attrName>
                                        </p:attrNameLst>
                                      </p:cBhvr>
                                      <p:tavLst>
                                        <p:tav tm="0">
                                          <p:val>
                                            <p:strVal val="#ppt_y-#ppt_h*1.125000"/>
                                          </p:val>
                                        </p:tav>
                                        <p:tav tm="100000">
                                          <p:val>
                                            <p:strVal val="#ppt_y"/>
                                          </p:val>
                                        </p:tav>
                                      </p:tavLst>
                                    </p:anim>
                                    <p:animEffect transition="in" filter="wipe(down)">
                                      <p:cBhvr>
                                        <p:cTn id="234" dur="1000"/>
                                        <p:tgtEl>
                                          <p:spTgt spid="58464"/>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2" presetClass="entr" presetSubtype="4" fill="hold" grpId="0" nodeType="clickEffect">
                                  <p:stCondLst>
                                    <p:cond delay="0"/>
                                  </p:stCondLst>
                                  <p:childTnLst>
                                    <p:set>
                                      <p:cBhvr>
                                        <p:cTn id="238" dur="1" fill="hold">
                                          <p:stCondLst>
                                            <p:cond delay="0"/>
                                          </p:stCondLst>
                                        </p:cTn>
                                        <p:tgtEl>
                                          <p:spTgt spid="58450"/>
                                        </p:tgtEl>
                                        <p:attrNameLst>
                                          <p:attrName>style.visibility</p:attrName>
                                        </p:attrNameLst>
                                      </p:cBhvr>
                                      <p:to>
                                        <p:strVal val="visible"/>
                                      </p:to>
                                    </p:set>
                                    <p:animEffect transition="in" filter="slide(fromBottom)">
                                      <p:cBhvr>
                                        <p:cTn id="239" dur="1000"/>
                                        <p:tgtEl>
                                          <p:spTgt spid="58450"/>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2" presetClass="entr" presetSubtype="8" fill="hold" grpId="0" nodeType="clickEffect">
                                  <p:stCondLst>
                                    <p:cond delay="0"/>
                                  </p:stCondLst>
                                  <p:childTnLst>
                                    <p:set>
                                      <p:cBhvr>
                                        <p:cTn id="243" dur="1" fill="hold">
                                          <p:stCondLst>
                                            <p:cond delay="0"/>
                                          </p:stCondLst>
                                        </p:cTn>
                                        <p:tgtEl>
                                          <p:spTgt spid="58466"/>
                                        </p:tgtEl>
                                        <p:attrNameLst>
                                          <p:attrName>style.visibility</p:attrName>
                                        </p:attrNameLst>
                                      </p:cBhvr>
                                      <p:to>
                                        <p:strVal val="visible"/>
                                      </p:to>
                                    </p:set>
                                    <p:anim calcmode="lin" valueType="num">
                                      <p:cBhvr additive="base">
                                        <p:cTn id="244" dur="1000" fill="hold"/>
                                        <p:tgtEl>
                                          <p:spTgt spid="58466"/>
                                        </p:tgtEl>
                                        <p:attrNameLst>
                                          <p:attrName>ppt_x</p:attrName>
                                        </p:attrNameLst>
                                      </p:cBhvr>
                                      <p:tavLst>
                                        <p:tav tm="0">
                                          <p:val>
                                            <p:strVal val="0-#ppt_w/2"/>
                                          </p:val>
                                        </p:tav>
                                        <p:tav tm="100000">
                                          <p:val>
                                            <p:strVal val="#ppt_x"/>
                                          </p:val>
                                        </p:tav>
                                      </p:tavLst>
                                    </p:anim>
                                    <p:anim calcmode="lin" valueType="num">
                                      <p:cBhvr additive="base">
                                        <p:cTn id="245" dur="1000" fill="hold"/>
                                        <p:tgtEl>
                                          <p:spTgt spid="584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11" grpId="0"/>
      <p:bldP spid="58412" grpId="0"/>
      <p:bldP spid="58413" grpId="0"/>
      <p:bldP spid="58421" grpId="0" animBg="1"/>
      <p:bldP spid="58423" grpId="0" animBg="1"/>
      <p:bldP spid="58424" grpId="0" animBg="1"/>
      <p:bldP spid="58425" grpId="0" animBg="1"/>
      <p:bldP spid="58426" grpId="0" animBg="1"/>
      <p:bldP spid="58427" grpId="0" animBg="1"/>
      <p:bldP spid="58438" grpId="0" animBg="1"/>
      <p:bldP spid="58439" grpId="0" animBg="1"/>
      <p:bldP spid="58440" grpId="0" animBg="1"/>
      <p:bldP spid="58441" grpId="0" animBg="1"/>
      <p:bldP spid="58442" grpId="0" animBg="1"/>
      <p:bldP spid="58443" grpId="0" animBg="1"/>
      <p:bldP spid="58444" grpId="0" animBg="1"/>
      <p:bldP spid="58445" grpId="0" animBg="1"/>
      <p:bldP spid="58446" grpId="0" animBg="1"/>
      <p:bldP spid="58447" grpId="0" animBg="1"/>
      <p:bldP spid="58448" grpId="0" animBg="1"/>
      <p:bldP spid="58449" grpId="0" animBg="1"/>
      <p:bldP spid="58450" grpId="0" animBg="1"/>
      <p:bldP spid="58451" grpId="0" animBg="1"/>
      <p:bldP spid="58452" grpId="0" animBg="1"/>
      <p:bldP spid="58466"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7EC4BC59-5F20-47E3-AB76-E777CB601873}"/>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1600">
                <a:solidFill>
                  <a:schemeClr val="tx1"/>
                </a:solidFill>
                <a:latin typeface="Comic Sans MS" pitchFamily="66" charset="0"/>
              </a:rPr>
              <a:t>                     Esemplificazioni descrittive della tipologia delle rette nei restanti diedri</a:t>
            </a:r>
            <a:br>
              <a:rPr lang="it-IT" sz="1800">
                <a:solidFill>
                  <a:schemeClr val="tx1"/>
                </a:solidFill>
                <a:latin typeface="Comic Sans MS" pitchFamily="66" charset="0"/>
              </a:rPr>
            </a:br>
            <a:r>
              <a:rPr lang="it-IT" sz="1800">
                <a:solidFill>
                  <a:schemeClr val="tx1"/>
                </a:solidFill>
                <a:latin typeface="Comic Sans MS" pitchFamily="66" charset="0"/>
              </a:rPr>
              <a:t>            </a:t>
            </a:r>
            <a:r>
              <a:rPr lang="it-IT" sz="1800">
                <a:solidFill>
                  <a:schemeClr val="accent2"/>
                </a:solidFill>
                <a:latin typeface="Comic Sans MS" pitchFamily="66" charset="0"/>
              </a:rPr>
              <a:t>Retta parallela ai semipiani del diedro nei restanti diedri</a:t>
            </a:r>
          </a:p>
        </p:txBody>
      </p:sp>
      <p:graphicFrame>
        <p:nvGraphicFramePr>
          <p:cNvPr id="59395" name="Group 3">
            <a:extLst>
              <a:ext uri="{FF2B5EF4-FFF2-40B4-BE49-F238E27FC236}">
                <a16:creationId xmlns:a16="http://schemas.microsoft.com/office/drawing/2014/main" id="{FAD251FF-C373-4BBA-BB2C-31D5CFB06A83}"/>
              </a:ext>
            </a:extLst>
          </p:cNvPr>
          <p:cNvGraphicFramePr>
            <a:graphicFrameLocks noGrp="1"/>
          </p:cNvGraphicFramePr>
          <p:nvPr>
            <p:extLst>
              <p:ext uri="{D42A27DB-BD31-4B8C-83A1-F6EECF244321}">
                <p14:modId xmlns:p14="http://schemas.microsoft.com/office/powerpoint/2010/main" val="3251555667"/>
              </p:ext>
            </p:extLst>
          </p:nvPr>
        </p:nvGraphicFramePr>
        <p:xfrm>
          <a:off x="36001" y="908050"/>
          <a:ext cx="9071999" cy="5868000"/>
        </p:xfrm>
        <a:graphic>
          <a:graphicData uri="http://schemas.openxmlformats.org/drawingml/2006/table">
            <a:tbl>
              <a:tblPr/>
              <a:tblGrid>
                <a:gridCol w="1486861">
                  <a:extLst>
                    <a:ext uri="{9D8B030D-6E8A-4147-A177-3AD203B41FA5}">
                      <a16:colId xmlns:a16="http://schemas.microsoft.com/office/drawing/2014/main" val="20000"/>
                    </a:ext>
                  </a:extLst>
                </a:gridCol>
                <a:gridCol w="1562273">
                  <a:extLst>
                    <a:ext uri="{9D8B030D-6E8A-4147-A177-3AD203B41FA5}">
                      <a16:colId xmlns:a16="http://schemas.microsoft.com/office/drawing/2014/main" val="20001"/>
                    </a:ext>
                  </a:extLst>
                </a:gridCol>
                <a:gridCol w="1413098">
                  <a:extLst>
                    <a:ext uri="{9D8B030D-6E8A-4147-A177-3AD203B41FA5}">
                      <a16:colId xmlns:a16="http://schemas.microsoft.com/office/drawing/2014/main" val="20002"/>
                    </a:ext>
                  </a:extLst>
                </a:gridCol>
                <a:gridCol w="1560633">
                  <a:extLst>
                    <a:ext uri="{9D8B030D-6E8A-4147-A177-3AD203B41FA5}">
                      <a16:colId xmlns:a16="http://schemas.microsoft.com/office/drawing/2014/main" val="20003"/>
                    </a:ext>
                  </a:extLst>
                </a:gridCol>
                <a:gridCol w="1549157">
                  <a:extLst>
                    <a:ext uri="{9D8B030D-6E8A-4147-A177-3AD203B41FA5}">
                      <a16:colId xmlns:a16="http://schemas.microsoft.com/office/drawing/2014/main" val="20004"/>
                    </a:ext>
                  </a:extLst>
                </a:gridCol>
                <a:gridCol w="1499977">
                  <a:extLst>
                    <a:ext uri="{9D8B030D-6E8A-4147-A177-3AD203B41FA5}">
                      <a16:colId xmlns:a16="http://schemas.microsoft.com/office/drawing/2014/main" val="20005"/>
                    </a:ext>
                  </a:extLst>
                </a:gridCol>
              </a:tblGrid>
              <a:tr h="494794">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527134">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28751">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96916">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772914">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847491">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5"/>
                  </a:ext>
                </a:extLst>
              </a:tr>
            </a:tbl>
          </a:graphicData>
        </a:graphic>
      </p:graphicFrame>
      <p:sp>
        <p:nvSpPr>
          <p:cNvPr id="59435" name="Text Box 43">
            <a:extLst>
              <a:ext uri="{FF2B5EF4-FFF2-40B4-BE49-F238E27FC236}">
                <a16:creationId xmlns:a16="http://schemas.microsoft.com/office/drawing/2014/main" id="{9D3FAF59-8626-4346-AB39-889B5E9EEA4F}"/>
              </a:ext>
            </a:extLst>
          </p:cNvPr>
          <p:cNvSpPr txBox="1">
            <a:spLocks noChangeArrowheads="1"/>
          </p:cNvSpPr>
          <p:nvPr/>
        </p:nvSpPr>
        <p:spPr bwMode="auto">
          <a:xfrm>
            <a:off x="323850" y="1003300"/>
            <a:ext cx="28082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a:t>Retta parallela lt nel II diedro</a:t>
            </a:r>
          </a:p>
        </p:txBody>
      </p:sp>
      <p:sp>
        <p:nvSpPr>
          <p:cNvPr id="59436" name="Text Box 44">
            <a:extLst>
              <a:ext uri="{FF2B5EF4-FFF2-40B4-BE49-F238E27FC236}">
                <a16:creationId xmlns:a16="http://schemas.microsoft.com/office/drawing/2014/main" id="{CA14C2F0-C246-43D6-AD25-7C61FD94814C}"/>
              </a:ext>
            </a:extLst>
          </p:cNvPr>
          <p:cNvSpPr txBox="1">
            <a:spLocks noChangeArrowheads="1"/>
          </p:cNvSpPr>
          <p:nvPr/>
        </p:nvSpPr>
        <p:spPr bwMode="auto">
          <a:xfrm>
            <a:off x="3059113" y="1003300"/>
            <a:ext cx="3025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a:t>Retta parallela lt  nel III diedro</a:t>
            </a:r>
          </a:p>
        </p:txBody>
      </p:sp>
      <p:sp>
        <p:nvSpPr>
          <p:cNvPr id="59437" name="Text Box 45">
            <a:extLst>
              <a:ext uri="{FF2B5EF4-FFF2-40B4-BE49-F238E27FC236}">
                <a16:creationId xmlns:a16="http://schemas.microsoft.com/office/drawing/2014/main" id="{AB5ABF9C-17C2-409D-911F-1FFB914C3044}"/>
              </a:ext>
            </a:extLst>
          </p:cNvPr>
          <p:cNvSpPr txBox="1">
            <a:spLocks noChangeArrowheads="1"/>
          </p:cNvSpPr>
          <p:nvPr/>
        </p:nvSpPr>
        <p:spPr bwMode="auto">
          <a:xfrm>
            <a:off x="6011863" y="990600"/>
            <a:ext cx="2952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a:t>Retta  parallela lt  nel IV diedro</a:t>
            </a:r>
          </a:p>
        </p:txBody>
      </p:sp>
      <p:graphicFrame>
        <p:nvGraphicFramePr>
          <p:cNvPr id="14338" name="Object 46">
            <a:extLst>
              <a:ext uri="{FF2B5EF4-FFF2-40B4-BE49-F238E27FC236}">
                <a16:creationId xmlns:a16="http://schemas.microsoft.com/office/drawing/2014/main" id="{9C33A075-8944-483F-B076-5BC6DE2961DC}"/>
              </a:ext>
            </a:extLst>
          </p:cNvPr>
          <p:cNvGraphicFramePr>
            <a:graphicFrameLocks noChangeAspect="1"/>
          </p:cNvGraphicFramePr>
          <p:nvPr>
            <p:extLst>
              <p:ext uri="{D42A27DB-BD31-4B8C-83A1-F6EECF244321}">
                <p14:modId xmlns:p14="http://schemas.microsoft.com/office/powerpoint/2010/main" val="3196981276"/>
              </p:ext>
            </p:extLst>
          </p:nvPr>
        </p:nvGraphicFramePr>
        <p:xfrm>
          <a:off x="72000" y="3974769"/>
          <a:ext cx="9000000" cy="2774061"/>
        </p:xfrm>
        <a:graphic>
          <a:graphicData uri="http://schemas.openxmlformats.org/presentationml/2006/ole">
            <mc:AlternateContent xmlns:mc="http://schemas.openxmlformats.org/markup-compatibility/2006">
              <mc:Choice xmlns:v="urn:schemas-microsoft-com:vml" Requires="v">
                <p:oleObj spid="_x0000_s14832" r:id="rId3" imgW="3870720" imgH="1291680" progId="">
                  <p:embed/>
                </p:oleObj>
              </mc:Choice>
              <mc:Fallback>
                <p:oleObj r:id="rId3" imgW="3870720" imgH="1291680" progId="">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 y="3974769"/>
                        <a:ext cx="9000000" cy="2774061"/>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59439" name="Text Box 47">
            <a:extLst>
              <a:ext uri="{FF2B5EF4-FFF2-40B4-BE49-F238E27FC236}">
                <a16:creationId xmlns:a16="http://schemas.microsoft.com/office/drawing/2014/main" id="{7841C127-6F85-4468-99F4-BAE727B31693}"/>
              </a:ext>
            </a:extLst>
          </p:cNvPr>
          <p:cNvSpPr txBox="1">
            <a:spLocks noChangeArrowheads="1"/>
          </p:cNvSpPr>
          <p:nvPr/>
        </p:nvSpPr>
        <p:spPr bwMode="auto">
          <a:xfrm>
            <a:off x="1763713" y="1484313"/>
            <a:ext cx="1079500"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f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9440" name="Text Box 48">
            <a:extLst>
              <a:ext uri="{FF2B5EF4-FFF2-40B4-BE49-F238E27FC236}">
                <a16:creationId xmlns:a16="http://schemas.microsoft.com/office/drawing/2014/main" id="{11E75441-2636-421B-AC26-00BB7CEBD1A7}"/>
              </a:ext>
            </a:extLst>
          </p:cNvPr>
          <p:cNvSpPr txBox="1">
            <a:spLocks noChangeArrowheads="1"/>
          </p:cNvSpPr>
          <p:nvPr/>
        </p:nvSpPr>
        <p:spPr bwMode="auto">
          <a:xfrm>
            <a:off x="1763713" y="1989138"/>
            <a:ext cx="1079500"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f = </a:t>
            </a:r>
            <a:r>
              <a:rPr lang="it-IT" altLang="it-IT" sz="1800">
                <a:solidFill>
                  <a:schemeClr val="bg2"/>
                </a:solidFill>
                <a:sym typeface="Symbol" panose="05050102010706020507" pitchFamily="18" charset="2"/>
              </a:rPr>
              <a:t></a:t>
            </a:r>
            <a:r>
              <a:rPr lang="it-IT" altLang="it-IT" sz="1800">
                <a:solidFill>
                  <a:schemeClr val="bg2"/>
                </a:solidFill>
              </a:rPr>
              <a:t> </a:t>
            </a:r>
          </a:p>
        </p:txBody>
      </p:sp>
      <p:sp>
        <p:nvSpPr>
          <p:cNvPr id="59441" name="Text Box 49">
            <a:extLst>
              <a:ext uri="{FF2B5EF4-FFF2-40B4-BE49-F238E27FC236}">
                <a16:creationId xmlns:a16="http://schemas.microsoft.com/office/drawing/2014/main" id="{988543BD-997B-4C9D-B017-979846FECF76}"/>
              </a:ext>
            </a:extLst>
          </p:cNvPr>
          <p:cNvSpPr txBox="1">
            <a:spLocks noChangeArrowheads="1"/>
          </p:cNvSpPr>
          <p:nvPr/>
        </p:nvSpPr>
        <p:spPr bwMode="auto">
          <a:xfrm>
            <a:off x="7849834" y="1484313"/>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f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9442" name="Text Box 50">
            <a:extLst>
              <a:ext uri="{FF2B5EF4-FFF2-40B4-BE49-F238E27FC236}">
                <a16:creationId xmlns:a16="http://schemas.microsoft.com/office/drawing/2014/main" id="{E1206346-C71C-4190-8F0E-7FC782CEF9F9}"/>
              </a:ext>
            </a:extLst>
          </p:cNvPr>
          <p:cNvSpPr txBox="1">
            <a:spLocks noChangeArrowheads="1"/>
          </p:cNvSpPr>
          <p:nvPr/>
        </p:nvSpPr>
        <p:spPr bwMode="auto">
          <a:xfrm>
            <a:off x="7860925" y="1975325"/>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f = </a:t>
            </a:r>
            <a:r>
              <a:rPr lang="it-IT" altLang="it-IT" sz="1800">
                <a:solidFill>
                  <a:schemeClr val="bg2"/>
                </a:solidFill>
                <a:sym typeface="Symbol" panose="05050102010706020507" pitchFamily="18" charset="2"/>
              </a:rPr>
              <a:t></a:t>
            </a:r>
            <a:r>
              <a:rPr lang="it-IT" altLang="it-IT" sz="1800">
                <a:solidFill>
                  <a:schemeClr val="bg2"/>
                </a:solidFill>
              </a:rPr>
              <a:t> </a:t>
            </a:r>
          </a:p>
        </p:txBody>
      </p:sp>
      <p:sp>
        <p:nvSpPr>
          <p:cNvPr id="59443" name="Text Box 51">
            <a:extLst>
              <a:ext uri="{FF2B5EF4-FFF2-40B4-BE49-F238E27FC236}">
                <a16:creationId xmlns:a16="http://schemas.microsoft.com/office/drawing/2014/main" id="{3CEAD5D3-030C-4F78-B9DC-ABB0EC055CBC}"/>
              </a:ext>
            </a:extLst>
          </p:cNvPr>
          <p:cNvSpPr txBox="1">
            <a:spLocks noChangeArrowheads="1"/>
          </p:cNvSpPr>
          <p:nvPr/>
        </p:nvSpPr>
        <p:spPr bwMode="auto">
          <a:xfrm>
            <a:off x="4787900" y="1484313"/>
            <a:ext cx="1008063"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f = </a:t>
            </a:r>
            <a:r>
              <a:rPr lang="it-IT" altLang="it-IT" sz="1800">
                <a:solidFill>
                  <a:schemeClr val="bg2"/>
                </a:solidFill>
                <a:sym typeface="Symbol" panose="05050102010706020507" pitchFamily="18" charset="2"/>
              </a:rPr>
              <a:t></a:t>
            </a:r>
            <a:r>
              <a:rPr lang="it-IT" altLang="it-IT">
                <a:solidFill>
                  <a:schemeClr val="bg2"/>
                </a:solidFill>
              </a:rPr>
              <a:t> </a:t>
            </a:r>
          </a:p>
        </p:txBody>
      </p:sp>
      <p:sp>
        <p:nvSpPr>
          <p:cNvPr id="59444" name="Text Box 52">
            <a:extLst>
              <a:ext uri="{FF2B5EF4-FFF2-40B4-BE49-F238E27FC236}">
                <a16:creationId xmlns:a16="http://schemas.microsoft.com/office/drawing/2014/main" id="{5713310E-6976-4E26-9D9E-8AF53791E37E}"/>
              </a:ext>
            </a:extLst>
          </p:cNvPr>
          <p:cNvSpPr txBox="1">
            <a:spLocks noChangeArrowheads="1"/>
          </p:cNvSpPr>
          <p:nvPr/>
        </p:nvSpPr>
        <p:spPr bwMode="auto">
          <a:xfrm>
            <a:off x="4811713" y="1989138"/>
            <a:ext cx="984250"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f = </a:t>
            </a:r>
            <a:r>
              <a:rPr lang="it-IT" altLang="it-IT" sz="1800">
                <a:solidFill>
                  <a:schemeClr val="bg2"/>
                </a:solidFill>
                <a:sym typeface="Symbol" panose="05050102010706020507" pitchFamily="18" charset="2"/>
              </a:rPr>
              <a:t></a:t>
            </a:r>
            <a:r>
              <a:rPr lang="it-IT" altLang="it-IT" sz="1800">
                <a:solidFill>
                  <a:schemeClr val="bg2"/>
                </a:solidFill>
              </a:rPr>
              <a:t> </a:t>
            </a:r>
          </a:p>
        </p:txBody>
      </p:sp>
      <p:sp>
        <p:nvSpPr>
          <p:cNvPr id="14398" name="Rectangle 54">
            <a:extLst>
              <a:ext uri="{FF2B5EF4-FFF2-40B4-BE49-F238E27FC236}">
                <a16:creationId xmlns:a16="http://schemas.microsoft.com/office/drawing/2014/main" id="{410F6F37-8F93-458F-BD16-8CDFF8567B49}"/>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9445" name="Object 53">
            <a:extLst>
              <a:ext uri="{FF2B5EF4-FFF2-40B4-BE49-F238E27FC236}">
                <a16:creationId xmlns:a16="http://schemas.microsoft.com/office/drawing/2014/main" id="{34C9BFE8-4E82-4470-B8B9-AD6CA8BD832A}"/>
              </a:ext>
            </a:extLst>
          </p:cNvPr>
          <p:cNvGraphicFramePr>
            <a:graphicFrameLocks noChangeAspect="1"/>
          </p:cNvGraphicFramePr>
          <p:nvPr>
            <p:extLst>
              <p:ext uri="{D42A27DB-BD31-4B8C-83A1-F6EECF244321}">
                <p14:modId xmlns:p14="http://schemas.microsoft.com/office/powerpoint/2010/main" val="3780061686"/>
              </p:ext>
            </p:extLst>
          </p:nvPr>
        </p:nvGraphicFramePr>
        <p:xfrm>
          <a:off x="127993" y="2276475"/>
          <a:ext cx="1296988" cy="354013"/>
        </p:xfrm>
        <a:graphic>
          <a:graphicData uri="http://schemas.openxmlformats.org/presentationml/2006/ole">
            <mc:AlternateContent xmlns:mc="http://schemas.openxmlformats.org/markup-compatibility/2006">
              <mc:Choice xmlns:v="urn:schemas-microsoft-com:vml" Requires="v">
                <p:oleObj spid="_x0000_s14833" name="Equation" r:id="rId5" imgW="838200" imgH="228600" progId="Equation.3">
                  <p:embed/>
                </p:oleObj>
              </mc:Choice>
              <mc:Fallback>
                <p:oleObj name="Equation" r:id="rId5" imgW="838200" imgH="228600" progId="Equation.3">
                  <p:embed/>
                  <p:pic>
                    <p:nvPicPr>
                      <p:cNvPr id="0" name="Object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993" y="2276475"/>
                        <a:ext cx="1296988" cy="354013"/>
                      </a:xfrm>
                      <a:prstGeom prst="rect">
                        <a:avLst/>
                      </a:prstGeom>
                      <a:solidFill>
                        <a:srgbClr val="FFCC66"/>
                      </a:solidFill>
                    </p:spPr>
                  </p:pic>
                </p:oleObj>
              </mc:Fallback>
            </mc:AlternateContent>
          </a:graphicData>
        </a:graphic>
      </p:graphicFrame>
      <p:sp>
        <p:nvSpPr>
          <p:cNvPr id="14399" name="Rectangle 56">
            <a:extLst>
              <a:ext uri="{FF2B5EF4-FFF2-40B4-BE49-F238E27FC236}">
                <a16:creationId xmlns:a16="http://schemas.microsoft.com/office/drawing/2014/main" id="{FF55E1EB-14AA-411C-A644-0C186C46A713}"/>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9447" name="Object 55">
            <a:extLst>
              <a:ext uri="{FF2B5EF4-FFF2-40B4-BE49-F238E27FC236}">
                <a16:creationId xmlns:a16="http://schemas.microsoft.com/office/drawing/2014/main" id="{C6AE579A-9C49-4964-AE99-D39FE47146E4}"/>
              </a:ext>
            </a:extLst>
          </p:cNvPr>
          <p:cNvGraphicFramePr>
            <a:graphicFrameLocks noChangeAspect="1"/>
          </p:cNvGraphicFramePr>
          <p:nvPr/>
        </p:nvGraphicFramePr>
        <p:xfrm>
          <a:off x="3203575" y="2276475"/>
          <a:ext cx="1223963" cy="360363"/>
        </p:xfrm>
        <a:graphic>
          <a:graphicData uri="http://schemas.openxmlformats.org/presentationml/2006/ole">
            <mc:AlternateContent xmlns:mc="http://schemas.openxmlformats.org/markup-compatibility/2006">
              <mc:Choice xmlns:v="urn:schemas-microsoft-com:vml" Requires="v">
                <p:oleObj spid="_x0000_s14834" name="Equation" r:id="rId7" imgW="838200" imgH="228600" progId="Equation.3">
                  <p:embed/>
                </p:oleObj>
              </mc:Choice>
              <mc:Fallback>
                <p:oleObj name="Equation" r:id="rId7" imgW="838200" imgH="228600" progId="Equation.3">
                  <p:embed/>
                  <p:pic>
                    <p:nvPicPr>
                      <p:cNvPr id="0" name="Object 5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3575" y="2276475"/>
                        <a:ext cx="1223963" cy="360363"/>
                      </a:xfrm>
                      <a:prstGeom prst="rect">
                        <a:avLst/>
                      </a:prstGeom>
                      <a:solidFill>
                        <a:srgbClr val="FFCC66"/>
                      </a:solidFill>
                    </p:spPr>
                  </p:pic>
                </p:oleObj>
              </mc:Fallback>
            </mc:AlternateContent>
          </a:graphicData>
        </a:graphic>
      </p:graphicFrame>
      <p:sp>
        <p:nvSpPr>
          <p:cNvPr id="14400" name="Rectangle 58">
            <a:extLst>
              <a:ext uri="{FF2B5EF4-FFF2-40B4-BE49-F238E27FC236}">
                <a16:creationId xmlns:a16="http://schemas.microsoft.com/office/drawing/2014/main" id="{2759BD7B-3D5D-4DBF-ACC5-8E956759F8C6}"/>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9449" name="Object 57">
            <a:extLst>
              <a:ext uri="{FF2B5EF4-FFF2-40B4-BE49-F238E27FC236}">
                <a16:creationId xmlns:a16="http://schemas.microsoft.com/office/drawing/2014/main" id="{DC111CC3-4707-4692-84A9-E643C163947B}"/>
              </a:ext>
            </a:extLst>
          </p:cNvPr>
          <p:cNvGraphicFramePr>
            <a:graphicFrameLocks noChangeAspect="1"/>
          </p:cNvGraphicFramePr>
          <p:nvPr>
            <p:extLst>
              <p:ext uri="{D42A27DB-BD31-4B8C-83A1-F6EECF244321}">
                <p14:modId xmlns:p14="http://schemas.microsoft.com/office/powerpoint/2010/main" val="1027968254"/>
              </p:ext>
            </p:extLst>
          </p:nvPr>
        </p:nvGraphicFramePr>
        <p:xfrm>
          <a:off x="6153128" y="2276475"/>
          <a:ext cx="1366837" cy="360363"/>
        </p:xfrm>
        <a:graphic>
          <a:graphicData uri="http://schemas.openxmlformats.org/presentationml/2006/ole">
            <mc:AlternateContent xmlns:mc="http://schemas.openxmlformats.org/markup-compatibility/2006">
              <mc:Choice xmlns:v="urn:schemas-microsoft-com:vml" Requires="v">
                <p:oleObj spid="_x0000_s14835" name="Equation" r:id="rId9" imgW="838200" imgH="228600" progId="Equation.3">
                  <p:embed/>
                </p:oleObj>
              </mc:Choice>
              <mc:Fallback>
                <p:oleObj name="Equation" r:id="rId9" imgW="838200" imgH="228600" progId="Equation.3">
                  <p:embed/>
                  <p:pic>
                    <p:nvPicPr>
                      <p:cNvPr id="0" name="Object 5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3128" y="2276475"/>
                        <a:ext cx="1366837" cy="360363"/>
                      </a:xfrm>
                      <a:prstGeom prst="rect">
                        <a:avLst/>
                      </a:prstGeom>
                      <a:solidFill>
                        <a:srgbClr val="FFCC66"/>
                      </a:solidFill>
                    </p:spPr>
                  </p:pic>
                </p:oleObj>
              </mc:Fallback>
            </mc:AlternateContent>
          </a:graphicData>
        </a:graphic>
      </p:graphicFrame>
      <p:sp>
        <p:nvSpPr>
          <p:cNvPr id="14401" name="Rectangle 60">
            <a:extLst>
              <a:ext uri="{FF2B5EF4-FFF2-40B4-BE49-F238E27FC236}">
                <a16:creationId xmlns:a16="http://schemas.microsoft.com/office/drawing/2014/main" id="{972ADBFB-5E15-4207-A295-0A3BBAEABAA1}"/>
              </a:ext>
            </a:extLst>
          </p:cNvPr>
          <p:cNvSpPr>
            <a:spLocks noChangeArrowheads="1"/>
          </p:cNvSpPr>
          <p:nvPr/>
        </p:nvSpPr>
        <p:spPr bwMode="auto">
          <a:xfrm>
            <a:off x="0" y="31908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9451" name="Object 59">
            <a:extLst>
              <a:ext uri="{FF2B5EF4-FFF2-40B4-BE49-F238E27FC236}">
                <a16:creationId xmlns:a16="http://schemas.microsoft.com/office/drawing/2014/main" id="{7A816BA1-BE1C-431E-AD03-7BE1913C1571}"/>
              </a:ext>
            </a:extLst>
          </p:cNvPr>
          <p:cNvGraphicFramePr>
            <a:graphicFrameLocks noChangeAspect="1"/>
          </p:cNvGraphicFramePr>
          <p:nvPr>
            <p:extLst>
              <p:ext uri="{D42A27DB-BD31-4B8C-83A1-F6EECF244321}">
                <p14:modId xmlns:p14="http://schemas.microsoft.com/office/powerpoint/2010/main" val="2722767246"/>
              </p:ext>
            </p:extLst>
          </p:nvPr>
        </p:nvGraphicFramePr>
        <p:xfrm>
          <a:off x="1610387" y="2492375"/>
          <a:ext cx="1366838" cy="576263"/>
        </p:xfrm>
        <a:graphic>
          <a:graphicData uri="http://schemas.openxmlformats.org/presentationml/2006/ole">
            <mc:AlternateContent xmlns:mc="http://schemas.openxmlformats.org/markup-compatibility/2006">
              <mc:Choice xmlns:v="urn:schemas-microsoft-com:vml" Requires="v">
                <p:oleObj spid="_x0000_s14836" name="Equation" r:id="rId11" imgW="965200" imgH="482600" progId="Equation.3">
                  <p:embed/>
                </p:oleObj>
              </mc:Choice>
              <mc:Fallback>
                <p:oleObj name="Equation" r:id="rId11" imgW="965200" imgH="482600" progId="Equation.3">
                  <p:embed/>
                  <p:pic>
                    <p:nvPicPr>
                      <p:cNvPr id="0" name="Object 5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10387" y="2492375"/>
                        <a:ext cx="1366838" cy="576263"/>
                      </a:xfrm>
                      <a:prstGeom prst="rect">
                        <a:avLst/>
                      </a:prstGeom>
                      <a:solidFill>
                        <a:srgbClr val="FFCC66"/>
                      </a:solidFill>
                    </p:spPr>
                  </p:pic>
                </p:oleObj>
              </mc:Fallback>
            </mc:AlternateContent>
          </a:graphicData>
        </a:graphic>
      </p:graphicFrame>
      <p:sp>
        <p:nvSpPr>
          <p:cNvPr id="14402" name="Rectangle 62">
            <a:extLst>
              <a:ext uri="{FF2B5EF4-FFF2-40B4-BE49-F238E27FC236}">
                <a16:creationId xmlns:a16="http://schemas.microsoft.com/office/drawing/2014/main" id="{CD7D424A-5411-440D-975E-2548E06B7634}"/>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59453" name="Object 61">
            <a:extLst>
              <a:ext uri="{FF2B5EF4-FFF2-40B4-BE49-F238E27FC236}">
                <a16:creationId xmlns:a16="http://schemas.microsoft.com/office/drawing/2014/main" id="{F46D1833-355A-479A-ACC4-3B89181BE54F}"/>
              </a:ext>
            </a:extLst>
          </p:cNvPr>
          <p:cNvGraphicFramePr>
            <a:graphicFrameLocks noChangeAspect="1"/>
          </p:cNvGraphicFramePr>
          <p:nvPr>
            <p:extLst>
              <p:ext uri="{D42A27DB-BD31-4B8C-83A1-F6EECF244321}">
                <p14:modId xmlns:p14="http://schemas.microsoft.com/office/powerpoint/2010/main" val="3209819125"/>
              </p:ext>
            </p:extLst>
          </p:nvPr>
        </p:nvGraphicFramePr>
        <p:xfrm>
          <a:off x="1596739" y="3214688"/>
          <a:ext cx="1366838" cy="574675"/>
        </p:xfrm>
        <a:graphic>
          <a:graphicData uri="http://schemas.openxmlformats.org/presentationml/2006/ole">
            <mc:AlternateContent xmlns:mc="http://schemas.openxmlformats.org/markup-compatibility/2006">
              <mc:Choice xmlns:v="urn:schemas-microsoft-com:vml" Requires="v">
                <p:oleObj spid="_x0000_s14837" name="Equation" r:id="rId13" imgW="990170" imgH="482391" progId="Equation.3">
                  <p:embed/>
                </p:oleObj>
              </mc:Choice>
              <mc:Fallback>
                <p:oleObj name="Equation" r:id="rId13" imgW="990170" imgH="482391" progId="Equation.3">
                  <p:embed/>
                  <p:pic>
                    <p:nvPicPr>
                      <p:cNvPr id="0" name="Object 6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96739" y="3214688"/>
                        <a:ext cx="1366838" cy="574675"/>
                      </a:xfrm>
                      <a:prstGeom prst="rect">
                        <a:avLst/>
                      </a:prstGeom>
                      <a:solidFill>
                        <a:srgbClr val="FFCC66"/>
                      </a:solidFill>
                    </p:spPr>
                  </p:pic>
                </p:oleObj>
              </mc:Fallback>
            </mc:AlternateContent>
          </a:graphicData>
        </a:graphic>
      </p:graphicFrame>
      <p:graphicFrame>
        <p:nvGraphicFramePr>
          <p:cNvPr id="59455" name="Object 63">
            <a:extLst>
              <a:ext uri="{FF2B5EF4-FFF2-40B4-BE49-F238E27FC236}">
                <a16:creationId xmlns:a16="http://schemas.microsoft.com/office/drawing/2014/main" id="{836E696A-4E22-4693-B331-A4752F506635}"/>
              </a:ext>
            </a:extLst>
          </p:cNvPr>
          <p:cNvGraphicFramePr>
            <a:graphicFrameLocks noChangeAspect="1"/>
          </p:cNvGraphicFramePr>
          <p:nvPr>
            <p:extLst>
              <p:ext uri="{D42A27DB-BD31-4B8C-83A1-F6EECF244321}">
                <p14:modId xmlns:p14="http://schemas.microsoft.com/office/powerpoint/2010/main" val="3757671954"/>
              </p:ext>
            </p:extLst>
          </p:nvPr>
        </p:nvGraphicFramePr>
        <p:xfrm>
          <a:off x="7705372" y="2492375"/>
          <a:ext cx="1295400" cy="576263"/>
        </p:xfrm>
        <a:graphic>
          <a:graphicData uri="http://schemas.openxmlformats.org/presentationml/2006/ole">
            <mc:AlternateContent xmlns:mc="http://schemas.openxmlformats.org/markup-compatibility/2006">
              <mc:Choice xmlns:v="urn:schemas-microsoft-com:vml" Requires="v">
                <p:oleObj spid="_x0000_s14838" name="Equation" r:id="rId15" imgW="965200" imgH="482600" progId="Equation.3">
                  <p:embed/>
                </p:oleObj>
              </mc:Choice>
              <mc:Fallback>
                <p:oleObj name="Equation" r:id="rId15" imgW="965200" imgH="482600" progId="Equation.3">
                  <p:embed/>
                  <p:pic>
                    <p:nvPicPr>
                      <p:cNvPr id="0" name="Object 6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05372" y="2492375"/>
                        <a:ext cx="1295400" cy="576263"/>
                      </a:xfrm>
                      <a:prstGeom prst="rect">
                        <a:avLst/>
                      </a:prstGeom>
                      <a:solidFill>
                        <a:srgbClr val="FFCC66"/>
                      </a:solidFill>
                    </p:spPr>
                  </p:pic>
                </p:oleObj>
              </mc:Fallback>
            </mc:AlternateContent>
          </a:graphicData>
        </a:graphic>
      </p:graphicFrame>
      <p:graphicFrame>
        <p:nvGraphicFramePr>
          <p:cNvPr id="59456" name="Object 64">
            <a:extLst>
              <a:ext uri="{FF2B5EF4-FFF2-40B4-BE49-F238E27FC236}">
                <a16:creationId xmlns:a16="http://schemas.microsoft.com/office/drawing/2014/main" id="{B3F01A68-9000-450A-AF31-7DEDB1054356}"/>
              </a:ext>
            </a:extLst>
          </p:cNvPr>
          <p:cNvGraphicFramePr>
            <a:graphicFrameLocks noChangeAspect="1"/>
          </p:cNvGraphicFramePr>
          <p:nvPr>
            <p:extLst>
              <p:ext uri="{D42A27DB-BD31-4B8C-83A1-F6EECF244321}">
                <p14:modId xmlns:p14="http://schemas.microsoft.com/office/powerpoint/2010/main" val="1945251856"/>
              </p:ext>
            </p:extLst>
          </p:nvPr>
        </p:nvGraphicFramePr>
        <p:xfrm>
          <a:off x="7705372" y="3214688"/>
          <a:ext cx="1295400" cy="574675"/>
        </p:xfrm>
        <a:graphic>
          <a:graphicData uri="http://schemas.openxmlformats.org/presentationml/2006/ole">
            <mc:AlternateContent xmlns:mc="http://schemas.openxmlformats.org/markup-compatibility/2006">
              <mc:Choice xmlns:v="urn:schemas-microsoft-com:vml" Requires="v">
                <p:oleObj spid="_x0000_s14839" name="Equation" r:id="rId16" imgW="990170" imgH="482391" progId="Equation.3">
                  <p:embed/>
                </p:oleObj>
              </mc:Choice>
              <mc:Fallback>
                <p:oleObj name="Equation" r:id="rId16" imgW="990170" imgH="482391" progId="Equation.3">
                  <p:embed/>
                  <p:pic>
                    <p:nvPicPr>
                      <p:cNvPr id="0" name="Object 6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05372" y="3214688"/>
                        <a:ext cx="1295400" cy="574675"/>
                      </a:xfrm>
                      <a:prstGeom prst="rect">
                        <a:avLst/>
                      </a:prstGeom>
                      <a:solidFill>
                        <a:srgbClr val="FFCC66"/>
                      </a:solidFill>
                    </p:spPr>
                  </p:pic>
                </p:oleObj>
              </mc:Fallback>
            </mc:AlternateContent>
          </a:graphicData>
        </a:graphic>
      </p:graphicFrame>
      <p:graphicFrame>
        <p:nvGraphicFramePr>
          <p:cNvPr id="59457" name="Object 65">
            <a:extLst>
              <a:ext uri="{FF2B5EF4-FFF2-40B4-BE49-F238E27FC236}">
                <a16:creationId xmlns:a16="http://schemas.microsoft.com/office/drawing/2014/main" id="{B473F99E-371C-4668-BFE5-76F6ED7B5666}"/>
              </a:ext>
            </a:extLst>
          </p:cNvPr>
          <p:cNvGraphicFramePr>
            <a:graphicFrameLocks noChangeAspect="1"/>
          </p:cNvGraphicFramePr>
          <p:nvPr>
            <p:extLst>
              <p:ext uri="{D42A27DB-BD31-4B8C-83A1-F6EECF244321}">
                <p14:modId xmlns:p14="http://schemas.microsoft.com/office/powerpoint/2010/main" val="759439320"/>
              </p:ext>
            </p:extLst>
          </p:nvPr>
        </p:nvGraphicFramePr>
        <p:xfrm>
          <a:off x="4585648" y="2492375"/>
          <a:ext cx="1366838" cy="576263"/>
        </p:xfrm>
        <a:graphic>
          <a:graphicData uri="http://schemas.openxmlformats.org/presentationml/2006/ole">
            <mc:AlternateContent xmlns:mc="http://schemas.openxmlformats.org/markup-compatibility/2006">
              <mc:Choice xmlns:v="urn:schemas-microsoft-com:vml" Requires="v">
                <p:oleObj spid="_x0000_s14840" name="Equation" r:id="rId17" imgW="965200" imgH="482600" progId="Equation.3">
                  <p:embed/>
                </p:oleObj>
              </mc:Choice>
              <mc:Fallback>
                <p:oleObj name="Equation" r:id="rId17" imgW="965200" imgH="482600" progId="Equation.3">
                  <p:embed/>
                  <p:pic>
                    <p:nvPicPr>
                      <p:cNvPr id="0" name="Object 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85648" y="2492375"/>
                        <a:ext cx="1366838" cy="576263"/>
                      </a:xfrm>
                      <a:prstGeom prst="rect">
                        <a:avLst/>
                      </a:prstGeom>
                      <a:solidFill>
                        <a:srgbClr val="FFCC66"/>
                      </a:solidFill>
                    </p:spPr>
                  </p:pic>
                </p:oleObj>
              </mc:Fallback>
            </mc:AlternateContent>
          </a:graphicData>
        </a:graphic>
      </p:graphicFrame>
      <p:graphicFrame>
        <p:nvGraphicFramePr>
          <p:cNvPr id="59458" name="Object 66">
            <a:extLst>
              <a:ext uri="{FF2B5EF4-FFF2-40B4-BE49-F238E27FC236}">
                <a16:creationId xmlns:a16="http://schemas.microsoft.com/office/drawing/2014/main" id="{A8E42908-C0D8-4D40-AB55-BD8CAE9C2DB0}"/>
              </a:ext>
            </a:extLst>
          </p:cNvPr>
          <p:cNvGraphicFramePr>
            <a:graphicFrameLocks noChangeAspect="1"/>
          </p:cNvGraphicFramePr>
          <p:nvPr>
            <p:extLst>
              <p:ext uri="{D42A27DB-BD31-4B8C-83A1-F6EECF244321}">
                <p14:modId xmlns:p14="http://schemas.microsoft.com/office/powerpoint/2010/main" val="3154949857"/>
              </p:ext>
            </p:extLst>
          </p:nvPr>
        </p:nvGraphicFramePr>
        <p:xfrm>
          <a:off x="4585648" y="3214688"/>
          <a:ext cx="1366838" cy="574675"/>
        </p:xfrm>
        <a:graphic>
          <a:graphicData uri="http://schemas.openxmlformats.org/presentationml/2006/ole">
            <mc:AlternateContent xmlns:mc="http://schemas.openxmlformats.org/markup-compatibility/2006">
              <mc:Choice xmlns:v="urn:schemas-microsoft-com:vml" Requires="v">
                <p:oleObj spid="_x0000_s14841" name="Equation" r:id="rId18" imgW="990170" imgH="482391" progId="Equation.3">
                  <p:embed/>
                </p:oleObj>
              </mc:Choice>
              <mc:Fallback>
                <p:oleObj name="Equation" r:id="rId18" imgW="990170" imgH="482391" progId="Equation.3">
                  <p:embed/>
                  <p:pic>
                    <p:nvPicPr>
                      <p:cNvPr id="0" name="Object 6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85648" y="3214688"/>
                        <a:ext cx="1366838" cy="574675"/>
                      </a:xfrm>
                      <a:prstGeom prst="rect">
                        <a:avLst/>
                      </a:prstGeom>
                      <a:solidFill>
                        <a:srgbClr val="FFCC66"/>
                      </a:solidFill>
                    </p:spPr>
                  </p:pic>
                </p:oleObj>
              </mc:Fallback>
            </mc:AlternateContent>
          </a:graphicData>
        </a:graphic>
      </p:graphicFrame>
      <p:sp>
        <p:nvSpPr>
          <p:cNvPr id="59459" name="Rectangle 67">
            <a:extLst>
              <a:ext uri="{FF2B5EF4-FFF2-40B4-BE49-F238E27FC236}">
                <a16:creationId xmlns:a16="http://schemas.microsoft.com/office/drawing/2014/main" id="{6B4AEA22-72F3-4F7B-A768-BA6E00FAB74C}"/>
              </a:ext>
            </a:extLst>
          </p:cNvPr>
          <p:cNvSpPr>
            <a:spLocks noChangeArrowheads="1"/>
          </p:cNvSpPr>
          <p:nvPr/>
        </p:nvSpPr>
        <p:spPr bwMode="auto">
          <a:xfrm>
            <a:off x="186199" y="4476572"/>
            <a:ext cx="2808000" cy="1800225"/>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0" name="Rectangle 68">
            <a:extLst>
              <a:ext uri="{FF2B5EF4-FFF2-40B4-BE49-F238E27FC236}">
                <a16:creationId xmlns:a16="http://schemas.microsoft.com/office/drawing/2014/main" id="{BBAA059F-392C-4AF5-9E6A-5CF12E8A89D3}"/>
              </a:ext>
            </a:extLst>
          </p:cNvPr>
          <p:cNvSpPr>
            <a:spLocks noChangeArrowheads="1"/>
          </p:cNvSpPr>
          <p:nvPr/>
        </p:nvSpPr>
        <p:spPr bwMode="auto">
          <a:xfrm>
            <a:off x="3187831" y="4126553"/>
            <a:ext cx="2772000" cy="1944687"/>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1" name="Rectangle 69">
            <a:extLst>
              <a:ext uri="{FF2B5EF4-FFF2-40B4-BE49-F238E27FC236}">
                <a16:creationId xmlns:a16="http://schemas.microsoft.com/office/drawing/2014/main" id="{F20A4E66-B751-4BFC-A73C-E2DEFCF07441}"/>
              </a:ext>
            </a:extLst>
          </p:cNvPr>
          <p:cNvSpPr>
            <a:spLocks noChangeArrowheads="1"/>
          </p:cNvSpPr>
          <p:nvPr/>
        </p:nvSpPr>
        <p:spPr bwMode="auto">
          <a:xfrm>
            <a:off x="6188051" y="4431914"/>
            <a:ext cx="2736000" cy="1800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2" name="Oval 70">
            <a:extLst>
              <a:ext uri="{FF2B5EF4-FFF2-40B4-BE49-F238E27FC236}">
                <a16:creationId xmlns:a16="http://schemas.microsoft.com/office/drawing/2014/main" id="{30C85FDD-B7AA-47D1-A112-8808D9D3F59B}"/>
              </a:ext>
            </a:extLst>
          </p:cNvPr>
          <p:cNvSpPr>
            <a:spLocks noChangeArrowheads="1"/>
          </p:cNvSpPr>
          <p:nvPr/>
        </p:nvSpPr>
        <p:spPr bwMode="auto">
          <a:xfrm>
            <a:off x="2429846" y="4549444"/>
            <a:ext cx="503237"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3" name="Oval 71">
            <a:extLst>
              <a:ext uri="{FF2B5EF4-FFF2-40B4-BE49-F238E27FC236}">
                <a16:creationId xmlns:a16="http://schemas.microsoft.com/office/drawing/2014/main" id="{D18357C6-EC5A-47F4-8A45-FA464A92377D}"/>
              </a:ext>
            </a:extLst>
          </p:cNvPr>
          <p:cNvSpPr>
            <a:spLocks noChangeArrowheads="1"/>
          </p:cNvSpPr>
          <p:nvPr/>
        </p:nvSpPr>
        <p:spPr bwMode="auto">
          <a:xfrm>
            <a:off x="2388902" y="5193947"/>
            <a:ext cx="503237" cy="5032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4" name="Oval 72">
            <a:extLst>
              <a:ext uri="{FF2B5EF4-FFF2-40B4-BE49-F238E27FC236}">
                <a16:creationId xmlns:a16="http://schemas.microsoft.com/office/drawing/2014/main" id="{7760D66C-78B5-4C1D-89C6-F807C62FA1E7}"/>
              </a:ext>
            </a:extLst>
          </p:cNvPr>
          <p:cNvSpPr>
            <a:spLocks noChangeArrowheads="1"/>
          </p:cNvSpPr>
          <p:nvPr/>
        </p:nvSpPr>
        <p:spPr bwMode="auto">
          <a:xfrm>
            <a:off x="5405701" y="4262107"/>
            <a:ext cx="503237" cy="5032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5" name="Oval 73">
            <a:extLst>
              <a:ext uri="{FF2B5EF4-FFF2-40B4-BE49-F238E27FC236}">
                <a16:creationId xmlns:a16="http://schemas.microsoft.com/office/drawing/2014/main" id="{080AFB68-E8E7-4BF2-977C-B878B74AFDAB}"/>
              </a:ext>
            </a:extLst>
          </p:cNvPr>
          <p:cNvSpPr>
            <a:spLocks noChangeArrowheads="1"/>
          </p:cNvSpPr>
          <p:nvPr/>
        </p:nvSpPr>
        <p:spPr bwMode="auto">
          <a:xfrm>
            <a:off x="5418755" y="5338409"/>
            <a:ext cx="503237"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6" name="Oval 74">
            <a:extLst>
              <a:ext uri="{FF2B5EF4-FFF2-40B4-BE49-F238E27FC236}">
                <a16:creationId xmlns:a16="http://schemas.microsoft.com/office/drawing/2014/main" id="{BF6C00BE-2AA5-4A51-8F37-A6BFFFA82049}"/>
              </a:ext>
            </a:extLst>
          </p:cNvPr>
          <p:cNvSpPr>
            <a:spLocks noChangeArrowheads="1"/>
          </p:cNvSpPr>
          <p:nvPr/>
        </p:nvSpPr>
        <p:spPr bwMode="auto">
          <a:xfrm>
            <a:off x="8380368" y="4819936"/>
            <a:ext cx="503237"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7" name="Oval 75">
            <a:extLst>
              <a:ext uri="{FF2B5EF4-FFF2-40B4-BE49-F238E27FC236}">
                <a16:creationId xmlns:a16="http://schemas.microsoft.com/office/drawing/2014/main" id="{2E1995E5-A487-4A3B-A323-69A91889F8B1}"/>
              </a:ext>
            </a:extLst>
          </p:cNvPr>
          <p:cNvSpPr>
            <a:spLocks noChangeArrowheads="1"/>
          </p:cNvSpPr>
          <p:nvPr/>
        </p:nvSpPr>
        <p:spPr bwMode="auto">
          <a:xfrm>
            <a:off x="8322578" y="5510168"/>
            <a:ext cx="503238" cy="5032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8" name="Oval 76">
            <a:extLst>
              <a:ext uri="{FF2B5EF4-FFF2-40B4-BE49-F238E27FC236}">
                <a16:creationId xmlns:a16="http://schemas.microsoft.com/office/drawing/2014/main" id="{501BAA8D-736F-44AD-A2A0-DAA22591A0A8}"/>
              </a:ext>
            </a:extLst>
          </p:cNvPr>
          <p:cNvSpPr>
            <a:spLocks noChangeArrowheads="1"/>
          </p:cNvSpPr>
          <p:nvPr/>
        </p:nvSpPr>
        <p:spPr bwMode="auto">
          <a:xfrm>
            <a:off x="1798991" y="4636117"/>
            <a:ext cx="360363" cy="3603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69" name="Oval 77">
            <a:extLst>
              <a:ext uri="{FF2B5EF4-FFF2-40B4-BE49-F238E27FC236}">
                <a16:creationId xmlns:a16="http://schemas.microsoft.com/office/drawing/2014/main" id="{8F48957E-9C63-400D-AA6E-C24D9887BC5A}"/>
              </a:ext>
            </a:extLst>
          </p:cNvPr>
          <p:cNvSpPr>
            <a:spLocks noChangeArrowheads="1"/>
          </p:cNvSpPr>
          <p:nvPr/>
        </p:nvSpPr>
        <p:spPr bwMode="auto">
          <a:xfrm>
            <a:off x="1780558" y="5283817"/>
            <a:ext cx="360363" cy="3603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70" name="Oval 78">
            <a:extLst>
              <a:ext uri="{FF2B5EF4-FFF2-40B4-BE49-F238E27FC236}">
                <a16:creationId xmlns:a16="http://schemas.microsoft.com/office/drawing/2014/main" id="{516A4446-8320-4CBD-9856-3D54F43663F2}"/>
              </a:ext>
            </a:extLst>
          </p:cNvPr>
          <p:cNvSpPr>
            <a:spLocks noChangeArrowheads="1"/>
          </p:cNvSpPr>
          <p:nvPr/>
        </p:nvSpPr>
        <p:spPr bwMode="auto">
          <a:xfrm>
            <a:off x="4445971" y="4392921"/>
            <a:ext cx="360362" cy="3603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71" name="Oval 79">
            <a:extLst>
              <a:ext uri="{FF2B5EF4-FFF2-40B4-BE49-F238E27FC236}">
                <a16:creationId xmlns:a16="http://schemas.microsoft.com/office/drawing/2014/main" id="{1DF67453-E38A-41A2-92D7-661C26EB09E4}"/>
              </a:ext>
            </a:extLst>
          </p:cNvPr>
          <p:cNvSpPr>
            <a:spLocks noChangeArrowheads="1"/>
          </p:cNvSpPr>
          <p:nvPr/>
        </p:nvSpPr>
        <p:spPr bwMode="auto">
          <a:xfrm>
            <a:off x="4544704" y="5625747"/>
            <a:ext cx="360363" cy="360362"/>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72" name="Oval 80">
            <a:extLst>
              <a:ext uri="{FF2B5EF4-FFF2-40B4-BE49-F238E27FC236}">
                <a16:creationId xmlns:a16="http://schemas.microsoft.com/office/drawing/2014/main" id="{200D06F7-5DFD-4EE5-A21C-A67F3D280E99}"/>
              </a:ext>
            </a:extLst>
          </p:cNvPr>
          <p:cNvSpPr>
            <a:spLocks noChangeArrowheads="1"/>
          </p:cNvSpPr>
          <p:nvPr/>
        </p:nvSpPr>
        <p:spPr bwMode="auto">
          <a:xfrm>
            <a:off x="7243078" y="5108861"/>
            <a:ext cx="360363" cy="3603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73" name="Oval 81">
            <a:extLst>
              <a:ext uri="{FF2B5EF4-FFF2-40B4-BE49-F238E27FC236}">
                <a16:creationId xmlns:a16="http://schemas.microsoft.com/office/drawing/2014/main" id="{5324C5FA-34AD-4D37-AB46-F6AA34FF14B0}"/>
              </a:ext>
            </a:extLst>
          </p:cNvPr>
          <p:cNvSpPr>
            <a:spLocks noChangeArrowheads="1"/>
          </p:cNvSpPr>
          <p:nvPr/>
        </p:nvSpPr>
        <p:spPr bwMode="auto">
          <a:xfrm>
            <a:off x="7129109" y="5527013"/>
            <a:ext cx="360363" cy="3603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59474" name="AutoShape 82">
            <a:extLst>
              <a:ext uri="{FF2B5EF4-FFF2-40B4-BE49-F238E27FC236}">
                <a16:creationId xmlns:a16="http://schemas.microsoft.com/office/drawing/2014/main" id="{B117590D-3158-42D7-B243-E13852F0DEC4}"/>
              </a:ext>
            </a:extLst>
          </p:cNvPr>
          <p:cNvCxnSpPr>
            <a:cxnSpLocks noChangeShapeType="1"/>
            <a:stCxn id="59439" idx="3"/>
            <a:endCxn id="59462" idx="6"/>
          </p:cNvCxnSpPr>
          <p:nvPr/>
        </p:nvCxnSpPr>
        <p:spPr bwMode="auto">
          <a:xfrm>
            <a:off x="2843213" y="1667669"/>
            <a:ext cx="89870" cy="3133394"/>
          </a:xfrm>
          <a:prstGeom prst="curvedConnector3">
            <a:avLst>
              <a:gd name="adj1" fmla="val 399925"/>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9475" name="AutoShape 83">
            <a:extLst>
              <a:ext uri="{FF2B5EF4-FFF2-40B4-BE49-F238E27FC236}">
                <a16:creationId xmlns:a16="http://schemas.microsoft.com/office/drawing/2014/main" id="{FA7C7C76-402A-4961-88B5-53C1C28979AF}"/>
              </a:ext>
            </a:extLst>
          </p:cNvPr>
          <p:cNvCxnSpPr>
            <a:cxnSpLocks noChangeShapeType="1"/>
            <a:stCxn id="59440" idx="3"/>
            <a:endCxn id="59463" idx="6"/>
          </p:cNvCxnSpPr>
          <p:nvPr/>
        </p:nvCxnSpPr>
        <p:spPr bwMode="auto">
          <a:xfrm>
            <a:off x="2843213" y="2172494"/>
            <a:ext cx="48926" cy="3273072"/>
          </a:xfrm>
          <a:prstGeom prst="curvedConnector3">
            <a:avLst>
              <a:gd name="adj1" fmla="val 1041444"/>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9476" name="AutoShape 84">
            <a:extLst>
              <a:ext uri="{FF2B5EF4-FFF2-40B4-BE49-F238E27FC236}">
                <a16:creationId xmlns:a16="http://schemas.microsoft.com/office/drawing/2014/main" id="{02F0A94B-ACB8-46FA-B725-397DF83B5310}"/>
              </a:ext>
            </a:extLst>
          </p:cNvPr>
          <p:cNvCxnSpPr>
            <a:cxnSpLocks noChangeShapeType="1"/>
            <a:stCxn id="59451" idx="1"/>
            <a:endCxn id="59468" idx="2"/>
          </p:cNvCxnSpPr>
          <p:nvPr/>
        </p:nvCxnSpPr>
        <p:spPr bwMode="auto">
          <a:xfrm rot="10800000" flipH="1" flipV="1">
            <a:off x="1610387" y="2780505"/>
            <a:ext cx="188604" cy="2035793"/>
          </a:xfrm>
          <a:prstGeom prst="curvedConnector3">
            <a:avLst>
              <a:gd name="adj1" fmla="val -121206"/>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9477" name="AutoShape 85">
            <a:extLst>
              <a:ext uri="{FF2B5EF4-FFF2-40B4-BE49-F238E27FC236}">
                <a16:creationId xmlns:a16="http://schemas.microsoft.com/office/drawing/2014/main" id="{469F126B-9A91-4AD1-B9B6-605172F667DF}"/>
              </a:ext>
            </a:extLst>
          </p:cNvPr>
          <p:cNvCxnSpPr>
            <a:cxnSpLocks noChangeShapeType="1"/>
            <a:endCxn id="59469" idx="2"/>
          </p:cNvCxnSpPr>
          <p:nvPr/>
        </p:nvCxnSpPr>
        <p:spPr bwMode="auto">
          <a:xfrm rot="10800000" flipH="1" flipV="1">
            <a:off x="1637683" y="3556617"/>
            <a:ext cx="142875" cy="1908175"/>
          </a:xfrm>
          <a:prstGeom prst="curvedConnector3">
            <a:avLst>
              <a:gd name="adj1" fmla="val -160000"/>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9478" name="AutoShape 86">
            <a:extLst>
              <a:ext uri="{FF2B5EF4-FFF2-40B4-BE49-F238E27FC236}">
                <a16:creationId xmlns:a16="http://schemas.microsoft.com/office/drawing/2014/main" id="{3163D2E7-EFD5-4916-BC39-F5F9A01AB4E5}"/>
              </a:ext>
            </a:extLst>
          </p:cNvPr>
          <p:cNvCxnSpPr>
            <a:cxnSpLocks noChangeShapeType="1"/>
            <a:stCxn id="59443" idx="3"/>
            <a:endCxn id="59464" idx="6"/>
          </p:cNvCxnSpPr>
          <p:nvPr/>
        </p:nvCxnSpPr>
        <p:spPr bwMode="auto">
          <a:xfrm>
            <a:off x="5795963" y="1667669"/>
            <a:ext cx="112975" cy="2846057"/>
          </a:xfrm>
          <a:prstGeom prst="curvedConnector3">
            <a:avLst>
              <a:gd name="adj1" fmla="val 302346"/>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9479" name="AutoShape 87">
            <a:extLst>
              <a:ext uri="{FF2B5EF4-FFF2-40B4-BE49-F238E27FC236}">
                <a16:creationId xmlns:a16="http://schemas.microsoft.com/office/drawing/2014/main" id="{B0586232-3BB3-455D-B676-524E22ABE793}"/>
              </a:ext>
            </a:extLst>
          </p:cNvPr>
          <p:cNvCxnSpPr>
            <a:cxnSpLocks noChangeShapeType="1"/>
            <a:stCxn id="59444" idx="3"/>
            <a:endCxn id="59465" idx="6"/>
          </p:cNvCxnSpPr>
          <p:nvPr/>
        </p:nvCxnSpPr>
        <p:spPr bwMode="auto">
          <a:xfrm>
            <a:off x="5795963" y="2172494"/>
            <a:ext cx="126029" cy="3417534"/>
          </a:xfrm>
          <a:prstGeom prst="curvedConnector3">
            <a:avLst>
              <a:gd name="adj1" fmla="val 468270"/>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9480" name="AutoShape 88">
            <a:extLst>
              <a:ext uri="{FF2B5EF4-FFF2-40B4-BE49-F238E27FC236}">
                <a16:creationId xmlns:a16="http://schemas.microsoft.com/office/drawing/2014/main" id="{5866D6AD-6FD4-4BEB-B1D3-D94F0220D1F2}"/>
              </a:ext>
            </a:extLst>
          </p:cNvPr>
          <p:cNvCxnSpPr>
            <a:cxnSpLocks noChangeShapeType="1"/>
            <a:endCxn id="59470" idx="2"/>
          </p:cNvCxnSpPr>
          <p:nvPr/>
        </p:nvCxnSpPr>
        <p:spPr bwMode="auto">
          <a:xfrm rot="10800000" flipV="1">
            <a:off x="4445971" y="2808596"/>
            <a:ext cx="71437" cy="1765300"/>
          </a:xfrm>
          <a:prstGeom prst="curvedConnector3">
            <a:avLst>
              <a:gd name="adj1" fmla="val 617778"/>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9481" name="AutoShape 89">
            <a:extLst>
              <a:ext uri="{FF2B5EF4-FFF2-40B4-BE49-F238E27FC236}">
                <a16:creationId xmlns:a16="http://schemas.microsoft.com/office/drawing/2014/main" id="{681D04B5-9969-4B73-B910-9561670C8123}"/>
              </a:ext>
            </a:extLst>
          </p:cNvPr>
          <p:cNvCxnSpPr>
            <a:cxnSpLocks noChangeShapeType="1"/>
            <a:endCxn id="59471" idx="2"/>
          </p:cNvCxnSpPr>
          <p:nvPr/>
        </p:nvCxnSpPr>
        <p:spPr bwMode="auto">
          <a:xfrm rot="10800000" flipH="1" flipV="1">
            <a:off x="4544704" y="3611209"/>
            <a:ext cx="1588" cy="2195513"/>
          </a:xfrm>
          <a:prstGeom prst="curvedConnector3">
            <a:avLst>
              <a:gd name="adj1" fmla="val -16200005"/>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9482" name="AutoShape 90">
            <a:extLst>
              <a:ext uri="{FF2B5EF4-FFF2-40B4-BE49-F238E27FC236}">
                <a16:creationId xmlns:a16="http://schemas.microsoft.com/office/drawing/2014/main" id="{EFBEC012-F894-47D8-A4B4-1F94B96D594A}"/>
              </a:ext>
            </a:extLst>
          </p:cNvPr>
          <p:cNvCxnSpPr>
            <a:cxnSpLocks noChangeShapeType="1"/>
            <a:stCxn id="59441" idx="1"/>
            <a:endCxn id="59467" idx="2"/>
          </p:cNvCxnSpPr>
          <p:nvPr/>
        </p:nvCxnSpPr>
        <p:spPr bwMode="auto">
          <a:xfrm rot="10800000" flipH="1" flipV="1">
            <a:off x="7849834" y="1667669"/>
            <a:ext cx="472744" cy="4094118"/>
          </a:xfrm>
          <a:prstGeom prst="curvedConnector3">
            <a:avLst>
              <a:gd name="adj1" fmla="val -124553"/>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9483" name="AutoShape 91">
            <a:extLst>
              <a:ext uri="{FF2B5EF4-FFF2-40B4-BE49-F238E27FC236}">
                <a16:creationId xmlns:a16="http://schemas.microsoft.com/office/drawing/2014/main" id="{AEE1761E-7153-48BB-9043-1F64D95242DF}"/>
              </a:ext>
            </a:extLst>
          </p:cNvPr>
          <p:cNvCxnSpPr>
            <a:cxnSpLocks noChangeShapeType="1"/>
            <a:stCxn id="59442" idx="1"/>
            <a:endCxn id="59466" idx="2"/>
          </p:cNvCxnSpPr>
          <p:nvPr/>
        </p:nvCxnSpPr>
        <p:spPr bwMode="auto">
          <a:xfrm rot="10800000" flipH="1" flipV="1">
            <a:off x="7860924" y="2158681"/>
            <a:ext cx="519443" cy="2912874"/>
          </a:xfrm>
          <a:prstGeom prst="curvedConnector3">
            <a:avLst>
              <a:gd name="adj1" fmla="val -73348"/>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9484" name="AutoShape 92">
            <a:extLst>
              <a:ext uri="{FF2B5EF4-FFF2-40B4-BE49-F238E27FC236}">
                <a16:creationId xmlns:a16="http://schemas.microsoft.com/office/drawing/2014/main" id="{A1DA7E78-BAAE-4A93-85A2-96AB933E2213}"/>
              </a:ext>
            </a:extLst>
          </p:cNvPr>
          <p:cNvCxnSpPr>
            <a:cxnSpLocks noChangeShapeType="1"/>
            <a:stCxn id="59455" idx="1"/>
            <a:endCxn id="59473" idx="2"/>
          </p:cNvCxnSpPr>
          <p:nvPr/>
        </p:nvCxnSpPr>
        <p:spPr bwMode="auto">
          <a:xfrm rot="10800000" flipV="1">
            <a:off x="7129110" y="2780505"/>
            <a:ext cx="576263" cy="2926689"/>
          </a:xfrm>
          <a:prstGeom prst="curvedConnector3">
            <a:avLst>
              <a:gd name="adj1" fmla="val 139669"/>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9485" name="AutoShape 93">
            <a:extLst>
              <a:ext uri="{FF2B5EF4-FFF2-40B4-BE49-F238E27FC236}">
                <a16:creationId xmlns:a16="http://schemas.microsoft.com/office/drawing/2014/main" id="{FD294E7D-4CAA-4A5C-9C17-687CB1A8336C}"/>
              </a:ext>
            </a:extLst>
          </p:cNvPr>
          <p:cNvCxnSpPr>
            <a:cxnSpLocks noChangeShapeType="1"/>
            <a:stCxn id="59456" idx="1"/>
            <a:endCxn id="59472" idx="2"/>
          </p:cNvCxnSpPr>
          <p:nvPr/>
        </p:nvCxnSpPr>
        <p:spPr bwMode="auto">
          <a:xfrm rot="10800000" flipV="1">
            <a:off x="7243078" y="3502025"/>
            <a:ext cx="462294" cy="1787018"/>
          </a:xfrm>
          <a:prstGeom prst="curvedConnector3">
            <a:avLst>
              <a:gd name="adj1" fmla="val 149449"/>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
        <p:nvSpPr>
          <p:cNvPr id="59487" name="AutoShape 95">
            <a:hlinkClick r:id="" action="ppaction://hlinkshowjump?jump=nextslide" highlightClick="1"/>
            <a:extLst>
              <a:ext uri="{FF2B5EF4-FFF2-40B4-BE49-F238E27FC236}">
                <a16:creationId xmlns:a16="http://schemas.microsoft.com/office/drawing/2014/main" id="{958C9C02-FF23-43B1-BD52-42D6EC0337FD}"/>
              </a:ext>
            </a:extLst>
          </p:cNvPr>
          <p:cNvSpPr>
            <a:spLocks noChangeArrowheads="1"/>
          </p:cNvSpPr>
          <p:nvPr/>
        </p:nvSpPr>
        <p:spPr bwMode="auto">
          <a:xfrm>
            <a:off x="8456876" y="285795"/>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59488" name="AutoShape 96">
            <a:hlinkClick r:id="rId19" action="ppaction://hlinksldjump" highlightClick="1"/>
            <a:extLst>
              <a:ext uri="{FF2B5EF4-FFF2-40B4-BE49-F238E27FC236}">
                <a16:creationId xmlns:a16="http://schemas.microsoft.com/office/drawing/2014/main" id="{A877781B-3325-4F75-A527-59369A75972D}"/>
              </a:ext>
            </a:extLst>
          </p:cNvPr>
          <p:cNvSpPr>
            <a:spLocks noChangeArrowheads="1"/>
          </p:cNvSpPr>
          <p:nvPr/>
        </p:nvSpPr>
        <p:spPr bwMode="auto">
          <a:xfrm>
            <a:off x="86410" y="8162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9435"/>
                                        </p:tgtEl>
                                        <p:attrNameLst>
                                          <p:attrName>style.visibility</p:attrName>
                                        </p:attrNameLst>
                                      </p:cBhvr>
                                      <p:to>
                                        <p:strVal val="visible"/>
                                      </p:to>
                                    </p:set>
                                    <p:animEffect transition="in" filter="slide(fromBottom)">
                                      <p:cBhvr>
                                        <p:cTn id="7" dur="1000"/>
                                        <p:tgtEl>
                                          <p:spTgt spid="594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59445"/>
                                        </p:tgtEl>
                                        <p:attrNameLst>
                                          <p:attrName>style.visibility</p:attrName>
                                        </p:attrNameLst>
                                      </p:cBhvr>
                                      <p:to>
                                        <p:strVal val="visible"/>
                                      </p:to>
                                    </p:set>
                                    <p:animEffect transition="in" filter="slide(fromBottom)">
                                      <p:cBhvr>
                                        <p:cTn id="12" dur="1000"/>
                                        <p:tgtEl>
                                          <p:spTgt spid="594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59459"/>
                                        </p:tgtEl>
                                        <p:attrNameLst>
                                          <p:attrName>style.opacity</p:attrName>
                                        </p:attrNameLst>
                                      </p:cBhvr>
                                      <p:to>
                                        <p:strVal val="0.0"/>
                                      </p:to>
                                    </p:set>
                                    <p:animEffect filter="image" prLst="opacity: 0.0">
                                      <p:cBhvr rctx="IE">
                                        <p:cTn id="17" dur="indefinite"/>
                                        <p:tgtEl>
                                          <p:spTgt spid="594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9439"/>
                                        </p:tgtEl>
                                        <p:attrNameLst>
                                          <p:attrName>style.visibility</p:attrName>
                                        </p:attrNameLst>
                                      </p:cBhvr>
                                      <p:to>
                                        <p:strVal val="visible"/>
                                      </p:to>
                                    </p:set>
                                    <p:animEffect transition="in" filter="slide(fromBottom)">
                                      <p:cBhvr>
                                        <p:cTn id="22" dur="1000"/>
                                        <p:tgtEl>
                                          <p:spTgt spid="594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nodeType="clickEffect">
                                  <p:stCondLst>
                                    <p:cond delay="0"/>
                                  </p:stCondLst>
                                  <p:childTnLst>
                                    <p:set>
                                      <p:cBhvr>
                                        <p:cTn id="26" dur="1" fill="hold">
                                          <p:stCondLst>
                                            <p:cond delay="0"/>
                                          </p:stCondLst>
                                        </p:cTn>
                                        <p:tgtEl>
                                          <p:spTgt spid="59474"/>
                                        </p:tgtEl>
                                        <p:attrNameLst>
                                          <p:attrName>style.visibility</p:attrName>
                                        </p:attrNameLst>
                                      </p:cBhvr>
                                      <p:to>
                                        <p:strVal val="visible"/>
                                      </p:to>
                                    </p:set>
                                    <p:anim calcmode="lin" valueType="num">
                                      <p:cBhvr additive="base">
                                        <p:cTn id="27" dur="1000"/>
                                        <p:tgtEl>
                                          <p:spTgt spid="59474"/>
                                        </p:tgtEl>
                                        <p:attrNameLst>
                                          <p:attrName>ppt_y</p:attrName>
                                        </p:attrNameLst>
                                      </p:cBhvr>
                                      <p:tavLst>
                                        <p:tav tm="0">
                                          <p:val>
                                            <p:strVal val="#ppt_y-#ppt_h*1.125000"/>
                                          </p:val>
                                        </p:tav>
                                        <p:tav tm="100000">
                                          <p:val>
                                            <p:strVal val="#ppt_y"/>
                                          </p:val>
                                        </p:tav>
                                      </p:tavLst>
                                    </p:anim>
                                    <p:animEffect transition="in" filter="wipe(down)">
                                      <p:cBhvr>
                                        <p:cTn id="28" dur="1000"/>
                                        <p:tgtEl>
                                          <p:spTgt spid="5947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59462"/>
                                        </p:tgtEl>
                                        <p:attrNameLst>
                                          <p:attrName>style.visibility</p:attrName>
                                        </p:attrNameLst>
                                      </p:cBhvr>
                                      <p:to>
                                        <p:strVal val="visible"/>
                                      </p:to>
                                    </p:set>
                                    <p:animEffect transition="in" filter="slide(fromBottom)">
                                      <p:cBhvr>
                                        <p:cTn id="33" dur="1000"/>
                                        <p:tgtEl>
                                          <p:spTgt spid="5946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59440"/>
                                        </p:tgtEl>
                                        <p:attrNameLst>
                                          <p:attrName>style.visibility</p:attrName>
                                        </p:attrNameLst>
                                      </p:cBhvr>
                                      <p:to>
                                        <p:strVal val="visible"/>
                                      </p:to>
                                    </p:set>
                                    <p:animEffect transition="in" filter="slide(fromBottom)">
                                      <p:cBhvr>
                                        <p:cTn id="38" dur="1000"/>
                                        <p:tgtEl>
                                          <p:spTgt spid="5944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nodeType="clickEffect">
                                  <p:stCondLst>
                                    <p:cond delay="0"/>
                                  </p:stCondLst>
                                  <p:childTnLst>
                                    <p:set>
                                      <p:cBhvr>
                                        <p:cTn id="42" dur="1" fill="hold">
                                          <p:stCondLst>
                                            <p:cond delay="0"/>
                                          </p:stCondLst>
                                        </p:cTn>
                                        <p:tgtEl>
                                          <p:spTgt spid="59475"/>
                                        </p:tgtEl>
                                        <p:attrNameLst>
                                          <p:attrName>style.visibility</p:attrName>
                                        </p:attrNameLst>
                                      </p:cBhvr>
                                      <p:to>
                                        <p:strVal val="visible"/>
                                      </p:to>
                                    </p:set>
                                    <p:anim calcmode="lin" valueType="num">
                                      <p:cBhvr additive="base">
                                        <p:cTn id="43" dur="1000"/>
                                        <p:tgtEl>
                                          <p:spTgt spid="59475"/>
                                        </p:tgtEl>
                                        <p:attrNameLst>
                                          <p:attrName>ppt_y</p:attrName>
                                        </p:attrNameLst>
                                      </p:cBhvr>
                                      <p:tavLst>
                                        <p:tav tm="0">
                                          <p:val>
                                            <p:strVal val="#ppt_y-#ppt_h*1.125000"/>
                                          </p:val>
                                        </p:tav>
                                        <p:tav tm="100000">
                                          <p:val>
                                            <p:strVal val="#ppt_y"/>
                                          </p:val>
                                        </p:tav>
                                      </p:tavLst>
                                    </p:anim>
                                    <p:animEffect transition="in" filter="wipe(down)">
                                      <p:cBhvr>
                                        <p:cTn id="44" dur="1000"/>
                                        <p:tgtEl>
                                          <p:spTgt spid="5947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59463"/>
                                        </p:tgtEl>
                                        <p:attrNameLst>
                                          <p:attrName>style.visibility</p:attrName>
                                        </p:attrNameLst>
                                      </p:cBhvr>
                                      <p:to>
                                        <p:strVal val="visible"/>
                                      </p:to>
                                    </p:set>
                                    <p:animEffect transition="in" filter="slide(fromBottom)">
                                      <p:cBhvr>
                                        <p:cTn id="49" dur="1000"/>
                                        <p:tgtEl>
                                          <p:spTgt spid="5946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nodeType="clickEffect">
                                  <p:stCondLst>
                                    <p:cond delay="0"/>
                                  </p:stCondLst>
                                  <p:childTnLst>
                                    <p:set>
                                      <p:cBhvr>
                                        <p:cTn id="53" dur="1" fill="hold">
                                          <p:stCondLst>
                                            <p:cond delay="0"/>
                                          </p:stCondLst>
                                        </p:cTn>
                                        <p:tgtEl>
                                          <p:spTgt spid="59451"/>
                                        </p:tgtEl>
                                        <p:attrNameLst>
                                          <p:attrName>style.visibility</p:attrName>
                                        </p:attrNameLst>
                                      </p:cBhvr>
                                      <p:to>
                                        <p:strVal val="visible"/>
                                      </p:to>
                                    </p:set>
                                    <p:animEffect transition="in" filter="slide(fromBottom)">
                                      <p:cBhvr>
                                        <p:cTn id="54" dur="1000"/>
                                        <p:tgtEl>
                                          <p:spTgt spid="59451"/>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1" fill="hold" nodeType="clickEffect">
                                  <p:stCondLst>
                                    <p:cond delay="0"/>
                                  </p:stCondLst>
                                  <p:childTnLst>
                                    <p:set>
                                      <p:cBhvr>
                                        <p:cTn id="58" dur="1" fill="hold">
                                          <p:stCondLst>
                                            <p:cond delay="0"/>
                                          </p:stCondLst>
                                        </p:cTn>
                                        <p:tgtEl>
                                          <p:spTgt spid="59476"/>
                                        </p:tgtEl>
                                        <p:attrNameLst>
                                          <p:attrName>style.visibility</p:attrName>
                                        </p:attrNameLst>
                                      </p:cBhvr>
                                      <p:to>
                                        <p:strVal val="visible"/>
                                      </p:to>
                                    </p:set>
                                    <p:anim calcmode="lin" valueType="num">
                                      <p:cBhvr additive="base">
                                        <p:cTn id="59" dur="1000"/>
                                        <p:tgtEl>
                                          <p:spTgt spid="59476"/>
                                        </p:tgtEl>
                                        <p:attrNameLst>
                                          <p:attrName>ppt_y</p:attrName>
                                        </p:attrNameLst>
                                      </p:cBhvr>
                                      <p:tavLst>
                                        <p:tav tm="0">
                                          <p:val>
                                            <p:strVal val="#ppt_y-#ppt_h*1.125000"/>
                                          </p:val>
                                        </p:tav>
                                        <p:tav tm="100000">
                                          <p:val>
                                            <p:strVal val="#ppt_y"/>
                                          </p:val>
                                        </p:tav>
                                      </p:tavLst>
                                    </p:anim>
                                    <p:animEffect transition="in" filter="wipe(down)">
                                      <p:cBhvr>
                                        <p:cTn id="60" dur="1000"/>
                                        <p:tgtEl>
                                          <p:spTgt spid="59476"/>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59468"/>
                                        </p:tgtEl>
                                        <p:attrNameLst>
                                          <p:attrName>style.visibility</p:attrName>
                                        </p:attrNameLst>
                                      </p:cBhvr>
                                      <p:to>
                                        <p:strVal val="visible"/>
                                      </p:to>
                                    </p:set>
                                    <p:animEffect transition="in" filter="slide(fromBottom)">
                                      <p:cBhvr>
                                        <p:cTn id="65" dur="1000"/>
                                        <p:tgtEl>
                                          <p:spTgt spid="59468"/>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nodeType="clickEffect">
                                  <p:stCondLst>
                                    <p:cond delay="0"/>
                                  </p:stCondLst>
                                  <p:childTnLst>
                                    <p:set>
                                      <p:cBhvr>
                                        <p:cTn id="69" dur="1" fill="hold">
                                          <p:stCondLst>
                                            <p:cond delay="0"/>
                                          </p:stCondLst>
                                        </p:cTn>
                                        <p:tgtEl>
                                          <p:spTgt spid="59453"/>
                                        </p:tgtEl>
                                        <p:attrNameLst>
                                          <p:attrName>style.visibility</p:attrName>
                                        </p:attrNameLst>
                                      </p:cBhvr>
                                      <p:to>
                                        <p:strVal val="visible"/>
                                      </p:to>
                                    </p:set>
                                    <p:animEffect transition="in" filter="slide(fromBottom)">
                                      <p:cBhvr>
                                        <p:cTn id="70" dur="1000"/>
                                        <p:tgtEl>
                                          <p:spTgt spid="5945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nodeType="clickEffect">
                                  <p:stCondLst>
                                    <p:cond delay="0"/>
                                  </p:stCondLst>
                                  <p:childTnLst>
                                    <p:set>
                                      <p:cBhvr>
                                        <p:cTn id="74" dur="1" fill="hold">
                                          <p:stCondLst>
                                            <p:cond delay="0"/>
                                          </p:stCondLst>
                                        </p:cTn>
                                        <p:tgtEl>
                                          <p:spTgt spid="59477"/>
                                        </p:tgtEl>
                                        <p:attrNameLst>
                                          <p:attrName>style.visibility</p:attrName>
                                        </p:attrNameLst>
                                      </p:cBhvr>
                                      <p:to>
                                        <p:strVal val="visible"/>
                                      </p:to>
                                    </p:set>
                                    <p:anim calcmode="lin" valueType="num">
                                      <p:cBhvr additive="base">
                                        <p:cTn id="75" dur="1000"/>
                                        <p:tgtEl>
                                          <p:spTgt spid="59477"/>
                                        </p:tgtEl>
                                        <p:attrNameLst>
                                          <p:attrName>ppt_y</p:attrName>
                                        </p:attrNameLst>
                                      </p:cBhvr>
                                      <p:tavLst>
                                        <p:tav tm="0">
                                          <p:val>
                                            <p:strVal val="#ppt_y-#ppt_h*1.125000"/>
                                          </p:val>
                                        </p:tav>
                                        <p:tav tm="100000">
                                          <p:val>
                                            <p:strVal val="#ppt_y"/>
                                          </p:val>
                                        </p:tav>
                                      </p:tavLst>
                                    </p:anim>
                                    <p:animEffect transition="in" filter="wipe(down)">
                                      <p:cBhvr>
                                        <p:cTn id="76" dur="1000"/>
                                        <p:tgtEl>
                                          <p:spTgt spid="59477"/>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2" presetClass="entr" presetSubtype="4" fill="hold" grpId="0" nodeType="clickEffect">
                                  <p:stCondLst>
                                    <p:cond delay="0"/>
                                  </p:stCondLst>
                                  <p:childTnLst>
                                    <p:set>
                                      <p:cBhvr>
                                        <p:cTn id="80" dur="1" fill="hold">
                                          <p:stCondLst>
                                            <p:cond delay="0"/>
                                          </p:stCondLst>
                                        </p:cTn>
                                        <p:tgtEl>
                                          <p:spTgt spid="59469"/>
                                        </p:tgtEl>
                                        <p:attrNameLst>
                                          <p:attrName>style.visibility</p:attrName>
                                        </p:attrNameLst>
                                      </p:cBhvr>
                                      <p:to>
                                        <p:strVal val="visible"/>
                                      </p:to>
                                    </p:set>
                                    <p:animEffect transition="in" filter="slide(fromBottom)">
                                      <p:cBhvr>
                                        <p:cTn id="81" dur="1000"/>
                                        <p:tgtEl>
                                          <p:spTgt spid="59469"/>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nodeType="clickEffect">
                                  <p:stCondLst>
                                    <p:cond delay="0"/>
                                  </p:stCondLst>
                                  <p:childTnLst>
                                    <p:set>
                                      <p:cBhvr>
                                        <p:cTn id="85" dur="1" fill="hold">
                                          <p:stCondLst>
                                            <p:cond delay="0"/>
                                          </p:stCondLst>
                                        </p:cTn>
                                        <p:tgtEl>
                                          <p:spTgt spid="59436">
                                            <p:txEl>
                                              <p:pRg st="0" end="0"/>
                                            </p:txEl>
                                          </p:spTgt>
                                        </p:tgtEl>
                                        <p:attrNameLst>
                                          <p:attrName>style.visibility</p:attrName>
                                        </p:attrNameLst>
                                      </p:cBhvr>
                                      <p:to>
                                        <p:strVal val="visible"/>
                                      </p:to>
                                    </p:set>
                                    <p:animEffect transition="in" filter="slide(fromBottom)">
                                      <p:cBhvr>
                                        <p:cTn id="86" dur="1000"/>
                                        <p:tgtEl>
                                          <p:spTgt spid="59436">
                                            <p:txEl>
                                              <p:pRg st="0" end="0"/>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nodeType="clickEffect">
                                  <p:stCondLst>
                                    <p:cond delay="0"/>
                                  </p:stCondLst>
                                  <p:childTnLst>
                                    <p:set>
                                      <p:cBhvr>
                                        <p:cTn id="90" dur="1" fill="hold">
                                          <p:stCondLst>
                                            <p:cond delay="0"/>
                                          </p:stCondLst>
                                        </p:cTn>
                                        <p:tgtEl>
                                          <p:spTgt spid="59447"/>
                                        </p:tgtEl>
                                        <p:attrNameLst>
                                          <p:attrName>style.visibility</p:attrName>
                                        </p:attrNameLst>
                                      </p:cBhvr>
                                      <p:to>
                                        <p:strVal val="visible"/>
                                      </p:to>
                                    </p:set>
                                    <p:animEffect transition="in" filter="slide(fromBottom)">
                                      <p:cBhvr>
                                        <p:cTn id="91" dur="1000"/>
                                        <p:tgtEl>
                                          <p:spTgt spid="59447"/>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9" presetClass="emph" presetSubtype="0" grpId="0" nodeType="clickEffect">
                                  <p:stCondLst>
                                    <p:cond delay="0"/>
                                  </p:stCondLst>
                                  <p:childTnLst>
                                    <p:set>
                                      <p:cBhvr rctx="PPT">
                                        <p:cTn id="95" dur="indefinite"/>
                                        <p:tgtEl>
                                          <p:spTgt spid="59460"/>
                                        </p:tgtEl>
                                        <p:attrNameLst>
                                          <p:attrName>style.opacity</p:attrName>
                                        </p:attrNameLst>
                                      </p:cBhvr>
                                      <p:to>
                                        <p:strVal val="0.0"/>
                                      </p:to>
                                    </p:set>
                                    <p:animEffect filter="image" prLst="opacity: 0.0">
                                      <p:cBhvr rctx="IE">
                                        <p:cTn id="96" dur="indefinite"/>
                                        <p:tgtEl>
                                          <p:spTgt spid="59460"/>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59443"/>
                                        </p:tgtEl>
                                        <p:attrNameLst>
                                          <p:attrName>style.visibility</p:attrName>
                                        </p:attrNameLst>
                                      </p:cBhvr>
                                      <p:to>
                                        <p:strVal val="visible"/>
                                      </p:to>
                                    </p:set>
                                    <p:animEffect transition="in" filter="slide(fromBottom)">
                                      <p:cBhvr>
                                        <p:cTn id="101" dur="1000"/>
                                        <p:tgtEl>
                                          <p:spTgt spid="59443"/>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1" fill="hold" nodeType="clickEffect">
                                  <p:stCondLst>
                                    <p:cond delay="0"/>
                                  </p:stCondLst>
                                  <p:childTnLst>
                                    <p:set>
                                      <p:cBhvr>
                                        <p:cTn id="105" dur="1" fill="hold">
                                          <p:stCondLst>
                                            <p:cond delay="0"/>
                                          </p:stCondLst>
                                        </p:cTn>
                                        <p:tgtEl>
                                          <p:spTgt spid="59478"/>
                                        </p:tgtEl>
                                        <p:attrNameLst>
                                          <p:attrName>style.visibility</p:attrName>
                                        </p:attrNameLst>
                                      </p:cBhvr>
                                      <p:to>
                                        <p:strVal val="visible"/>
                                      </p:to>
                                    </p:set>
                                    <p:anim calcmode="lin" valueType="num">
                                      <p:cBhvr additive="base">
                                        <p:cTn id="106" dur="1000"/>
                                        <p:tgtEl>
                                          <p:spTgt spid="59478"/>
                                        </p:tgtEl>
                                        <p:attrNameLst>
                                          <p:attrName>ppt_y</p:attrName>
                                        </p:attrNameLst>
                                      </p:cBhvr>
                                      <p:tavLst>
                                        <p:tav tm="0">
                                          <p:val>
                                            <p:strVal val="#ppt_y-#ppt_h*1.125000"/>
                                          </p:val>
                                        </p:tav>
                                        <p:tav tm="100000">
                                          <p:val>
                                            <p:strVal val="#ppt_y"/>
                                          </p:val>
                                        </p:tav>
                                      </p:tavLst>
                                    </p:anim>
                                    <p:animEffect transition="in" filter="wipe(down)">
                                      <p:cBhvr>
                                        <p:cTn id="107" dur="1000"/>
                                        <p:tgtEl>
                                          <p:spTgt spid="59478"/>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grpId="0" nodeType="clickEffect">
                                  <p:stCondLst>
                                    <p:cond delay="0"/>
                                  </p:stCondLst>
                                  <p:childTnLst>
                                    <p:set>
                                      <p:cBhvr>
                                        <p:cTn id="111" dur="1" fill="hold">
                                          <p:stCondLst>
                                            <p:cond delay="0"/>
                                          </p:stCondLst>
                                        </p:cTn>
                                        <p:tgtEl>
                                          <p:spTgt spid="59464"/>
                                        </p:tgtEl>
                                        <p:attrNameLst>
                                          <p:attrName>style.visibility</p:attrName>
                                        </p:attrNameLst>
                                      </p:cBhvr>
                                      <p:to>
                                        <p:strVal val="visible"/>
                                      </p:to>
                                    </p:set>
                                    <p:animEffect transition="in" filter="slide(fromBottom)">
                                      <p:cBhvr>
                                        <p:cTn id="112" dur="1000"/>
                                        <p:tgtEl>
                                          <p:spTgt spid="59464"/>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grpId="0" nodeType="clickEffect">
                                  <p:stCondLst>
                                    <p:cond delay="0"/>
                                  </p:stCondLst>
                                  <p:childTnLst>
                                    <p:set>
                                      <p:cBhvr>
                                        <p:cTn id="116" dur="1" fill="hold">
                                          <p:stCondLst>
                                            <p:cond delay="0"/>
                                          </p:stCondLst>
                                        </p:cTn>
                                        <p:tgtEl>
                                          <p:spTgt spid="59444"/>
                                        </p:tgtEl>
                                        <p:attrNameLst>
                                          <p:attrName>style.visibility</p:attrName>
                                        </p:attrNameLst>
                                      </p:cBhvr>
                                      <p:to>
                                        <p:strVal val="visible"/>
                                      </p:to>
                                    </p:set>
                                    <p:animEffect transition="in" filter="slide(fromBottom)">
                                      <p:cBhvr>
                                        <p:cTn id="117" dur="1000"/>
                                        <p:tgtEl>
                                          <p:spTgt spid="59444"/>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2" presetClass="entr" presetSubtype="1" fill="hold" nodeType="clickEffect">
                                  <p:stCondLst>
                                    <p:cond delay="0"/>
                                  </p:stCondLst>
                                  <p:childTnLst>
                                    <p:set>
                                      <p:cBhvr>
                                        <p:cTn id="121" dur="1" fill="hold">
                                          <p:stCondLst>
                                            <p:cond delay="0"/>
                                          </p:stCondLst>
                                        </p:cTn>
                                        <p:tgtEl>
                                          <p:spTgt spid="59479"/>
                                        </p:tgtEl>
                                        <p:attrNameLst>
                                          <p:attrName>style.visibility</p:attrName>
                                        </p:attrNameLst>
                                      </p:cBhvr>
                                      <p:to>
                                        <p:strVal val="visible"/>
                                      </p:to>
                                    </p:set>
                                    <p:anim calcmode="lin" valueType="num">
                                      <p:cBhvr additive="base">
                                        <p:cTn id="122" dur="1000"/>
                                        <p:tgtEl>
                                          <p:spTgt spid="59479"/>
                                        </p:tgtEl>
                                        <p:attrNameLst>
                                          <p:attrName>ppt_y</p:attrName>
                                        </p:attrNameLst>
                                      </p:cBhvr>
                                      <p:tavLst>
                                        <p:tav tm="0">
                                          <p:val>
                                            <p:strVal val="#ppt_y-#ppt_h*1.125000"/>
                                          </p:val>
                                        </p:tav>
                                        <p:tav tm="100000">
                                          <p:val>
                                            <p:strVal val="#ppt_y"/>
                                          </p:val>
                                        </p:tav>
                                      </p:tavLst>
                                    </p:anim>
                                    <p:animEffect transition="in" filter="wipe(down)">
                                      <p:cBhvr>
                                        <p:cTn id="123" dur="1000"/>
                                        <p:tgtEl>
                                          <p:spTgt spid="59479"/>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59465"/>
                                        </p:tgtEl>
                                        <p:attrNameLst>
                                          <p:attrName>style.visibility</p:attrName>
                                        </p:attrNameLst>
                                      </p:cBhvr>
                                      <p:to>
                                        <p:strVal val="visible"/>
                                      </p:to>
                                    </p:set>
                                    <p:animEffect transition="in" filter="slide(fromBottom)">
                                      <p:cBhvr>
                                        <p:cTn id="128" dur="1000"/>
                                        <p:tgtEl>
                                          <p:spTgt spid="59465"/>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nodeType="clickEffect">
                                  <p:stCondLst>
                                    <p:cond delay="0"/>
                                  </p:stCondLst>
                                  <p:childTnLst>
                                    <p:set>
                                      <p:cBhvr>
                                        <p:cTn id="132" dur="1" fill="hold">
                                          <p:stCondLst>
                                            <p:cond delay="0"/>
                                          </p:stCondLst>
                                        </p:cTn>
                                        <p:tgtEl>
                                          <p:spTgt spid="59457"/>
                                        </p:tgtEl>
                                        <p:attrNameLst>
                                          <p:attrName>style.visibility</p:attrName>
                                        </p:attrNameLst>
                                      </p:cBhvr>
                                      <p:to>
                                        <p:strVal val="visible"/>
                                      </p:to>
                                    </p:set>
                                    <p:animEffect transition="in" filter="slide(fromBottom)">
                                      <p:cBhvr>
                                        <p:cTn id="133" dur="1000"/>
                                        <p:tgtEl>
                                          <p:spTgt spid="59457"/>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1" fill="hold" nodeType="clickEffect">
                                  <p:stCondLst>
                                    <p:cond delay="0"/>
                                  </p:stCondLst>
                                  <p:childTnLst>
                                    <p:set>
                                      <p:cBhvr>
                                        <p:cTn id="137" dur="1" fill="hold">
                                          <p:stCondLst>
                                            <p:cond delay="0"/>
                                          </p:stCondLst>
                                        </p:cTn>
                                        <p:tgtEl>
                                          <p:spTgt spid="59480"/>
                                        </p:tgtEl>
                                        <p:attrNameLst>
                                          <p:attrName>style.visibility</p:attrName>
                                        </p:attrNameLst>
                                      </p:cBhvr>
                                      <p:to>
                                        <p:strVal val="visible"/>
                                      </p:to>
                                    </p:set>
                                    <p:anim calcmode="lin" valueType="num">
                                      <p:cBhvr additive="base">
                                        <p:cTn id="138" dur="1000"/>
                                        <p:tgtEl>
                                          <p:spTgt spid="59480"/>
                                        </p:tgtEl>
                                        <p:attrNameLst>
                                          <p:attrName>ppt_y</p:attrName>
                                        </p:attrNameLst>
                                      </p:cBhvr>
                                      <p:tavLst>
                                        <p:tav tm="0">
                                          <p:val>
                                            <p:strVal val="#ppt_y-#ppt_h*1.125000"/>
                                          </p:val>
                                        </p:tav>
                                        <p:tav tm="100000">
                                          <p:val>
                                            <p:strVal val="#ppt_y"/>
                                          </p:val>
                                        </p:tav>
                                      </p:tavLst>
                                    </p:anim>
                                    <p:animEffect transition="in" filter="wipe(down)">
                                      <p:cBhvr>
                                        <p:cTn id="139" dur="1000"/>
                                        <p:tgtEl>
                                          <p:spTgt spid="59480"/>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2" presetClass="entr" presetSubtype="4" fill="hold" grpId="0" nodeType="clickEffect">
                                  <p:stCondLst>
                                    <p:cond delay="0"/>
                                  </p:stCondLst>
                                  <p:childTnLst>
                                    <p:set>
                                      <p:cBhvr>
                                        <p:cTn id="143" dur="1" fill="hold">
                                          <p:stCondLst>
                                            <p:cond delay="0"/>
                                          </p:stCondLst>
                                        </p:cTn>
                                        <p:tgtEl>
                                          <p:spTgt spid="59470"/>
                                        </p:tgtEl>
                                        <p:attrNameLst>
                                          <p:attrName>style.visibility</p:attrName>
                                        </p:attrNameLst>
                                      </p:cBhvr>
                                      <p:to>
                                        <p:strVal val="visible"/>
                                      </p:to>
                                    </p:set>
                                    <p:animEffect transition="in" filter="slide(fromBottom)">
                                      <p:cBhvr>
                                        <p:cTn id="144" dur="1000"/>
                                        <p:tgtEl>
                                          <p:spTgt spid="59470"/>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2" presetClass="entr" presetSubtype="4" fill="hold" nodeType="clickEffect">
                                  <p:stCondLst>
                                    <p:cond delay="0"/>
                                  </p:stCondLst>
                                  <p:childTnLst>
                                    <p:set>
                                      <p:cBhvr>
                                        <p:cTn id="148" dur="1" fill="hold">
                                          <p:stCondLst>
                                            <p:cond delay="0"/>
                                          </p:stCondLst>
                                        </p:cTn>
                                        <p:tgtEl>
                                          <p:spTgt spid="59458"/>
                                        </p:tgtEl>
                                        <p:attrNameLst>
                                          <p:attrName>style.visibility</p:attrName>
                                        </p:attrNameLst>
                                      </p:cBhvr>
                                      <p:to>
                                        <p:strVal val="visible"/>
                                      </p:to>
                                    </p:set>
                                    <p:animEffect transition="in" filter="slide(fromBottom)">
                                      <p:cBhvr>
                                        <p:cTn id="149" dur="1000"/>
                                        <p:tgtEl>
                                          <p:spTgt spid="59458"/>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2" presetClass="entr" presetSubtype="1" fill="hold" nodeType="clickEffect">
                                  <p:stCondLst>
                                    <p:cond delay="0"/>
                                  </p:stCondLst>
                                  <p:childTnLst>
                                    <p:set>
                                      <p:cBhvr>
                                        <p:cTn id="153" dur="1" fill="hold">
                                          <p:stCondLst>
                                            <p:cond delay="0"/>
                                          </p:stCondLst>
                                        </p:cTn>
                                        <p:tgtEl>
                                          <p:spTgt spid="59481"/>
                                        </p:tgtEl>
                                        <p:attrNameLst>
                                          <p:attrName>style.visibility</p:attrName>
                                        </p:attrNameLst>
                                      </p:cBhvr>
                                      <p:to>
                                        <p:strVal val="visible"/>
                                      </p:to>
                                    </p:set>
                                    <p:anim calcmode="lin" valueType="num">
                                      <p:cBhvr additive="base">
                                        <p:cTn id="154" dur="1000"/>
                                        <p:tgtEl>
                                          <p:spTgt spid="59481"/>
                                        </p:tgtEl>
                                        <p:attrNameLst>
                                          <p:attrName>ppt_y</p:attrName>
                                        </p:attrNameLst>
                                      </p:cBhvr>
                                      <p:tavLst>
                                        <p:tav tm="0">
                                          <p:val>
                                            <p:strVal val="#ppt_y-#ppt_h*1.125000"/>
                                          </p:val>
                                        </p:tav>
                                        <p:tav tm="100000">
                                          <p:val>
                                            <p:strVal val="#ppt_y"/>
                                          </p:val>
                                        </p:tav>
                                      </p:tavLst>
                                    </p:anim>
                                    <p:animEffect transition="in" filter="wipe(down)">
                                      <p:cBhvr>
                                        <p:cTn id="155" dur="1000"/>
                                        <p:tgtEl>
                                          <p:spTgt spid="59481"/>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59471"/>
                                        </p:tgtEl>
                                        <p:attrNameLst>
                                          <p:attrName>style.visibility</p:attrName>
                                        </p:attrNameLst>
                                      </p:cBhvr>
                                      <p:to>
                                        <p:strVal val="visible"/>
                                      </p:to>
                                    </p:set>
                                    <p:animEffect transition="in" filter="slide(fromBottom)">
                                      <p:cBhvr>
                                        <p:cTn id="160" dur="1000"/>
                                        <p:tgtEl>
                                          <p:spTgt spid="59471"/>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59437"/>
                                        </p:tgtEl>
                                        <p:attrNameLst>
                                          <p:attrName>style.visibility</p:attrName>
                                        </p:attrNameLst>
                                      </p:cBhvr>
                                      <p:to>
                                        <p:strVal val="visible"/>
                                      </p:to>
                                    </p:set>
                                    <p:animEffect transition="in" filter="slide(fromBottom)">
                                      <p:cBhvr>
                                        <p:cTn id="165" dur="1000"/>
                                        <p:tgtEl>
                                          <p:spTgt spid="59437"/>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nodeType="clickEffect">
                                  <p:stCondLst>
                                    <p:cond delay="0"/>
                                  </p:stCondLst>
                                  <p:childTnLst>
                                    <p:set>
                                      <p:cBhvr>
                                        <p:cTn id="169" dur="1" fill="hold">
                                          <p:stCondLst>
                                            <p:cond delay="0"/>
                                          </p:stCondLst>
                                        </p:cTn>
                                        <p:tgtEl>
                                          <p:spTgt spid="59449"/>
                                        </p:tgtEl>
                                        <p:attrNameLst>
                                          <p:attrName>style.visibility</p:attrName>
                                        </p:attrNameLst>
                                      </p:cBhvr>
                                      <p:to>
                                        <p:strVal val="visible"/>
                                      </p:to>
                                    </p:set>
                                    <p:animEffect transition="in" filter="slide(fromBottom)">
                                      <p:cBhvr>
                                        <p:cTn id="170" dur="1000"/>
                                        <p:tgtEl>
                                          <p:spTgt spid="59449"/>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9" presetClass="emph" presetSubtype="0" grpId="0" nodeType="clickEffect">
                                  <p:stCondLst>
                                    <p:cond delay="0"/>
                                  </p:stCondLst>
                                  <p:childTnLst>
                                    <p:set>
                                      <p:cBhvr rctx="PPT">
                                        <p:cTn id="174" dur="indefinite"/>
                                        <p:tgtEl>
                                          <p:spTgt spid="59461"/>
                                        </p:tgtEl>
                                        <p:attrNameLst>
                                          <p:attrName>style.opacity</p:attrName>
                                        </p:attrNameLst>
                                      </p:cBhvr>
                                      <p:to>
                                        <p:strVal val="0.0"/>
                                      </p:to>
                                    </p:set>
                                    <p:animEffect filter="image" prLst="opacity: 0.0">
                                      <p:cBhvr rctx="IE">
                                        <p:cTn id="175" dur="indefinite"/>
                                        <p:tgtEl>
                                          <p:spTgt spid="59461"/>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59441"/>
                                        </p:tgtEl>
                                        <p:attrNameLst>
                                          <p:attrName>style.visibility</p:attrName>
                                        </p:attrNameLst>
                                      </p:cBhvr>
                                      <p:to>
                                        <p:strVal val="visible"/>
                                      </p:to>
                                    </p:set>
                                    <p:animEffect transition="in" filter="slide(fromBottom)">
                                      <p:cBhvr>
                                        <p:cTn id="180" dur="1000"/>
                                        <p:tgtEl>
                                          <p:spTgt spid="59441"/>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1" fill="hold" nodeType="clickEffect">
                                  <p:stCondLst>
                                    <p:cond delay="0"/>
                                  </p:stCondLst>
                                  <p:childTnLst>
                                    <p:set>
                                      <p:cBhvr>
                                        <p:cTn id="184" dur="1" fill="hold">
                                          <p:stCondLst>
                                            <p:cond delay="0"/>
                                          </p:stCondLst>
                                        </p:cTn>
                                        <p:tgtEl>
                                          <p:spTgt spid="59482"/>
                                        </p:tgtEl>
                                        <p:attrNameLst>
                                          <p:attrName>style.visibility</p:attrName>
                                        </p:attrNameLst>
                                      </p:cBhvr>
                                      <p:to>
                                        <p:strVal val="visible"/>
                                      </p:to>
                                    </p:set>
                                    <p:anim calcmode="lin" valueType="num">
                                      <p:cBhvr additive="base">
                                        <p:cTn id="185" dur="1000"/>
                                        <p:tgtEl>
                                          <p:spTgt spid="59482"/>
                                        </p:tgtEl>
                                        <p:attrNameLst>
                                          <p:attrName>ppt_y</p:attrName>
                                        </p:attrNameLst>
                                      </p:cBhvr>
                                      <p:tavLst>
                                        <p:tav tm="0">
                                          <p:val>
                                            <p:strVal val="#ppt_y-#ppt_h*1.125000"/>
                                          </p:val>
                                        </p:tav>
                                        <p:tav tm="100000">
                                          <p:val>
                                            <p:strVal val="#ppt_y"/>
                                          </p:val>
                                        </p:tav>
                                      </p:tavLst>
                                    </p:anim>
                                    <p:animEffect transition="in" filter="wipe(down)">
                                      <p:cBhvr>
                                        <p:cTn id="186" dur="1000"/>
                                        <p:tgtEl>
                                          <p:spTgt spid="59482"/>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2" presetClass="entr" presetSubtype="4" fill="hold" grpId="0" nodeType="clickEffect">
                                  <p:stCondLst>
                                    <p:cond delay="0"/>
                                  </p:stCondLst>
                                  <p:childTnLst>
                                    <p:set>
                                      <p:cBhvr>
                                        <p:cTn id="190" dur="1" fill="hold">
                                          <p:stCondLst>
                                            <p:cond delay="0"/>
                                          </p:stCondLst>
                                        </p:cTn>
                                        <p:tgtEl>
                                          <p:spTgt spid="59467"/>
                                        </p:tgtEl>
                                        <p:attrNameLst>
                                          <p:attrName>style.visibility</p:attrName>
                                        </p:attrNameLst>
                                      </p:cBhvr>
                                      <p:to>
                                        <p:strVal val="visible"/>
                                      </p:to>
                                    </p:set>
                                    <p:animEffect transition="in" filter="slide(fromBottom)">
                                      <p:cBhvr>
                                        <p:cTn id="191" dur="1000"/>
                                        <p:tgtEl>
                                          <p:spTgt spid="59467"/>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12" presetClass="entr" presetSubtype="4" fill="hold" grpId="0" nodeType="clickEffect">
                                  <p:stCondLst>
                                    <p:cond delay="0"/>
                                  </p:stCondLst>
                                  <p:childTnLst>
                                    <p:set>
                                      <p:cBhvr>
                                        <p:cTn id="195" dur="1" fill="hold">
                                          <p:stCondLst>
                                            <p:cond delay="0"/>
                                          </p:stCondLst>
                                        </p:cTn>
                                        <p:tgtEl>
                                          <p:spTgt spid="59442"/>
                                        </p:tgtEl>
                                        <p:attrNameLst>
                                          <p:attrName>style.visibility</p:attrName>
                                        </p:attrNameLst>
                                      </p:cBhvr>
                                      <p:to>
                                        <p:strVal val="visible"/>
                                      </p:to>
                                    </p:set>
                                    <p:animEffect transition="in" filter="slide(fromBottom)">
                                      <p:cBhvr>
                                        <p:cTn id="196" dur="1000"/>
                                        <p:tgtEl>
                                          <p:spTgt spid="59442"/>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2" presetClass="entr" presetSubtype="1" fill="hold" nodeType="clickEffect">
                                  <p:stCondLst>
                                    <p:cond delay="0"/>
                                  </p:stCondLst>
                                  <p:childTnLst>
                                    <p:set>
                                      <p:cBhvr>
                                        <p:cTn id="200" dur="1" fill="hold">
                                          <p:stCondLst>
                                            <p:cond delay="0"/>
                                          </p:stCondLst>
                                        </p:cTn>
                                        <p:tgtEl>
                                          <p:spTgt spid="59483"/>
                                        </p:tgtEl>
                                        <p:attrNameLst>
                                          <p:attrName>style.visibility</p:attrName>
                                        </p:attrNameLst>
                                      </p:cBhvr>
                                      <p:to>
                                        <p:strVal val="visible"/>
                                      </p:to>
                                    </p:set>
                                    <p:anim calcmode="lin" valueType="num">
                                      <p:cBhvr additive="base">
                                        <p:cTn id="201" dur="1000"/>
                                        <p:tgtEl>
                                          <p:spTgt spid="59483"/>
                                        </p:tgtEl>
                                        <p:attrNameLst>
                                          <p:attrName>ppt_y</p:attrName>
                                        </p:attrNameLst>
                                      </p:cBhvr>
                                      <p:tavLst>
                                        <p:tav tm="0">
                                          <p:val>
                                            <p:strVal val="#ppt_y-#ppt_h*1.125000"/>
                                          </p:val>
                                        </p:tav>
                                        <p:tav tm="100000">
                                          <p:val>
                                            <p:strVal val="#ppt_y"/>
                                          </p:val>
                                        </p:tav>
                                      </p:tavLst>
                                    </p:anim>
                                    <p:animEffect transition="in" filter="wipe(down)">
                                      <p:cBhvr>
                                        <p:cTn id="202" dur="1000"/>
                                        <p:tgtEl>
                                          <p:spTgt spid="59483"/>
                                        </p:tgtEl>
                                      </p:cBhvr>
                                    </p:animEffec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12" presetClass="entr" presetSubtype="4" fill="hold" grpId="0" nodeType="clickEffect">
                                  <p:stCondLst>
                                    <p:cond delay="0"/>
                                  </p:stCondLst>
                                  <p:childTnLst>
                                    <p:set>
                                      <p:cBhvr>
                                        <p:cTn id="206" dur="1" fill="hold">
                                          <p:stCondLst>
                                            <p:cond delay="0"/>
                                          </p:stCondLst>
                                        </p:cTn>
                                        <p:tgtEl>
                                          <p:spTgt spid="59466"/>
                                        </p:tgtEl>
                                        <p:attrNameLst>
                                          <p:attrName>style.visibility</p:attrName>
                                        </p:attrNameLst>
                                      </p:cBhvr>
                                      <p:to>
                                        <p:strVal val="visible"/>
                                      </p:to>
                                    </p:set>
                                    <p:animEffect transition="in" filter="slide(fromBottom)">
                                      <p:cBhvr>
                                        <p:cTn id="207" dur="1000"/>
                                        <p:tgtEl>
                                          <p:spTgt spid="59466"/>
                                        </p:tgtEl>
                                      </p:cBhvr>
                                    </p:animEffec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2" presetClass="entr" presetSubtype="4" fill="hold" nodeType="clickEffect">
                                  <p:stCondLst>
                                    <p:cond delay="0"/>
                                  </p:stCondLst>
                                  <p:childTnLst>
                                    <p:set>
                                      <p:cBhvr>
                                        <p:cTn id="211" dur="1" fill="hold">
                                          <p:stCondLst>
                                            <p:cond delay="0"/>
                                          </p:stCondLst>
                                        </p:cTn>
                                        <p:tgtEl>
                                          <p:spTgt spid="59455"/>
                                        </p:tgtEl>
                                        <p:attrNameLst>
                                          <p:attrName>style.visibility</p:attrName>
                                        </p:attrNameLst>
                                      </p:cBhvr>
                                      <p:to>
                                        <p:strVal val="visible"/>
                                      </p:to>
                                    </p:set>
                                    <p:animEffect transition="in" filter="slide(fromBottom)">
                                      <p:cBhvr>
                                        <p:cTn id="212" dur="1000"/>
                                        <p:tgtEl>
                                          <p:spTgt spid="59455"/>
                                        </p:tgtEl>
                                      </p:cBhvr>
                                    </p:animEffect>
                                  </p:childTnLst>
                                </p:cTn>
                              </p:par>
                            </p:childTnLst>
                          </p:cTn>
                        </p:par>
                      </p:childTnLst>
                    </p:cTn>
                  </p:par>
                  <p:par>
                    <p:cTn id="213" fill="hold" nodeType="clickPar">
                      <p:stCondLst>
                        <p:cond delay="indefinite"/>
                      </p:stCondLst>
                      <p:childTnLst>
                        <p:par>
                          <p:cTn id="214" fill="hold" nodeType="withGroup">
                            <p:stCondLst>
                              <p:cond delay="0"/>
                            </p:stCondLst>
                            <p:childTnLst>
                              <p:par>
                                <p:cTn id="215" presetID="12" presetClass="entr" presetSubtype="1" fill="hold" nodeType="clickEffect">
                                  <p:stCondLst>
                                    <p:cond delay="0"/>
                                  </p:stCondLst>
                                  <p:childTnLst>
                                    <p:set>
                                      <p:cBhvr>
                                        <p:cTn id="216" dur="1" fill="hold">
                                          <p:stCondLst>
                                            <p:cond delay="0"/>
                                          </p:stCondLst>
                                        </p:cTn>
                                        <p:tgtEl>
                                          <p:spTgt spid="59484"/>
                                        </p:tgtEl>
                                        <p:attrNameLst>
                                          <p:attrName>style.visibility</p:attrName>
                                        </p:attrNameLst>
                                      </p:cBhvr>
                                      <p:to>
                                        <p:strVal val="visible"/>
                                      </p:to>
                                    </p:set>
                                    <p:anim calcmode="lin" valueType="num">
                                      <p:cBhvr additive="base">
                                        <p:cTn id="217" dur="1000"/>
                                        <p:tgtEl>
                                          <p:spTgt spid="59484"/>
                                        </p:tgtEl>
                                        <p:attrNameLst>
                                          <p:attrName>ppt_y</p:attrName>
                                        </p:attrNameLst>
                                      </p:cBhvr>
                                      <p:tavLst>
                                        <p:tav tm="0">
                                          <p:val>
                                            <p:strVal val="#ppt_y-#ppt_h*1.125000"/>
                                          </p:val>
                                        </p:tav>
                                        <p:tav tm="100000">
                                          <p:val>
                                            <p:strVal val="#ppt_y"/>
                                          </p:val>
                                        </p:tav>
                                      </p:tavLst>
                                    </p:anim>
                                    <p:animEffect transition="in" filter="wipe(down)">
                                      <p:cBhvr>
                                        <p:cTn id="218" dur="1000"/>
                                        <p:tgtEl>
                                          <p:spTgt spid="59484"/>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2" presetClass="entr" presetSubtype="4" fill="hold" grpId="0" nodeType="clickEffect">
                                  <p:stCondLst>
                                    <p:cond delay="0"/>
                                  </p:stCondLst>
                                  <p:childTnLst>
                                    <p:set>
                                      <p:cBhvr>
                                        <p:cTn id="222" dur="1" fill="hold">
                                          <p:stCondLst>
                                            <p:cond delay="0"/>
                                          </p:stCondLst>
                                        </p:cTn>
                                        <p:tgtEl>
                                          <p:spTgt spid="59473"/>
                                        </p:tgtEl>
                                        <p:attrNameLst>
                                          <p:attrName>style.visibility</p:attrName>
                                        </p:attrNameLst>
                                      </p:cBhvr>
                                      <p:to>
                                        <p:strVal val="visible"/>
                                      </p:to>
                                    </p:set>
                                    <p:animEffect transition="in" filter="slide(fromBottom)">
                                      <p:cBhvr>
                                        <p:cTn id="223" dur="1000"/>
                                        <p:tgtEl>
                                          <p:spTgt spid="59473"/>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2" presetClass="entr" presetSubtype="4" fill="hold" nodeType="clickEffect">
                                  <p:stCondLst>
                                    <p:cond delay="0"/>
                                  </p:stCondLst>
                                  <p:childTnLst>
                                    <p:set>
                                      <p:cBhvr>
                                        <p:cTn id="227" dur="1" fill="hold">
                                          <p:stCondLst>
                                            <p:cond delay="0"/>
                                          </p:stCondLst>
                                        </p:cTn>
                                        <p:tgtEl>
                                          <p:spTgt spid="59456"/>
                                        </p:tgtEl>
                                        <p:attrNameLst>
                                          <p:attrName>style.visibility</p:attrName>
                                        </p:attrNameLst>
                                      </p:cBhvr>
                                      <p:to>
                                        <p:strVal val="visible"/>
                                      </p:to>
                                    </p:set>
                                    <p:animEffect transition="in" filter="slide(fromBottom)">
                                      <p:cBhvr>
                                        <p:cTn id="228" dur="1000"/>
                                        <p:tgtEl>
                                          <p:spTgt spid="59456"/>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2" presetClass="entr" presetSubtype="1" fill="hold" nodeType="clickEffect">
                                  <p:stCondLst>
                                    <p:cond delay="0"/>
                                  </p:stCondLst>
                                  <p:childTnLst>
                                    <p:set>
                                      <p:cBhvr>
                                        <p:cTn id="232" dur="1" fill="hold">
                                          <p:stCondLst>
                                            <p:cond delay="0"/>
                                          </p:stCondLst>
                                        </p:cTn>
                                        <p:tgtEl>
                                          <p:spTgt spid="59485"/>
                                        </p:tgtEl>
                                        <p:attrNameLst>
                                          <p:attrName>style.visibility</p:attrName>
                                        </p:attrNameLst>
                                      </p:cBhvr>
                                      <p:to>
                                        <p:strVal val="visible"/>
                                      </p:to>
                                    </p:set>
                                    <p:anim calcmode="lin" valueType="num">
                                      <p:cBhvr additive="base">
                                        <p:cTn id="233" dur="1000"/>
                                        <p:tgtEl>
                                          <p:spTgt spid="59485"/>
                                        </p:tgtEl>
                                        <p:attrNameLst>
                                          <p:attrName>ppt_y</p:attrName>
                                        </p:attrNameLst>
                                      </p:cBhvr>
                                      <p:tavLst>
                                        <p:tav tm="0">
                                          <p:val>
                                            <p:strVal val="#ppt_y-#ppt_h*1.125000"/>
                                          </p:val>
                                        </p:tav>
                                        <p:tav tm="100000">
                                          <p:val>
                                            <p:strVal val="#ppt_y"/>
                                          </p:val>
                                        </p:tav>
                                      </p:tavLst>
                                    </p:anim>
                                    <p:animEffect transition="in" filter="wipe(down)">
                                      <p:cBhvr>
                                        <p:cTn id="234" dur="1000"/>
                                        <p:tgtEl>
                                          <p:spTgt spid="59485"/>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2" presetClass="entr" presetSubtype="4" fill="hold" grpId="0" nodeType="clickEffect">
                                  <p:stCondLst>
                                    <p:cond delay="0"/>
                                  </p:stCondLst>
                                  <p:childTnLst>
                                    <p:set>
                                      <p:cBhvr>
                                        <p:cTn id="238" dur="1" fill="hold">
                                          <p:stCondLst>
                                            <p:cond delay="0"/>
                                          </p:stCondLst>
                                        </p:cTn>
                                        <p:tgtEl>
                                          <p:spTgt spid="59472"/>
                                        </p:tgtEl>
                                        <p:attrNameLst>
                                          <p:attrName>style.visibility</p:attrName>
                                        </p:attrNameLst>
                                      </p:cBhvr>
                                      <p:to>
                                        <p:strVal val="visible"/>
                                      </p:to>
                                    </p:set>
                                    <p:animEffect transition="in" filter="slide(fromBottom)">
                                      <p:cBhvr>
                                        <p:cTn id="239" dur="1000"/>
                                        <p:tgtEl>
                                          <p:spTgt spid="59472"/>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2" presetClass="entr" presetSubtype="8" fill="hold" grpId="0" nodeType="clickEffect">
                                  <p:stCondLst>
                                    <p:cond delay="0"/>
                                  </p:stCondLst>
                                  <p:childTnLst>
                                    <p:set>
                                      <p:cBhvr>
                                        <p:cTn id="243" dur="1" fill="hold">
                                          <p:stCondLst>
                                            <p:cond delay="0"/>
                                          </p:stCondLst>
                                        </p:cTn>
                                        <p:tgtEl>
                                          <p:spTgt spid="59487"/>
                                        </p:tgtEl>
                                        <p:attrNameLst>
                                          <p:attrName>style.visibility</p:attrName>
                                        </p:attrNameLst>
                                      </p:cBhvr>
                                      <p:to>
                                        <p:strVal val="visible"/>
                                      </p:to>
                                    </p:set>
                                    <p:anim calcmode="lin" valueType="num">
                                      <p:cBhvr additive="base">
                                        <p:cTn id="244" dur="1000" fill="hold"/>
                                        <p:tgtEl>
                                          <p:spTgt spid="59487"/>
                                        </p:tgtEl>
                                        <p:attrNameLst>
                                          <p:attrName>ppt_x</p:attrName>
                                        </p:attrNameLst>
                                      </p:cBhvr>
                                      <p:tavLst>
                                        <p:tav tm="0">
                                          <p:val>
                                            <p:strVal val="0-#ppt_w/2"/>
                                          </p:val>
                                        </p:tav>
                                        <p:tav tm="100000">
                                          <p:val>
                                            <p:strVal val="#ppt_x"/>
                                          </p:val>
                                        </p:tav>
                                      </p:tavLst>
                                    </p:anim>
                                    <p:anim calcmode="lin" valueType="num">
                                      <p:cBhvr additive="base">
                                        <p:cTn id="245" dur="1000" fill="hold"/>
                                        <p:tgtEl>
                                          <p:spTgt spid="594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35" grpId="0"/>
      <p:bldP spid="59437" grpId="0"/>
      <p:bldP spid="59439" grpId="0" animBg="1"/>
      <p:bldP spid="59440" grpId="0" animBg="1"/>
      <p:bldP spid="59441" grpId="0" animBg="1"/>
      <p:bldP spid="59442" grpId="0" animBg="1"/>
      <p:bldP spid="59443" grpId="0" animBg="1"/>
      <p:bldP spid="59444" grpId="0" animBg="1"/>
      <p:bldP spid="59459" grpId="0" animBg="1"/>
      <p:bldP spid="59460" grpId="0" animBg="1"/>
      <p:bldP spid="59461" grpId="0" animBg="1"/>
      <p:bldP spid="59462" grpId="0" animBg="1"/>
      <p:bldP spid="59463" grpId="0" animBg="1"/>
      <p:bldP spid="59464" grpId="0" animBg="1"/>
      <p:bldP spid="59465" grpId="0" animBg="1"/>
      <p:bldP spid="59466" grpId="0" animBg="1"/>
      <p:bldP spid="59467" grpId="0" animBg="1"/>
      <p:bldP spid="59468" grpId="0" animBg="1"/>
      <p:bldP spid="59469" grpId="0" animBg="1"/>
      <p:bldP spid="59470" grpId="0" animBg="1"/>
      <p:bldP spid="59471" grpId="0" animBg="1"/>
      <p:bldP spid="59472" grpId="0" animBg="1"/>
      <p:bldP spid="59473" grpId="0" animBg="1"/>
      <p:bldP spid="59487"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7EC67A7-349C-4341-983C-7AD70651B97C}"/>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1600">
                <a:solidFill>
                  <a:schemeClr val="tx1"/>
                </a:solidFill>
                <a:latin typeface="Comic Sans MS" pitchFamily="66" charset="0"/>
              </a:rPr>
              <a:t>                    Esemplificazioni descrittive della tipologia delle rette nei restanti diedri</a:t>
            </a:r>
            <a:br>
              <a:rPr lang="it-IT" sz="1800">
                <a:solidFill>
                  <a:schemeClr val="tx1"/>
                </a:solidFill>
                <a:latin typeface="Comic Sans MS" pitchFamily="66" charset="0"/>
              </a:rPr>
            </a:br>
            <a:r>
              <a:rPr lang="it-IT" sz="1800">
                <a:solidFill>
                  <a:schemeClr val="tx1"/>
                </a:solidFill>
                <a:latin typeface="Comic Sans MS" pitchFamily="66" charset="0"/>
              </a:rPr>
              <a:t>            </a:t>
            </a:r>
            <a:r>
              <a:rPr lang="it-IT" sz="1800">
                <a:solidFill>
                  <a:schemeClr val="accent2"/>
                </a:solidFill>
                <a:latin typeface="Comic Sans MS" pitchFamily="66" charset="0"/>
              </a:rPr>
              <a:t>Retta di profilo nei restanti diedri</a:t>
            </a:r>
          </a:p>
        </p:txBody>
      </p:sp>
      <p:graphicFrame>
        <p:nvGraphicFramePr>
          <p:cNvPr id="60572" name="Group 156">
            <a:extLst>
              <a:ext uri="{FF2B5EF4-FFF2-40B4-BE49-F238E27FC236}">
                <a16:creationId xmlns:a16="http://schemas.microsoft.com/office/drawing/2014/main" id="{F8B67636-3E3D-4505-8A43-7665484AC941}"/>
              </a:ext>
            </a:extLst>
          </p:cNvPr>
          <p:cNvGraphicFramePr>
            <a:graphicFrameLocks noGrp="1"/>
          </p:cNvGraphicFramePr>
          <p:nvPr>
            <p:extLst>
              <p:ext uri="{D42A27DB-BD31-4B8C-83A1-F6EECF244321}">
                <p14:modId xmlns:p14="http://schemas.microsoft.com/office/powerpoint/2010/main" val="4128563695"/>
              </p:ext>
            </p:extLst>
          </p:nvPr>
        </p:nvGraphicFramePr>
        <p:xfrm>
          <a:off x="36001" y="981075"/>
          <a:ext cx="9071999" cy="5761039"/>
        </p:xfrm>
        <a:graphic>
          <a:graphicData uri="http://schemas.openxmlformats.org/drawingml/2006/table">
            <a:tbl>
              <a:tblPr/>
              <a:tblGrid>
                <a:gridCol w="1486861">
                  <a:extLst>
                    <a:ext uri="{9D8B030D-6E8A-4147-A177-3AD203B41FA5}">
                      <a16:colId xmlns:a16="http://schemas.microsoft.com/office/drawing/2014/main" val="20000"/>
                    </a:ext>
                  </a:extLst>
                </a:gridCol>
                <a:gridCol w="1562273">
                  <a:extLst>
                    <a:ext uri="{9D8B030D-6E8A-4147-A177-3AD203B41FA5}">
                      <a16:colId xmlns:a16="http://schemas.microsoft.com/office/drawing/2014/main" val="20001"/>
                    </a:ext>
                  </a:extLst>
                </a:gridCol>
                <a:gridCol w="1413098">
                  <a:extLst>
                    <a:ext uri="{9D8B030D-6E8A-4147-A177-3AD203B41FA5}">
                      <a16:colId xmlns:a16="http://schemas.microsoft.com/office/drawing/2014/main" val="20002"/>
                    </a:ext>
                  </a:extLst>
                </a:gridCol>
                <a:gridCol w="1560633">
                  <a:extLst>
                    <a:ext uri="{9D8B030D-6E8A-4147-A177-3AD203B41FA5}">
                      <a16:colId xmlns:a16="http://schemas.microsoft.com/office/drawing/2014/main" val="20003"/>
                    </a:ext>
                  </a:extLst>
                </a:gridCol>
                <a:gridCol w="1486861">
                  <a:extLst>
                    <a:ext uri="{9D8B030D-6E8A-4147-A177-3AD203B41FA5}">
                      <a16:colId xmlns:a16="http://schemas.microsoft.com/office/drawing/2014/main" val="20004"/>
                    </a:ext>
                  </a:extLst>
                </a:gridCol>
                <a:gridCol w="1562273">
                  <a:extLst>
                    <a:ext uri="{9D8B030D-6E8A-4147-A177-3AD203B41FA5}">
                      <a16:colId xmlns:a16="http://schemas.microsoft.com/office/drawing/2014/main" val="20005"/>
                    </a:ext>
                  </a:extLst>
                </a:gridCol>
              </a:tblGrid>
              <a:tr h="485775">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517525">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1911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8421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7588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795588">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5"/>
                  </a:ext>
                </a:extLst>
              </a:tr>
            </a:tbl>
          </a:graphicData>
        </a:graphic>
      </p:graphicFrame>
      <p:sp>
        <p:nvSpPr>
          <p:cNvPr id="60459" name="Text Box 43">
            <a:extLst>
              <a:ext uri="{FF2B5EF4-FFF2-40B4-BE49-F238E27FC236}">
                <a16:creationId xmlns:a16="http://schemas.microsoft.com/office/drawing/2014/main" id="{0F66D0DD-FD60-402E-AE4E-E851072521C6}"/>
              </a:ext>
            </a:extLst>
          </p:cNvPr>
          <p:cNvSpPr txBox="1">
            <a:spLocks noChangeArrowheads="1"/>
          </p:cNvSpPr>
          <p:nvPr/>
        </p:nvSpPr>
        <p:spPr bwMode="auto">
          <a:xfrm>
            <a:off x="50890" y="1076325"/>
            <a:ext cx="302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di profilo  nel II diedro</a:t>
            </a:r>
          </a:p>
        </p:txBody>
      </p:sp>
      <p:sp>
        <p:nvSpPr>
          <p:cNvPr id="60460" name="Text Box 44">
            <a:extLst>
              <a:ext uri="{FF2B5EF4-FFF2-40B4-BE49-F238E27FC236}">
                <a16:creationId xmlns:a16="http://schemas.microsoft.com/office/drawing/2014/main" id="{77FD0C74-C182-437A-86A4-7D97D0C82DD2}"/>
              </a:ext>
            </a:extLst>
          </p:cNvPr>
          <p:cNvSpPr txBox="1">
            <a:spLocks noChangeArrowheads="1"/>
          </p:cNvSpPr>
          <p:nvPr/>
        </p:nvSpPr>
        <p:spPr bwMode="auto">
          <a:xfrm>
            <a:off x="3086409" y="1076325"/>
            <a:ext cx="298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di profilo nel III diedro</a:t>
            </a:r>
          </a:p>
        </p:txBody>
      </p:sp>
      <p:sp>
        <p:nvSpPr>
          <p:cNvPr id="60461" name="Text Box 45">
            <a:extLst>
              <a:ext uri="{FF2B5EF4-FFF2-40B4-BE49-F238E27FC236}">
                <a16:creationId xmlns:a16="http://schemas.microsoft.com/office/drawing/2014/main" id="{6BCD0C7A-C47E-46E2-86BB-B214B06CD378}"/>
              </a:ext>
            </a:extLst>
          </p:cNvPr>
          <p:cNvSpPr txBox="1">
            <a:spLocks noChangeArrowheads="1"/>
          </p:cNvSpPr>
          <p:nvPr/>
        </p:nvSpPr>
        <p:spPr bwMode="auto">
          <a:xfrm>
            <a:off x="6066455" y="1063625"/>
            <a:ext cx="302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di profilo nel IV diedro</a:t>
            </a:r>
          </a:p>
        </p:txBody>
      </p:sp>
      <p:graphicFrame>
        <p:nvGraphicFramePr>
          <p:cNvPr id="15362" name="Object 132">
            <a:extLst>
              <a:ext uri="{FF2B5EF4-FFF2-40B4-BE49-F238E27FC236}">
                <a16:creationId xmlns:a16="http://schemas.microsoft.com/office/drawing/2014/main" id="{8FA75058-5DDC-40F7-A83B-A94E3CEA9EF7}"/>
              </a:ext>
            </a:extLst>
          </p:cNvPr>
          <p:cNvGraphicFramePr>
            <a:graphicFrameLocks/>
          </p:cNvGraphicFramePr>
          <p:nvPr>
            <p:extLst>
              <p:ext uri="{D42A27DB-BD31-4B8C-83A1-F6EECF244321}">
                <p14:modId xmlns:p14="http://schemas.microsoft.com/office/powerpoint/2010/main" val="1869037398"/>
              </p:ext>
            </p:extLst>
          </p:nvPr>
        </p:nvGraphicFramePr>
        <p:xfrm>
          <a:off x="72000" y="4005263"/>
          <a:ext cx="9000000" cy="2663825"/>
        </p:xfrm>
        <a:graphic>
          <a:graphicData uri="http://schemas.openxmlformats.org/presentationml/2006/ole">
            <mc:AlternateContent xmlns:mc="http://schemas.openxmlformats.org/markup-compatibility/2006">
              <mc:Choice xmlns:v="urn:schemas-microsoft-com:vml" Requires="v">
                <p:oleObj spid="_x0000_s15856" r:id="rId3" imgW="3870720" imgH="1291680" progId="">
                  <p:embed/>
                </p:oleObj>
              </mc:Choice>
              <mc:Fallback>
                <p:oleObj r:id="rId3" imgW="3870720" imgH="1291680" progId="">
                  <p:embed/>
                  <p:pic>
                    <p:nvPicPr>
                      <p:cNvPr id="0" name="Object 1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 y="4005263"/>
                        <a:ext cx="9000000" cy="2663825"/>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15416" name="Rectangle 134">
            <a:extLst>
              <a:ext uri="{FF2B5EF4-FFF2-40B4-BE49-F238E27FC236}">
                <a16:creationId xmlns:a16="http://schemas.microsoft.com/office/drawing/2014/main" id="{81ECF473-F62A-40C8-A6A5-0670565A922A}"/>
              </a:ext>
            </a:extLst>
          </p:cNvPr>
          <p:cNvSpPr>
            <a:spLocks noChangeArrowheads="1"/>
          </p:cNvSpPr>
          <p:nvPr/>
        </p:nvSpPr>
        <p:spPr bwMode="auto">
          <a:xfrm>
            <a:off x="0" y="3348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0549" name="Object 133">
            <a:extLst>
              <a:ext uri="{FF2B5EF4-FFF2-40B4-BE49-F238E27FC236}">
                <a16:creationId xmlns:a16="http://schemas.microsoft.com/office/drawing/2014/main" id="{91979AF3-228C-4007-B0F9-F3BFC16379FF}"/>
              </a:ext>
            </a:extLst>
          </p:cNvPr>
          <p:cNvGraphicFramePr>
            <a:graphicFrameLocks noChangeAspect="1"/>
          </p:cNvGraphicFramePr>
          <p:nvPr>
            <p:extLst>
              <p:ext uri="{D42A27DB-BD31-4B8C-83A1-F6EECF244321}">
                <p14:modId xmlns:p14="http://schemas.microsoft.com/office/powerpoint/2010/main" val="2940018502"/>
              </p:ext>
            </p:extLst>
          </p:nvPr>
        </p:nvGraphicFramePr>
        <p:xfrm>
          <a:off x="97500" y="2349499"/>
          <a:ext cx="1366528" cy="270000"/>
        </p:xfrm>
        <a:graphic>
          <a:graphicData uri="http://schemas.openxmlformats.org/presentationml/2006/ole">
            <mc:AlternateContent xmlns:mc="http://schemas.openxmlformats.org/markup-compatibility/2006">
              <mc:Choice xmlns:v="urn:schemas-microsoft-com:vml" Requires="v">
                <p:oleObj spid="_x0000_s15857" name="Equazione" r:id="rId5" imgW="1143000" imgH="228600" progId="Equation.3">
                  <p:embed/>
                </p:oleObj>
              </mc:Choice>
              <mc:Fallback>
                <p:oleObj name="Equazione" r:id="rId5" imgW="1143000" imgH="228600" progId="Equation.3">
                  <p:embed/>
                  <p:pic>
                    <p:nvPicPr>
                      <p:cNvPr id="0" name="Object 133"/>
                      <p:cNvPicPr>
                        <a:picLocks noChangeAspect="1" noChangeArrowheads="1"/>
                      </p:cNvPicPr>
                      <p:nvPr/>
                    </p:nvPicPr>
                    <p:blipFill>
                      <a:blip r:embed="rId6"/>
                      <a:srcRect/>
                      <a:stretch>
                        <a:fillRect/>
                      </a:stretch>
                    </p:blipFill>
                    <p:spPr bwMode="auto">
                      <a:xfrm>
                        <a:off x="97500" y="2349499"/>
                        <a:ext cx="1366528" cy="270000"/>
                      </a:xfrm>
                      <a:prstGeom prst="rect">
                        <a:avLst/>
                      </a:prstGeom>
                      <a:solidFill>
                        <a:srgbClr val="FFCC66"/>
                      </a:solidFill>
                    </p:spPr>
                  </p:pic>
                </p:oleObj>
              </mc:Fallback>
            </mc:AlternateContent>
          </a:graphicData>
        </a:graphic>
      </p:graphicFrame>
      <p:sp>
        <p:nvSpPr>
          <p:cNvPr id="15417" name="Rectangle 136">
            <a:extLst>
              <a:ext uri="{FF2B5EF4-FFF2-40B4-BE49-F238E27FC236}">
                <a16:creationId xmlns:a16="http://schemas.microsoft.com/office/drawing/2014/main" id="{2B642513-375B-45B3-BD57-830EA35E20CC}"/>
              </a:ext>
            </a:extLst>
          </p:cNvPr>
          <p:cNvSpPr>
            <a:spLocks noChangeArrowheads="1"/>
          </p:cNvSpPr>
          <p:nvPr/>
        </p:nvSpPr>
        <p:spPr bwMode="auto">
          <a:xfrm>
            <a:off x="0" y="3348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0551" name="Object 135">
            <a:extLst>
              <a:ext uri="{FF2B5EF4-FFF2-40B4-BE49-F238E27FC236}">
                <a16:creationId xmlns:a16="http://schemas.microsoft.com/office/drawing/2014/main" id="{8D9495E9-52A7-4B5A-8AD4-80C443B71314}"/>
              </a:ext>
            </a:extLst>
          </p:cNvPr>
          <p:cNvGraphicFramePr>
            <a:graphicFrameLocks noChangeAspect="1"/>
          </p:cNvGraphicFramePr>
          <p:nvPr>
            <p:extLst>
              <p:ext uri="{D42A27DB-BD31-4B8C-83A1-F6EECF244321}">
                <p14:modId xmlns:p14="http://schemas.microsoft.com/office/powerpoint/2010/main" val="257470554"/>
              </p:ext>
            </p:extLst>
          </p:nvPr>
        </p:nvGraphicFramePr>
        <p:xfrm>
          <a:off x="3128036" y="2370776"/>
          <a:ext cx="1372038" cy="270000"/>
        </p:xfrm>
        <a:graphic>
          <a:graphicData uri="http://schemas.openxmlformats.org/presentationml/2006/ole">
            <mc:AlternateContent xmlns:mc="http://schemas.openxmlformats.org/markup-compatibility/2006">
              <mc:Choice xmlns:v="urn:schemas-microsoft-com:vml" Requires="v">
                <p:oleObj spid="_x0000_s15858" name="Equazione" r:id="rId7" imgW="1143000" imgH="228600" progId="Equation.3">
                  <p:embed/>
                </p:oleObj>
              </mc:Choice>
              <mc:Fallback>
                <p:oleObj name="Equazione" r:id="rId7" imgW="1143000" imgH="228600" progId="Equation.3">
                  <p:embed/>
                  <p:pic>
                    <p:nvPicPr>
                      <p:cNvPr id="0" name="Object 135"/>
                      <p:cNvPicPr>
                        <a:picLocks noChangeAspect="1" noChangeArrowheads="1"/>
                      </p:cNvPicPr>
                      <p:nvPr/>
                    </p:nvPicPr>
                    <p:blipFill>
                      <a:blip r:embed="rId8"/>
                      <a:srcRect/>
                      <a:stretch>
                        <a:fillRect/>
                      </a:stretch>
                    </p:blipFill>
                    <p:spPr bwMode="auto">
                      <a:xfrm>
                        <a:off x="3128036" y="2370776"/>
                        <a:ext cx="1372038" cy="270000"/>
                      </a:xfrm>
                      <a:prstGeom prst="rect">
                        <a:avLst/>
                      </a:prstGeom>
                      <a:solidFill>
                        <a:srgbClr val="FFCC66"/>
                      </a:solidFill>
                    </p:spPr>
                  </p:pic>
                </p:oleObj>
              </mc:Fallback>
            </mc:AlternateContent>
          </a:graphicData>
        </a:graphic>
      </p:graphicFrame>
      <p:sp>
        <p:nvSpPr>
          <p:cNvPr id="15418" name="Rectangle 138">
            <a:extLst>
              <a:ext uri="{FF2B5EF4-FFF2-40B4-BE49-F238E27FC236}">
                <a16:creationId xmlns:a16="http://schemas.microsoft.com/office/drawing/2014/main" id="{A62105A3-4239-4746-B5DA-F5E9FC10B9BB}"/>
              </a:ext>
            </a:extLst>
          </p:cNvPr>
          <p:cNvSpPr>
            <a:spLocks noChangeArrowheads="1"/>
          </p:cNvSpPr>
          <p:nvPr/>
        </p:nvSpPr>
        <p:spPr bwMode="auto">
          <a:xfrm>
            <a:off x="0" y="3348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0553" name="Object 137">
            <a:extLst>
              <a:ext uri="{FF2B5EF4-FFF2-40B4-BE49-F238E27FC236}">
                <a16:creationId xmlns:a16="http://schemas.microsoft.com/office/drawing/2014/main" id="{DD7D8867-76E0-4866-929C-8ED422505599}"/>
              </a:ext>
            </a:extLst>
          </p:cNvPr>
          <p:cNvGraphicFramePr>
            <a:graphicFrameLocks noChangeAspect="1"/>
          </p:cNvGraphicFramePr>
          <p:nvPr>
            <p:extLst>
              <p:ext uri="{D42A27DB-BD31-4B8C-83A1-F6EECF244321}">
                <p14:modId xmlns:p14="http://schemas.microsoft.com/office/powerpoint/2010/main" val="1168426126"/>
              </p:ext>
            </p:extLst>
          </p:nvPr>
        </p:nvGraphicFramePr>
        <p:xfrm>
          <a:off x="6108413" y="2363788"/>
          <a:ext cx="1362860" cy="270000"/>
        </p:xfrm>
        <a:graphic>
          <a:graphicData uri="http://schemas.openxmlformats.org/presentationml/2006/ole">
            <mc:AlternateContent xmlns:mc="http://schemas.openxmlformats.org/markup-compatibility/2006">
              <mc:Choice xmlns:v="urn:schemas-microsoft-com:vml" Requires="v">
                <p:oleObj spid="_x0000_s15859" name="Equazione" r:id="rId9" imgW="1143000" imgH="228600" progId="Equation.3">
                  <p:embed/>
                </p:oleObj>
              </mc:Choice>
              <mc:Fallback>
                <p:oleObj name="Equazione" r:id="rId9" imgW="1143000" imgH="228600" progId="Equation.3">
                  <p:embed/>
                  <p:pic>
                    <p:nvPicPr>
                      <p:cNvPr id="0" name="Object 137"/>
                      <p:cNvPicPr>
                        <a:picLocks noChangeAspect="1" noChangeArrowheads="1"/>
                      </p:cNvPicPr>
                      <p:nvPr/>
                    </p:nvPicPr>
                    <p:blipFill>
                      <a:blip r:embed="rId10"/>
                      <a:srcRect/>
                      <a:stretch>
                        <a:fillRect/>
                      </a:stretch>
                    </p:blipFill>
                    <p:spPr bwMode="auto">
                      <a:xfrm>
                        <a:off x="6108413" y="2363788"/>
                        <a:ext cx="1362860" cy="270000"/>
                      </a:xfrm>
                      <a:prstGeom prst="rect">
                        <a:avLst/>
                      </a:prstGeom>
                      <a:solidFill>
                        <a:srgbClr val="FFCC66"/>
                      </a:solidFill>
                    </p:spPr>
                  </p:pic>
                </p:oleObj>
              </mc:Fallback>
            </mc:AlternateContent>
          </a:graphicData>
        </a:graphic>
      </p:graphicFrame>
      <p:sp>
        <p:nvSpPr>
          <p:cNvPr id="60557" name="Text Box 141">
            <a:extLst>
              <a:ext uri="{FF2B5EF4-FFF2-40B4-BE49-F238E27FC236}">
                <a16:creationId xmlns:a16="http://schemas.microsoft.com/office/drawing/2014/main" id="{FC23BF18-7CBD-43A3-96A6-02635D72B3A0}"/>
              </a:ext>
            </a:extLst>
          </p:cNvPr>
          <p:cNvSpPr txBox="1">
            <a:spLocks noChangeArrowheads="1"/>
          </p:cNvSpPr>
          <p:nvPr/>
        </p:nvSpPr>
        <p:spPr bwMode="auto">
          <a:xfrm>
            <a:off x="1768498" y="1557338"/>
            <a:ext cx="1079500"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g = -5</a:t>
            </a:r>
            <a:r>
              <a:rPr lang="it-IT" altLang="it-IT">
                <a:solidFill>
                  <a:schemeClr val="bg2"/>
                </a:solidFill>
              </a:rPr>
              <a:t> </a:t>
            </a:r>
          </a:p>
        </p:txBody>
      </p:sp>
      <p:sp>
        <p:nvSpPr>
          <p:cNvPr id="60558" name="Text Box 142">
            <a:extLst>
              <a:ext uri="{FF2B5EF4-FFF2-40B4-BE49-F238E27FC236}">
                <a16:creationId xmlns:a16="http://schemas.microsoft.com/office/drawing/2014/main" id="{8C2E3C31-E0FC-43B7-844F-A3C8F0C5064F}"/>
              </a:ext>
            </a:extLst>
          </p:cNvPr>
          <p:cNvSpPr txBox="1">
            <a:spLocks noChangeArrowheads="1"/>
          </p:cNvSpPr>
          <p:nvPr/>
        </p:nvSpPr>
        <p:spPr bwMode="auto">
          <a:xfrm>
            <a:off x="1766910" y="2060575"/>
            <a:ext cx="1081088"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g = 7</a:t>
            </a:r>
            <a:r>
              <a:rPr lang="it-IT" altLang="it-IT">
                <a:solidFill>
                  <a:schemeClr val="bg2"/>
                </a:solidFill>
              </a:rPr>
              <a:t> </a:t>
            </a:r>
          </a:p>
        </p:txBody>
      </p:sp>
      <p:sp>
        <p:nvSpPr>
          <p:cNvPr id="60559" name="Text Box 143">
            <a:extLst>
              <a:ext uri="{FF2B5EF4-FFF2-40B4-BE49-F238E27FC236}">
                <a16:creationId xmlns:a16="http://schemas.microsoft.com/office/drawing/2014/main" id="{BB1821A3-F0EE-4E2F-AAA2-786818B7FCA4}"/>
              </a:ext>
            </a:extLst>
          </p:cNvPr>
          <p:cNvSpPr txBox="1">
            <a:spLocks noChangeArrowheads="1"/>
          </p:cNvSpPr>
          <p:nvPr/>
        </p:nvSpPr>
        <p:spPr bwMode="auto">
          <a:xfrm>
            <a:off x="7723805" y="1557338"/>
            <a:ext cx="1079500"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2"/>
                </a:solidFill>
              </a:rPr>
              <a:t>T</a:t>
            </a:r>
            <a:r>
              <a:rPr lang="it-IT" altLang="it-IT" sz="1800" baseline="-25000" dirty="0">
                <a:solidFill>
                  <a:schemeClr val="bg2"/>
                </a:solidFill>
              </a:rPr>
              <a:t>1</a:t>
            </a:r>
            <a:r>
              <a:rPr lang="it-IT" altLang="it-IT" sz="1800" dirty="0">
                <a:solidFill>
                  <a:schemeClr val="bg2"/>
                </a:solidFill>
              </a:rPr>
              <a:t>g = 5</a:t>
            </a:r>
            <a:r>
              <a:rPr lang="it-IT" altLang="it-IT" dirty="0">
                <a:solidFill>
                  <a:schemeClr val="bg2"/>
                </a:solidFill>
              </a:rPr>
              <a:t> </a:t>
            </a:r>
          </a:p>
        </p:txBody>
      </p:sp>
      <p:sp>
        <p:nvSpPr>
          <p:cNvPr id="60560" name="Text Box 144">
            <a:extLst>
              <a:ext uri="{FF2B5EF4-FFF2-40B4-BE49-F238E27FC236}">
                <a16:creationId xmlns:a16="http://schemas.microsoft.com/office/drawing/2014/main" id="{BE2E158B-4472-41EF-B919-014B5F84CF72}"/>
              </a:ext>
            </a:extLst>
          </p:cNvPr>
          <p:cNvSpPr txBox="1">
            <a:spLocks noChangeArrowheads="1"/>
          </p:cNvSpPr>
          <p:nvPr/>
        </p:nvSpPr>
        <p:spPr bwMode="auto">
          <a:xfrm>
            <a:off x="7722217" y="2060575"/>
            <a:ext cx="1081088"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2"/>
                </a:solidFill>
              </a:rPr>
              <a:t>T</a:t>
            </a:r>
            <a:r>
              <a:rPr lang="it-IT" altLang="it-IT" sz="1800" baseline="-25000" dirty="0">
                <a:solidFill>
                  <a:schemeClr val="bg2"/>
                </a:solidFill>
              </a:rPr>
              <a:t>2</a:t>
            </a:r>
            <a:r>
              <a:rPr lang="it-IT" altLang="it-IT" sz="1800" dirty="0">
                <a:solidFill>
                  <a:schemeClr val="bg2"/>
                </a:solidFill>
              </a:rPr>
              <a:t>g =-7</a:t>
            </a:r>
            <a:r>
              <a:rPr lang="it-IT" altLang="it-IT" dirty="0">
                <a:solidFill>
                  <a:schemeClr val="bg2"/>
                </a:solidFill>
              </a:rPr>
              <a:t> </a:t>
            </a:r>
          </a:p>
        </p:txBody>
      </p:sp>
      <p:sp>
        <p:nvSpPr>
          <p:cNvPr id="60561" name="Text Box 145">
            <a:extLst>
              <a:ext uri="{FF2B5EF4-FFF2-40B4-BE49-F238E27FC236}">
                <a16:creationId xmlns:a16="http://schemas.microsoft.com/office/drawing/2014/main" id="{35E9F9FC-D21E-4F07-B0AF-BFA2919C73CB}"/>
              </a:ext>
            </a:extLst>
          </p:cNvPr>
          <p:cNvSpPr txBox="1">
            <a:spLocks noChangeArrowheads="1"/>
          </p:cNvSpPr>
          <p:nvPr/>
        </p:nvSpPr>
        <p:spPr bwMode="auto">
          <a:xfrm>
            <a:off x="4714875" y="1557338"/>
            <a:ext cx="1081088"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g = -5</a:t>
            </a:r>
            <a:r>
              <a:rPr lang="it-IT" altLang="it-IT">
                <a:solidFill>
                  <a:schemeClr val="bg2"/>
                </a:solidFill>
              </a:rPr>
              <a:t> </a:t>
            </a:r>
          </a:p>
        </p:txBody>
      </p:sp>
      <p:sp>
        <p:nvSpPr>
          <p:cNvPr id="60562" name="Text Box 146">
            <a:extLst>
              <a:ext uri="{FF2B5EF4-FFF2-40B4-BE49-F238E27FC236}">
                <a16:creationId xmlns:a16="http://schemas.microsoft.com/office/drawing/2014/main" id="{E1F2D0B5-BBA5-4311-ACA7-9AAD2FAF661B}"/>
              </a:ext>
            </a:extLst>
          </p:cNvPr>
          <p:cNvSpPr txBox="1">
            <a:spLocks noChangeArrowheads="1"/>
          </p:cNvSpPr>
          <p:nvPr/>
        </p:nvSpPr>
        <p:spPr bwMode="auto">
          <a:xfrm>
            <a:off x="4716463" y="2060575"/>
            <a:ext cx="1079500" cy="36933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2"/>
                </a:solidFill>
              </a:rPr>
              <a:t>T</a:t>
            </a:r>
            <a:r>
              <a:rPr lang="it-IT" altLang="it-IT" sz="1800" baseline="-25000" dirty="0">
                <a:solidFill>
                  <a:schemeClr val="bg2"/>
                </a:solidFill>
              </a:rPr>
              <a:t>2</a:t>
            </a:r>
            <a:r>
              <a:rPr lang="it-IT" altLang="it-IT" sz="1800" dirty="0">
                <a:solidFill>
                  <a:schemeClr val="bg2"/>
                </a:solidFill>
              </a:rPr>
              <a:t>g = -7</a:t>
            </a:r>
            <a:r>
              <a:rPr lang="it-IT" altLang="it-IT" dirty="0">
                <a:solidFill>
                  <a:schemeClr val="bg2"/>
                </a:solidFill>
              </a:rPr>
              <a:t> </a:t>
            </a:r>
          </a:p>
        </p:txBody>
      </p:sp>
      <p:sp>
        <p:nvSpPr>
          <p:cNvPr id="15425" name="Rectangle 148">
            <a:extLst>
              <a:ext uri="{FF2B5EF4-FFF2-40B4-BE49-F238E27FC236}">
                <a16:creationId xmlns:a16="http://schemas.microsoft.com/office/drawing/2014/main" id="{ADE4B830-3173-4847-B8FF-4D4B3771DC44}"/>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0563" name="Object 147">
            <a:extLst>
              <a:ext uri="{FF2B5EF4-FFF2-40B4-BE49-F238E27FC236}">
                <a16:creationId xmlns:a16="http://schemas.microsoft.com/office/drawing/2014/main" id="{C6130282-2C51-4620-892C-4CBEFB794486}"/>
              </a:ext>
            </a:extLst>
          </p:cNvPr>
          <p:cNvGraphicFramePr>
            <a:graphicFrameLocks noChangeAspect="1"/>
          </p:cNvGraphicFramePr>
          <p:nvPr>
            <p:extLst>
              <p:ext uri="{D42A27DB-BD31-4B8C-83A1-F6EECF244321}">
                <p14:modId xmlns:p14="http://schemas.microsoft.com/office/powerpoint/2010/main" val="2517348724"/>
              </p:ext>
            </p:extLst>
          </p:nvPr>
        </p:nvGraphicFramePr>
        <p:xfrm>
          <a:off x="1610387" y="2565400"/>
          <a:ext cx="1366838" cy="576263"/>
        </p:xfrm>
        <a:graphic>
          <a:graphicData uri="http://schemas.openxmlformats.org/presentationml/2006/ole">
            <mc:AlternateContent xmlns:mc="http://schemas.openxmlformats.org/markup-compatibility/2006">
              <mc:Choice xmlns:v="urn:schemas-microsoft-com:vml" Requires="v">
                <p:oleObj spid="_x0000_s15860" name="Equation" r:id="rId11" imgW="800100" imgH="508000" progId="Equation.3">
                  <p:embed/>
                </p:oleObj>
              </mc:Choice>
              <mc:Fallback>
                <p:oleObj name="Equation" r:id="rId11" imgW="800100" imgH="508000" progId="Equation.3">
                  <p:embed/>
                  <p:pic>
                    <p:nvPicPr>
                      <p:cNvPr id="0" name="Object 14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10387" y="2565400"/>
                        <a:ext cx="1366838" cy="576263"/>
                      </a:xfrm>
                      <a:prstGeom prst="rect">
                        <a:avLst/>
                      </a:prstGeom>
                      <a:solidFill>
                        <a:srgbClr val="FFCC66"/>
                      </a:solidFill>
                    </p:spPr>
                  </p:pic>
                </p:oleObj>
              </mc:Fallback>
            </mc:AlternateContent>
          </a:graphicData>
        </a:graphic>
      </p:graphicFrame>
      <p:sp>
        <p:nvSpPr>
          <p:cNvPr id="15426" name="Rectangle 150">
            <a:extLst>
              <a:ext uri="{FF2B5EF4-FFF2-40B4-BE49-F238E27FC236}">
                <a16:creationId xmlns:a16="http://schemas.microsoft.com/office/drawing/2014/main" id="{8E0921E0-D71F-4563-B7FC-92912DFF73C6}"/>
              </a:ext>
            </a:extLst>
          </p:cNvPr>
          <p:cNvSpPr>
            <a:spLocks noChangeArrowheads="1"/>
          </p:cNvSpPr>
          <p:nvPr/>
        </p:nvSpPr>
        <p:spPr bwMode="auto">
          <a:xfrm>
            <a:off x="0" y="31813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0565" name="Object 149">
            <a:extLst>
              <a:ext uri="{FF2B5EF4-FFF2-40B4-BE49-F238E27FC236}">
                <a16:creationId xmlns:a16="http://schemas.microsoft.com/office/drawing/2014/main" id="{00E5E5EA-2369-4F55-A7F4-2F68DF983781}"/>
              </a:ext>
            </a:extLst>
          </p:cNvPr>
          <p:cNvGraphicFramePr>
            <a:graphicFrameLocks noChangeAspect="1"/>
          </p:cNvGraphicFramePr>
          <p:nvPr>
            <p:extLst>
              <p:ext uri="{D42A27DB-BD31-4B8C-83A1-F6EECF244321}">
                <p14:modId xmlns:p14="http://schemas.microsoft.com/office/powerpoint/2010/main" val="178102104"/>
              </p:ext>
            </p:extLst>
          </p:nvPr>
        </p:nvGraphicFramePr>
        <p:xfrm>
          <a:off x="1610387" y="3240396"/>
          <a:ext cx="1366838" cy="647700"/>
        </p:xfrm>
        <a:graphic>
          <a:graphicData uri="http://schemas.openxmlformats.org/presentationml/2006/ole">
            <mc:AlternateContent xmlns:mc="http://schemas.openxmlformats.org/markup-compatibility/2006">
              <mc:Choice xmlns:v="urn:schemas-microsoft-com:vml" Requires="v">
                <p:oleObj spid="_x0000_s15861" name="Equation" r:id="rId13" imgW="901309" imgH="495085" progId="Equation.3">
                  <p:embed/>
                </p:oleObj>
              </mc:Choice>
              <mc:Fallback>
                <p:oleObj name="Equation" r:id="rId13" imgW="901309" imgH="495085" progId="Equation.3">
                  <p:embed/>
                  <p:pic>
                    <p:nvPicPr>
                      <p:cNvPr id="0" name="Object 14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10387" y="3240396"/>
                        <a:ext cx="1366838" cy="647700"/>
                      </a:xfrm>
                      <a:prstGeom prst="rect">
                        <a:avLst/>
                      </a:prstGeom>
                      <a:solidFill>
                        <a:srgbClr val="FFCC66"/>
                      </a:solidFill>
                    </p:spPr>
                  </p:pic>
                </p:oleObj>
              </mc:Fallback>
            </mc:AlternateContent>
          </a:graphicData>
        </a:graphic>
      </p:graphicFrame>
      <p:graphicFrame>
        <p:nvGraphicFramePr>
          <p:cNvPr id="60567" name="Object 151">
            <a:extLst>
              <a:ext uri="{FF2B5EF4-FFF2-40B4-BE49-F238E27FC236}">
                <a16:creationId xmlns:a16="http://schemas.microsoft.com/office/drawing/2014/main" id="{ACB8DC3B-7368-4F9E-A3A9-1DC4BAF8732F}"/>
              </a:ext>
            </a:extLst>
          </p:cNvPr>
          <p:cNvGraphicFramePr>
            <a:graphicFrameLocks noChangeAspect="1"/>
          </p:cNvGraphicFramePr>
          <p:nvPr>
            <p:extLst>
              <p:ext uri="{D42A27DB-BD31-4B8C-83A1-F6EECF244321}">
                <p14:modId xmlns:p14="http://schemas.microsoft.com/office/powerpoint/2010/main" val="1511554693"/>
              </p:ext>
            </p:extLst>
          </p:nvPr>
        </p:nvGraphicFramePr>
        <p:xfrm>
          <a:off x="7633934" y="2565400"/>
          <a:ext cx="1366838" cy="576263"/>
        </p:xfrm>
        <a:graphic>
          <a:graphicData uri="http://schemas.openxmlformats.org/presentationml/2006/ole">
            <mc:AlternateContent xmlns:mc="http://schemas.openxmlformats.org/markup-compatibility/2006">
              <mc:Choice xmlns:v="urn:schemas-microsoft-com:vml" Requires="v">
                <p:oleObj spid="_x0000_s15862" name="Equation" r:id="rId15" imgW="800100" imgH="508000" progId="Equation.3">
                  <p:embed/>
                </p:oleObj>
              </mc:Choice>
              <mc:Fallback>
                <p:oleObj name="Equation" r:id="rId15" imgW="800100" imgH="508000" progId="Equation.3">
                  <p:embed/>
                  <p:pic>
                    <p:nvPicPr>
                      <p:cNvPr id="0" name="Object 15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33934" y="2565400"/>
                        <a:ext cx="1366838" cy="576263"/>
                      </a:xfrm>
                      <a:prstGeom prst="rect">
                        <a:avLst/>
                      </a:prstGeom>
                      <a:solidFill>
                        <a:srgbClr val="FFCC66"/>
                      </a:solidFill>
                    </p:spPr>
                  </p:pic>
                </p:oleObj>
              </mc:Fallback>
            </mc:AlternateContent>
          </a:graphicData>
        </a:graphic>
      </p:graphicFrame>
      <p:graphicFrame>
        <p:nvGraphicFramePr>
          <p:cNvPr id="60568" name="Object 152">
            <a:extLst>
              <a:ext uri="{FF2B5EF4-FFF2-40B4-BE49-F238E27FC236}">
                <a16:creationId xmlns:a16="http://schemas.microsoft.com/office/drawing/2014/main" id="{153DB9C2-05F6-4D4F-8DD7-C52F630D2BC5}"/>
              </a:ext>
            </a:extLst>
          </p:cNvPr>
          <p:cNvGraphicFramePr>
            <a:graphicFrameLocks noChangeAspect="1"/>
          </p:cNvGraphicFramePr>
          <p:nvPr>
            <p:extLst>
              <p:ext uri="{D42A27DB-BD31-4B8C-83A1-F6EECF244321}">
                <p14:modId xmlns:p14="http://schemas.microsoft.com/office/powerpoint/2010/main" val="3415465421"/>
              </p:ext>
            </p:extLst>
          </p:nvPr>
        </p:nvGraphicFramePr>
        <p:xfrm>
          <a:off x="7633934" y="3240396"/>
          <a:ext cx="1366838" cy="647700"/>
        </p:xfrm>
        <a:graphic>
          <a:graphicData uri="http://schemas.openxmlformats.org/presentationml/2006/ole">
            <mc:AlternateContent xmlns:mc="http://schemas.openxmlformats.org/markup-compatibility/2006">
              <mc:Choice xmlns:v="urn:schemas-microsoft-com:vml" Requires="v">
                <p:oleObj spid="_x0000_s15863" name="Equation" r:id="rId16" imgW="901309" imgH="495085" progId="Equation.3">
                  <p:embed/>
                </p:oleObj>
              </mc:Choice>
              <mc:Fallback>
                <p:oleObj name="Equation" r:id="rId16" imgW="901309" imgH="495085" progId="Equation.3">
                  <p:embed/>
                  <p:pic>
                    <p:nvPicPr>
                      <p:cNvPr id="0" name="Object 15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33934" y="3240396"/>
                        <a:ext cx="1366838" cy="647700"/>
                      </a:xfrm>
                      <a:prstGeom prst="rect">
                        <a:avLst/>
                      </a:prstGeom>
                      <a:solidFill>
                        <a:srgbClr val="FFCC66"/>
                      </a:solidFill>
                    </p:spPr>
                  </p:pic>
                </p:oleObj>
              </mc:Fallback>
            </mc:AlternateContent>
          </a:graphicData>
        </a:graphic>
      </p:graphicFrame>
      <p:graphicFrame>
        <p:nvGraphicFramePr>
          <p:cNvPr id="60569" name="Object 153">
            <a:extLst>
              <a:ext uri="{FF2B5EF4-FFF2-40B4-BE49-F238E27FC236}">
                <a16:creationId xmlns:a16="http://schemas.microsoft.com/office/drawing/2014/main" id="{D87813C8-0E9C-4222-854D-E6B44C09A50E}"/>
              </a:ext>
            </a:extLst>
          </p:cNvPr>
          <p:cNvGraphicFramePr>
            <a:graphicFrameLocks noChangeAspect="1"/>
          </p:cNvGraphicFramePr>
          <p:nvPr>
            <p:extLst>
              <p:ext uri="{D42A27DB-BD31-4B8C-83A1-F6EECF244321}">
                <p14:modId xmlns:p14="http://schemas.microsoft.com/office/powerpoint/2010/main" val="2243289660"/>
              </p:ext>
            </p:extLst>
          </p:nvPr>
        </p:nvGraphicFramePr>
        <p:xfrm>
          <a:off x="4585648" y="2565400"/>
          <a:ext cx="1366838" cy="576263"/>
        </p:xfrm>
        <a:graphic>
          <a:graphicData uri="http://schemas.openxmlformats.org/presentationml/2006/ole">
            <mc:AlternateContent xmlns:mc="http://schemas.openxmlformats.org/markup-compatibility/2006">
              <mc:Choice xmlns:v="urn:schemas-microsoft-com:vml" Requires="v">
                <p:oleObj spid="_x0000_s15864" name="Equation" r:id="rId17" imgW="800100" imgH="508000" progId="Equation.3">
                  <p:embed/>
                </p:oleObj>
              </mc:Choice>
              <mc:Fallback>
                <p:oleObj name="Equation" r:id="rId17" imgW="800100" imgH="508000" progId="Equation.3">
                  <p:embed/>
                  <p:pic>
                    <p:nvPicPr>
                      <p:cNvPr id="0" name="Object 15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85648" y="2565400"/>
                        <a:ext cx="1366838" cy="576263"/>
                      </a:xfrm>
                      <a:prstGeom prst="rect">
                        <a:avLst/>
                      </a:prstGeom>
                      <a:solidFill>
                        <a:srgbClr val="FFCC66"/>
                      </a:solidFill>
                    </p:spPr>
                  </p:pic>
                </p:oleObj>
              </mc:Fallback>
            </mc:AlternateContent>
          </a:graphicData>
        </a:graphic>
      </p:graphicFrame>
      <p:graphicFrame>
        <p:nvGraphicFramePr>
          <p:cNvPr id="60570" name="Object 154">
            <a:extLst>
              <a:ext uri="{FF2B5EF4-FFF2-40B4-BE49-F238E27FC236}">
                <a16:creationId xmlns:a16="http://schemas.microsoft.com/office/drawing/2014/main" id="{28B2CD56-FDEA-47D1-A7B0-EC0DF8548155}"/>
              </a:ext>
            </a:extLst>
          </p:cNvPr>
          <p:cNvGraphicFramePr>
            <a:graphicFrameLocks noChangeAspect="1"/>
          </p:cNvGraphicFramePr>
          <p:nvPr>
            <p:extLst>
              <p:ext uri="{D42A27DB-BD31-4B8C-83A1-F6EECF244321}">
                <p14:modId xmlns:p14="http://schemas.microsoft.com/office/powerpoint/2010/main" val="356981587"/>
              </p:ext>
            </p:extLst>
          </p:nvPr>
        </p:nvGraphicFramePr>
        <p:xfrm>
          <a:off x="4585648" y="3240396"/>
          <a:ext cx="1366838" cy="647700"/>
        </p:xfrm>
        <a:graphic>
          <a:graphicData uri="http://schemas.openxmlformats.org/presentationml/2006/ole">
            <mc:AlternateContent xmlns:mc="http://schemas.openxmlformats.org/markup-compatibility/2006">
              <mc:Choice xmlns:v="urn:schemas-microsoft-com:vml" Requires="v">
                <p:oleObj spid="_x0000_s15865" name="Equation" r:id="rId18" imgW="901309" imgH="495085" progId="Equation.3">
                  <p:embed/>
                </p:oleObj>
              </mc:Choice>
              <mc:Fallback>
                <p:oleObj name="Equation" r:id="rId18" imgW="901309" imgH="495085" progId="Equation.3">
                  <p:embed/>
                  <p:pic>
                    <p:nvPicPr>
                      <p:cNvPr id="0" name="Object 15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85648" y="3240396"/>
                        <a:ext cx="1366838" cy="647700"/>
                      </a:xfrm>
                      <a:prstGeom prst="rect">
                        <a:avLst/>
                      </a:prstGeom>
                      <a:solidFill>
                        <a:srgbClr val="FFCC66"/>
                      </a:solidFill>
                    </p:spPr>
                  </p:pic>
                </p:oleObj>
              </mc:Fallback>
            </mc:AlternateContent>
          </a:graphicData>
        </a:graphic>
      </p:graphicFrame>
      <p:sp>
        <p:nvSpPr>
          <p:cNvPr id="60573" name="Rectangle 157">
            <a:extLst>
              <a:ext uri="{FF2B5EF4-FFF2-40B4-BE49-F238E27FC236}">
                <a16:creationId xmlns:a16="http://schemas.microsoft.com/office/drawing/2014/main" id="{F9A3AC4C-FD5C-4084-B2BC-DA6C9792F81C}"/>
              </a:ext>
            </a:extLst>
          </p:cNvPr>
          <p:cNvSpPr>
            <a:spLocks noChangeArrowheads="1"/>
          </p:cNvSpPr>
          <p:nvPr/>
        </p:nvSpPr>
        <p:spPr bwMode="auto">
          <a:xfrm>
            <a:off x="123999" y="4039417"/>
            <a:ext cx="2772000" cy="230505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74" name="Rectangle 158">
            <a:extLst>
              <a:ext uri="{FF2B5EF4-FFF2-40B4-BE49-F238E27FC236}">
                <a16:creationId xmlns:a16="http://schemas.microsoft.com/office/drawing/2014/main" id="{8E4655DD-7351-48E6-9026-C09E32A9E1DD}"/>
              </a:ext>
            </a:extLst>
          </p:cNvPr>
          <p:cNvSpPr>
            <a:spLocks noChangeArrowheads="1"/>
          </p:cNvSpPr>
          <p:nvPr/>
        </p:nvSpPr>
        <p:spPr bwMode="auto">
          <a:xfrm>
            <a:off x="3155710" y="4066249"/>
            <a:ext cx="2808000" cy="230505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75" name="Rectangle 159">
            <a:extLst>
              <a:ext uri="{FF2B5EF4-FFF2-40B4-BE49-F238E27FC236}">
                <a16:creationId xmlns:a16="http://schemas.microsoft.com/office/drawing/2014/main" id="{BC9779CB-D587-4736-B5C0-CF9B7C9F2C9F}"/>
              </a:ext>
            </a:extLst>
          </p:cNvPr>
          <p:cNvSpPr>
            <a:spLocks noChangeArrowheads="1"/>
          </p:cNvSpPr>
          <p:nvPr/>
        </p:nvSpPr>
        <p:spPr bwMode="auto">
          <a:xfrm>
            <a:off x="6169179" y="4143363"/>
            <a:ext cx="2772000" cy="2160587"/>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76" name="Oval 160">
            <a:extLst>
              <a:ext uri="{FF2B5EF4-FFF2-40B4-BE49-F238E27FC236}">
                <a16:creationId xmlns:a16="http://schemas.microsoft.com/office/drawing/2014/main" id="{1899FCB4-8F43-492E-BEA9-6A3CB2CB0396}"/>
              </a:ext>
            </a:extLst>
          </p:cNvPr>
          <p:cNvSpPr>
            <a:spLocks noChangeArrowheads="1"/>
          </p:cNvSpPr>
          <p:nvPr/>
        </p:nvSpPr>
        <p:spPr bwMode="auto">
          <a:xfrm>
            <a:off x="1250025" y="3994812"/>
            <a:ext cx="503237"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77" name="Oval 161">
            <a:extLst>
              <a:ext uri="{FF2B5EF4-FFF2-40B4-BE49-F238E27FC236}">
                <a16:creationId xmlns:a16="http://schemas.microsoft.com/office/drawing/2014/main" id="{C748DC3B-2580-4B82-88EE-7597A9A00AF4}"/>
              </a:ext>
            </a:extLst>
          </p:cNvPr>
          <p:cNvSpPr>
            <a:spLocks noChangeArrowheads="1"/>
          </p:cNvSpPr>
          <p:nvPr/>
        </p:nvSpPr>
        <p:spPr bwMode="auto">
          <a:xfrm>
            <a:off x="1209081" y="4724400"/>
            <a:ext cx="503237"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78" name="Oval 162">
            <a:extLst>
              <a:ext uri="{FF2B5EF4-FFF2-40B4-BE49-F238E27FC236}">
                <a16:creationId xmlns:a16="http://schemas.microsoft.com/office/drawing/2014/main" id="{FB3C380A-E1C4-45ED-B72D-962D76EC103C}"/>
              </a:ext>
            </a:extLst>
          </p:cNvPr>
          <p:cNvSpPr>
            <a:spLocks noChangeArrowheads="1"/>
          </p:cNvSpPr>
          <p:nvPr/>
        </p:nvSpPr>
        <p:spPr bwMode="auto">
          <a:xfrm>
            <a:off x="4067175" y="4076700"/>
            <a:ext cx="503238"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79" name="Oval 163">
            <a:extLst>
              <a:ext uri="{FF2B5EF4-FFF2-40B4-BE49-F238E27FC236}">
                <a16:creationId xmlns:a16="http://schemas.microsoft.com/office/drawing/2014/main" id="{3D183F1D-95F4-4AB2-B571-EEFB6D9ADDC0}"/>
              </a:ext>
            </a:extLst>
          </p:cNvPr>
          <p:cNvSpPr>
            <a:spLocks noChangeArrowheads="1"/>
          </p:cNvSpPr>
          <p:nvPr/>
        </p:nvSpPr>
        <p:spPr bwMode="auto">
          <a:xfrm>
            <a:off x="4140200" y="5949950"/>
            <a:ext cx="503238"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80" name="Oval 164">
            <a:extLst>
              <a:ext uri="{FF2B5EF4-FFF2-40B4-BE49-F238E27FC236}">
                <a16:creationId xmlns:a16="http://schemas.microsoft.com/office/drawing/2014/main" id="{D2D5F706-2923-47E2-AA25-C4B8B4A48ED1}"/>
              </a:ext>
            </a:extLst>
          </p:cNvPr>
          <p:cNvSpPr>
            <a:spLocks noChangeArrowheads="1"/>
          </p:cNvSpPr>
          <p:nvPr/>
        </p:nvSpPr>
        <p:spPr bwMode="auto">
          <a:xfrm>
            <a:off x="6877050" y="4941888"/>
            <a:ext cx="503238" cy="5032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81" name="Oval 165">
            <a:extLst>
              <a:ext uri="{FF2B5EF4-FFF2-40B4-BE49-F238E27FC236}">
                <a16:creationId xmlns:a16="http://schemas.microsoft.com/office/drawing/2014/main" id="{868BD84D-05E3-4631-B728-FBFA258EBFCC}"/>
              </a:ext>
            </a:extLst>
          </p:cNvPr>
          <p:cNvSpPr>
            <a:spLocks noChangeArrowheads="1"/>
          </p:cNvSpPr>
          <p:nvPr/>
        </p:nvSpPr>
        <p:spPr bwMode="auto">
          <a:xfrm>
            <a:off x="7188486" y="5949950"/>
            <a:ext cx="503238"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82" name="Oval 166">
            <a:extLst>
              <a:ext uri="{FF2B5EF4-FFF2-40B4-BE49-F238E27FC236}">
                <a16:creationId xmlns:a16="http://schemas.microsoft.com/office/drawing/2014/main" id="{4A3C2C53-8FA9-4843-B2C7-8A23B61FABBD}"/>
              </a:ext>
            </a:extLst>
          </p:cNvPr>
          <p:cNvSpPr>
            <a:spLocks noChangeArrowheads="1"/>
          </p:cNvSpPr>
          <p:nvPr/>
        </p:nvSpPr>
        <p:spPr bwMode="auto">
          <a:xfrm>
            <a:off x="831873" y="4437063"/>
            <a:ext cx="503237" cy="503237"/>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83" name="Oval 167">
            <a:extLst>
              <a:ext uri="{FF2B5EF4-FFF2-40B4-BE49-F238E27FC236}">
                <a16:creationId xmlns:a16="http://schemas.microsoft.com/office/drawing/2014/main" id="{2B0BDEC3-E723-4CC9-B664-01CE7BFA23EE}"/>
              </a:ext>
            </a:extLst>
          </p:cNvPr>
          <p:cNvSpPr>
            <a:spLocks noChangeArrowheads="1"/>
          </p:cNvSpPr>
          <p:nvPr/>
        </p:nvSpPr>
        <p:spPr bwMode="auto">
          <a:xfrm>
            <a:off x="933804" y="5259719"/>
            <a:ext cx="503237" cy="503237"/>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84" name="Oval 168">
            <a:extLst>
              <a:ext uri="{FF2B5EF4-FFF2-40B4-BE49-F238E27FC236}">
                <a16:creationId xmlns:a16="http://schemas.microsoft.com/office/drawing/2014/main" id="{EF9A2014-182F-4A29-A863-C270D58F8F07}"/>
              </a:ext>
            </a:extLst>
          </p:cNvPr>
          <p:cNvSpPr>
            <a:spLocks noChangeArrowheads="1"/>
          </p:cNvSpPr>
          <p:nvPr/>
        </p:nvSpPr>
        <p:spPr bwMode="auto">
          <a:xfrm>
            <a:off x="4279876" y="5314311"/>
            <a:ext cx="503237" cy="503237"/>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85" name="Oval 169">
            <a:extLst>
              <a:ext uri="{FF2B5EF4-FFF2-40B4-BE49-F238E27FC236}">
                <a16:creationId xmlns:a16="http://schemas.microsoft.com/office/drawing/2014/main" id="{9CE96104-3D29-4406-9142-223DBB1A5FD2}"/>
              </a:ext>
            </a:extLst>
          </p:cNvPr>
          <p:cNvSpPr>
            <a:spLocks noChangeArrowheads="1"/>
          </p:cNvSpPr>
          <p:nvPr/>
        </p:nvSpPr>
        <p:spPr bwMode="auto">
          <a:xfrm>
            <a:off x="4211638" y="4365625"/>
            <a:ext cx="503237" cy="503238"/>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86" name="Oval 170">
            <a:extLst>
              <a:ext uri="{FF2B5EF4-FFF2-40B4-BE49-F238E27FC236}">
                <a16:creationId xmlns:a16="http://schemas.microsoft.com/office/drawing/2014/main" id="{239BFDC2-F7C9-4BFC-89D6-B9146A298729}"/>
              </a:ext>
            </a:extLst>
          </p:cNvPr>
          <p:cNvSpPr>
            <a:spLocks noChangeArrowheads="1"/>
          </p:cNvSpPr>
          <p:nvPr/>
        </p:nvSpPr>
        <p:spPr bwMode="auto">
          <a:xfrm>
            <a:off x="7273572" y="4724400"/>
            <a:ext cx="503237" cy="503238"/>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587" name="Oval 171">
            <a:extLst>
              <a:ext uri="{FF2B5EF4-FFF2-40B4-BE49-F238E27FC236}">
                <a16:creationId xmlns:a16="http://schemas.microsoft.com/office/drawing/2014/main" id="{DF3EC2D2-0E62-45FD-A806-202E586BBEA0}"/>
              </a:ext>
            </a:extLst>
          </p:cNvPr>
          <p:cNvSpPr>
            <a:spLocks noChangeArrowheads="1"/>
          </p:cNvSpPr>
          <p:nvPr/>
        </p:nvSpPr>
        <p:spPr bwMode="auto">
          <a:xfrm>
            <a:off x="7328164" y="5475619"/>
            <a:ext cx="503237" cy="503237"/>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60588" name="AutoShape 172">
            <a:extLst>
              <a:ext uri="{FF2B5EF4-FFF2-40B4-BE49-F238E27FC236}">
                <a16:creationId xmlns:a16="http://schemas.microsoft.com/office/drawing/2014/main" id="{931E54DA-C4D2-4FB2-856A-F579AFEA5532}"/>
              </a:ext>
            </a:extLst>
          </p:cNvPr>
          <p:cNvCxnSpPr>
            <a:cxnSpLocks noChangeShapeType="1"/>
            <a:stCxn id="60563" idx="1"/>
            <a:endCxn id="60583" idx="2"/>
          </p:cNvCxnSpPr>
          <p:nvPr/>
        </p:nvCxnSpPr>
        <p:spPr bwMode="auto">
          <a:xfrm rot="10800000" flipV="1">
            <a:off x="933805" y="2853530"/>
            <a:ext cx="676583" cy="2657807"/>
          </a:xfrm>
          <a:prstGeom prst="curvedConnector3">
            <a:avLst>
              <a:gd name="adj1" fmla="val 133787"/>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60589" name="AutoShape 173">
            <a:extLst>
              <a:ext uri="{FF2B5EF4-FFF2-40B4-BE49-F238E27FC236}">
                <a16:creationId xmlns:a16="http://schemas.microsoft.com/office/drawing/2014/main" id="{C1C44409-7000-4CB6-A705-1EA1DF1F6209}"/>
              </a:ext>
            </a:extLst>
          </p:cNvPr>
          <p:cNvCxnSpPr>
            <a:cxnSpLocks noChangeShapeType="1"/>
            <a:stCxn id="60565" idx="1"/>
            <a:endCxn id="60582" idx="2"/>
          </p:cNvCxnSpPr>
          <p:nvPr/>
        </p:nvCxnSpPr>
        <p:spPr bwMode="auto">
          <a:xfrm rot="10800000" flipV="1">
            <a:off x="831873" y="3564246"/>
            <a:ext cx="778514" cy="1124436"/>
          </a:xfrm>
          <a:prstGeom prst="curvedConnector3">
            <a:avLst>
              <a:gd name="adj1" fmla="val 129364"/>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60590" name="AutoShape 174">
            <a:extLst>
              <a:ext uri="{FF2B5EF4-FFF2-40B4-BE49-F238E27FC236}">
                <a16:creationId xmlns:a16="http://schemas.microsoft.com/office/drawing/2014/main" id="{970273C8-A8ED-4923-8FE3-AA6AE804E7D5}"/>
              </a:ext>
            </a:extLst>
          </p:cNvPr>
          <p:cNvCxnSpPr>
            <a:cxnSpLocks noChangeShapeType="1"/>
            <a:stCxn id="60557" idx="3"/>
            <a:endCxn id="60577" idx="6"/>
          </p:cNvCxnSpPr>
          <p:nvPr/>
        </p:nvCxnSpPr>
        <p:spPr bwMode="auto">
          <a:xfrm flipH="1">
            <a:off x="1712318" y="1740694"/>
            <a:ext cx="1135680" cy="3235325"/>
          </a:xfrm>
          <a:prstGeom prst="curvedConnector3">
            <a:avLst>
              <a:gd name="adj1" fmla="val -20129"/>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0591" name="AutoShape 175">
            <a:extLst>
              <a:ext uri="{FF2B5EF4-FFF2-40B4-BE49-F238E27FC236}">
                <a16:creationId xmlns:a16="http://schemas.microsoft.com/office/drawing/2014/main" id="{253B7CD3-4210-415C-ABE5-B57D22E702BA}"/>
              </a:ext>
            </a:extLst>
          </p:cNvPr>
          <p:cNvCxnSpPr>
            <a:cxnSpLocks noChangeShapeType="1"/>
            <a:stCxn id="60558" idx="3"/>
            <a:endCxn id="60576" idx="6"/>
          </p:cNvCxnSpPr>
          <p:nvPr/>
        </p:nvCxnSpPr>
        <p:spPr bwMode="auto">
          <a:xfrm flipH="1">
            <a:off x="1753262" y="2243932"/>
            <a:ext cx="1094736" cy="2002499"/>
          </a:xfrm>
          <a:prstGeom prst="curvedConnector3">
            <a:avLst>
              <a:gd name="adj1" fmla="val -2088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0592" name="AutoShape 176">
            <a:extLst>
              <a:ext uri="{FF2B5EF4-FFF2-40B4-BE49-F238E27FC236}">
                <a16:creationId xmlns:a16="http://schemas.microsoft.com/office/drawing/2014/main" id="{F404DBB4-58FB-4755-9001-C08817BC4C96}"/>
              </a:ext>
            </a:extLst>
          </p:cNvPr>
          <p:cNvCxnSpPr>
            <a:cxnSpLocks noChangeShapeType="1"/>
            <a:stCxn id="60561" idx="1"/>
            <a:endCxn id="60578" idx="2"/>
          </p:cNvCxnSpPr>
          <p:nvPr/>
        </p:nvCxnSpPr>
        <p:spPr bwMode="auto">
          <a:xfrm rot="10800000" flipV="1">
            <a:off x="4067175" y="1741488"/>
            <a:ext cx="647700" cy="2587625"/>
          </a:xfrm>
          <a:prstGeom prst="curvedConnector3">
            <a:avLst>
              <a:gd name="adj1" fmla="val 135296"/>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0593" name="AutoShape 177">
            <a:extLst>
              <a:ext uri="{FF2B5EF4-FFF2-40B4-BE49-F238E27FC236}">
                <a16:creationId xmlns:a16="http://schemas.microsoft.com/office/drawing/2014/main" id="{2570A7CD-340B-42A6-BA33-D06944E983AE}"/>
              </a:ext>
            </a:extLst>
          </p:cNvPr>
          <p:cNvCxnSpPr>
            <a:cxnSpLocks noChangeShapeType="1"/>
            <a:stCxn id="60562" idx="1"/>
            <a:endCxn id="60579" idx="2"/>
          </p:cNvCxnSpPr>
          <p:nvPr/>
        </p:nvCxnSpPr>
        <p:spPr bwMode="auto">
          <a:xfrm rot="10800000" flipV="1">
            <a:off x="4140201" y="2245241"/>
            <a:ext cx="576263" cy="3956328"/>
          </a:xfrm>
          <a:prstGeom prst="curvedConnector3">
            <a:avLst>
              <a:gd name="adj1" fmla="val 139669"/>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0596" name="AutoShape 180">
            <a:extLst>
              <a:ext uri="{FF2B5EF4-FFF2-40B4-BE49-F238E27FC236}">
                <a16:creationId xmlns:a16="http://schemas.microsoft.com/office/drawing/2014/main" id="{31D3B8F7-A6C8-487D-B104-DCE81934EBED}"/>
              </a:ext>
            </a:extLst>
          </p:cNvPr>
          <p:cNvCxnSpPr>
            <a:cxnSpLocks noChangeShapeType="1"/>
            <a:stCxn id="60559" idx="1"/>
            <a:endCxn id="60580" idx="2"/>
          </p:cNvCxnSpPr>
          <p:nvPr/>
        </p:nvCxnSpPr>
        <p:spPr bwMode="auto">
          <a:xfrm rot="10800000" flipV="1">
            <a:off x="6877051" y="1740693"/>
            <a:ext cx="846755" cy="3452813"/>
          </a:xfrm>
          <a:prstGeom prst="curvedConnector3">
            <a:avLst>
              <a:gd name="adj1" fmla="val 126997"/>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0597" name="AutoShape 181">
            <a:extLst>
              <a:ext uri="{FF2B5EF4-FFF2-40B4-BE49-F238E27FC236}">
                <a16:creationId xmlns:a16="http://schemas.microsoft.com/office/drawing/2014/main" id="{0AFD4A32-C8CA-448E-B680-B9E19EA4C926}"/>
              </a:ext>
            </a:extLst>
          </p:cNvPr>
          <p:cNvCxnSpPr>
            <a:cxnSpLocks noChangeShapeType="1"/>
            <a:stCxn id="60560" idx="1"/>
            <a:endCxn id="60581" idx="2"/>
          </p:cNvCxnSpPr>
          <p:nvPr/>
        </p:nvCxnSpPr>
        <p:spPr bwMode="auto">
          <a:xfrm rot="10800000" flipV="1">
            <a:off x="7188487" y="2243931"/>
            <a:ext cx="533731" cy="3957637"/>
          </a:xfrm>
          <a:prstGeom prst="curvedConnector3">
            <a:avLst>
              <a:gd name="adj1" fmla="val 142831"/>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0598" name="AutoShape 182">
            <a:extLst>
              <a:ext uri="{FF2B5EF4-FFF2-40B4-BE49-F238E27FC236}">
                <a16:creationId xmlns:a16="http://schemas.microsoft.com/office/drawing/2014/main" id="{4D0C05D6-685E-449D-902E-13F4163EB6AE}"/>
              </a:ext>
            </a:extLst>
          </p:cNvPr>
          <p:cNvCxnSpPr>
            <a:cxnSpLocks noChangeShapeType="1"/>
            <a:stCxn id="60567" idx="1"/>
            <a:endCxn id="60586" idx="1"/>
          </p:cNvCxnSpPr>
          <p:nvPr/>
        </p:nvCxnSpPr>
        <p:spPr bwMode="auto">
          <a:xfrm rot="10800000" flipV="1">
            <a:off x="7347270" y="2853531"/>
            <a:ext cx="286665" cy="1944566"/>
          </a:xfrm>
          <a:prstGeom prst="curvedConnector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60599" name="AutoShape 183">
            <a:extLst>
              <a:ext uri="{FF2B5EF4-FFF2-40B4-BE49-F238E27FC236}">
                <a16:creationId xmlns:a16="http://schemas.microsoft.com/office/drawing/2014/main" id="{4005C36E-A966-4E34-8E84-2320F9635351}"/>
              </a:ext>
            </a:extLst>
          </p:cNvPr>
          <p:cNvCxnSpPr>
            <a:cxnSpLocks noChangeShapeType="1"/>
            <a:stCxn id="60568" idx="1"/>
            <a:endCxn id="60587" idx="6"/>
          </p:cNvCxnSpPr>
          <p:nvPr/>
        </p:nvCxnSpPr>
        <p:spPr bwMode="auto">
          <a:xfrm rot="10800000" flipH="1" flipV="1">
            <a:off x="7633933" y="3564246"/>
            <a:ext cx="197467" cy="2162992"/>
          </a:xfrm>
          <a:prstGeom prst="curvedConnector5">
            <a:avLst>
              <a:gd name="adj1" fmla="val -67386"/>
              <a:gd name="adj2" fmla="val 51670"/>
              <a:gd name="adj3" fmla="val 215766"/>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
        <p:nvSpPr>
          <p:cNvPr id="60600" name="AutoShape 184">
            <a:hlinkClick r:id="" action="ppaction://hlinkshowjump?jump=nextslide" highlightClick="1"/>
            <a:extLst>
              <a:ext uri="{FF2B5EF4-FFF2-40B4-BE49-F238E27FC236}">
                <a16:creationId xmlns:a16="http://schemas.microsoft.com/office/drawing/2014/main" id="{D91EB47A-5F96-4E9C-8D22-5AC8C8CD1578}"/>
              </a:ext>
            </a:extLst>
          </p:cNvPr>
          <p:cNvSpPr>
            <a:spLocks noChangeArrowheads="1"/>
          </p:cNvSpPr>
          <p:nvPr/>
        </p:nvSpPr>
        <p:spPr bwMode="auto">
          <a:xfrm>
            <a:off x="8457824" y="285795"/>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0601" name="AutoShape 185">
            <a:hlinkClick r:id="rId19" action="ppaction://hlinksldjump" highlightClick="1"/>
            <a:extLst>
              <a:ext uri="{FF2B5EF4-FFF2-40B4-BE49-F238E27FC236}">
                <a16:creationId xmlns:a16="http://schemas.microsoft.com/office/drawing/2014/main" id="{B9670CED-789F-486C-A063-1E5F8F345517}"/>
              </a:ext>
            </a:extLst>
          </p:cNvPr>
          <p:cNvSpPr>
            <a:spLocks noChangeArrowheads="1"/>
          </p:cNvSpPr>
          <p:nvPr/>
        </p:nvSpPr>
        <p:spPr bwMode="auto">
          <a:xfrm>
            <a:off x="100058" y="8162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cxnSp>
        <p:nvCxnSpPr>
          <p:cNvPr id="60603" name="AutoShape 187">
            <a:extLst>
              <a:ext uri="{FF2B5EF4-FFF2-40B4-BE49-F238E27FC236}">
                <a16:creationId xmlns:a16="http://schemas.microsoft.com/office/drawing/2014/main" id="{7EA39BE3-1E51-4161-B4D2-851033A3F69B}"/>
              </a:ext>
            </a:extLst>
          </p:cNvPr>
          <p:cNvCxnSpPr>
            <a:cxnSpLocks noChangeShapeType="1"/>
          </p:cNvCxnSpPr>
          <p:nvPr/>
        </p:nvCxnSpPr>
        <p:spPr bwMode="auto">
          <a:xfrm flipH="1">
            <a:off x="4695825" y="2863850"/>
            <a:ext cx="1223963" cy="1763713"/>
          </a:xfrm>
          <a:prstGeom prst="curvedConnector3">
            <a:avLst>
              <a:gd name="adj1" fmla="val -18676"/>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60604" name="AutoShape 188">
            <a:extLst>
              <a:ext uri="{FF2B5EF4-FFF2-40B4-BE49-F238E27FC236}">
                <a16:creationId xmlns:a16="http://schemas.microsoft.com/office/drawing/2014/main" id="{2CB76A8B-DDB9-4CDF-AF16-44CCD1999DA9}"/>
              </a:ext>
            </a:extLst>
          </p:cNvPr>
          <p:cNvCxnSpPr>
            <a:cxnSpLocks noChangeShapeType="1"/>
            <a:endCxn id="60584" idx="6"/>
          </p:cNvCxnSpPr>
          <p:nvPr/>
        </p:nvCxnSpPr>
        <p:spPr bwMode="auto">
          <a:xfrm rot="5400000">
            <a:off x="4356012" y="3973577"/>
            <a:ext cx="2019454" cy="1165252"/>
          </a:xfrm>
          <a:prstGeom prst="curvedConnector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0459"/>
                                        </p:tgtEl>
                                        <p:attrNameLst>
                                          <p:attrName>style.visibility</p:attrName>
                                        </p:attrNameLst>
                                      </p:cBhvr>
                                      <p:to>
                                        <p:strVal val="visible"/>
                                      </p:to>
                                    </p:set>
                                    <p:animEffect transition="in" filter="slide(fromBottom)">
                                      <p:cBhvr>
                                        <p:cTn id="7" dur="1000"/>
                                        <p:tgtEl>
                                          <p:spTgt spid="604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60549"/>
                                        </p:tgtEl>
                                        <p:attrNameLst>
                                          <p:attrName>style.visibility</p:attrName>
                                        </p:attrNameLst>
                                      </p:cBhvr>
                                      <p:to>
                                        <p:strVal val="visible"/>
                                      </p:to>
                                    </p:set>
                                    <p:animEffect transition="in" filter="slide(fromBottom)">
                                      <p:cBhvr>
                                        <p:cTn id="12" dur="1000"/>
                                        <p:tgtEl>
                                          <p:spTgt spid="605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60573"/>
                                        </p:tgtEl>
                                        <p:attrNameLst>
                                          <p:attrName>style.opacity</p:attrName>
                                        </p:attrNameLst>
                                      </p:cBhvr>
                                      <p:to>
                                        <p:strVal val="0.0"/>
                                      </p:to>
                                    </p:set>
                                    <p:animEffect filter="image" prLst="opacity: 0.0">
                                      <p:cBhvr rctx="IE">
                                        <p:cTn id="17" dur="indefinite"/>
                                        <p:tgtEl>
                                          <p:spTgt spid="605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0557"/>
                                        </p:tgtEl>
                                        <p:attrNameLst>
                                          <p:attrName>style.visibility</p:attrName>
                                        </p:attrNameLst>
                                      </p:cBhvr>
                                      <p:to>
                                        <p:strVal val="visible"/>
                                      </p:to>
                                    </p:set>
                                    <p:animEffect transition="in" filter="slide(fromBottom)">
                                      <p:cBhvr>
                                        <p:cTn id="22" dur="1000"/>
                                        <p:tgtEl>
                                          <p:spTgt spid="605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nodeType="clickEffect">
                                  <p:stCondLst>
                                    <p:cond delay="0"/>
                                  </p:stCondLst>
                                  <p:childTnLst>
                                    <p:set>
                                      <p:cBhvr>
                                        <p:cTn id="26" dur="1" fill="hold">
                                          <p:stCondLst>
                                            <p:cond delay="0"/>
                                          </p:stCondLst>
                                        </p:cTn>
                                        <p:tgtEl>
                                          <p:spTgt spid="60590"/>
                                        </p:tgtEl>
                                        <p:attrNameLst>
                                          <p:attrName>style.visibility</p:attrName>
                                        </p:attrNameLst>
                                      </p:cBhvr>
                                      <p:to>
                                        <p:strVal val="visible"/>
                                      </p:to>
                                    </p:set>
                                    <p:anim calcmode="lin" valueType="num">
                                      <p:cBhvr additive="base">
                                        <p:cTn id="27" dur="1000"/>
                                        <p:tgtEl>
                                          <p:spTgt spid="60590"/>
                                        </p:tgtEl>
                                        <p:attrNameLst>
                                          <p:attrName>ppt_y</p:attrName>
                                        </p:attrNameLst>
                                      </p:cBhvr>
                                      <p:tavLst>
                                        <p:tav tm="0">
                                          <p:val>
                                            <p:strVal val="#ppt_y-#ppt_h*1.125000"/>
                                          </p:val>
                                        </p:tav>
                                        <p:tav tm="100000">
                                          <p:val>
                                            <p:strVal val="#ppt_y"/>
                                          </p:val>
                                        </p:tav>
                                      </p:tavLst>
                                    </p:anim>
                                    <p:animEffect transition="in" filter="wipe(down)">
                                      <p:cBhvr>
                                        <p:cTn id="28" dur="1000"/>
                                        <p:tgtEl>
                                          <p:spTgt spid="6059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60577"/>
                                        </p:tgtEl>
                                        <p:attrNameLst>
                                          <p:attrName>style.visibility</p:attrName>
                                        </p:attrNameLst>
                                      </p:cBhvr>
                                      <p:to>
                                        <p:strVal val="visible"/>
                                      </p:to>
                                    </p:set>
                                    <p:animEffect transition="in" filter="slide(fromBottom)">
                                      <p:cBhvr>
                                        <p:cTn id="33" dur="1000"/>
                                        <p:tgtEl>
                                          <p:spTgt spid="6057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60558"/>
                                        </p:tgtEl>
                                        <p:attrNameLst>
                                          <p:attrName>style.visibility</p:attrName>
                                        </p:attrNameLst>
                                      </p:cBhvr>
                                      <p:to>
                                        <p:strVal val="visible"/>
                                      </p:to>
                                    </p:set>
                                    <p:animEffect transition="in" filter="slide(fromBottom)">
                                      <p:cBhvr>
                                        <p:cTn id="38" dur="1000"/>
                                        <p:tgtEl>
                                          <p:spTgt spid="6055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nodeType="clickEffect">
                                  <p:stCondLst>
                                    <p:cond delay="0"/>
                                  </p:stCondLst>
                                  <p:childTnLst>
                                    <p:set>
                                      <p:cBhvr>
                                        <p:cTn id="42" dur="1" fill="hold">
                                          <p:stCondLst>
                                            <p:cond delay="0"/>
                                          </p:stCondLst>
                                        </p:cTn>
                                        <p:tgtEl>
                                          <p:spTgt spid="60591"/>
                                        </p:tgtEl>
                                        <p:attrNameLst>
                                          <p:attrName>style.visibility</p:attrName>
                                        </p:attrNameLst>
                                      </p:cBhvr>
                                      <p:to>
                                        <p:strVal val="visible"/>
                                      </p:to>
                                    </p:set>
                                    <p:anim calcmode="lin" valueType="num">
                                      <p:cBhvr additive="base">
                                        <p:cTn id="43" dur="1000"/>
                                        <p:tgtEl>
                                          <p:spTgt spid="60591"/>
                                        </p:tgtEl>
                                        <p:attrNameLst>
                                          <p:attrName>ppt_y</p:attrName>
                                        </p:attrNameLst>
                                      </p:cBhvr>
                                      <p:tavLst>
                                        <p:tav tm="0">
                                          <p:val>
                                            <p:strVal val="#ppt_y-#ppt_h*1.125000"/>
                                          </p:val>
                                        </p:tav>
                                        <p:tav tm="100000">
                                          <p:val>
                                            <p:strVal val="#ppt_y"/>
                                          </p:val>
                                        </p:tav>
                                      </p:tavLst>
                                    </p:anim>
                                    <p:animEffect transition="in" filter="wipe(down)">
                                      <p:cBhvr>
                                        <p:cTn id="44" dur="1000"/>
                                        <p:tgtEl>
                                          <p:spTgt spid="60591"/>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60576"/>
                                        </p:tgtEl>
                                        <p:attrNameLst>
                                          <p:attrName>style.visibility</p:attrName>
                                        </p:attrNameLst>
                                      </p:cBhvr>
                                      <p:to>
                                        <p:strVal val="visible"/>
                                      </p:to>
                                    </p:set>
                                    <p:animEffect transition="in" filter="slide(fromBottom)">
                                      <p:cBhvr>
                                        <p:cTn id="49" dur="1000"/>
                                        <p:tgtEl>
                                          <p:spTgt spid="6057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nodeType="clickEffect">
                                  <p:stCondLst>
                                    <p:cond delay="0"/>
                                  </p:stCondLst>
                                  <p:childTnLst>
                                    <p:set>
                                      <p:cBhvr>
                                        <p:cTn id="53" dur="1" fill="hold">
                                          <p:stCondLst>
                                            <p:cond delay="0"/>
                                          </p:stCondLst>
                                        </p:cTn>
                                        <p:tgtEl>
                                          <p:spTgt spid="60563"/>
                                        </p:tgtEl>
                                        <p:attrNameLst>
                                          <p:attrName>style.visibility</p:attrName>
                                        </p:attrNameLst>
                                      </p:cBhvr>
                                      <p:to>
                                        <p:strVal val="visible"/>
                                      </p:to>
                                    </p:set>
                                    <p:animEffect transition="in" filter="slide(fromBottom)">
                                      <p:cBhvr>
                                        <p:cTn id="54" dur="1000"/>
                                        <p:tgtEl>
                                          <p:spTgt spid="6056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1" fill="hold" nodeType="clickEffect">
                                  <p:stCondLst>
                                    <p:cond delay="0"/>
                                  </p:stCondLst>
                                  <p:childTnLst>
                                    <p:set>
                                      <p:cBhvr>
                                        <p:cTn id="58" dur="1" fill="hold">
                                          <p:stCondLst>
                                            <p:cond delay="0"/>
                                          </p:stCondLst>
                                        </p:cTn>
                                        <p:tgtEl>
                                          <p:spTgt spid="60588"/>
                                        </p:tgtEl>
                                        <p:attrNameLst>
                                          <p:attrName>style.visibility</p:attrName>
                                        </p:attrNameLst>
                                      </p:cBhvr>
                                      <p:to>
                                        <p:strVal val="visible"/>
                                      </p:to>
                                    </p:set>
                                    <p:anim calcmode="lin" valueType="num">
                                      <p:cBhvr additive="base">
                                        <p:cTn id="59" dur="1000"/>
                                        <p:tgtEl>
                                          <p:spTgt spid="60588"/>
                                        </p:tgtEl>
                                        <p:attrNameLst>
                                          <p:attrName>ppt_y</p:attrName>
                                        </p:attrNameLst>
                                      </p:cBhvr>
                                      <p:tavLst>
                                        <p:tav tm="0">
                                          <p:val>
                                            <p:strVal val="#ppt_y-#ppt_h*1.125000"/>
                                          </p:val>
                                        </p:tav>
                                        <p:tav tm="100000">
                                          <p:val>
                                            <p:strVal val="#ppt_y"/>
                                          </p:val>
                                        </p:tav>
                                      </p:tavLst>
                                    </p:anim>
                                    <p:animEffect transition="in" filter="wipe(down)">
                                      <p:cBhvr>
                                        <p:cTn id="60" dur="1000"/>
                                        <p:tgtEl>
                                          <p:spTgt spid="6058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60583"/>
                                        </p:tgtEl>
                                        <p:attrNameLst>
                                          <p:attrName>style.visibility</p:attrName>
                                        </p:attrNameLst>
                                      </p:cBhvr>
                                      <p:to>
                                        <p:strVal val="visible"/>
                                      </p:to>
                                    </p:set>
                                    <p:animEffect transition="in" filter="slide(fromBottom)">
                                      <p:cBhvr>
                                        <p:cTn id="65" dur="1000"/>
                                        <p:tgtEl>
                                          <p:spTgt spid="60583"/>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nodeType="clickEffect">
                                  <p:stCondLst>
                                    <p:cond delay="0"/>
                                  </p:stCondLst>
                                  <p:childTnLst>
                                    <p:set>
                                      <p:cBhvr>
                                        <p:cTn id="69" dur="1" fill="hold">
                                          <p:stCondLst>
                                            <p:cond delay="0"/>
                                          </p:stCondLst>
                                        </p:cTn>
                                        <p:tgtEl>
                                          <p:spTgt spid="60565"/>
                                        </p:tgtEl>
                                        <p:attrNameLst>
                                          <p:attrName>style.visibility</p:attrName>
                                        </p:attrNameLst>
                                      </p:cBhvr>
                                      <p:to>
                                        <p:strVal val="visible"/>
                                      </p:to>
                                    </p:set>
                                    <p:animEffect transition="in" filter="slide(fromBottom)">
                                      <p:cBhvr>
                                        <p:cTn id="70" dur="1000"/>
                                        <p:tgtEl>
                                          <p:spTgt spid="60565"/>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nodeType="clickEffect">
                                  <p:stCondLst>
                                    <p:cond delay="0"/>
                                  </p:stCondLst>
                                  <p:childTnLst>
                                    <p:set>
                                      <p:cBhvr>
                                        <p:cTn id="74" dur="1" fill="hold">
                                          <p:stCondLst>
                                            <p:cond delay="0"/>
                                          </p:stCondLst>
                                        </p:cTn>
                                        <p:tgtEl>
                                          <p:spTgt spid="60589"/>
                                        </p:tgtEl>
                                        <p:attrNameLst>
                                          <p:attrName>style.visibility</p:attrName>
                                        </p:attrNameLst>
                                      </p:cBhvr>
                                      <p:to>
                                        <p:strVal val="visible"/>
                                      </p:to>
                                    </p:set>
                                    <p:anim calcmode="lin" valueType="num">
                                      <p:cBhvr additive="base">
                                        <p:cTn id="75" dur="1000"/>
                                        <p:tgtEl>
                                          <p:spTgt spid="60589"/>
                                        </p:tgtEl>
                                        <p:attrNameLst>
                                          <p:attrName>ppt_y</p:attrName>
                                        </p:attrNameLst>
                                      </p:cBhvr>
                                      <p:tavLst>
                                        <p:tav tm="0">
                                          <p:val>
                                            <p:strVal val="#ppt_y-#ppt_h*1.125000"/>
                                          </p:val>
                                        </p:tav>
                                        <p:tav tm="100000">
                                          <p:val>
                                            <p:strVal val="#ppt_y"/>
                                          </p:val>
                                        </p:tav>
                                      </p:tavLst>
                                    </p:anim>
                                    <p:animEffect transition="in" filter="wipe(down)">
                                      <p:cBhvr>
                                        <p:cTn id="76" dur="1000"/>
                                        <p:tgtEl>
                                          <p:spTgt spid="60589"/>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2" presetClass="entr" presetSubtype="4" fill="hold" grpId="0" nodeType="clickEffect">
                                  <p:stCondLst>
                                    <p:cond delay="0"/>
                                  </p:stCondLst>
                                  <p:childTnLst>
                                    <p:set>
                                      <p:cBhvr>
                                        <p:cTn id="80" dur="1" fill="hold">
                                          <p:stCondLst>
                                            <p:cond delay="0"/>
                                          </p:stCondLst>
                                        </p:cTn>
                                        <p:tgtEl>
                                          <p:spTgt spid="60582"/>
                                        </p:tgtEl>
                                        <p:attrNameLst>
                                          <p:attrName>style.visibility</p:attrName>
                                        </p:attrNameLst>
                                      </p:cBhvr>
                                      <p:to>
                                        <p:strVal val="visible"/>
                                      </p:to>
                                    </p:set>
                                    <p:animEffect transition="in" filter="slide(fromBottom)">
                                      <p:cBhvr>
                                        <p:cTn id="81" dur="1000"/>
                                        <p:tgtEl>
                                          <p:spTgt spid="6058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60460"/>
                                        </p:tgtEl>
                                        <p:attrNameLst>
                                          <p:attrName>style.visibility</p:attrName>
                                        </p:attrNameLst>
                                      </p:cBhvr>
                                      <p:to>
                                        <p:strVal val="visible"/>
                                      </p:to>
                                    </p:set>
                                    <p:animEffect transition="in" filter="slide(fromBottom)">
                                      <p:cBhvr>
                                        <p:cTn id="86" dur="1000"/>
                                        <p:tgtEl>
                                          <p:spTgt spid="6046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nodeType="clickEffect">
                                  <p:stCondLst>
                                    <p:cond delay="0"/>
                                  </p:stCondLst>
                                  <p:childTnLst>
                                    <p:set>
                                      <p:cBhvr>
                                        <p:cTn id="90" dur="1" fill="hold">
                                          <p:stCondLst>
                                            <p:cond delay="0"/>
                                          </p:stCondLst>
                                        </p:cTn>
                                        <p:tgtEl>
                                          <p:spTgt spid="60551"/>
                                        </p:tgtEl>
                                        <p:attrNameLst>
                                          <p:attrName>style.visibility</p:attrName>
                                        </p:attrNameLst>
                                      </p:cBhvr>
                                      <p:to>
                                        <p:strVal val="visible"/>
                                      </p:to>
                                    </p:set>
                                    <p:animEffect transition="in" filter="slide(fromBottom)">
                                      <p:cBhvr>
                                        <p:cTn id="91" dur="1000"/>
                                        <p:tgtEl>
                                          <p:spTgt spid="60551"/>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9" presetClass="emph" presetSubtype="0" grpId="0" nodeType="clickEffect">
                                  <p:stCondLst>
                                    <p:cond delay="0"/>
                                  </p:stCondLst>
                                  <p:childTnLst>
                                    <p:set>
                                      <p:cBhvr rctx="PPT">
                                        <p:cTn id="95" dur="indefinite"/>
                                        <p:tgtEl>
                                          <p:spTgt spid="60574"/>
                                        </p:tgtEl>
                                        <p:attrNameLst>
                                          <p:attrName>style.opacity</p:attrName>
                                        </p:attrNameLst>
                                      </p:cBhvr>
                                      <p:to>
                                        <p:strVal val="0.0"/>
                                      </p:to>
                                    </p:set>
                                    <p:animEffect filter="image" prLst="opacity: 0.0">
                                      <p:cBhvr rctx="IE">
                                        <p:cTn id="96" dur="indefinite"/>
                                        <p:tgtEl>
                                          <p:spTgt spid="60574"/>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60561"/>
                                        </p:tgtEl>
                                        <p:attrNameLst>
                                          <p:attrName>style.visibility</p:attrName>
                                        </p:attrNameLst>
                                      </p:cBhvr>
                                      <p:to>
                                        <p:strVal val="visible"/>
                                      </p:to>
                                    </p:set>
                                    <p:animEffect transition="in" filter="slide(fromBottom)">
                                      <p:cBhvr>
                                        <p:cTn id="101" dur="1000"/>
                                        <p:tgtEl>
                                          <p:spTgt spid="60561"/>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1" fill="hold" nodeType="clickEffect">
                                  <p:stCondLst>
                                    <p:cond delay="0"/>
                                  </p:stCondLst>
                                  <p:childTnLst>
                                    <p:set>
                                      <p:cBhvr>
                                        <p:cTn id="105" dur="1" fill="hold">
                                          <p:stCondLst>
                                            <p:cond delay="0"/>
                                          </p:stCondLst>
                                        </p:cTn>
                                        <p:tgtEl>
                                          <p:spTgt spid="60592"/>
                                        </p:tgtEl>
                                        <p:attrNameLst>
                                          <p:attrName>style.visibility</p:attrName>
                                        </p:attrNameLst>
                                      </p:cBhvr>
                                      <p:to>
                                        <p:strVal val="visible"/>
                                      </p:to>
                                    </p:set>
                                    <p:anim calcmode="lin" valueType="num">
                                      <p:cBhvr additive="base">
                                        <p:cTn id="106" dur="1000"/>
                                        <p:tgtEl>
                                          <p:spTgt spid="60592"/>
                                        </p:tgtEl>
                                        <p:attrNameLst>
                                          <p:attrName>ppt_y</p:attrName>
                                        </p:attrNameLst>
                                      </p:cBhvr>
                                      <p:tavLst>
                                        <p:tav tm="0">
                                          <p:val>
                                            <p:strVal val="#ppt_y-#ppt_h*1.125000"/>
                                          </p:val>
                                        </p:tav>
                                        <p:tav tm="100000">
                                          <p:val>
                                            <p:strVal val="#ppt_y"/>
                                          </p:val>
                                        </p:tav>
                                      </p:tavLst>
                                    </p:anim>
                                    <p:animEffect transition="in" filter="wipe(down)">
                                      <p:cBhvr>
                                        <p:cTn id="107" dur="1000"/>
                                        <p:tgtEl>
                                          <p:spTgt spid="60592"/>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grpId="0" nodeType="clickEffect">
                                  <p:stCondLst>
                                    <p:cond delay="0"/>
                                  </p:stCondLst>
                                  <p:childTnLst>
                                    <p:set>
                                      <p:cBhvr>
                                        <p:cTn id="111" dur="1" fill="hold">
                                          <p:stCondLst>
                                            <p:cond delay="0"/>
                                          </p:stCondLst>
                                        </p:cTn>
                                        <p:tgtEl>
                                          <p:spTgt spid="60578"/>
                                        </p:tgtEl>
                                        <p:attrNameLst>
                                          <p:attrName>style.visibility</p:attrName>
                                        </p:attrNameLst>
                                      </p:cBhvr>
                                      <p:to>
                                        <p:strVal val="visible"/>
                                      </p:to>
                                    </p:set>
                                    <p:animEffect transition="in" filter="slide(fromBottom)">
                                      <p:cBhvr>
                                        <p:cTn id="112" dur="1000"/>
                                        <p:tgtEl>
                                          <p:spTgt spid="60578"/>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grpId="0" nodeType="clickEffect">
                                  <p:stCondLst>
                                    <p:cond delay="0"/>
                                  </p:stCondLst>
                                  <p:childTnLst>
                                    <p:set>
                                      <p:cBhvr>
                                        <p:cTn id="116" dur="1" fill="hold">
                                          <p:stCondLst>
                                            <p:cond delay="0"/>
                                          </p:stCondLst>
                                        </p:cTn>
                                        <p:tgtEl>
                                          <p:spTgt spid="60562"/>
                                        </p:tgtEl>
                                        <p:attrNameLst>
                                          <p:attrName>style.visibility</p:attrName>
                                        </p:attrNameLst>
                                      </p:cBhvr>
                                      <p:to>
                                        <p:strVal val="visible"/>
                                      </p:to>
                                    </p:set>
                                    <p:animEffect transition="in" filter="slide(fromBottom)">
                                      <p:cBhvr>
                                        <p:cTn id="117" dur="1000"/>
                                        <p:tgtEl>
                                          <p:spTgt spid="60562"/>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2" presetClass="entr" presetSubtype="1" fill="hold" nodeType="clickEffect">
                                  <p:stCondLst>
                                    <p:cond delay="0"/>
                                  </p:stCondLst>
                                  <p:childTnLst>
                                    <p:set>
                                      <p:cBhvr>
                                        <p:cTn id="121" dur="1" fill="hold">
                                          <p:stCondLst>
                                            <p:cond delay="0"/>
                                          </p:stCondLst>
                                        </p:cTn>
                                        <p:tgtEl>
                                          <p:spTgt spid="60593"/>
                                        </p:tgtEl>
                                        <p:attrNameLst>
                                          <p:attrName>style.visibility</p:attrName>
                                        </p:attrNameLst>
                                      </p:cBhvr>
                                      <p:to>
                                        <p:strVal val="visible"/>
                                      </p:to>
                                    </p:set>
                                    <p:anim calcmode="lin" valueType="num">
                                      <p:cBhvr additive="base">
                                        <p:cTn id="122" dur="1000"/>
                                        <p:tgtEl>
                                          <p:spTgt spid="60593"/>
                                        </p:tgtEl>
                                        <p:attrNameLst>
                                          <p:attrName>ppt_y</p:attrName>
                                        </p:attrNameLst>
                                      </p:cBhvr>
                                      <p:tavLst>
                                        <p:tav tm="0">
                                          <p:val>
                                            <p:strVal val="#ppt_y-#ppt_h*1.125000"/>
                                          </p:val>
                                        </p:tav>
                                        <p:tav tm="100000">
                                          <p:val>
                                            <p:strVal val="#ppt_y"/>
                                          </p:val>
                                        </p:tav>
                                      </p:tavLst>
                                    </p:anim>
                                    <p:animEffect transition="in" filter="wipe(down)">
                                      <p:cBhvr>
                                        <p:cTn id="123" dur="1000"/>
                                        <p:tgtEl>
                                          <p:spTgt spid="60593"/>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60579"/>
                                        </p:tgtEl>
                                        <p:attrNameLst>
                                          <p:attrName>style.visibility</p:attrName>
                                        </p:attrNameLst>
                                      </p:cBhvr>
                                      <p:to>
                                        <p:strVal val="visible"/>
                                      </p:to>
                                    </p:set>
                                    <p:animEffect transition="in" filter="slide(fromBottom)">
                                      <p:cBhvr>
                                        <p:cTn id="128" dur="1000"/>
                                        <p:tgtEl>
                                          <p:spTgt spid="60579"/>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nodeType="clickEffect">
                                  <p:stCondLst>
                                    <p:cond delay="0"/>
                                  </p:stCondLst>
                                  <p:childTnLst>
                                    <p:set>
                                      <p:cBhvr>
                                        <p:cTn id="132" dur="1" fill="hold">
                                          <p:stCondLst>
                                            <p:cond delay="0"/>
                                          </p:stCondLst>
                                        </p:cTn>
                                        <p:tgtEl>
                                          <p:spTgt spid="60569"/>
                                        </p:tgtEl>
                                        <p:attrNameLst>
                                          <p:attrName>style.visibility</p:attrName>
                                        </p:attrNameLst>
                                      </p:cBhvr>
                                      <p:to>
                                        <p:strVal val="visible"/>
                                      </p:to>
                                    </p:set>
                                    <p:animEffect transition="in" filter="slide(fromBottom)">
                                      <p:cBhvr>
                                        <p:cTn id="133" dur="1000"/>
                                        <p:tgtEl>
                                          <p:spTgt spid="60569"/>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1" fill="hold" nodeType="clickEffect">
                                  <p:stCondLst>
                                    <p:cond delay="0"/>
                                  </p:stCondLst>
                                  <p:childTnLst>
                                    <p:set>
                                      <p:cBhvr>
                                        <p:cTn id="137" dur="1" fill="hold">
                                          <p:stCondLst>
                                            <p:cond delay="0"/>
                                          </p:stCondLst>
                                        </p:cTn>
                                        <p:tgtEl>
                                          <p:spTgt spid="60603"/>
                                        </p:tgtEl>
                                        <p:attrNameLst>
                                          <p:attrName>style.visibility</p:attrName>
                                        </p:attrNameLst>
                                      </p:cBhvr>
                                      <p:to>
                                        <p:strVal val="visible"/>
                                      </p:to>
                                    </p:set>
                                    <p:anim calcmode="lin" valueType="num">
                                      <p:cBhvr additive="base">
                                        <p:cTn id="138" dur="1000"/>
                                        <p:tgtEl>
                                          <p:spTgt spid="60603"/>
                                        </p:tgtEl>
                                        <p:attrNameLst>
                                          <p:attrName>ppt_y</p:attrName>
                                        </p:attrNameLst>
                                      </p:cBhvr>
                                      <p:tavLst>
                                        <p:tav tm="0">
                                          <p:val>
                                            <p:strVal val="#ppt_y-#ppt_h*1.125000"/>
                                          </p:val>
                                        </p:tav>
                                        <p:tav tm="100000">
                                          <p:val>
                                            <p:strVal val="#ppt_y"/>
                                          </p:val>
                                        </p:tav>
                                      </p:tavLst>
                                    </p:anim>
                                    <p:animEffect transition="in" filter="wipe(down)">
                                      <p:cBhvr>
                                        <p:cTn id="139" dur="1000"/>
                                        <p:tgtEl>
                                          <p:spTgt spid="60603"/>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2" presetClass="entr" presetSubtype="4" fill="hold" grpId="0" nodeType="clickEffect">
                                  <p:stCondLst>
                                    <p:cond delay="0"/>
                                  </p:stCondLst>
                                  <p:childTnLst>
                                    <p:set>
                                      <p:cBhvr>
                                        <p:cTn id="143" dur="1" fill="hold">
                                          <p:stCondLst>
                                            <p:cond delay="0"/>
                                          </p:stCondLst>
                                        </p:cTn>
                                        <p:tgtEl>
                                          <p:spTgt spid="60585"/>
                                        </p:tgtEl>
                                        <p:attrNameLst>
                                          <p:attrName>style.visibility</p:attrName>
                                        </p:attrNameLst>
                                      </p:cBhvr>
                                      <p:to>
                                        <p:strVal val="visible"/>
                                      </p:to>
                                    </p:set>
                                    <p:animEffect transition="in" filter="slide(fromBottom)">
                                      <p:cBhvr>
                                        <p:cTn id="144" dur="1000"/>
                                        <p:tgtEl>
                                          <p:spTgt spid="60585"/>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2" presetClass="entr" presetSubtype="4" fill="hold" nodeType="clickEffect">
                                  <p:stCondLst>
                                    <p:cond delay="0"/>
                                  </p:stCondLst>
                                  <p:childTnLst>
                                    <p:set>
                                      <p:cBhvr>
                                        <p:cTn id="148" dur="1" fill="hold">
                                          <p:stCondLst>
                                            <p:cond delay="0"/>
                                          </p:stCondLst>
                                        </p:cTn>
                                        <p:tgtEl>
                                          <p:spTgt spid="60570"/>
                                        </p:tgtEl>
                                        <p:attrNameLst>
                                          <p:attrName>style.visibility</p:attrName>
                                        </p:attrNameLst>
                                      </p:cBhvr>
                                      <p:to>
                                        <p:strVal val="visible"/>
                                      </p:to>
                                    </p:set>
                                    <p:animEffect transition="in" filter="slide(fromBottom)">
                                      <p:cBhvr>
                                        <p:cTn id="149" dur="1000"/>
                                        <p:tgtEl>
                                          <p:spTgt spid="60570"/>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2" presetClass="entr" presetSubtype="1" fill="hold" nodeType="clickEffect">
                                  <p:stCondLst>
                                    <p:cond delay="0"/>
                                  </p:stCondLst>
                                  <p:childTnLst>
                                    <p:set>
                                      <p:cBhvr>
                                        <p:cTn id="153" dur="1" fill="hold">
                                          <p:stCondLst>
                                            <p:cond delay="0"/>
                                          </p:stCondLst>
                                        </p:cTn>
                                        <p:tgtEl>
                                          <p:spTgt spid="60604"/>
                                        </p:tgtEl>
                                        <p:attrNameLst>
                                          <p:attrName>style.visibility</p:attrName>
                                        </p:attrNameLst>
                                      </p:cBhvr>
                                      <p:to>
                                        <p:strVal val="visible"/>
                                      </p:to>
                                    </p:set>
                                    <p:anim calcmode="lin" valueType="num">
                                      <p:cBhvr additive="base">
                                        <p:cTn id="154" dur="1000"/>
                                        <p:tgtEl>
                                          <p:spTgt spid="60604"/>
                                        </p:tgtEl>
                                        <p:attrNameLst>
                                          <p:attrName>ppt_y</p:attrName>
                                        </p:attrNameLst>
                                      </p:cBhvr>
                                      <p:tavLst>
                                        <p:tav tm="0">
                                          <p:val>
                                            <p:strVal val="#ppt_y-#ppt_h*1.125000"/>
                                          </p:val>
                                        </p:tav>
                                        <p:tav tm="100000">
                                          <p:val>
                                            <p:strVal val="#ppt_y"/>
                                          </p:val>
                                        </p:tav>
                                      </p:tavLst>
                                    </p:anim>
                                    <p:animEffect transition="in" filter="wipe(down)">
                                      <p:cBhvr>
                                        <p:cTn id="155" dur="1000"/>
                                        <p:tgtEl>
                                          <p:spTgt spid="60604"/>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60584"/>
                                        </p:tgtEl>
                                        <p:attrNameLst>
                                          <p:attrName>style.visibility</p:attrName>
                                        </p:attrNameLst>
                                      </p:cBhvr>
                                      <p:to>
                                        <p:strVal val="visible"/>
                                      </p:to>
                                    </p:set>
                                    <p:animEffect transition="in" filter="slide(fromBottom)">
                                      <p:cBhvr>
                                        <p:cTn id="160" dur="1000"/>
                                        <p:tgtEl>
                                          <p:spTgt spid="60584"/>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60461"/>
                                        </p:tgtEl>
                                        <p:attrNameLst>
                                          <p:attrName>style.visibility</p:attrName>
                                        </p:attrNameLst>
                                      </p:cBhvr>
                                      <p:to>
                                        <p:strVal val="visible"/>
                                      </p:to>
                                    </p:set>
                                    <p:animEffect transition="in" filter="slide(fromBottom)">
                                      <p:cBhvr>
                                        <p:cTn id="165" dur="1000"/>
                                        <p:tgtEl>
                                          <p:spTgt spid="60461"/>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nodeType="clickEffect">
                                  <p:stCondLst>
                                    <p:cond delay="0"/>
                                  </p:stCondLst>
                                  <p:childTnLst>
                                    <p:set>
                                      <p:cBhvr>
                                        <p:cTn id="169" dur="1" fill="hold">
                                          <p:stCondLst>
                                            <p:cond delay="0"/>
                                          </p:stCondLst>
                                        </p:cTn>
                                        <p:tgtEl>
                                          <p:spTgt spid="60553"/>
                                        </p:tgtEl>
                                        <p:attrNameLst>
                                          <p:attrName>style.visibility</p:attrName>
                                        </p:attrNameLst>
                                      </p:cBhvr>
                                      <p:to>
                                        <p:strVal val="visible"/>
                                      </p:to>
                                    </p:set>
                                    <p:animEffect transition="in" filter="slide(fromBottom)">
                                      <p:cBhvr>
                                        <p:cTn id="170" dur="1000"/>
                                        <p:tgtEl>
                                          <p:spTgt spid="60553"/>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9" presetClass="emph" presetSubtype="0" grpId="0" nodeType="clickEffect">
                                  <p:stCondLst>
                                    <p:cond delay="0"/>
                                  </p:stCondLst>
                                  <p:childTnLst>
                                    <p:set>
                                      <p:cBhvr rctx="PPT">
                                        <p:cTn id="174" dur="indefinite"/>
                                        <p:tgtEl>
                                          <p:spTgt spid="60575"/>
                                        </p:tgtEl>
                                        <p:attrNameLst>
                                          <p:attrName>style.opacity</p:attrName>
                                        </p:attrNameLst>
                                      </p:cBhvr>
                                      <p:to>
                                        <p:strVal val="0.0"/>
                                      </p:to>
                                    </p:set>
                                    <p:animEffect filter="image" prLst="opacity: 0.0">
                                      <p:cBhvr rctx="IE">
                                        <p:cTn id="175" dur="indefinite"/>
                                        <p:tgtEl>
                                          <p:spTgt spid="60575"/>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60559"/>
                                        </p:tgtEl>
                                        <p:attrNameLst>
                                          <p:attrName>style.visibility</p:attrName>
                                        </p:attrNameLst>
                                      </p:cBhvr>
                                      <p:to>
                                        <p:strVal val="visible"/>
                                      </p:to>
                                    </p:set>
                                    <p:animEffect transition="in" filter="slide(fromBottom)">
                                      <p:cBhvr>
                                        <p:cTn id="180" dur="1000"/>
                                        <p:tgtEl>
                                          <p:spTgt spid="60559"/>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1" fill="hold" nodeType="clickEffect">
                                  <p:stCondLst>
                                    <p:cond delay="0"/>
                                  </p:stCondLst>
                                  <p:childTnLst>
                                    <p:set>
                                      <p:cBhvr>
                                        <p:cTn id="184" dur="1" fill="hold">
                                          <p:stCondLst>
                                            <p:cond delay="0"/>
                                          </p:stCondLst>
                                        </p:cTn>
                                        <p:tgtEl>
                                          <p:spTgt spid="60596"/>
                                        </p:tgtEl>
                                        <p:attrNameLst>
                                          <p:attrName>style.visibility</p:attrName>
                                        </p:attrNameLst>
                                      </p:cBhvr>
                                      <p:to>
                                        <p:strVal val="visible"/>
                                      </p:to>
                                    </p:set>
                                    <p:anim calcmode="lin" valueType="num">
                                      <p:cBhvr additive="base">
                                        <p:cTn id="185" dur="1000"/>
                                        <p:tgtEl>
                                          <p:spTgt spid="60596"/>
                                        </p:tgtEl>
                                        <p:attrNameLst>
                                          <p:attrName>ppt_y</p:attrName>
                                        </p:attrNameLst>
                                      </p:cBhvr>
                                      <p:tavLst>
                                        <p:tav tm="0">
                                          <p:val>
                                            <p:strVal val="#ppt_y-#ppt_h*1.125000"/>
                                          </p:val>
                                        </p:tav>
                                        <p:tav tm="100000">
                                          <p:val>
                                            <p:strVal val="#ppt_y"/>
                                          </p:val>
                                        </p:tav>
                                      </p:tavLst>
                                    </p:anim>
                                    <p:animEffect transition="in" filter="wipe(down)">
                                      <p:cBhvr>
                                        <p:cTn id="186" dur="1000"/>
                                        <p:tgtEl>
                                          <p:spTgt spid="60596"/>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2" presetClass="entr" presetSubtype="4" fill="hold" grpId="0" nodeType="clickEffect">
                                  <p:stCondLst>
                                    <p:cond delay="0"/>
                                  </p:stCondLst>
                                  <p:childTnLst>
                                    <p:set>
                                      <p:cBhvr>
                                        <p:cTn id="190" dur="1" fill="hold">
                                          <p:stCondLst>
                                            <p:cond delay="0"/>
                                          </p:stCondLst>
                                        </p:cTn>
                                        <p:tgtEl>
                                          <p:spTgt spid="60580"/>
                                        </p:tgtEl>
                                        <p:attrNameLst>
                                          <p:attrName>style.visibility</p:attrName>
                                        </p:attrNameLst>
                                      </p:cBhvr>
                                      <p:to>
                                        <p:strVal val="visible"/>
                                      </p:to>
                                    </p:set>
                                    <p:animEffect transition="in" filter="slide(fromBottom)">
                                      <p:cBhvr>
                                        <p:cTn id="191" dur="1000"/>
                                        <p:tgtEl>
                                          <p:spTgt spid="60580"/>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12" presetClass="entr" presetSubtype="4" fill="hold" grpId="0" nodeType="clickEffect">
                                  <p:stCondLst>
                                    <p:cond delay="0"/>
                                  </p:stCondLst>
                                  <p:childTnLst>
                                    <p:set>
                                      <p:cBhvr>
                                        <p:cTn id="195" dur="1" fill="hold">
                                          <p:stCondLst>
                                            <p:cond delay="0"/>
                                          </p:stCondLst>
                                        </p:cTn>
                                        <p:tgtEl>
                                          <p:spTgt spid="60560"/>
                                        </p:tgtEl>
                                        <p:attrNameLst>
                                          <p:attrName>style.visibility</p:attrName>
                                        </p:attrNameLst>
                                      </p:cBhvr>
                                      <p:to>
                                        <p:strVal val="visible"/>
                                      </p:to>
                                    </p:set>
                                    <p:animEffect transition="in" filter="slide(fromBottom)">
                                      <p:cBhvr>
                                        <p:cTn id="196" dur="1000"/>
                                        <p:tgtEl>
                                          <p:spTgt spid="60560"/>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2" presetClass="entr" presetSubtype="1" fill="hold" nodeType="clickEffect">
                                  <p:stCondLst>
                                    <p:cond delay="0"/>
                                  </p:stCondLst>
                                  <p:childTnLst>
                                    <p:set>
                                      <p:cBhvr>
                                        <p:cTn id="200" dur="1" fill="hold">
                                          <p:stCondLst>
                                            <p:cond delay="0"/>
                                          </p:stCondLst>
                                        </p:cTn>
                                        <p:tgtEl>
                                          <p:spTgt spid="60597"/>
                                        </p:tgtEl>
                                        <p:attrNameLst>
                                          <p:attrName>style.visibility</p:attrName>
                                        </p:attrNameLst>
                                      </p:cBhvr>
                                      <p:to>
                                        <p:strVal val="visible"/>
                                      </p:to>
                                    </p:set>
                                    <p:anim calcmode="lin" valueType="num">
                                      <p:cBhvr additive="base">
                                        <p:cTn id="201" dur="1000"/>
                                        <p:tgtEl>
                                          <p:spTgt spid="60597"/>
                                        </p:tgtEl>
                                        <p:attrNameLst>
                                          <p:attrName>ppt_y</p:attrName>
                                        </p:attrNameLst>
                                      </p:cBhvr>
                                      <p:tavLst>
                                        <p:tav tm="0">
                                          <p:val>
                                            <p:strVal val="#ppt_y-#ppt_h*1.125000"/>
                                          </p:val>
                                        </p:tav>
                                        <p:tav tm="100000">
                                          <p:val>
                                            <p:strVal val="#ppt_y"/>
                                          </p:val>
                                        </p:tav>
                                      </p:tavLst>
                                    </p:anim>
                                    <p:animEffect transition="in" filter="wipe(down)">
                                      <p:cBhvr>
                                        <p:cTn id="202" dur="1000"/>
                                        <p:tgtEl>
                                          <p:spTgt spid="60597"/>
                                        </p:tgtEl>
                                      </p:cBhvr>
                                    </p:animEffec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12" presetClass="entr" presetSubtype="4" fill="hold" grpId="0" nodeType="clickEffect">
                                  <p:stCondLst>
                                    <p:cond delay="0"/>
                                  </p:stCondLst>
                                  <p:childTnLst>
                                    <p:set>
                                      <p:cBhvr>
                                        <p:cTn id="206" dur="1" fill="hold">
                                          <p:stCondLst>
                                            <p:cond delay="0"/>
                                          </p:stCondLst>
                                        </p:cTn>
                                        <p:tgtEl>
                                          <p:spTgt spid="60581"/>
                                        </p:tgtEl>
                                        <p:attrNameLst>
                                          <p:attrName>style.visibility</p:attrName>
                                        </p:attrNameLst>
                                      </p:cBhvr>
                                      <p:to>
                                        <p:strVal val="visible"/>
                                      </p:to>
                                    </p:set>
                                    <p:animEffect transition="in" filter="slide(fromBottom)">
                                      <p:cBhvr>
                                        <p:cTn id="207" dur="1000"/>
                                        <p:tgtEl>
                                          <p:spTgt spid="60581"/>
                                        </p:tgtEl>
                                      </p:cBhvr>
                                    </p:animEffec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2" presetClass="entr" presetSubtype="4" fill="hold" nodeType="clickEffect">
                                  <p:stCondLst>
                                    <p:cond delay="0"/>
                                  </p:stCondLst>
                                  <p:childTnLst>
                                    <p:set>
                                      <p:cBhvr>
                                        <p:cTn id="211" dur="1" fill="hold">
                                          <p:stCondLst>
                                            <p:cond delay="0"/>
                                          </p:stCondLst>
                                        </p:cTn>
                                        <p:tgtEl>
                                          <p:spTgt spid="60567"/>
                                        </p:tgtEl>
                                        <p:attrNameLst>
                                          <p:attrName>style.visibility</p:attrName>
                                        </p:attrNameLst>
                                      </p:cBhvr>
                                      <p:to>
                                        <p:strVal val="visible"/>
                                      </p:to>
                                    </p:set>
                                    <p:animEffect transition="in" filter="slide(fromBottom)">
                                      <p:cBhvr>
                                        <p:cTn id="212" dur="1000"/>
                                        <p:tgtEl>
                                          <p:spTgt spid="60567"/>
                                        </p:tgtEl>
                                      </p:cBhvr>
                                    </p:animEffect>
                                  </p:childTnLst>
                                </p:cTn>
                              </p:par>
                            </p:childTnLst>
                          </p:cTn>
                        </p:par>
                      </p:childTnLst>
                    </p:cTn>
                  </p:par>
                  <p:par>
                    <p:cTn id="213" fill="hold" nodeType="clickPar">
                      <p:stCondLst>
                        <p:cond delay="indefinite"/>
                      </p:stCondLst>
                      <p:childTnLst>
                        <p:par>
                          <p:cTn id="214" fill="hold" nodeType="withGroup">
                            <p:stCondLst>
                              <p:cond delay="0"/>
                            </p:stCondLst>
                            <p:childTnLst>
                              <p:par>
                                <p:cTn id="215" presetID="12" presetClass="entr" presetSubtype="1" fill="hold" nodeType="clickEffect">
                                  <p:stCondLst>
                                    <p:cond delay="0"/>
                                  </p:stCondLst>
                                  <p:childTnLst>
                                    <p:set>
                                      <p:cBhvr>
                                        <p:cTn id="216" dur="1" fill="hold">
                                          <p:stCondLst>
                                            <p:cond delay="0"/>
                                          </p:stCondLst>
                                        </p:cTn>
                                        <p:tgtEl>
                                          <p:spTgt spid="60598"/>
                                        </p:tgtEl>
                                        <p:attrNameLst>
                                          <p:attrName>style.visibility</p:attrName>
                                        </p:attrNameLst>
                                      </p:cBhvr>
                                      <p:to>
                                        <p:strVal val="visible"/>
                                      </p:to>
                                    </p:set>
                                    <p:anim calcmode="lin" valueType="num">
                                      <p:cBhvr additive="base">
                                        <p:cTn id="217" dur="1000"/>
                                        <p:tgtEl>
                                          <p:spTgt spid="60598"/>
                                        </p:tgtEl>
                                        <p:attrNameLst>
                                          <p:attrName>ppt_y</p:attrName>
                                        </p:attrNameLst>
                                      </p:cBhvr>
                                      <p:tavLst>
                                        <p:tav tm="0">
                                          <p:val>
                                            <p:strVal val="#ppt_y-#ppt_h*1.125000"/>
                                          </p:val>
                                        </p:tav>
                                        <p:tav tm="100000">
                                          <p:val>
                                            <p:strVal val="#ppt_y"/>
                                          </p:val>
                                        </p:tav>
                                      </p:tavLst>
                                    </p:anim>
                                    <p:animEffect transition="in" filter="wipe(down)">
                                      <p:cBhvr>
                                        <p:cTn id="218" dur="1000"/>
                                        <p:tgtEl>
                                          <p:spTgt spid="60598"/>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2" presetClass="entr" presetSubtype="4" fill="hold" grpId="0" nodeType="clickEffect">
                                  <p:stCondLst>
                                    <p:cond delay="0"/>
                                  </p:stCondLst>
                                  <p:childTnLst>
                                    <p:set>
                                      <p:cBhvr>
                                        <p:cTn id="222" dur="1" fill="hold">
                                          <p:stCondLst>
                                            <p:cond delay="0"/>
                                          </p:stCondLst>
                                        </p:cTn>
                                        <p:tgtEl>
                                          <p:spTgt spid="60586"/>
                                        </p:tgtEl>
                                        <p:attrNameLst>
                                          <p:attrName>style.visibility</p:attrName>
                                        </p:attrNameLst>
                                      </p:cBhvr>
                                      <p:to>
                                        <p:strVal val="visible"/>
                                      </p:to>
                                    </p:set>
                                    <p:animEffect transition="in" filter="slide(fromBottom)">
                                      <p:cBhvr>
                                        <p:cTn id="223" dur="1000"/>
                                        <p:tgtEl>
                                          <p:spTgt spid="60586"/>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2" presetClass="entr" presetSubtype="4" fill="hold" nodeType="clickEffect">
                                  <p:stCondLst>
                                    <p:cond delay="0"/>
                                  </p:stCondLst>
                                  <p:childTnLst>
                                    <p:set>
                                      <p:cBhvr>
                                        <p:cTn id="227" dur="1" fill="hold">
                                          <p:stCondLst>
                                            <p:cond delay="0"/>
                                          </p:stCondLst>
                                        </p:cTn>
                                        <p:tgtEl>
                                          <p:spTgt spid="60568"/>
                                        </p:tgtEl>
                                        <p:attrNameLst>
                                          <p:attrName>style.visibility</p:attrName>
                                        </p:attrNameLst>
                                      </p:cBhvr>
                                      <p:to>
                                        <p:strVal val="visible"/>
                                      </p:to>
                                    </p:set>
                                    <p:animEffect transition="in" filter="slide(fromBottom)">
                                      <p:cBhvr>
                                        <p:cTn id="228" dur="1000"/>
                                        <p:tgtEl>
                                          <p:spTgt spid="60568"/>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2" presetClass="entr" presetSubtype="1" fill="hold" nodeType="clickEffect">
                                  <p:stCondLst>
                                    <p:cond delay="0"/>
                                  </p:stCondLst>
                                  <p:childTnLst>
                                    <p:set>
                                      <p:cBhvr>
                                        <p:cTn id="232" dur="1" fill="hold">
                                          <p:stCondLst>
                                            <p:cond delay="0"/>
                                          </p:stCondLst>
                                        </p:cTn>
                                        <p:tgtEl>
                                          <p:spTgt spid="60599"/>
                                        </p:tgtEl>
                                        <p:attrNameLst>
                                          <p:attrName>style.visibility</p:attrName>
                                        </p:attrNameLst>
                                      </p:cBhvr>
                                      <p:to>
                                        <p:strVal val="visible"/>
                                      </p:to>
                                    </p:set>
                                    <p:anim calcmode="lin" valueType="num">
                                      <p:cBhvr additive="base">
                                        <p:cTn id="233" dur="1000"/>
                                        <p:tgtEl>
                                          <p:spTgt spid="60599"/>
                                        </p:tgtEl>
                                        <p:attrNameLst>
                                          <p:attrName>ppt_y</p:attrName>
                                        </p:attrNameLst>
                                      </p:cBhvr>
                                      <p:tavLst>
                                        <p:tav tm="0">
                                          <p:val>
                                            <p:strVal val="#ppt_y-#ppt_h*1.125000"/>
                                          </p:val>
                                        </p:tav>
                                        <p:tav tm="100000">
                                          <p:val>
                                            <p:strVal val="#ppt_y"/>
                                          </p:val>
                                        </p:tav>
                                      </p:tavLst>
                                    </p:anim>
                                    <p:animEffect transition="in" filter="wipe(down)">
                                      <p:cBhvr>
                                        <p:cTn id="234" dur="1000"/>
                                        <p:tgtEl>
                                          <p:spTgt spid="60599"/>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2" presetClass="entr" presetSubtype="4" fill="hold" grpId="0" nodeType="clickEffect">
                                  <p:stCondLst>
                                    <p:cond delay="0"/>
                                  </p:stCondLst>
                                  <p:childTnLst>
                                    <p:set>
                                      <p:cBhvr>
                                        <p:cTn id="238" dur="1" fill="hold">
                                          <p:stCondLst>
                                            <p:cond delay="0"/>
                                          </p:stCondLst>
                                        </p:cTn>
                                        <p:tgtEl>
                                          <p:spTgt spid="60587"/>
                                        </p:tgtEl>
                                        <p:attrNameLst>
                                          <p:attrName>style.visibility</p:attrName>
                                        </p:attrNameLst>
                                      </p:cBhvr>
                                      <p:to>
                                        <p:strVal val="visible"/>
                                      </p:to>
                                    </p:set>
                                    <p:animEffect transition="in" filter="slide(fromBottom)">
                                      <p:cBhvr>
                                        <p:cTn id="239" dur="1000"/>
                                        <p:tgtEl>
                                          <p:spTgt spid="60587"/>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2" presetClass="entr" presetSubtype="8" fill="hold" grpId="0" nodeType="clickEffect">
                                  <p:stCondLst>
                                    <p:cond delay="0"/>
                                  </p:stCondLst>
                                  <p:childTnLst>
                                    <p:set>
                                      <p:cBhvr>
                                        <p:cTn id="243" dur="1" fill="hold">
                                          <p:stCondLst>
                                            <p:cond delay="0"/>
                                          </p:stCondLst>
                                        </p:cTn>
                                        <p:tgtEl>
                                          <p:spTgt spid="60600"/>
                                        </p:tgtEl>
                                        <p:attrNameLst>
                                          <p:attrName>style.visibility</p:attrName>
                                        </p:attrNameLst>
                                      </p:cBhvr>
                                      <p:to>
                                        <p:strVal val="visible"/>
                                      </p:to>
                                    </p:set>
                                    <p:anim calcmode="lin" valueType="num">
                                      <p:cBhvr additive="base">
                                        <p:cTn id="244" dur="1000" fill="hold"/>
                                        <p:tgtEl>
                                          <p:spTgt spid="60600"/>
                                        </p:tgtEl>
                                        <p:attrNameLst>
                                          <p:attrName>ppt_x</p:attrName>
                                        </p:attrNameLst>
                                      </p:cBhvr>
                                      <p:tavLst>
                                        <p:tav tm="0">
                                          <p:val>
                                            <p:strVal val="0-#ppt_w/2"/>
                                          </p:val>
                                        </p:tav>
                                        <p:tav tm="100000">
                                          <p:val>
                                            <p:strVal val="#ppt_x"/>
                                          </p:val>
                                        </p:tav>
                                      </p:tavLst>
                                    </p:anim>
                                    <p:anim calcmode="lin" valueType="num">
                                      <p:cBhvr additive="base">
                                        <p:cTn id="245" dur="1000" fill="hold"/>
                                        <p:tgtEl>
                                          <p:spTgt spid="606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59" grpId="0"/>
      <p:bldP spid="60460" grpId="0"/>
      <p:bldP spid="60461" grpId="0"/>
      <p:bldP spid="60557" grpId="0" animBg="1"/>
      <p:bldP spid="60558" grpId="0" animBg="1"/>
      <p:bldP spid="60559" grpId="0" animBg="1"/>
      <p:bldP spid="60560" grpId="0" animBg="1"/>
      <p:bldP spid="60561" grpId="0" animBg="1"/>
      <p:bldP spid="60562" grpId="0" animBg="1"/>
      <p:bldP spid="60573" grpId="0" animBg="1"/>
      <p:bldP spid="60574" grpId="0" animBg="1"/>
      <p:bldP spid="60575" grpId="0" animBg="1"/>
      <p:bldP spid="60576" grpId="0" animBg="1"/>
      <p:bldP spid="60577" grpId="0" animBg="1"/>
      <p:bldP spid="60578" grpId="0" animBg="1"/>
      <p:bldP spid="60579" grpId="0" animBg="1"/>
      <p:bldP spid="60580" grpId="0" animBg="1"/>
      <p:bldP spid="60581" grpId="0" animBg="1"/>
      <p:bldP spid="60582" grpId="0" animBg="1"/>
      <p:bldP spid="60583" grpId="0" animBg="1"/>
      <p:bldP spid="60584" grpId="0" animBg="1"/>
      <p:bldP spid="60585" grpId="0" animBg="1"/>
      <p:bldP spid="60586" grpId="0" animBg="1"/>
      <p:bldP spid="60587" grpId="0" animBg="1"/>
      <p:bldP spid="6060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12">
            <a:extLst>
              <a:ext uri="{FF2B5EF4-FFF2-40B4-BE49-F238E27FC236}">
                <a16:creationId xmlns:a16="http://schemas.microsoft.com/office/drawing/2014/main" id="{097E5D47-0E9A-4154-A5FF-3E9E65D82BED}"/>
              </a:ext>
            </a:extLst>
          </p:cNvPr>
          <p:cNvSpPr>
            <a:spLocks noChangeArrowheads="1"/>
          </p:cNvSpPr>
          <p:nvPr/>
        </p:nvSpPr>
        <p:spPr bwMode="auto">
          <a:xfrm>
            <a:off x="36000" y="981075"/>
            <a:ext cx="90720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eaLnBrk="1" hangingPunct="1">
              <a:spcBef>
                <a:spcPct val="20000"/>
              </a:spcBef>
              <a:buClr>
                <a:schemeClr val="accent2"/>
              </a:buClr>
              <a:buSzPct val="80000"/>
              <a:buFont typeface="Wingdings" panose="05000000000000000000" pitchFamily="2" charset="2"/>
              <a:buNone/>
            </a:pPr>
            <a:r>
              <a:rPr lang="it-IT" altLang="it-IT" sz="2200" dirty="0">
                <a:solidFill>
                  <a:srgbClr val="FFFFFF"/>
                </a:solidFill>
              </a:rPr>
              <a:t>Indagine insiemistica sulla doppia proiezione ortogonale di </a:t>
            </a:r>
            <a:r>
              <a:rPr lang="it-IT" altLang="it-IT" sz="2200" dirty="0" err="1">
                <a:solidFill>
                  <a:srgbClr val="FFFFFF"/>
                </a:solidFill>
              </a:rPr>
              <a:t>Monge</a:t>
            </a:r>
            <a:endParaRPr lang="it-IT" altLang="it-IT" sz="2200" dirty="0">
              <a:solidFill>
                <a:srgbClr val="FFFFFF"/>
              </a:solidFill>
            </a:endParaRPr>
          </a:p>
        </p:txBody>
      </p:sp>
      <p:sp>
        <p:nvSpPr>
          <p:cNvPr id="3" name="Rectangle 20">
            <a:extLst>
              <a:ext uri="{FF2B5EF4-FFF2-40B4-BE49-F238E27FC236}">
                <a16:creationId xmlns:a16="http://schemas.microsoft.com/office/drawing/2014/main" id="{56E2F362-7923-4236-9755-92284DF21F9C}"/>
              </a:ext>
            </a:extLst>
          </p:cNvPr>
          <p:cNvSpPr txBox="1">
            <a:spLocks noChangeArrowheads="1"/>
          </p:cNvSpPr>
          <p:nvPr/>
        </p:nvSpPr>
        <p:spPr>
          <a:xfrm>
            <a:off x="40944" y="40944"/>
            <a:ext cx="6716712" cy="742950"/>
          </a:xfrm>
          <a:prstGeom prst="rect">
            <a:avLst/>
          </a:prstGeom>
          <a:noFill/>
          <a:ln w="38100" cmpd="dbl">
            <a:solidFill>
              <a:srgbClr val="FFFFFF"/>
            </a:solidFill>
          </a:ln>
        </p:spPr>
        <p:txBody>
          <a:bodyPr anchor="ctr"/>
          <a:lstStyle/>
          <a:p>
            <a:pPr algn="ctr" eaLnBrk="1" hangingPunct="1">
              <a:defRPr/>
            </a:pPr>
            <a:r>
              <a:rPr lang="it-IT" sz="3200" kern="0" dirty="0">
                <a:solidFill>
                  <a:srgbClr val="FFFFFF"/>
                </a:solidFill>
                <a:ea typeface="+mj-ea"/>
                <a:cs typeface="+mj-cs"/>
              </a:rPr>
              <a:t>Geometria descrittiva dinamica</a:t>
            </a:r>
          </a:p>
        </p:txBody>
      </p:sp>
      <p:sp>
        <p:nvSpPr>
          <p:cNvPr id="4" name="CasellaDiTesto 3">
            <a:extLst>
              <a:ext uri="{FF2B5EF4-FFF2-40B4-BE49-F238E27FC236}">
                <a16:creationId xmlns:a16="http://schemas.microsoft.com/office/drawing/2014/main" id="{DCDF7EE5-0D64-4808-AEF4-E24B633E850A}"/>
              </a:ext>
            </a:extLst>
          </p:cNvPr>
          <p:cNvSpPr txBox="1">
            <a:spLocks noChangeArrowheads="1"/>
          </p:cNvSpPr>
          <p:nvPr/>
        </p:nvSpPr>
        <p:spPr bwMode="auto">
          <a:xfrm>
            <a:off x="0" y="1576673"/>
            <a:ext cx="9144000" cy="11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r>
              <a:rPr lang="it-IT" altLang="it-IT" sz="1800" dirty="0"/>
              <a:t>Con questo </a:t>
            </a:r>
            <a:r>
              <a:rPr lang="it-IT" altLang="it-IT" sz="1800" dirty="0" err="1"/>
              <a:t>learning</a:t>
            </a:r>
            <a:r>
              <a:rPr lang="it-IT" altLang="it-IT" sz="1800" dirty="0"/>
              <a:t> </a:t>
            </a:r>
            <a:r>
              <a:rPr lang="it-IT" altLang="it-IT" sz="1800" dirty="0" err="1"/>
              <a:t>object</a:t>
            </a:r>
            <a:r>
              <a:rPr lang="it-IT" altLang="it-IT" sz="1800" dirty="0"/>
              <a:t>, naturale completamento del precedente, si costruisce un </a:t>
            </a:r>
          </a:p>
          <a:p>
            <a:pPr algn="ctr"/>
            <a:r>
              <a:rPr lang="it-IT" altLang="it-IT" sz="2400" dirty="0">
                <a:solidFill>
                  <a:srgbClr val="FFFF00"/>
                </a:solidFill>
              </a:rPr>
              <a:t>abaco tipologico di riferimento relativo alla retta ed alle sue possibili collocazioni nello spazio del diedro</a:t>
            </a:r>
          </a:p>
        </p:txBody>
      </p:sp>
      <p:sp>
        <p:nvSpPr>
          <p:cNvPr id="5" name="CasellaDiTesto 4">
            <a:extLst>
              <a:ext uri="{FF2B5EF4-FFF2-40B4-BE49-F238E27FC236}">
                <a16:creationId xmlns:a16="http://schemas.microsoft.com/office/drawing/2014/main" id="{4F7129D1-D3B0-4542-82DE-894A4D9221E0}"/>
              </a:ext>
            </a:extLst>
          </p:cNvPr>
          <p:cNvSpPr txBox="1">
            <a:spLocks noChangeArrowheads="1"/>
          </p:cNvSpPr>
          <p:nvPr/>
        </p:nvSpPr>
        <p:spPr bwMode="auto">
          <a:xfrm>
            <a:off x="36000" y="2771775"/>
            <a:ext cx="9072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r>
              <a:rPr lang="it-IT" altLang="it-IT" sz="1800" dirty="0"/>
              <a:t>La retta, generata da un punto dinamico, viene definita geometricamente con riferimento agli elementi costitutivi del luogo (il diedro) caratterizzandone gli elementi descrittivi, </a:t>
            </a:r>
            <a:r>
              <a:rPr lang="it-IT" altLang="it-IT" sz="2400" dirty="0">
                <a:solidFill>
                  <a:schemeClr val="accent2"/>
                </a:solidFill>
              </a:rPr>
              <a:t>tracce</a:t>
            </a:r>
            <a:r>
              <a:rPr lang="it-IT" altLang="it-IT" sz="1800" dirty="0"/>
              <a:t> e </a:t>
            </a:r>
            <a:r>
              <a:rPr lang="it-IT" altLang="it-IT" sz="2400" dirty="0">
                <a:solidFill>
                  <a:schemeClr val="accent2"/>
                </a:solidFill>
              </a:rPr>
              <a:t>proiezioni</a:t>
            </a:r>
            <a:r>
              <a:rPr lang="it-IT" altLang="it-IT" sz="1800" dirty="0"/>
              <a:t>, e la relativa trasposizione grafica.</a:t>
            </a:r>
          </a:p>
        </p:txBody>
      </p:sp>
      <p:sp>
        <p:nvSpPr>
          <p:cNvPr id="6" name="CasellaDiTesto 5">
            <a:extLst>
              <a:ext uri="{FF2B5EF4-FFF2-40B4-BE49-F238E27FC236}">
                <a16:creationId xmlns:a16="http://schemas.microsoft.com/office/drawing/2014/main" id="{7142DA5A-43B4-4CD1-9493-65EAA235323C}"/>
              </a:ext>
            </a:extLst>
          </p:cNvPr>
          <p:cNvSpPr txBox="1">
            <a:spLocks noChangeArrowheads="1"/>
          </p:cNvSpPr>
          <p:nvPr/>
        </p:nvSpPr>
        <p:spPr bwMode="auto">
          <a:xfrm>
            <a:off x="36000" y="3924300"/>
            <a:ext cx="907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r>
              <a:rPr lang="it-IT" altLang="it-IT" sz="1800" dirty="0"/>
              <a:t>La presentazione termina con l’esempio di tre test di verifica:</a:t>
            </a:r>
          </a:p>
          <a:p>
            <a:pPr algn="ctr"/>
            <a:r>
              <a:rPr lang="it-IT" altLang="it-IT" sz="1800" dirty="0"/>
              <a:t> </a:t>
            </a:r>
            <a:r>
              <a:rPr lang="it-IT" altLang="it-IT" sz="1800" dirty="0">
                <a:solidFill>
                  <a:schemeClr val="accent2"/>
                </a:solidFill>
              </a:rPr>
              <a:t>un test grafico, un test teorico ed un test di logica</a:t>
            </a:r>
            <a:r>
              <a:rPr lang="it-IT" altLang="it-IT" sz="1800" dirty="0"/>
              <a:t>.</a:t>
            </a:r>
          </a:p>
        </p:txBody>
      </p:sp>
      <p:sp>
        <p:nvSpPr>
          <p:cNvPr id="7" name="CasellaDiTesto 6">
            <a:extLst>
              <a:ext uri="{FF2B5EF4-FFF2-40B4-BE49-F238E27FC236}">
                <a16:creationId xmlns:a16="http://schemas.microsoft.com/office/drawing/2014/main" id="{C1182DE1-DDD1-4540-88FD-4058C9A164D1}"/>
              </a:ext>
            </a:extLst>
          </p:cNvPr>
          <p:cNvSpPr txBox="1">
            <a:spLocks noChangeArrowheads="1"/>
          </p:cNvSpPr>
          <p:nvPr/>
        </p:nvSpPr>
        <p:spPr bwMode="auto">
          <a:xfrm>
            <a:off x="36000" y="4881563"/>
            <a:ext cx="907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r>
              <a:rPr lang="it-IT" altLang="it-IT" sz="1800" dirty="0"/>
              <a:t>Dopo i test di verifica sono presentati alcuni temi da svolgere come esercitazioni da sviluppare sotto forma di elaborati grafici. </a:t>
            </a:r>
          </a:p>
        </p:txBody>
      </p:sp>
      <p:sp>
        <p:nvSpPr>
          <p:cNvPr id="8" name="CasellaDiTesto 7">
            <a:extLst>
              <a:ext uri="{FF2B5EF4-FFF2-40B4-BE49-F238E27FC236}">
                <a16:creationId xmlns:a16="http://schemas.microsoft.com/office/drawing/2014/main" id="{9B121F77-5A78-478E-8682-3F49C52032C8}"/>
              </a:ext>
            </a:extLst>
          </p:cNvPr>
          <p:cNvSpPr txBox="1">
            <a:spLocks noChangeArrowheads="1"/>
          </p:cNvSpPr>
          <p:nvPr/>
        </p:nvSpPr>
        <p:spPr bwMode="auto">
          <a:xfrm>
            <a:off x="36000" y="5753100"/>
            <a:ext cx="90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r>
              <a:rPr lang="it-IT" altLang="it-IT" sz="1800" dirty="0"/>
              <a:t>La presentazione si chiude con la creazione di una griglia di valutazione, per gli elaborati grafici, che prende in esame i tre momenti del processo rappresentativo: </a:t>
            </a:r>
          </a:p>
          <a:p>
            <a:pPr algn="ctr"/>
            <a:r>
              <a:rPr lang="it-IT" altLang="it-IT" sz="1800" dirty="0">
                <a:solidFill>
                  <a:schemeClr val="accent2"/>
                </a:solidFill>
              </a:rPr>
              <a:t>conoscenza, capacità e competenza</a:t>
            </a:r>
            <a:r>
              <a:rPr lang="it-IT" altLang="it-IT" sz="1800" dirty="0"/>
              <a:t>.</a:t>
            </a:r>
          </a:p>
        </p:txBody>
      </p:sp>
      <p:sp>
        <p:nvSpPr>
          <p:cNvPr id="32777" name="Titolo 9">
            <a:extLst>
              <a:ext uri="{FF2B5EF4-FFF2-40B4-BE49-F238E27FC236}">
                <a16:creationId xmlns:a16="http://schemas.microsoft.com/office/drawing/2014/main" id="{511C0064-924B-44BC-BA50-76AD3D82C00D}"/>
              </a:ext>
            </a:extLst>
          </p:cNvPr>
          <p:cNvSpPr>
            <a:spLocks noGrp="1"/>
          </p:cNvSpPr>
          <p:nvPr>
            <p:ph type="title" idx="4294967295"/>
          </p:nvPr>
        </p:nvSpPr>
        <p:spPr>
          <a:xfrm>
            <a:off x="7112331" y="40944"/>
            <a:ext cx="1990725" cy="712787"/>
          </a:xfrm>
          <a:noFill/>
          <a:ln>
            <a:solidFill>
              <a:schemeClr val="tx1"/>
            </a:solidFill>
          </a:ln>
          <a:extLst>
            <a:ext uri="{909E8E84-426E-40DD-AFC4-6F175D3DCCD1}">
              <a14:hiddenFill xmlns:a14="http://schemas.microsoft.com/office/drawing/2010/main">
                <a:solidFill>
                  <a:srgbClr val="FFFFFF"/>
                </a:solidFill>
              </a14:hiddenFill>
            </a:ext>
          </a:extLst>
        </p:spPr>
        <p:txBody>
          <a:bodyPr anchor="t"/>
          <a:lstStyle/>
          <a:p>
            <a:pPr algn="ctr"/>
            <a:r>
              <a:rPr lang="it-IT" altLang="it-IT" sz="2000">
                <a:solidFill>
                  <a:schemeClr val="tx1"/>
                </a:solidFill>
                <a:effectLst/>
                <a:latin typeface="Comic Sans MS" panose="030F0702030302020204" pitchFamily="66" charset="0"/>
              </a:rPr>
              <a:t>Introduzione</a:t>
            </a:r>
          </a:p>
        </p:txBody>
      </p:sp>
      <p:sp>
        <p:nvSpPr>
          <p:cNvPr id="11" name="AutoShape 13">
            <a:hlinkClick r:id="rId2" action="ppaction://hlinksldjump" highlightClick="1"/>
            <a:extLst>
              <a:ext uri="{FF2B5EF4-FFF2-40B4-BE49-F238E27FC236}">
                <a16:creationId xmlns:a16="http://schemas.microsoft.com/office/drawing/2014/main" id="{C010ED86-12FA-4F17-81DC-AC77BD73A0FA}"/>
              </a:ext>
            </a:extLst>
          </p:cNvPr>
          <p:cNvSpPr>
            <a:spLocks noChangeArrowheads="1"/>
          </p:cNvSpPr>
          <p:nvPr/>
        </p:nvSpPr>
        <p:spPr bwMode="auto">
          <a:xfrm>
            <a:off x="7249671" y="387779"/>
            <a:ext cx="1757362" cy="335280"/>
          </a:xfrm>
          <a:prstGeom prst="actionButtonBlank">
            <a:avLst/>
          </a:prstGeom>
          <a:solidFill>
            <a:srgbClr val="CCECFF"/>
          </a:solidFill>
          <a:ln w="3175">
            <a:noFill/>
            <a:miter lim="800000"/>
            <a:headEnd/>
            <a:tailEnd/>
          </a:ln>
          <a:effectLst/>
          <a:scene3d>
            <a:camera prst="orthographicFront"/>
            <a:lightRig rig="threePt" dir="t"/>
          </a:scene3d>
          <a:sp3d>
            <a:bevelT prst="angle"/>
          </a:sp3d>
        </p:spPr>
        <p:txBody>
          <a:bodyPr anchor="ctr"/>
          <a:lstStyle/>
          <a:p>
            <a:pPr algn="ctr" fontAlgn="auto">
              <a:spcBef>
                <a:spcPct val="50000"/>
              </a:spcBef>
              <a:spcAft>
                <a:spcPts val="0"/>
              </a:spcAft>
              <a:defRPr/>
            </a:pPr>
            <a:r>
              <a:rPr lang="it-IT" sz="1400" kern="0" dirty="0">
                <a:solidFill>
                  <a:srgbClr val="0000FF"/>
                </a:solidFill>
                <a:cs typeface="Courier New" pitchFamily="49" charset="0"/>
              </a:rPr>
              <a:t>Presentazione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anim calcmode="lin" valueType="num">
                                      <p:cBhvr>
                                        <p:cTn id="15" dur="500" fill="hold"/>
                                        <p:tgtEl>
                                          <p:spTgt spid="5"/>
                                        </p:tgtEl>
                                        <p:attrNameLst>
                                          <p:attrName>ppt_x</p:attrName>
                                        </p:attrNameLst>
                                      </p:cBhvr>
                                      <p:tavLst>
                                        <p:tav tm="0">
                                          <p:val>
                                            <p:strVal val="#ppt_x"/>
                                          </p:val>
                                        </p:tav>
                                        <p:tav tm="100000">
                                          <p:val>
                                            <p:strVal val="#ppt_x"/>
                                          </p:val>
                                        </p:tav>
                                      </p:tavLst>
                                    </p:anim>
                                    <p:anim calcmode="lin" valueType="num">
                                      <p:cBhvr>
                                        <p:cTn id="16"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anim calcmode="lin" valueType="num">
                                      <p:cBhvr>
                                        <p:cTn id="22" dur="500" fill="hold"/>
                                        <p:tgtEl>
                                          <p:spTgt spid="6"/>
                                        </p:tgtEl>
                                        <p:attrNameLst>
                                          <p:attrName>ppt_x</p:attrName>
                                        </p:attrNameLst>
                                      </p:cBhvr>
                                      <p:tavLst>
                                        <p:tav tm="0">
                                          <p:val>
                                            <p:strVal val="#ppt_x"/>
                                          </p:val>
                                        </p:tav>
                                        <p:tav tm="100000">
                                          <p:val>
                                            <p:strVal val="#ppt_x"/>
                                          </p:val>
                                        </p:tav>
                                      </p:tavLst>
                                    </p:anim>
                                    <p:anim calcmode="lin" valueType="num">
                                      <p:cBhvr>
                                        <p:cTn id="23" dur="5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anim calcmode="lin" valueType="num">
                                      <p:cBhvr>
                                        <p:cTn id="29" dur="500" fill="hold"/>
                                        <p:tgtEl>
                                          <p:spTgt spid="7"/>
                                        </p:tgtEl>
                                        <p:attrNameLst>
                                          <p:attrName>ppt_x</p:attrName>
                                        </p:attrNameLst>
                                      </p:cBhvr>
                                      <p:tavLst>
                                        <p:tav tm="0">
                                          <p:val>
                                            <p:strVal val="#ppt_x"/>
                                          </p:val>
                                        </p:tav>
                                        <p:tav tm="100000">
                                          <p:val>
                                            <p:strVal val="#ppt_x"/>
                                          </p:val>
                                        </p:tav>
                                      </p:tavLst>
                                    </p:anim>
                                    <p:anim calcmode="lin" valueType="num">
                                      <p:cBhvr>
                                        <p:cTn id="30"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anim calcmode="lin" valueType="num">
                                      <p:cBhvr>
                                        <p:cTn id="36" dur="500" fill="hold"/>
                                        <p:tgtEl>
                                          <p:spTgt spid="8"/>
                                        </p:tgtEl>
                                        <p:attrNameLst>
                                          <p:attrName>ppt_x</p:attrName>
                                        </p:attrNameLst>
                                      </p:cBhvr>
                                      <p:tavLst>
                                        <p:tav tm="0">
                                          <p:val>
                                            <p:strVal val="#ppt_x"/>
                                          </p:val>
                                        </p:tav>
                                        <p:tav tm="100000">
                                          <p:val>
                                            <p:strVal val="#ppt_x"/>
                                          </p:val>
                                        </p:tav>
                                      </p:tavLst>
                                    </p:anim>
                                    <p:anim calcmode="lin" valueType="num">
                                      <p:cBhvr>
                                        <p:cTn id="37"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anim calcmode="lin" valueType="num">
                                      <p:cBhvr>
                                        <p:cTn id="43" dur="500" fill="hold"/>
                                        <p:tgtEl>
                                          <p:spTgt spid="11"/>
                                        </p:tgtEl>
                                        <p:attrNameLst>
                                          <p:attrName>ppt_x</p:attrName>
                                        </p:attrNameLst>
                                      </p:cBhvr>
                                      <p:tavLst>
                                        <p:tav tm="0">
                                          <p:val>
                                            <p:strVal val="#ppt_x"/>
                                          </p:val>
                                        </p:tav>
                                        <p:tav tm="100000">
                                          <p:val>
                                            <p:strVal val="#ppt_x"/>
                                          </p:val>
                                        </p:tav>
                                      </p:tavLst>
                                    </p:anim>
                                    <p:anim calcmode="lin" valueType="num">
                                      <p:cBhvr>
                                        <p:cTn id="44" dur="5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61AC5809-7783-44F5-A521-5AC247077498}"/>
              </a:ext>
            </a:extLst>
          </p:cNvPr>
          <p:cNvPicPr>
            <a:picLocks/>
          </p:cNvPicPr>
          <p:nvPr/>
        </p:nvPicPr>
        <p:blipFill>
          <a:blip r:embed="rId3"/>
          <a:stretch>
            <a:fillRect/>
          </a:stretch>
        </p:blipFill>
        <p:spPr>
          <a:xfrm>
            <a:off x="72000" y="4088751"/>
            <a:ext cx="9000000" cy="2592000"/>
          </a:xfrm>
          <a:prstGeom prst="rect">
            <a:avLst/>
          </a:prstGeom>
          <a:solidFill>
            <a:srgbClr val="FFCC66"/>
          </a:solidFill>
          <a:ln>
            <a:solidFill>
              <a:srgbClr val="FFCC66"/>
            </a:solidFill>
          </a:ln>
        </p:spPr>
      </p:pic>
      <p:sp>
        <p:nvSpPr>
          <p:cNvPr id="61442" name="Rectangle 2">
            <a:extLst>
              <a:ext uri="{FF2B5EF4-FFF2-40B4-BE49-F238E27FC236}">
                <a16:creationId xmlns:a16="http://schemas.microsoft.com/office/drawing/2014/main" id="{FCD14677-426E-4CD9-964F-72F5EB5E786A}"/>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1600">
                <a:solidFill>
                  <a:schemeClr val="tx1"/>
                </a:solidFill>
                <a:latin typeface="Comic Sans MS" pitchFamily="66" charset="0"/>
              </a:rPr>
              <a:t>                  Esemplificazioni descrittive della tipologia delle rette nei restanti diedri</a:t>
            </a:r>
            <a:br>
              <a:rPr lang="it-IT" sz="2000">
                <a:solidFill>
                  <a:schemeClr val="tx1"/>
                </a:solidFill>
                <a:latin typeface="Comic Sans MS" pitchFamily="66" charset="0"/>
              </a:rPr>
            </a:br>
            <a:r>
              <a:rPr lang="it-IT" sz="2000">
                <a:solidFill>
                  <a:schemeClr val="tx1"/>
                </a:solidFill>
                <a:latin typeface="Comic Sans MS" pitchFamily="66" charset="0"/>
              </a:rPr>
              <a:t>           </a:t>
            </a:r>
            <a:r>
              <a:rPr lang="it-IT" sz="2000">
                <a:solidFill>
                  <a:schemeClr val="accent2"/>
                </a:solidFill>
                <a:latin typeface="Comic Sans MS" pitchFamily="66" charset="0"/>
              </a:rPr>
              <a:t>Retta incidente la lt nei restanti diedri</a:t>
            </a:r>
          </a:p>
        </p:txBody>
      </p:sp>
      <p:graphicFrame>
        <p:nvGraphicFramePr>
          <p:cNvPr id="61490" name="Group 50">
            <a:extLst>
              <a:ext uri="{FF2B5EF4-FFF2-40B4-BE49-F238E27FC236}">
                <a16:creationId xmlns:a16="http://schemas.microsoft.com/office/drawing/2014/main" id="{1785CB21-8B11-4F06-8C09-9C5A664134E7}"/>
              </a:ext>
            </a:extLst>
          </p:cNvPr>
          <p:cNvGraphicFramePr>
            <a:graphicFrameLocks noGrp="1"/>
          </p:cNvGraphicFramePr>
          <p:nvPr>
            <p:extLst>
              <p:ext uri="{D42A27DB-BD31-4B8C-83A1-F6EECF244321}">
                <p14:modId xmlns:p14="http://schemas.microsoft.com/office/powerpoint/2010/main" val="2156648645"/>
              </p:ext>
            </p:extLst>
          </p:nvPr>
        </p:nvGraphicFramePr>
        <p:xfrm>
          <a:off x="36001" y="1125538"/>
          <a:ext cx="9072000" cy="5618162"/>
        </p:xfrm>
        <a:graphic>
          <a:graphicData uri="http://schemas.openxmlformats.org/drawingml/2006/table">
            <a:tbl>
              <a:tblPr/>
              <a:tblGrid>
                <a:gridCol w="1512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gridCol w="1512000">
                  <a:extLst>
                    <a:ext uri="{9D8B030D-6E8A-4147-A177-3AD203B41FA5}">
                      <a16:colId xmlns:a16="http://schemas.microsoft.com/office/drawing/2014/main" val="20005"/>
                    </a:ext>
                  </a:extLst>
                </a:gridCol>
              </a:tblGrid>
              <a:tr h="475552">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1011375">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666840">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738288">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726107">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4"/>
                  </a:ext>
                </a:extLst>
              </a:tr>
            </a:tbl>
          </a:graphicData>
        </a:graphic>
      </p:graphicFrame>
      <p:sp>
        <p:nvSpPr>
          <p:cNvPr id="61483" name="Text Box 43">
            <a:extLst>
              <a:ext uri="{FF2B5EF4-FFF2-40B4-BE49-F238E27FC236}">
                <a16:creationId xmlns:a16="http://schemas.microsoft.com/office/drawing/2014/main" id="{6B32A903-876B-4DF8-B875-76E8DA9E606B}"/>
              </a:ext>
            </a:extLst>
          </p:cNvPr>
          <p:cNvSpPr txBox="1">
            <a:spLocks noChangeArrowheads="1"/>
          </p:cNvSpPr>
          <p:nvPr/>
        </p:nvSpPr>
        <p:spPr bwMode="auto">
          <a:xfrm>
            <a:off x="46105" y="1206809"/>
            <a:ext cx="302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incidente lt nel II diedro</a:t>
            </a:r>
          </a:p>
        </p:txBody>
      </p:sp>
      <p:sp>
        <p:nvSpPr>
          <p:cNvPr id="61484" name="Text Box 44">
            <a:extLst>
              <a:ext uri="{FF2B5EF4-FFF2-40B4-BE49-F238E27FC236}">
                <a16:creationId xmlns:a16="http://schemas.microsoft.com/office/drawing/2014/main" id="{2BA3329E-6ADD-45E5-AF6D-23A3BE818040}"/>
              </a:ext>
            </a:extLst>
          </p:cNvPr>
          <p:cNvSpPr txBox="1">
            <a:spLocks noChangeArrowheads="1"/>
          </p:cNvSpPr>
          <p:nvPr/>
        </p:nvSpPr>
        <p:spPr bwMode="auto">
          <a:xfrm>
            <a:off x="3072761" y="1193161"/>
            <a:ext cx="298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incidente lt nel III diedro</a:t>
            </a:r>
          </a:p>
        </p:txBody>
      </p:sp>
      <p:sp>
        <p:nvSpPr>
          <p:cNvPr id="61485" name="Text Box 45">
            <a:extLst>
              <a:ext uri="{FF2B5EF4-FFF2-40B4-BE49-F238E27FC236}">
                <a16:creationId xmlns:a16="http://schemas.microsoft.com/office/drawing/2014/main" id="{D5060D4D-72A8-4B51-B58F-E174C8F0305C}"/>
              </a:ext>
            </a:extLst>
          </p:cNvPr>
          <p:cNvSpPr txBox="1">
            <a:spLocks noChangeArrowheads="1"/>
          </p:cNvSpPr>
          <p:nvPr/>
        </p:nvSpPr>
        <p:spPr bwMode="auto">
          <a:xfrm>
            <a:off x="6080103" y="1194109"/>
            <a:ext cx="302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400" dirty="0"/>
              <a:t>Retta  incidente lt nel IV diedro</a:t>
            </a:r>
          </a:p>
        </p:txBody>
      </p:sp>
      <p:sp>
        <p:nvSpPr>
          <p:cNvPr id="61491" name="Text Box 51">
            <a:extLst>
              <a:ext uri="{FF2B5EF4-FFF2-40B4-BE49-F238E27FC236}">
                <a16:creationId xmlns:a16="http://schemas.microsoft.com/office/drawing/2014/main" id="{C8C95B9D-4FAA-42F0-990E-9653C613B9EC}"/>
              </a:ext>
            </a:extLst>
          </p:cNvPr>
          <p:cNvSpPr txBox="1">
            <a:spLocks noChangeArrowheads="1"/>
          </p:cNvSpPr>
          <p:nvPr/>
        </p:nvSpPr>
        <p:spPr bwMode="auto">
          <a:xfrm>
            <a:off x="1624035" y="1943409"/>
            <a:ext cx="1366838" cy="33655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b="1">
                <a:solidFill>
                  <a:schemeClr val="bg2"/>
                </a:solidFill>
              </a:rPr>
              <a:t>T</a:t>
            </a:r>
            <a:r>
              <a:rPr lang="it-IT" altLang="it-IT" b="1" baseline="-25000">
                <a:solidFill>
                  <a:schemeClr val="bg2"/>
                </a:solidFill>
              </a:rPr>
              <a:t>1</a:t>
            </a:r>
            <a:r>
              <a:rPr lang="it-IT" altLang="it-IT" b="1">
                <a:solidFill>
                  <a:schemeClr val="bg2"/>
                </a:solidFill>
              </a:rPr>
              <a:t>h </a:t>
            </a:r>
            <a:r>
              <a:rPr lang="it-IT" altLang="it-IT" b="1">
                <a:solidFill>
                  <a:schemeClr val="bg2"/>
                </a:solidFill>
                <a:sym typeface="Symbol" panose="05050102010706020507" pitchFamily="18" charset="2"/>
              </a:rPr>
              <a:t></a:t>
            </a:r>
            <a:r>
              <a:rPr lang="it-IT" altLang="it-IT" b="1">
                <a:solidFill>
                  <a:schemeClr val="bg2"/>
                </a:solidFill>
              </a:rPr>
              <a:t>T</a:t>
            </a:r>
            <a:r>
              <a:rPr lang="it-IT" altLang="it-IT" b="1" baseline="-25000">
                <a:solidFill>
                  <a:schemeClr val="bg2"/>
                </a:solidFill>
              </a:rPr>
              <a:t>2</a:t>
            </a:r>
            <a:r>
              <a:rPr lang="it-IT" altLang="it-IT" b="1">
                <a:solidFill>
                  <a:schemeClr val="bg2"/>
                </a:solidFill>
              </a:rPr>
              <a:t>h=0</a:t>
            </a:r>
            <a:r>
              <a:rPr lang="it-IT" altLang="it-IT"/>
              <a:t> </a:t>
            </a:r>
          </a:p>
        </p:txBody>
      </p:sp>
      <p:sp>
        <p:nvSpPr>
          <p:cNvPr id="61492" name="Text Box 52">
            <a:extLst>
              <a:ext uri="{FF2B5EF4-FFF2-40B4-BE49-F238E27FC236}">
                <a16:creationId xmlns:a16="http://schemas.microsoft.com/office/drawing/2014/main" id="{E9AF5B31-7E15-49CB-9D13-7EAF9D56D3C3}"/>
              </a:ext>
            </a:extLst>
          </p:cNvPr>
          <p:cNvSpPr txBox="1">
            <a:spLocks noChangeArrowheads="1"/>
          </p:cNvSpPr>
          <p:nvPr/>
        </p:nvSpPr>
        <p:spPr bwMode="auto">
          <a:xfrm>
            <a:off x="4641828" y="1916113"/>
            <a:ext cx="1366837" cy="33655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b="1">
                <a:solidFill>
                  <a:schemeClr val="bg2"/>
                </a:solidFill>
              </a:rPr>
              <a:t>T</a:t>
            </a:r>
            <a:r>
              <a:rPr lang="it-IT" altLang="it-IT" b="1" baseline="-25000">
                <a:solidFill>
                  <a:schemeClr val="bg2"/>
                </a:solidFill>
              </a:rPr>
              <a:t>1</a:t>
            </a:r>
            <a:r>
              <a:rPr lang="it-IT" altLang="it-IT" b="1">
                <a:solidFill>
                  <a:schemeClr val="bg2"/>
                </a:solidFill>
              </a:rPr>
              <a:t>h </a:t>
            </a:r>
            <a:r>
              <a:rPr lang="it-IT" altLang="it-IT" b="1">
                <a:solidFill>
                  <a:schemeClr val="bg2"/>
                </a:solidFill>
                <a:sym typeface="Symbol" panose="05050102010706020507" pitchFamily="18" charset="2"/>
              </a:rPr>
              <a:t></a:t>
            </a:r>
            <a:r>
              <a:rPr lang="it-IT" altLang="it-IT" b="1">
                <a:solidFill>
                  <a:schemeClr val="bg2"/>
                </a:solidFill>
              </a:rPr>
              <a:t>T</a:t>
            </a:r>
            <a:r>
              <a:rPr lang="it-IT" altLang="it-IT" b="1" baseline="-25000">
                <a:solidFill>
                  <a:schemeClr val="bg2"/>
                </a:solidFill>
              </a:rPr>
              <a:t>2</a:t>
            </a:r>
            <a:r>
              <a:rPr lang="it-IT" altLang="it-IT" b="1">
                <a:solidFill>
                  <a:schemeClr val="bg2"/>
                </a:solidFill>
              </a:rPr>
              <a:t>h=0</a:t>
            </a:r>
            <a:r>
              <a:rPr lang="it-IT" altLang="it-IT">
                <a:solidFill>
                  <a:schemeClr val="bg2"/>
                </a:solidFill>
              </a:rPr>
              <a:t> </a:t>
            </a:r>
          </a:p>
        </p:txBody>
      </p:sp>
      <p:sp>
        <p:nvSpPr>
          <p:cNvPr id="61493" name="Text Box 53">
            <a:extLst>
              <a:ext uri="{FF2B5EF4-FFF2-40B4-BE49-F238E27FC236}">
                <a16:creationId xmlns:a16="http://schemas.microsoft.com/office/drawing/2014/main" id="{A15D8E75-4860-46C1-A970-55433177A8B0}"/>
              </a:ext>
            </a:extLst>
          </p:cNvPr>
          <p:cNvSpPr txBox="1">
            <a:spLocks noChangeArrowheads="1"/>
          </p:cNvSpPr>
          <p:nvPr/>
        </p:nvSpPr>
        <p:spPr bwMode="auto">
          <a:xfrm>
            <a:off x="7705372" y="1940211"/>
            <a:ext cx="1296987" cy="33655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b="1">
                <a:solidFill>
                  <a:schemeClr val="bg2"/>
                </a:solidFill>
              </a:rPr>
              <a:t>T</a:t>
            </a:r>
            <a:r>
              <a:rPr lang="it-IT" altLang="it-IT" b="1" baseline="-25000">
                <a:solidFill>
                  <a:schemeClr val="bg2"/>
                </a:solidFill>
              </a:rPr>
              <a:t>1</a:t>
            </a:r>
            <a:r>
              <a:rPr lang="it-IT" altLang="it-IT" b="1">
                <a:solidFill>
                  <a:schemeClr val="bg2"/>
                </a:solidFill>
              </a:rPr>
              <a:t>h</a:t>
            </a:r>
            <a:r>
              <a:rPr lang="it-IT" altLang="it-IT" b="1">
                <a:solidFill>
                  <a:schemeClr val="bg2"/>
                </a:solidFill>
                <a:sym typeface="Symbol" panose="05050102010706020507" pitchFamily="18" charset="2"/>
              </a:rPr>
              <a:t></a:t>
            </a:r>
            <a:r>
              <a:rPr lang="it-IT" altLang="it-IT" b="1">
                <a:solidFill>
                  <a:schemeClr val="bg2"/>
                </a:solidFill>
              </a:rPr>
              <a:t>T</a:t>
            </a:r>
            <a:r>
              <a:rPr lang="it-IT" altLang="it-IT" b="1" baseline="-25000">
                <a:solidFill>
                  <a:schemeClr val="bg2"/>
                </a:solidFill>
              </a:rPr>
              <a:t>2</a:t>
            </a:r>
            <a:r>
              <a:rPr lang="it-IT" altLang="it-IT" b="1">
                <a:solidFill>
                  <a:schemeClr val="bg2"/>
                </a:solidFill>
              </a:rPr>
              <a:t>h=0</a:t>
            </a:r>
            <a:r>
              <a:rPr lang="it-IT" altLang="it-IT" sz="1400">
                <a:solidFill>
                  <a:schemeClr val="bg2"/>
                </a:solidFill>
              </a:rPr>
              <a:t> </a:t>
            </a:r>
          </a:p>
        </p:txBody>
      </p:sp>
      <p:sp>
        <p:nvSpPr>
          <p:cNvPr id="16437" name="Rectangle 55">
            <a:extLst>
              <a:ext uri="{FF2B5EF4-FFF2-40B4-BE49-F238E27FC236}">
                <a16:creationId xmlns:a16="http://schemas.microsoft.com/office/drawing/2014/main" id="{7CA7C95E-CFC4-488B-8C86-81A849BDE2B2}"/>
              </a:ext>
            </a:extLst>
          </p:cNvPr>
          <p:cNvSpPr>
            <a:spLocks noChangeArrowheads="1"/>
          </p:cNvSpPr>
          <p:nvPr/>
        </p:nvSpPr>
        <p:spPr bwMode="auto">
          <a:xfrm>
            <a:off x="0" y="3348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1494" name="Object 54">
            <a:extLst>
              <a:ext uri="{FF2B5EF4-FFF2-40B4-BE49-F238E27FC236}">
                <a16:creationId xmlns:a16="http://schemas.microsoft.com/office/drawing/2014/main" id="{E293A2B3-7B5C-4F63-9356-EF36E3562FAF}"/>
              </a:ext>
            </a:extLst>
          </p:cNvPr>
          <p:cNvGraphicFramePr>
            <a:graphicFrameLocks noChangeAspect="1"/>
          </p:cNvGraphicFramePr>
          <p:nvPr>
            <p:extLst>
              <p:ext uri="{D42A27DB-BD31-4B8C-83A1-F6EECF244321}">
                <p14:modId xmlns:p14="http://schemas.microsoft.com/office/powerpoint/2010/main" val="4009124194"/>
              </p:ext>
            </p:extLst>
          </p:nvPr>
        </p:nvGraphicFramePr>
        <p:xfrm>
          <a:off x="73401" y="2492374"/>
          <a:ext cx="1449888" cy="252000"/>
        </p:xfrm>
        <a:graphic>
          <a:graphicData uri="http://schemas.openxmlformats.org/presentationml/2006/ole">
            <mc:AlternateContent xmlns:mc="http://schemas.openxmlformats.org/markup-compatibility/2006">
              <mc:Choice xmlns:v="urn:schemas-microsoft-com:vml" Requires="v">
                <p:oleObj spid="_x0000_s16829" name="Equation" r:id="rId4" imgW="1320800" imgH="228600" progId="Equation.3">
                  <p:embed/>
                </p:oleObj>
              </mc:Choice>
              <mc:Fallback>
                <p:oleObj name="Equation" r:id="rId4" imgW="1320800" imgH="228600" progId="Equation.3">
                  <p:embed/>
                  <p:pic>
                    <p:nvPicPr>
                      <p:cNvPr id="0" name="Object 5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401" y="2492374"/>
                        <a:ext cx="1449888" cy="252000"/>
                      </a:xfrm>
                      <a:prstGeom prst="rect">
                        <a:avLst/>
                      </a:prstGeom>
                      <a:solidFill>
                        <a:srgbClr val="FFCC66"/>
                      </a:solidFill>
                    </p:spPr>
                  </p:pic>
                </p:oleObj>
              </mc:Fallback>
            </mc:AlternateContent>
          </a:graphicData>
        </a:graphic>
      </p:graphicFrame>
      <p:sp>
        <p:nvSpPr>
          <p:cNvPr id="16438" name="Rectangle 57">
            <a:extLst>
              <a:ext uri="{FF2B5EF4-FFF2-40B4-BE49-F238E27FC236}">
                <a16:creationId xmlns:a16="http://schemas.microsoft.com/office/drawing/2014/main" id="{314817D1-9D6F-481A-AC5E-9AB4B869BDFA}"/>
              </a:ext>
            </a:extLst>
          </p:cNvPr>
          <p:cNvSpPr>
            <a:spLocks noChangeArrowheads="1"/>
          </p:cNvSpPr>
          <p:nvPr/>
        </p:nvSpPr>
        <p:spPr bwMode="auto">
          <a:xfrm>
            <a:off x="0" y="3348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1496" name="Object 56">
            <a:extLst>
              <a:ext uri="{FF2B5EF4-FFF2-40B4-BE49-F238E27FC236}">
                <a16:creationId xmlns:a16="http://schemas.microsoft.com/office/drawing/2014/main" id="{7C1785E2-B48F-4546-B68C-6456C6B1A19C}"/>
              </a:ext>
            </a:extLst>
          </p:cNvPr>
          <p:cNvGraphicFramePr>
            <a:graphicFrameLocks noChangeAspect="1"/>
          </p:cNvGraphicFramePr>
          <p:nvPr>
            <p:extLst>
              <p:ext uri="{D42A27DB-BD31-4B8C-83A1-F6EECF244321}">
                <p14:modId xmlns:p14="http://schemas.microsoft.com/office/powerpoint/2010/main" val="3532619005"/>
              </p:ext>
            </p:extLst>
          </p:nvPr>
        </p:nvGraphicFramePr>
        <p:xfrm>
          <a:off x="3094390" y="2492374"/>
          <a:ext cx="1449940" cy="252000"/>
        </p:xfrm>
        <a:graphic>
          <a:graphicData uri="http://schemas.openxmlformats.org/presentationml/2006/ole">
            <mc:AlternateContent xmlns:mc="http://schemas.openxmlformats.org/markup-compatibility/2006">
              <mc:Choice xmlns:v="urn:schemas-microsoft-com:vml" Requires="v">
                <p:oleObj spid="_x0000_s16830" name="Equation" r:id="rId6" imgW="1320800" imgH="228600" progId="Equation.3">
                  <p:embed/>
                </p:oleObj>
              </mc:Choice>
              <mc:Fallback>
                <p:oleObj name="Equation" r:id="rId6" imgW="1320800" imgH="228600" progId="Equation.3">
                  <p:embed/>
                  <p:pic>
                    <p:nvPicPr>
                      <p:cNvPr id="0" name="Object 5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94390" y="2492374"/>
                        <a:ext cx="1449940" cy="252000"/>
                      </a:xfrm>
                      <a:prstGeom prst="rect">
                        <a:avLst/>
                      </a:prstGeom>
                      <a:solidFill>
                        <a:srgbClr val="FFCC66"/>
                      </a:solidFill>
                    </p:spPr>
                  </p:pic>
                </p:oleObj>
              </mc:Fallback>
            </mc:AlternateContent>
          </a:graphicData>
        </a:graphic>
      </p:graphicFrame>
      <p:sp>
        <p:nvSpPr>
          <p:cNvPr id="16439" name="Rectangle 59">
            <a:extLst>
              <a:ext uri="{FF2B5EF4-FFF2-40B4-BE49-F238E27FC236}">
                <a16:creationId xmlns:a16="http://schemas.microsoft.com/office/drawing/2014/main" id="{918EEFE7-F928-4DE7-81B1-8FCE7F87AEB6}"/>
              </a:ext>
            </a:extLst>
          </p:cNvPr>
          <p:cNvSpPr>
            <a:spLocks noChangeArrowheads="1"/>
          </p:cNvSpPr>
          <p:nvPr/>
        </p:nvSpPr>
        <p:spPr bwMode="auto">
          <a:xfrm>
            <a:off x="0" y="3348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1498" name="Object 58">
            <a:extLst>
              <a:ext uri="{FF2B5EF4-FFF2-40B4-BE49-F238E27FC236}">
                <a16:creationId xmlns:a16="http://schemas.microsoft.com/office/drawing/2014/main" id="{AFD8A14D-2451-4657-BF9F-89C1C1773E57}"/>
              </a:ext>
            </a:extLst>
          </p:cNvPr>
          <p:cNvGraphicFramePr>
            <a:graphicFrameLocks noChangeAspect="1"/>
          </p:cNvGraphicFramePr>
          <p:nvPr>
            <p:extLst>
              <p:ext uri="{D42A27DB-BD31-4B8C-83A1-F6EECF244321}">
                <p14:modId xmlns:p14="http://schemas.microsoft.com/office/powerpoint/2010/main" val="2411762877"/>
              </p:ext>
            </p:extLst>
          </p:nvPr>
        </p:nvGraphicFramePr>
        <p:xfrm>
          <a:off x="6112183" y="2492375"/>
          <a:ext cx="1456184" cy="252000"/>
        </p:xfrm>
        <a:graphic>
          <a:graphicData uri="http://schemas.openxmlformats.org/presentationml/2006/ole">
            <mc:AlternateContent xmlns:mc="http://schemas.openxmlformats.org/markup-compatibility/2006">
              <mc:Choice xmlns:v="urn:schemas-microsoft-com:vml" Requires="v">
                <p:oleObj spid="_x0000_s16831" name="Equation" r:id="rId8" imgW="1320800" imgH="228600" progId="Equation.3">
                  <p:embed/>
                </p:oleObj>
              </mc:Choice>
              <mc:Fallback>
                <p:oleObj name="Equation" r:id="rId8" imgW="1320800" imgH="228600" progId="Equation.3">
                  <p:embed/>
                  <p:pic>
                    <p:nvPicPr>
                      <p:cNvPr id="0" name="Object 5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12183" y="2492375"/>
                        <a:ext cx="1456184" cy="252000"/>
                      </a:xfrm>
                      <a:prstGeom prst="rect">
                        <a:avLst/>
                      </a:prstGeom>
                      <a:solidFill>
                        <a:srgbClr val="FFCC66"/>
                      </a:solidFill>
                    </p:spPr>
                  </p:pic>
                </p:oleObj>
              </mc:Fallback>
            </mc:AlternateContent>
          </a:graphicData>
        </a:graphic>
      </p:graphicFrame>
      <p:sp>
        <p:nvSpPr>
          <p:cNvPr id="16440" name="Rectangle 61">
            <a:extLst>
              <a:ext uri="{FF2B5EF4-FFF2-40B4-BE49-F238E27FC236}">
                <a16:creationId xmlns:a16="http://schemas.microsoft.com/office/drawing/2014/main" id="{2E825439-034B-40E9-B238-3D359850AC7A}"/>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1500" name="Object 60">
            <a:extLst>
              <a:ext uri="{FF2B5EF4-FFF2-40B4-BE49-F238E27FC236}">
                <a16:creationId xmlns:a16="http://schemas.microsoft.com/office/drawing/2014/main" id="{8E06CE9F-DA33-4BD2-8CB8-EDB17F85D4B3}"/>
              </a:ext>
            </a:extLst>
          </p:cNvPr>
          <p:cNvGraphicFramePr>
            <a:graphicFrameLocks/>
          </p:cNvGraphicFramePr>
          <p:nvPr>
            <p:extLst>
              <p:ext uri="{D42A27DB-BD31-4B8C-83A1-F6EECF244321}">
                <p14:modId xmlns:p14="http://schemas.microsoft.com/office/powerpoint/2010/main" val="395907760"/>
              </p:ext>
            </p:extLst>
          </p:nvPr>
        </p:nvGraphicFramePr>
        <p:xfrm>
          <a:off x="1624035" y="2673350"/>
          <a:ext cx="1366838" cy="539750"/>
        </p:xfrm>
        <a:graphic>
          <a:graphicData uri="http://schemas.openxmlformats.org/presentationml/2006/ole">
            <mc:AlternateContent xmlns:mc="http://schemas.openxmlformats.org/markup-compatibility/2006">
              <mc:Choice xmlns:v="urn:schemas-microsoft-com:vml" Requires="v">
                <p:oleObj spid="_x0000_s16832" name="Equation" r:id="rId10" imgW="850900" imgH="457200" progId="Equation.3">
                  <p:embed/>
                </p:oleObj>
              </mc:Choice>
              <mc:Fallback>
                <p:oleObj name="Equation" r:id="rId10" imgW="850900" imgH="457200" progId="Equation.3">
                  <p:embed/>
                  <p:pic>
                    <p:nvPicPr>
                      <p:cNvPr id="0" name="Object 60"/>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24035" y="2673350"/>
                        <a:ext cx="1366838" cy="539750"/>
                      </a:xfrm>
                      <a:prstGeom prst="rect">
                        <a:avLst/>
                      </a:prstGeom>
                      <a:solidFill>
                        <a:srgbClr val="FFCC66"/>
                      </a:solidFill>
                    </p:spPr>
                  </p:pic>
                </p:oleObj>
              </mc:Fallback>
            </mc:AlternateContent>
          </a:graphicData>
        </a:graphic>
      </p:graphicFrame>
      <p:sp>
        <p:nvSpPr>
          <p:cNvPr id="16441" name="Rectangle 63">
            <a:extLst>
              <a:ext uri="{FF2B5EF4-FFF2-40B4-BE49-F238E27FC236}">
                <a16:creationId xmlns:a16="http://schemas.microsoft.com/office/drawing/2014/main" id="{3EF6278A-6C07-4AE4-90B5-EFFD950310AF}"/>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61502" name="Object 62">
            <a:extLst>
              <a:ext uri="{FF2B5EF4-FFF2-40B4-BE49-F238E27FC236}">
                <a16:creationId xmlns:a16="http://schemas.microsoft.com/office/drawing/2014/main" id="{0C919564-B4A0-440D-99E6-FA7498E5BE1C}"/>
              </a:ext>
            </a:extLst>
          </p:cNvPr>
          <p:cNvGraphicFramePr>
            <a:graphicFrameLocks noChangeAspect="1"/>
          </p:cNvGraphicFramePr>
          <p:nvPr>
            <p:extLst>
              <p:ext uri="{D42A27DB-BD31-4B8C-83A1-F6EECF244321}">
                <p14:modId xmlns:p14="http://schemas.microsoft.com/office/powerpoint/2010/main" val="3079406833"/>
              </p:ext>
            </p:extLst>
          </p:nvPr>
        </p:nvGraphicFramePr>
        <p:xfrm>
          <a:off x="1610387" y="3357563"/>
          <a:ext cx="1366838" cy="576262"/>
        </p:xfrm>
        <a:graphic>
          <a:graphicData uri="http://schemas.openxmlformats.org/presentationml/2006/ole">
            <mc:AlternateContent xmlns:mc="http://schemas.openxmlformats.org/markup-compatibility/2006">
              <mc:Choice xmlns:v="urn:schemas-microsoft-com:vml" Requires="v">
                <p:oleObj spid="_x0000_s16833" name="Equation" r:id="rId12" imgW="952500" imgH="457200" progId="Equation.3">
                  <p:embed/>
                </p:oleObj>
              </mc:Choice>
              <mc:Fallback>
                <p:oleObj name="Equation" r:id="rId12" imgW="952500" imgH="457200" progId="Equation.3">
                  <p:embed/>
                  <p:pic>
                    <p:nvPicPr>
                      <p:cNvPr id="0" name="Object 6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10387" y="3357563"/>
                        <a:ext cx="1366838" cy="576262"/>
                      </a:xfrm>
                      <a:prstGeom prst="rect">
                        <a:avLst/>
                      </a:prstGeom>
                      <a:solidFill>
                        <a:srgbClr val="FFCC66"/>
                      </a:solidFill>
                    </p:spPr>
                  </p:pic>
                </p:oleObj>
              </mc:Fallback>
            </mc:AlternateContent>
          </a:graphicData>
        </a:graphic>
      </p:graphicFrame>
      <p:graphicFrame>
        <p:nvGraphicFramePr>
          <p:cNvPr id="61504" name="Object 64">
            <a:extLst>
              <a:ext uri="{FF2B5EF4-FFF2-40B4-BE49-F238E27FC236}">
                <a16:creationId xmlns:a16="http://schemas.microsoft.com/office/drawing/2014/main" id="{95466F66-8859-4278-8A51-875A773E9A68}"/>
              </a:ext>
            </a:extLst>
          </p:cNvPr>
          <p:cNvGraphicFramePr>
            <a:graphicFrameLocks/>
          </p:cNvGraphicFramePr>
          <p:nvPr>
            <p:extLst>
              <p:ext uri="{D42A27DB-BD31-4B8C-83A1-F6EECF244321}">
                <p14:modId xmlns:p14="http://schemas.microsoft.com/office/powerpoint/2010/main" val="2232923382"/>
              </p:ext>
            </p:extLst>
          </p:nvPr>
        </p:nvGraphicFramePr>
        <p:xfrm>
          <a:off x="7707599" y="2673350"/>
          <a:ext cx="1281112" cy="539750"/>
        </p:xfrm>
        <a:graphic>
          <a:graphicData uri="http://schemas.openxmlformats.org/presentationml/2006/ole">
            <mc:AlternateContent xmlns:mc="http://schemas.openxmlformats.org/markup-compatibility/2006">
              <mc:Choice xmlns:v="urn:schemas-microsoft-com:vml" Requires="v">
                <p:oleObj spid="_x0000_s16834" name="Equation" r:id="rId14" imgW="850900" imgH="457200" progId="Equation.3">
                  <p:embed/>
                </p:oleObj>
              </mc:Choice>
              <mc:Fallback>
                <p:oleObj name="Equation" r:id="rId14" imgW="850900" imgH="457200" progId="Equation.3">
                  <p:embed/>
                  <p:pic>
                    <p:nvPicPr>
                      <p:cNvPr id="0" name="Object 64"/>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07599" y="2673350"/>
                        <a:ext cx="1281112" cy="539750"/>
                      </a:xfrm>
                      <a:prstGeom prst="rect">
                        <a:avLst/>
                      </a:prstGeom>
                      <a:solidFill>
                        <a:srgbClr val="FFCC66"/>
                      </a:solidFill>
                    </p:spPr>
                  </p:pic>
                </p:oleObj>
              </mc:Fallback>
            </mc:AlternateContent>
          </a:graphicData>
        </a:graphic>
      </p:graphicFrame>
      <p:graphicFrame>
        <p:nvGraphicFramePr>
          <p:cNvPr id="61505" name="Object 65">
            <a:extLst>
              <a:ext uri="{FF2B5EF4-FFF2-40B4-BE49-F238E27FC236}">
                <a16:creationId xmlns:a16="http://schemas.microsoft.com/office/drawing/2014/main" id="{39AFB760-9512-47C9-9E52-8AC9CF20E2CC}"/>
              </a:ext>
            </a:extLst>
          </p:cNvPr>
          <p:cNvGraphicFramePr>
            <a:graphicFrameLocks noChangeAspect="1"/>
          </p:cNvGraphicFramePr>
          <p:nvPr>
            <p:extLst>
              <p:ext uri="{D42A27DB-BD31-4B8C-83A1-F6EECF244321}">
                <p14:modId xmlns:p14="http://schemas.microsoft.com/office/powerpoint/2010/main" val="3713362494"/>
              </p:ext>
            </p:extLst>
          </p:nvPr>
        </p:nvGraphicFramePr>
        <p:xfrm>
          <a:off x="7706959" y="3357563"/>
          <a:ext cx="1295400" cy="576262"/>
        </p:xfrm>
        <a:graphic>
          <a:graphicData uri="http://schemas.openxmlformats.org/presentationml/2006/ole">
            <mc:AlternateContent xmlns:mc="http://schemas.openxmlformats.org/markup-compatibility/2006">
              <mc:Choice xmlns:v="urn:schemas-microsoft-com:vml" Requires="v">
                <p:oleObj spid="_x0000_s16835" name="Equation" r:id="rId15" imgW="952500" imgH="457200" progId="Equation.3">
                  <p:embed/>
                </p:oleObj>
              </mc:Choice>
              <mc:Fallback>
                <p:oleObj name="Equation" r:id="rId15" imgW="952500" imgH="457200" progId="Equation.3">
                  <p:embed/>
                  <p:pic>
                    <p:nvPicPr>
                      <p:cNvPr id="0" name="Object 6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06959" y="3357563"/>
                        <a:ext cx="1295400" cy="576262"/>
                      </a:xfrm>
                      <a:prstGeom prst="rect">
                        <a:avLst/>
                      </a:prstGeom>
                      <a:solidFill>
                        <a:srgbClr val="FFCC66"/>
                      </a:solidFill>
                    </p:spPr>
                  </p:pic>
                </p:oleObj>
              </mc:Fallback>
            </mc:AlternateContent>
          </a:graphicData>
        </a:graphic>
      </p:graphicFrame>
      <p:graphicFrame>
        <p:nvGraphicFramePr>
          <p:cNvPr id="61506" name="Object 66">
            <a:extLst>
              <a:ext uri="{FF2B5EF4-FFF2-40B4-BE49-F238E27FC236}">
                <a16:creationId xmlns:a16="http://schemas.microsoft.com/office/drawing/2014/main" id="{79812BC3-0973-4F35-89DA-219D8624335F}"/>
              </a:ext>
            </a:extLst>
          </p:cNvPr>
          <p:cNvGraphicFramePr>
            <a:graphicFrameLocks/>
          </p:cNvGraphicFramePr>
          <p:nvPr>
            <p:extLst>
              <p:ext uri="{D42A27DB-BD31-4B8C-83A1-F6EECF244321}">
                <p14:modId xmlns:p14="http://schemas.microsoft.com/office/powerpoint/2010/main" val="3946469997"/>
              </p:ext>
            </p:extLst>
          </p:nvPr>
        </p:nvGraphicFramePr>
        <p:xfrm>
          <a:off x="4640240" y="2673350"/>
          <a:ext cx="1368425" cy="539750"/>
        </p:xfrm>
        <a:graphic>
          <a:graphicData uri="http://schemas.openxmlformats.org/presentationml/2006/ole">
            <mc:AlternateContent xmlns:mc="http://schemas.openxmlformats.org/markup-compatibility/2006">
              <mc:Choice xmlns:v="urn:schemas-microsoft-com:vml" Requires="v">
                <p:oleObj spid="_x0000_s16836" name="Equation" r:id="rId16" imgW="850900" imgH="457200" progId="Equation.3">
                  <p:embed/>
                </p:oleObj>
              </mc:Choice>
              <mc:Fallback>
                <p:oleObj name="Equation" r:id="rId16" imgW="850900" imgH="457200" progId="Equation.3">
                  <p:embed/>
                  <p:pic>
                    <p:nvPicPr>
                      <p:cNvPr id="0" name="Object 66"/>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40240" y="2673350"/>
                        <a:ext cx="1368425" cy="539750"/>
                      </a:xfrm>
                      <a:prstGeom prst="rect">
                        <a:avLst/>
                      </a:prstGeom>
                      <a:solidFill>
                        <a:srgbClr val="FFCC66"/>
                      </a:solidFill>
                    </p:spPr>
                  </p:pic>
                </p:oleObj>
              </mc:Fallback>
            </mc:AlternateContent>
          </a:graphicData>
        </a:graphic>
      </p:graphicFrame>
      <p:graphicFrame>
        <p:nvGraphicFramePr>
          <p:cNvPr id="61507" name="Object 67">
            <a:extLst>
              <a:ext uri="{FF2B5EF4-FFF2-40B4-BE49-F238E27FC236}">
                <a16:creationId xmlns:a16="http://schemas.microsoft.com/office/drawing/2014/main" id="{44916A5E-14AC-4F0B-9FDC-CD955FEA1BCF}"/>
              </a:ext>
            </a:extLst>
          </p:cNvPr>
          <p:cNvGraphicFramePr>
            <a:graphicFrameLocks noChangeAspect="1"/>
          </p:cNvGraphicFramePr>
          <p:nvPr>
            <p:extLst>
              <p:ext uri="{D42A27DB-BD31-4B8C-83A1-F6EECF244321}">
                <p14:modId xmlns:p14="http://schemas.microsoft.com/office/powerpoint/2010/main" val="4257921108"/>
              </p:ext>
            </p:extLst>
          </p:nvPr>
        </p:nvGraphicFramePr>
        <p:xfrm>
          <a:off x="4640240" y="3357563"/>
          <a:ext cx="1366838" cy="576262"/>
        </p:xfrm>
        <a:graphic>
          <a:graphicData uri="http://schemas.openxmlformats.org/presentationml/2006/ole">
            <mc:AlternateContent xmlns:mc="http://schemas.openxmlformats.org/markup-compatibility/2006">
              <mc:Choice xmlns:v="urn:schemas-microsoft-com:vml" Requires="v">
                <p:oleObj spid="_x0000_s16837" name="Equation" r:id="rId17" imgW="952500" imgH="457200" progId="Equation.3">
                  <p:embed/>
                </p:oleObj>
              </mc:Choice>
              <mc:Fallback>
                <p:oleObj name="Equation" r:id="rId17" imgW="952500" imgH="457200" progId="Equation.3">
                  <p:embed/>
                  <p:pic>
                    <p:nvPicPr>
                      <p:cNvPr id="0" name="Object 6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40240" y="3357563"/>
                        <a:ext cx="1366838" cy="576262"/>
                      </a:xfrm>
                      <a:prstGeom prst="rect">
                        <a:avLst/>
                      </a:prstGeom>
                      <a:solidFill>
                        <a:srgbClr val="FFCC66"/>
                      </a:solidFill>
                    </p:spPr>
                  </p:pic>
                </p:oleObj>
              </mc:Fallback>
            </mc:AlternateContent>
          </a:graphicData>
        </a:graphic>
      </p:graphicFrame>
      <p:sp>
        <p:nvSpPr>
          <p:cNvPr id="61510" name="Rectangle 70">
            <a:extLst>
              <a:ext uri="{FF2B5EF4-FFF2-40B4-BE49-F238E27FC236}">
                <a16:creationId xmlns:a16="http://schemas.microsoft.com/office/drawing/2014/main" id="{09A5AA40-29F1-4271-85AB-A238E9A9EC03}"/>
              </a:ext>
            </a:extLst>
          </p:cNvPr>
          <p:cNvSpPr>
            <a:spLocks noChangeArrowheads="1"/>
          </p:cNvSpPr>
          <p:nvPr/>
        </p:nvSpPr>
        <p:spPr bwMode="auto">
          <a:xfrm>
            <a:off x="209260" y="4221570"/>
            <a:ext cx="2663825" cy="2088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11" name="Rectangle 71">
            <a:extLst>
              <a:ext uri="{FF2B5EF4-FFF2-40B4-BE49-F238E27FC236}">
                <a16:creationId xmlns:a16="http://schemas.microsoft.com/office/drawing/2014/main" id="{67E30EB4-E610-41E8-AB59-D8F95517E5AD}"/>
              </a:ext>
            </a:extLst>
          </p:cNvPr>
          <p:cNvSpPr>
            <a:spLocks noChangeArrowheads="1"/>
          </p:cNvSpPr>
          <p:nvPr/>
        </p:nvSpPr>
        <p:spPr bwMode="auto">
          <a:xfrm>
            <a:off x="3170003" y="4219842"/>
            <a:ext cx="2736850" cy="2088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12" name="Rectangle 72">
            <a:extLst>
              <a:ext uri="{FF2B5EF4-FFF2-40B4-BE49-F238E27FC236}">
                <a16:creationId xmlns:a16="http://schemas.microsoft.com/office/drawing/2014/main" id="{B96EAFE1-1592-4693-BD30-7A3C4F49E336}"/>
              </a:ext>
            </a:extLst>
          </p:cNvPr>
          <p:cNvSpPr>
            <a:spLocks noChangeArrowheads="1"/>
          </p:cNvSpPr>
          <p:nvPr/>
        </p:nvSpPr>
        <p:spPr bwMode="auto">
          <a:xfrm>
            <a:off x="6127970" y="4232128"/>
            <a:ext cx="2735262" cy="208800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13" name="Oval 73">
            <a:extLst>
              <a:ext uri="{FF2B5EF4-FFF2-40B4-BE49-F238E27FC236}">
                <a16:creationId xmlns:a16="http://schemas.microsoft.com/office/drawing/2014/main" id="{D3FA3363-527E-4210-B24C-A606D1BB3F89}"/>
              </a:ext>
            </a:extLst>
          </p:cNvPr>
          <p:cNvSpPr>
            <a:spLocks noChangeArrowheads="1"/>
          </p:cNvSpPr>
          <p:nvPr/>
        </p:nvSpPr>
        <p:spPr bwMode="auto">
          <a:xfrm>
            <a:off x="106312" y="5736006"/>
            <a:ext cx="1079500" cy="576262"/>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14" name="Oval 74">
            <a:extLst>
              <a:ext uri="{FF2B5EF4-FFF2-40B4-BE49-F238E27FC236}">
                <a16:creationId xmlns:a16="http://schemas.microsoft.com/office/drawing/2014/main" id="{F73A7C2C-243E-485F-A63C-FC4DC498BD2C}"/>
              </a:ext>
            </a:extLst>
          </p:cNvPr>
          <p:cNvSpPr>
            <a:spLocks noChangeArrowheads="1"/>
          </p:cNvSpPr>
          <p:nvPr/>
        </p:nvSpPr>
        <p:spPr bwMode="auto">
          <a:xfrm>
            <a:off x="3077546" y="5026973"/>
            <a:ext cx="1079500" cy="576263"/>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15" name="Oval 75">
            <a:extLst>
              <a:ext uri="{FF2B5EF4-FFF2-40B4-BE49-F238E27FC236}">
                <a16:creationId xmlns:a16="http://schemas.microsoft.com/office/drawing/2014/main" id="{63857446-B71D-4A02-B62F-D6B7D59E32B8}"/>
              </a:ext>
            </a:extLst>
          </p:cNvPr>
          <p:cNvSpPr>
            <a:spLocks noChangeArrowheads="1"/>
          </p:cNvSpPr>
          <p:nvPr/>
        </p:nvSpPr>
        <p:spPr bwMode="auto">
          <a:xfrm>
            <a:off x="6084888" y="4365625"/>
            <a:ext cx="1079500" cy="576263"/>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16" name="Oval 76">
            <a:extLst>
              <a:ext uri="{FF2B5EF4-FFF2-40B4-BE49-F238E27FC236}">
                <a16:creationId xmlns:a16="http://schemas.microsoft.com/office/drawing/2014/main" id="{0B2D2F8D-117E-434F-9BCF-F69EADFBB5FC}"/>
              </a:ext>
            </a:extLst>
          </p:cNvPr>
          <p:cNvSpPr>
            <a:spLocks noChangeArrowheads="1"/>
          </p:cNvSpPr>
          <p:nvPr/>
        </p:nvSpPr>
        <p:spPr bwMode="auto">
          <a:xfrm>
            <a:off x="892860" y="4508500"/>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17" name="Oval 77">
            <a:extLst>
              <a:ext uri="{FF2B5EF4-FFF2-40B4-BE49-F238E27FC236}">
                <a16:creationId xmlns:a16="http://schemas.microsoft.com/office/drawing/2014/main" id="{0892E786-E3FC-46D5-99E9-6C16ED362037}"/>
              </a:ext>
            </a:extLst>
          </p:cNvPr>
          <p:cNvSpPr>
            <a:spLocks noChangeArrowheads="1"/>
          </p:cNvSpPr>
          <p:nvPr/>
        </p:nvSpPr>
        <p:spPr bwMode="auto">
          <a:xfrm>
            <a:off x="1911373" y="4983453"/>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19" name="Oval 79">
            <a:extLst>
              <a:ext uri="{FF2B5EF4-FFF2-40B4-BE49-F238E27FC236}">
                <a16:creationId xmlns:a16="http://schemas.microsoft.com/office/drawing/2014/main" id="{9D8317CD-89CE-4B13-B764-431EC8FB32C0}"/>
              </a:ext>
            </a:extLst>
          </p:cNvPr>
          <p:cNvSpPr>
            <a:spLocks noChangeArrowheads="1"/>
          </p:cNvSpPr>
          <p:nvPr/>
        </p:nvSpPr>
        <p:spPr bwMode="auto">
          <a:xfrm>
            <a:off x="5025730" y="5623210"/>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20" name="Oval 80">
            <a:extLst>
              <a:ext uri="{FF2B5EF4-FFF2-40B4-BE49-F238E27FC236}">
                <a16:creationId xmlns:a16="http://schemas.microsoft.com/office/drawing/2014/main" id="{2B136C17-A358-4460-B1A0-52BC12FC8C31}"/>
              </a:ext>
            </a:extLst>
          </p:cNvPr>
          <p:cNvSpPr>
            <a:spLocks noChangeArrowheads="1"/>
          </p:cNvSpPr>
          <p:nvPr/>
        </p:nvSpPr>
        <p:spPr bwMode="auto">
          <a:xfrm>
            <a:off x="8161270" y="5332744"/>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21" name="Oval 81">
            <a:extLst>
              <a:ext uri="{FF2B5EF4-FFF2-40B4-BE49-F238E27FC236}">
                <a16:creationId xmlns:a16="http://schemas.microsoft.com/office/drawing/2014/main" id="{C7B95C54-9383-442F-8BC9-3104E4BE02A7}"/>
              </a:ext>
            </a:extLst>
          </p:cNvPr>
          <p:cNvSpPr>
            <a:spLocks noChangeArrowheads="1"/>
          </p:cNvSpPr>
          <p:nvPr/>
        </p:nvSpPr>
        <p:spPr bwMode="auto">
          <a:xfrm>
            <a:off x="7317299" y="5488853"/>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61522" name="AutoShape 82">
            <a:extLst>
              <a:ext uri="{FF2B5EF4-FFF2-40B4-BE49-F238E27FC236}">
                <a16:creationId xmlns:a16="http://schemas.microsoft.com/office/drawing/2014/main" id="{22C08B03-0FC7-4147-A750-870E6AE3AEDB}"/>
              </a:ext>
            </a:extLst>
          </p:cNvPr>
          <p:cNvCxnSpPr>
            <a:cxnSpLocks noChangeShapeType="1"/>
            <a:stCxn id="61491" idx="1"/>
            <a:endCxn id="61513" idx="0"/>
          </p:cNvCxnSpPr>
          <p:nvPr/>
        </p:nvCxnSpPr>
        <p:spPr bwMode="auto">
          <a:xfrm rot="10800000" flipV="1">
            <a:off x="646063" y="2111684"/>
            <a:ext cx="977973" cy="3624322"/>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1523" name="AutoShape 83">
            <a:extLst>
              <a:ext uri="{FF2B5EF4-FFF2-40B4-BE49-F238E27FC236}">
                <a16:creationId xmlns:a16="http://schemas.microsoft.com/office/drawing/2014/main" id="{874A67B7-51CD-4CF1-9952-5B74A7722323}"/>
              </a:ext>
            </a:extLst>
          </p:cNvPr>
          <p:cNvCxnSpPr>
            <a:cxnSpLocks noChangeShapeType="1"/>
            <a:endCxn id="61517" idx="0"/>
          </p:cNvCxnSpPr>
          <p:nvPr/>
        </p:nvCxnSpPr>
        <p:spPr bwMode="auto">
          <a:xfrm rot="10800000" flipH="1" flipV="1">
            <a:off x="1624035" y="2984790"/>
            <a:ext cx="503238" cy="1998663"/>
          </a:xfrm>
          <a:prstGeom prst="curvedConnector4">
            <a:avLst>
              <a:gd name="adj1" fmla="val -45426"/>
              <a:gd name="adj2" fmla="val 5679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61524" name="AutoShape 84">
            <a:extLst>
              <a:ext uri="{FF2B5EF4-FFF2-40B4-BE49-F238E27FC236}">
                <a16:creationId xmlns:a16="http://schemas.microsoft.com/office/drawing/2014/main" id="{E5BD17BA-1A81-4342-AFE7-0B0145461DCA}"/>
              </a:ext>
            </a:extLst>
          </p:cNvPr>
          <p:cNvCxnSpPr>
            <a:cxnSpLocks noChangeShapeType="1"/>
            <a:endCxn id="61516" idx="0"/>
          </p:cNvCxnSpPr>
          <p:nvPr/>
        </p:nvCxnSpPr>
        <p:spPr bwMode="auto">
          <a:xfrm rot="10800000" flipV="1">
            <a:off x="1108760" y="3646488"/>
            <a:ext cx="433387" cy="862012"/>
          </a:xfrm>
          <a:prstGeom prst="curvedConnector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61525" name="AutoShape 85">
            <a:extLst>
              <a:ext uri="{FF2B5EF4-FFF2-40B4-BE49-F238E27FC236}">
                <a16:creationId xmlns:a16="http://schemas.microsoft.com/office/drawing/2014/main" id="{68E6F3D9-BF8D-40A5-825E-87BA2380C5FC}"/>
              </a:ext>
            </a:extLst>
          </p:cNvPr>
          <p:cNvCxnSpPr>
            <a:cxnSpLocks noChangeShapeType="1"/>
            <a:stCxn id="61492" idx="1"/>
            <a:endCxn id="61514" idx="0"/>
          </p:cNvCxnSpPr>
          <p:nvPr/>
        </p:nvCxnSpPr>
        <p:spPr bwMode="auto">
          <a:xfrm rot="10800000" flipV="1">
            <a:off x="3617296" y="2084387"/>
            <a:ext cx="1024532" cy="2942585"/>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1528" name="AutoShape 88">
            <a:extLst>
              <a:ext uri="{FF2B5EF4-FFF2-40B4-BE49-F238E27FC236}">
                <a16:creationId xmlns:a16="http://schemas.microsoft.com/office/drawing/2014/main" id="{FD362332-197D-4332-BA81-0283DFC49056}"/>
              </a:ext>
            </a:extLst>
          </p:cNvPr>
          <p:cNvCxnSpPr>
            <a:cxnSpLocks noChangeShapeType="1"/>
            <a:stCxn id="61493" idx="1"/>
            <a:endCxn id="61515" idx="0"/>
          </p:cNvCxnSpPr>
          <p:nvPr/>
        </p:nvCxnSpPr>
        <p:spPr bwMode="auto">
          <a:xfrm rot="10800000" flipV="1">
            <a:off x="6624638" y="2108485"/>
            <a:ext cx="1080734" cy="2257139"/>
          </a:xfrm>
          <a:prstGeom prst="curvedConnector2">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1529" name="AutoShape 89">
            <a:extLst>
              <a:ext uri="{FF2B5EF4-FFF2-40B4-BE49-F238E27FC236}">
                <a16:creationId xmlns:a16="http://schemas.microsoft.com/office/drawing/2014/main" id="{FB1CD2B4-4217-414F-B08E-21C6624D0D7D}"/>
              </a:ext>
            </a:extLst>
          </p:cNvPr>
          <p:cNvCxnSpPr>
            <a:cxnSpLocks noChangeShapeType="1"/>
            <a:stCxn id="61504" idx="1"/>
            <a:endCxn id="61520" idx="2"/>
          </p:cNvCxnSpPr>
          <p:nvPr/>
        </p:nvCxnSpPr>
        <p:spPr bwMode="auto">
          <a:xfrm rot="10800000" flipH="1" flipV="1">
            <a:off x="7707598" y="2943224"/>
            <a:ext cx="453671" cy="2605419"/>
          </a:xfrm>
          <a:prstGeom prst="curvedConnector3">
            <a:avLst>
              <a:gd name="adj1" fmla="val -96197"/>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61530" name="AutoShape 90">
            <a:extLst>
              <a:ext uri="{FF2B5EF4-FFF2-40B4-BE49-F238E27FC236}">
                <a16:creationId xmlns:a16="http://schemas.microsoft.com/office/drawing/2014/main" id="{04B8DE88-7F73-4AB7-B5CE-77345F55AF3A}"/>
              </a:ext>
            </a:extLst>
          </p:cNvPr>
          <p:cNvCxnSpPr>
            <a:cxnSpLocks noChangeShapeType="1"/>
            <a:endCxn id="61521" idx="1"/>
          </p:cNvCxnSpPr>
          <p:nvPr/>
        </p:nvCxnSpPr>
        <p:spPr bwMode="auto">
          <a:xfrm rot="10800000" flipV="1">
            <a:off x="7380799" y="3618778"/>
            <a:ext cx="298450" cy="1933575"/>
          </a:xfrm>
          <a:prstGeom prst="curvedConnector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
        <p:nvSpPr>
          <p:cNvPr id="61531" name="AutoShape 91">
            <a:hlinkClick r:id="" action="ppaction://hlinkshowjump?jump=nextslide" highlightClick="1"/>
            <a:extLst>
              <a:ext uri="{FF2B5EF4-FFF2-40B4-BE49-F238E27FC236}">
                <a16:creationId xmlns:a16="http://schemas.microsoft.com/office/drawing/2014/main" id="{5465B10B-5C88-4B02-8641-C5A4D90F0F09}"/>
              </a:ext>
            </a:extLst>
          </p:cNvPr>
          <p:cNvSpPr>
            <a:spLocks noChangeArrowheads="1"/>
          </p:cNvSpPr>
          <p:nvPr/>
        </p:nvSpPr>
        <p:spPr bwMode="auto">
          <a:xfrm>
            <a:off x="8457824" y="276887"/>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1532" name="AutoShape 92">
            <a:hlinkClick r:id="rId18" action="ppaction://hlinksldjump" highlightClick="1"/>
            <a:extLst>
              <a:ext uri="{FF2B5EF4-FFF2-40B4-BE49-F238E27FC236}">
                <a16:creationId xmlns:a16="http://schemas.microsoft.com/office/drawing/2014/main" id="{17908F10-53A2-4138-87B4-DB7EB4D4DFF3}"/>
              </a:ext>
            </a:extLst>
          </p:cNvPr>
          <p:cNvSpPr>
            <a:spLocks noChangeArrowheads="1"/>
          </p:cNvSpPr>
          <p:nvPr/>
        </p:nvSpPr>
        <p:spPr bwMode="auto">
          <a:xfrm>
            <a:off x="101006" y="72717"/>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61533" name="Oval 93">
            <a:extLst>
              <a:ext uri="{FF2B5EF4-FFF2-40B4-BE49-F238E27FC236}">
                <a16:creationId xmlns:a16="http://schemas.microsoft.com/office/drawing/2014/main" id="{3FD7D15A-F103-48CC-87F4-699438B7B7D2}"/>
              </a:ext>
            </a:extLst>
          </p:cNvPr>
          <p:cNvSpPr>
            <a:spLocks noChangeArrowheads="1"/>
          </p:cNvSpPr>
          <p:nvPr/>
        </p:nvSpPr>
        <p:spPr bwMode="auto">
          <a:xfrm>
            <a:off x="5140072" y="4350900"/>
            <a:ext cx="431800" cy="431800"/>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61534" name="AutoShape 94">
            <a:extLst>
              <a:ext uri="{FF2B5EF4-FFF2-40B4-BE49-F238E27FC236}">
                <a16:creationId xmlns:a16="http://schemas.microsoft.com/office/drawing/2014/main" id="{4D86746A-51FD-4599-A731-73B04011D68E}"/>
              </a:ext>
            </a:extLst>
          </p:cNvPr>
          <p:cNvCxnSpPr>
            <a:cxnSpLocks noChangeShapeType="1"/>
            <a:stCxn id="61506" idx="1"/>
            <a:endCxn id="61533" idx="2"/>
          </p:cNvCxnSpPr>
          <p:nvPr/>
        </p:nvCxnSpPr>
        <p:spPr bwMode="auto">
          <a:xfrm rot="10800000" flipH="1" flipV="1">
            <a:off x="4640240" y="2943224"/>
            <a:ext cx="499832" cy="1623575"/>
          </a:xfrm>
          <a:prstGeom prst="curvedConnector3">
            <a:avLst>
              <a:gd name="adj1" fmla="val -92856"/>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61535" name="AutoShape 95">
            <a:extLst>
              <a:ext uri="{FF2B5EF4-FFF2-40B4-BE49-F238E27FC236}">
                <a16:creationId xmlns:a16="http://schemas.microsoft.com/office/drawing/2014/main" id="{5BE1E3D2-FC2A-4952-98F4-0FD9627C0135}"/>
              </a:ext>
            </a:extLst>
          </p:cNvPr>
          <p:cNvCxnSpPr>
            <a:cxnSpLocks noChangeShapeType="1"/>
            <a:stCxn id="61507" idx="1"/>
            <a:endCxn id="61519" idx="2"/>
          </p:cNvCxnSpPr>
          <p:nvPr/>
        </p:nvCxnSpPr>
        <p:spPr bwMode="auto">
          <a:xfrm rot="10800000" flipH="1" flipV="1">
            <a:off x="4640240" y="3645694"/>
            <a:ext cx="385490" cy="2193416"/>
          </a:xfrm>
          <a:prstGeom prst="curvedConnector3">
            <a:avLst>
              <a:gd name="adj1" fmla="val -59301"/>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1483"/>
                                        </p:tgtEl>
                                        <p:attrNameLst>
                                          <p:attrName>style.visibility</p:attrName>
                                        </p:attrNameLst>
                                      </p:cBhvr>
                                      <p:to>
                                        <p:strVal val="visible"/>
                                      </p:to>
                                    </p:set>
                                    <p:animEffect transition="in" filter="slide(fromBottom)">
                                      <p:cBhvr>
                                        <p:cTn id="7" dur="1000"/>
                                        <p:tgtEl>
                                          <p:spTgt spid="614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61494"/>
                                        </p:tgtEl>
                                        <p:attrNameLst>
                                          <p:attrName>style.visibility</p:attrName>
                                        </p:attrNameLst>
                                      </p:cBhvr>
                                      <p:to>
                                        <p:strVal val="visible"/>
                                      </p:to>
                                    </p:set>
                                    <p:animEffect transition="in" filter="slide(fromBottom)">
                                      <p:cBhvr>
                                        <p:cTn id="12" dur="1000"/>
                                        <p:tgtEl>
                                          <p:spTgt spid="614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61510"/>
                                        </p:tgtEl>
                                        <p:attrNameLst>
                                          <p:attrName>style.opacity</p:attrName>
                                        </p:attrNameLst>
                                      </p:cBhvr>
                                      <p:to>
                                        <p:strVal val="0.0"/>
                                      </p:to>
                                    </p:set>
                                    <p:animEffect filter="image" prLst="opacity: 0.0">
                                      <p:cBhvr rctx="IE">
                                        <p:cTn id="17" dur="indefinite"/>
                                        <p:tgtEl>
                                          <p:spTgt spid="615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1491"/>
                                        </p:tgtEl>
                                        <p:attrNameLst>
                                          <p:attrName>style.visibility</p:attrName>
                                        </p:attrNameLst>
                                      </p:cBhvr>
                                      <p:to>
                                        <p:strVal val="visible"/>
                                      </p:to>
                                    </p:set>
                                    <p:animEffect transition="in" filter="slide(fromBottom)">
                                      <p:cBhvr>
                                        <p:cTn id="22" dur="1000"/>
                                        <p:tgtEl>
                                          <p:spTgt spid="6149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nodeType="clickEffect">
                                  <p:stCondLst>
                                    <p:cond delay="0"/>
                                  </p:stCondLst>
                                  <p:childTnLst>
                                    <p:set>
                                      <p:cBhvr>
                                        <p:cTn id="26" dur="1" fill="hold">
                                          <p:stCondLst>
                                            <p:cond delay="0"/>
                                          </p:stCondLst>
                                        </p:cTn>
                                        <p:tgtEl>
                                          <p:spTgt spid="61522"/>
                                        </p:tgtEl>
                                        <p:attrNameLst>
                                          <p:attrName>style.visibility</p:attrName>
                                        </p:attrNameLst>
                                      </p:cBhvr>
                                      <p:to>
                                        <p:strVal val="visible"/>
                                      </p:to>
                                    </p:set>
                                    <p:anim calcmode="lin" valueType="num">
                                      <p:cBhvr additive="base">
                                        <p:cTn id="27" dur="1000"/>
                                        <p:tgtEl>
                                          <p:spTgt spid="61522"/>
                                        </p:tgtEl>
                                        <p:attrNameLst>
                                          <p:attrName>ppt_y</p:attrName>
                                        </p:attrNameLst>
                                      </p:cBhvr>
                                      <p:tavLst>
                                        <p:tav tm="0">
                                          <p:val>
                                            <p:strVal val="#ppt_y-#ppt_h*1.125000"/>
                                          </p:val>
                                        </p:tav>
                                        <p:tav tm="100000">
                                          <p:val>
                                            <p:strVal val="#ppt_y"/>
                                          </p:val>
                                        </p:tav>
                                      </p:tavLst>
                                    </p:anim>
                                    <p:animEffect transition="in" filter="wipe(down)">
                                      <p:cBhvr>
                                        <p:cTn id="28" dur="1000"/>
                                        <p:tgtEl>
                                          <p:spTgt spid="6152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61513"/>
                                        </p:tgtEl>
                                        <p:attrNameLst>
                                          <p:attrName>style.visibility</p:attrName>
                                        </p:attrNameLst>
                                      </p:cBhvr>
                                      <p:to>
                                        <p:strVal val="visible"/>
                                      </p:to>
                                    </p:set>
                                    <p:animEffect transition="in" filter="slide(fromBottom)">
                                      <p:cBhvr>
                                        <p:cTn id="33" dur="1000"/>
                                        <p:tgtEl>
                                          <p:spTgt spid="6151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nodeType="clickEffect">
                                  <p:stCondLst>
                                    <p:cond delay="0"/>
                                  </p:stCondLst>
                                  <p:childTnLst>
                                    <p:set>
                                      <p:cBhvr>
                                        <p:cTn id="37" dur="1" fill="hold">
                                          <p:stCondLst>
                                            <p:cond delay="0"/>
                                          </p:stCondLst>
                                        </p:cTn>
                                        <p:tgtEl>
                                          <p:spTgt spid="61500"/>
                                        </p:tgtEl>
                                        <p:attrNameLst>
                                          <p:attrName>style.visibility</p:attrName>
                                        </p:attrNameLst>
                                      </p:cBhvr>
                                      <p:to>
                                        <p:strVal val="visible"/>
                                      </p:to>
                                    </p:set>
                                    <p:animEffect transition="in" filter="slide(fromBottom)">
                                      <p:cBhvr>
                                        <p:cTn id="38" dur="1000"/>
                                        <p:tgtEl>
                                          <p:spTgt spid="6150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nodeType="clickEffect">
                                  <p:stCondLst>
                                    <p:cond delay="0"/>
                                  </p:stCondLst>
                                  <p:childTnLst>
                                    <p:set>
                                      <p:cBhvr>
                                        <p:cTn id="42" dur="1" fill="hold">
                                          <p:stCondLst>
                                            <p:cond delay="0"/>
                                          </p:stCondLst>
                                        </p:cTn>
                                        <p:tgtEl>
                                          <p:spTgt spid="61523"/>
                                        </p:tgtEl>
                                        <p:attrNameLst>
                                          <p:attrName>style.visibility</p:attrName>
                                        </p:attrNameLst>
                                      </p:cBhvr>
                                      <p:to>
                                        <p:strVal val="visible"/>
                                      </p:to>
                                    </p:set>
                                    <p:anim calcmode="lin" valueType="num">
                                      <p:cBhvr additive="base">
                                        <p:cTn id="43" dur="1000"/>
                                        <p:tgtEl>
                                          <p:spTgt spid="61523"/>
                                        </p:tgtEl>
                                        <p:attrNameLst>
                                          <p:attrName>ppt_y</p:attrName>
                                        </p:attrNameLst>
                                      </p:cBhvr>
                                      <p:tavLst>
                                        <p:tav tm="0">
                                          <p:val>
                                            <p:strVal val="#ppt_y-#ppt_h*1.125000"/>
                                          </p:val>
                                        </p:tav>
                                        <p:tav tm="100000">
                                          <p:val>
                                            <p:strVal val="#ppt_y"/>
                                          </p:val>
                                        </p:tav>
                                      </p:tavLst>
                                    </p:anim>
                                    <p:animEffect transition="in" filter="wipe(down)">
                                      <p:cBhvr>
                                        <p:cTn id="44" dur="1000"/>
                                        <p:tgtEl>
                                          <p:spTgt spid="6152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61517"/>
                                        </p:tgtEl>
                                        <p:attrNameLst>
                                          <p:attrName>style.visibility</p:attrName>
                                        </p:attrNameLst>
                                      </p:cBhvr>
                                      <p:to>
                                        <p:strVal val="visible"/>
                                      </p:to>
                                    </p:set>
                                    <p:animEffect transition="in" filter="slide(fromBottom)">
                                      <p:cBhvr>
                                        <p:cTn id="49" dur="1000"/>
                                        <p:tgtEl>
                                          <p:spTgt spid="61517"/>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nodeType="clickEffect">
                                  <p:stCondLst>
                                    <p:cond delay="0"/>
                                  </p:stCondLst>
                                  <p:childTnLst>
                                    <p:set>
                                      <p:cBhvr>
                                        <p:cTn id="53" dur="1" fill="hold">
                                          <p:stCondLst>
                                            <p:cond delay="0"/>
                                          </p:stCondLst>
                                        </p:cTn>
                                        <p:tgtEl>
                                          <p:spTgt spid="61502"/>
                                        </p:tgtEl>
                                        <p:attrNameLst>
                                          <p:attrName>style.visibility</p:attrName>
                                        </p:attrNameLst>
                                      </p:cBhvr>
                                      <p:to>
                                        <p:strVal val="visible"/>
                                      </p:to>
                                    </p:set>
                                    <p:animEffect transition="in" filter="slide(fromBottom)">
                                      <p:cBhvr>
                                        <p:cTn id="54" dur="1000"/>
                                        <p:tgtEl>
                                          <p:spTgt spid="61502"/>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1" fill="hold" nodeType="clickEffect">
                                  <p:stCondLst>
                                    <p:cond delay="0"/>
                                  </p:stCondLst>
                                  <p:childTnLst>
                                    <p:set>
                                      <p:cBhvr>
                                        <p:cTn id="58" dur="1" fill="hold">
                                          <p:stCondLst>
                                            <p:cond delay="0"/>
                                          </p:stCondLst>
                                        </p:cTn>
                                        <p:tgtEl>
                                          <p:spTgt spid="61524"/>
                                        </p:tgtEl>
                                        <p:attrNameLst>
                                          <p:attrName>style.visibility</p:attrName>
                                        </p:attrNameLst>
                                      </p:cBhvr>
                                      <p:to>
                                        <p:strVal val="visible"/>
                                      </p:to>
                                    </p:set>
                                    <p:anim calcmode="lin" valueType="num">
                                      <p:cBhvr additive="base">
                                        <p:cTn id="59" dur="1000"/>
                                        <p:tgtEl>
                                          <p:spTgt spid="61524"/>
                                        </p:tgtEl>
                                        <p:attrNameLst>
                                          <p:attrName>ppt_y</p:attrName>
                                        </p:attrNameLst>
                                      </p:cBhvr>
                                      <p:tavLst>
                                        <p:tav tm="0">
                                          <p:val>
                                            <p:strVal val="#ppt_y-#ppt_h*1.125000"/>
                                          </p:val>
                                        </p:tav>
                                        <p:tav tm="100000">
                                          <p:val>
                                            <p:strVal val="#ppt_y"/>
                                          </p:val>
                                        </p:tav>
                                      </p:tavLst>
                                    </p:anim>
                                    <p:animEffect transition="in" filter="wipe(down)">
                                      <p:cBhvr>
                                        <p:cTn id="60" dur="1000"/>
                                        <p:tgtEl>
                                          <p:spTgt spid="6152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61516"/>
                                        </p:tgtEl>
                                        <p:attrNameLst>
                                          <p:attrName>style.visibility</p:attrName>
                                        </p:attrNameLst>
                                      </p:cBhvr>
                                      <p:to>
                                        <p:strVal val="visible"/>
                                      </p:to>
                                    </p:set>
                                    <p:animEffect transition="in" filter="slide(fromBottom)">
                                      <p:cBhvr>
                                        <p:cTn id="65" dur="1000"/>
                                        <p:tgtEl>
                                          <p:spTgt spid="6151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61484"/>
                                        </p:tgtEl>
                                        <p:attrNameLst>
                                          <p:attrName>style.visibility</p:attrName>
                                        </p:attrNameLst>
                                      </p:cBhvr>
                                      <p:to>
                                        <p:strVal val="visible"/>
                                      </p:to>
                                    </p:set>
                                    <p:animEffect transition="in" filter="slide(fromBottom)">
                                      <p:cBhvr>
                                        <p:cTn id="70" dur="1000"/>
                                        <p:tgtEl>
                                          <p:spTgt spid="6148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4" fill="hold" nodeType="clickEffect">
                                  <p:stCondLst>
                                    <p:cond delay="0"/>
                                  </p:stCondLst>
                                  <p:childTnLst>
                                    <p:set>
                                      <p:cBhvr>
                                        <p:cTn id="74" dur="1" fill="hold">
                                          <p:stCondLst>
                                            <p:cond delay="0"/>
                                          </p:stCondLst>
                                        </p:cTn>
                                        <p:tgtEl>
                                          <p:spTgt spid="61496"/>
                                        </p:tgtEl>
                                        <p:attrNameLst>
                                          <p:attrName>style.visibility</p:attrName>
                                        </p:attrNameLst>
                                      </p:cBhvr>
                                      <p:to>
                                        <p:strVal val="visible"/>
                                      </p:to>
                                    </p:set>
                                    <p:animEffect transition="in" filter="slide(fromBottom)">
                                      <p:cBhvr>
                                        <p:cTn id="75" dur="1000"/>
                                        <p:tgtEl>
                                          <p:spTgt spid="61496"/>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9" presetClass="emph" presetSubtype="0" grpId="0" nodeType="clickEffect">
                                  <p:stCondLst>
                                    <p:cond delay="0"/>
                                  </p:stCondLst>
                                  <p:childTnLst>
                                    <p:set>
                                      <p:cBhvr rctx="PPT">
                                        <p:cTn id="79" dur="indefinite"/>
                                        <p:tgtEl>
                                          <p:spTgt spid="61511"/>
                                        </p:tgtEl>
                                        <p:attrNameLst>
                                          <p:attrName>style.opacity</p:attrName>
                                        </p:attrNameLst>
                                      </p:cBhvr>
                                      <p:to>
                                        <p:strVal val="0.0"/>
                                      </p:to>
                                    </p:set>
                                    <p:animEffect filter="image" prLst="opacity: 0.0">
                                      <p:cBhvr rctx="IE">
                                        <p:cTn id="80" dur="indefinite"/>
                                        <p:tgtEl>
                                          <p:spTgt spid="61511"/>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2" presetClass="entr" presetSubtype="4" fill="hold" grpId="0" nodeType="clickEffect">
                                  <p:stCondLst>
                                    <p:cond delay="0"/>
                                  </p:stCondLst>
                                  <p:childTnLst>
                                    <p:set>
                                      <p:cBhvr>
                                        <p:cTn id="84" dur="1" fill="hold">
                                          <p:stCondLst>
                                            <p:cond delay="0"/>
                                          </p:stCondLst>
                                        </p:cTn>
                                        <p:tgtEl>
                                          <p:spTgt spid="61492"/>
                                        </p:tgtEl>
                                        <p:attrNameLst>
                                          <p:attrName>style.visibility</p:attrName>
                                        </p:attrNameLst>
                                      </p:cBhvr>
                                      <p:to>
                                        <p:strVal val="visible"/>
                                      </p:to>
                                    </p:set>
                                    <p:animEffect transition="in" filter="slide(fromBottom)">
                                      <p:cBhvr>
                                        <p:cTn id="85" dur="1000"/>
                                        <p:tgtEl>
                                          <p:spTgt spid="61492"/>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2" presetClass="entr" presetSubtype="1" fill="hold" nodeType="clickEffect">
                                  <p:stCondLst>
                                    <p:cond delay="0"/>
                                  </p:stCondLst>
                                  <p:childTnLst>
                                    <p:set>
                                      <p:cBhvr>
                                        <p:cTn id="89" dur="1" fill="hold">
                                          <p:stCondLst>
                                            <p:cond delay="0"/>
                                          </p:stCondLst>
                                        </p:cTn>
                                        <p:tgtEl>
                                          <p:spTgt spid="61525"/>
                                        </p:tgtEl>
                                        <p:attrNameLst>
                                          <p:attrName>style.visibility</p:attrName>
                                        </p:attrNameLst>
                                      </p:cBhvr>
                                      <p:to>
                                        <p:strVal val="visible"/>
                                      </p:to>
                                    </p:set>
                                    <p:anim calcmode="lin" valueType="num">
                                      <p:cBhvr additive="base">
                                        <p:cTn id="90" dur="1000"/>
                                        <p:tgtEl>
                                          <p:spTgt spid="61525"/>
                                        </p:tgtEl>
                                        <p:attrNameLst>
                                          <p:attrName>ppt_y</p:attrName>
                                        </p:attrNameLst>
                                      </p:cBhvr>
                                      <p:tavLst>
                                        <p:tav tm="0">
                                          <p:val>
                                            <p:strVal val="#ppt_y-#ppt_h*1.125000"/>
                                          </p:val>
                                        </p:tav>
                                        <p:tav tm="100000">
                                          <p:val>
                                            <p:strVal val="#ppt_y"/>
                                          </p:val>
                                        </p:tav>
                                      </p:tavLst>
                                    </p:anim>
                                    <p:animEffect transition="in" filter="wipe(down)">
                                      <p:cBhvr>
                                        <p:cTn id="91" dur="1000"/>
                                        <p:tgtEl>
                                          <p:spTgt spid="61525"/>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2" presetClass="entr" presetSubtype="4" fill="hold" grpId="0" nodeType="clickEffect">
                                  <p:stCondLst>
                                    <p:cond delay="0"/>
                                  </p:stCondLst>
                                  <p:childTnLst>
                                    <p:set>
                                      <p:cBhvr>
                                        <p:cTn id="95" dur="1" fill="hold">
                                          <p:stCondLst>
                                            <p:cond delay="0"/>
                                          </p:stCondLst>
                                        </p:cTn>
                                        <p:tgtEl>
                                          <p:spTgt spid="61514"/>
                                        </p:tgtEl>
                                        <p:attrNameLst>
                                          <p:attrName>style.visibility</p:attrName>
                                        </p:attrNameLst>
                                      </p:cBhvr>
                                      <p:to>
                                        <p:strVal val="visible"/>
                                      </p:to>
                                    </p:set>
                                    <p:animEffect transition="in" filter="slide(fromBottom)">
                                      <p:cBhvr>
                                        <p:cTn id="96" dur="1000"/>
                                        <p:tgtEl>
                                          <p:spTgt spid="61514"/>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nodeType="clickEffect">
                                  <p:stCondLst>
                                    <p:cond delay="0"/>
                                  </p:stCondLst>
                                  <p:childTnLst>
                                    <p:set>
                                      <p:cBhvr>
                                        <p:cTn id="100" dur="1" fill="hold">
                                          <p:stCondLst>
                                            <p:cond delay="0"/>
                                          </p:stCondLst>
                                        </p:cTn>
                                        <p:tgtEl>
                                          <p:spTgt spid="61506"/>
                                        </p:tgtEl>
                                        <p:attrNameLst>
                                          <p:attrName>style.visibility</p:attrName>
                                        </p:attrNameLst>
                                      </p:cBhvr>
                                      <p:to>
                                        <p:strVal val="visible"/>
                                      </p:to>
                                    </p:set>
                                    <p:animEffect transition="in" filter="slide(fromBottom)">
                                      <p:cBhvr>
                                        <p:cTn id="101" dur="1000"/>
                                        <p:tgtEl>
                                          <p:spTgt spid="61506"/>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1" fill="hold" nodeType="clickEffect">
                                  <p:stCondLst>
                                    <p:cond delay="0"/>
                                  </p:stCondLst>
                                  <p:childTnLst>
                                    <p:set>
                                      <p:cBhvr>
                                        <p:cTn id="105" dur="1" fill="hold">
                                          <p:stCondLst>
                                            <p:cond delay="0"/>
                                          </p:stCondLst>
                                        </p:cTn>
                                        <p:tgtEl>
                                          <p:spTgt spid="61534"/>
                                        </p:tgtEl>
                                        <p:attrNameLst>
                                          <p:attrName>style.visibility</p:attrName>
                                        </p:attrNameLst>
                                      </p:cBhvr>
                                      <p:to>
                                        <p:strVal val="visible"/>
                                      </p:to>
                                    </p:set>
                                    <p:anim calcmode="lin" valueType="num">
                                      <p:cBhvr additive="base">
                                        <p:cTn id="106" dur="1000"/>
                                        <p:tgtEl>
                                          <p:spTgt spid="61534"/>
                                        </p:tgtEl>
                                        <p:attrNameLst>
                                          <p:attrName>ppt_y</p:attrName>
                                        </p:attrNameLst>
                                      </p:cBhvr>
                                      <p:tavLst>
                                        <p:tav tm="0">
                                          <p:val>
                                            <p:strVal val="#ppt_y-#ppt_h*1.125000"/>
                                          </p:val>
                                        </p:tav>
                                        <p:tav tm="100000">
                                          <p:val>
                                            <p:strVal val="#ppt_y"/>
                                          </p:val>
                                        </p:tav>
                                      </p:tavLst>
                                    </p:anim>
                                    <p:animEffect transition="in" filter="wipe(down)">
                                      <p:cBhvr>
                                        <p:cTn id="107" dur="1000"/>
                                        <p:tgtEl>
                                          <p:spTgt spid="61534"/>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grpId="0" nodeType="clickEffect">
                                  <p:stCondLst>
                                    <p:cond delay="0"/>
                                  </p:stCondLst>
                                  <p:childTnLst>
                                    <p:set>
                                      <p:cBhvr>
                                        <p:cTn id="111" dur="1" fill="hold">
                                          <p:stCondLst>
                                            <p:cond delay="0"/>
                                          </p:stCondLst>
                                        </p:cTn>
                                        <p:tgtEl>
                                          <p:spTgt spid="61519"/>
                                        </p:tgtEl>
                                        <p:attrNameLst>
                                          <p:attrName>style.visibility</p:attrName>
                                        </p:attrNameLst>
                                      </p:cBhvr>
                                      <p:to>
                                        <p:strVal val="visible"/>
                                      </p:to>
                                    </p:set>
                                    <p:animEffect transition="in" filter="slide(fromBottom)">
                                      <p:cBhvr>
                                        <p:cTn id="112" dur="1000"/>
                                        <p:tgtEl>
                                          <p:spTgt spid="61519"/>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nodeType="clickEffect">
                                  <p:stCondLst>
                                    <p:cond delay="0"/>
                                  </p:stCondLst>
                                  <p:childTnLst>
                                    <p:set>
                                      <p:cBhvr>
                                        <p:cTn id="116" dur="1" fill="hold">
                                          <p:stCondLst>
                                            <p:cond delay="0"/>
                                          </p:stCondLst>
                                        </p:cTn>
                                        <p:tgtEl>
                                          <p:spTgt spid="61507"/>
                                        </p:tgtEl>
                                        <p:attrNameLst>
                                          <p:attrName>style.visibility</p:attrName>
                                        </p:attrNameLst>
                                      </p:cBhvr>
                                      <p:to>
                                        <p:strVal val="visible"/>
                                      </p:to>
                                    </p:set>
                                    <p:animEffect transition="in" filter="slide(fromBottom)">
                                      <p:cBhvr>
                                        <p:cTn id="117" dur="1000"/>
                                        <p:tgtEl>
                                          <p:spTgt spid="61507"/>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2" presetClass="entr" presetSubtype="1" fill="hold" nodeType="clickEffect">
                                  <p:stCondLst>
                                    <p:cond delay="0"/>
                                  </p:stCondLst>
                                  <p:childTnLst>
                                    <p:set>
                                      <p:cBhvr>
                                        <p:cTn id="121" dur="1" fill="hold">
                                          <p:stCondLst>
                                            <p:cond delay="0"/>
                                          </p:stCondLst>
                                        </p:cTn>
                                        <p:tgtEl>
                                          <p:spTgt spid="61535"/>
                                        </p:tgtEl>
                                        <p:attrNameLst>
                                          <p:attrName>style.visibility</p:attrName>
                                        </p:attrNameLst>
                                      </p:cBhvr>
                                      <p:to>
                                        <p:strVal val="visible"/>
                                      </p:to>
                                    </p:set>
                                    <p:anim calcmode="lin" valueType="num">
                                      <p:cBhvr additive="base">
                                        <p:cTn id="122" dur="1000"/>
                                        <p:tgtEl>
                                          <p:spTgt spid="61535"/>
                                        </p:tgtEl>
                                        <p:attrNameLst>
                                          <p:attrName>ppt_y</p:attrName>
                                        </p:attrNameLst>
                                      </p:cBhvr>
                                      <p:tavLst>
                                        <p:tav tm="0">
                                          <p:val>
                                            <p:strVal val="#ppt_y-#ppt_h*1.125000"/>
                                          </p:val>
                                        </p:tav>
                                        <p:tav tm="100000">
                                          <p:val>
                                            <p:strVal val="#ppt_y"/>
                                          </p:val>
                                        </p:tav>
                                      </p:tavLst>
                                    </p:anim>
                                    <p:animEffect transition="in" filter="wipe(down)">
                                      <p:cBhvr>
                                        <p:cTn id="123" dur="1000"/>
                                        <p:tgtEl>
                                          <p:spTgt spid="61535"/>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61533"/>
                                        </p:tgtEl>
                                        <p:attrNameLst>
                                          <p:attrName>style.visibility</p:attrName>
                                        </p:attrNameLst>
                                      </p:cBhvr>
                                      <p:to>
                                        <p:strVal val="visible"/>
                                      </p:to>
                                    </p:set>
                                    <p:animEffect transition="in" filter="slide(fromBottom)">
                                      <p:cBhvr>
                                        <p:cTn id="128" dur="1000"/>
                                        <p:tgtEl>
                                          <p:spTgt spid="61533"/>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grpId="0" nodeType="clickEffect">
                                  <p:stCondLst>
                                    <p:cond delay="0"/>
                                  </p:stCondLst>
                                  <p:childTnLst>
                                    <p:set>
                                      <p:cBhvr>
                                        <p:cTn id="132" dur="1" fill="hold">
                                          <p:stCondLst>
                                            <p:cond delay="0"/>
                                          </p:stCondLst>
                                        </p:cTn>
                                        <p:tgtEl>
                                          <p:spTgt spid="61485"/>
                                        </p:tgtEl>
                                        <p:attrNameLst>
                                          <p:attrName>style.visibility</p:attrName>
                                        </p:attrNameLst>
                                      </p:cBhvr>
                                      <p:to>
                                        <p:strVal val="visible"/>
                                      </p:to>
                                    </p:set>
                                    <p:animEffect transition="in" filter="slide(fromBottom)">
                                      <p:cBhvr>
                                        <p:cTn id="133" dur="1000"/>
                                        <p:tgtEl>
                                          <p:spTgt spid="61485"/>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4" fill="hold" nodeType="clickEffect">
                                  <p:stCondLst>
                                    <p:cond delay="0"/>
                                  </p:stCondLst>
                                  <p:childTnLst>
                                    <p:set>
                                      <p:cBhvr>
                                        <p:cTn id="137" dur="1" fill="hold">
                                          <p:stCondLst>
                                            <p:cond delay="0"/>
                                          </p:stCondLst>
                                        </p:cTn>
                                        <p:tgtEl>
                                          <p:spTgt spid="61498"/>
                                        </p:tgtEl>
                                        <p:attrNameLst>
                                          <p:attrName>style.visibility</p:attrName>
                                        </p:attrNameLst>
                                      </p:cBhvr>
                                      <p:to>
                                        <p:strVal val="visible"/>
                                      </p:to>
                                    </p:set>
                                    <p:animEffect transition="in" filter="slide(fromBottom)">
                                      <p:cBhvr>
                                        <p:cTn id="138" dur="1000"/>
                                        <p:tgtEl>
                                          <p:spTgt spid="61498"/>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9" presetClass="emph" presetSubtype="0" grpId="0" nodeType="clickEffect">
                                  <p:stCondLst>
                                    <p:cond delay="0"/>
                                  </p:stCondLst>
                                  <p:childTnLst>
                                    <p:set>
                                      <p:cBhvr rctx="PPT">
                                        <p:cTn id="142" dur="indefinite"/>
                                        <p:tgtEl>
                                          <p:spTgt spid="61512"/>
                                        </p:tgtEl>
                                        <p:attrNameLst>
                                          <p:attrName>style.opacity</p:attrName>
                                        </p:attrNameLst>
                                      </p:cBhvr>
                                      <p:to>
                                        <p:strVal val="0.0"/>
                                      </p:to>
                                    </p:set>
                                    <p:animEffect filter="image" prLst="opacity: 0.0">
                                      <p:cBhvr rctx="IE">
                                        <p:cTn id="143" dur="indefinite"/>
                                        <p:tgtEl>
                                          <p:spTgt spid="61512"/>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2" presetClass="entr" presetSubtype="4" fill="hold" grpId="0" nodeType="clickEffect">
                                  <p:stCondLst>
                                    <p:cond delay="0"/>
                                  </p:stCondLst>
                                  <p:childTnLst>
                                    <p:set>
                                      <p:cBhvr>
                                        <p:cTn id="147" dur="1" fill="hold">
                                          <p:stCondLst>
                                            <p:cond delay="0"/>
                                          </p:stCondLst>
                                        </p:cTn>
                                        <p:tgtEl>
                                          <p:spTgt spid="61493"/>
                                        </p:tgtEl>
                                        <p:attrNameLst>
                                          <p:attrName>style.visibility</p:attrName>
                                        </p:attrNameLst>
                                      </p:cBhvr>
                                      <p:to>
                                        <p:strVal val="visible"/>
                                      </p:to>
                                    </p:set>
                                    <p:animEffect transition="in" filter="slide(fromBottom)">
                                      <p:cBhvr>
                                        <p:cTn id="148" dur="1000"/>
                                        <p:tgtEl>
                                          <p:spTgt spid="61493"/>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2" presetClass="entr" presetSubtype="1" fill="hold" nodeType="clickEffect">
                                  <p:stCondLst>
                                    <p:cond delay="0"/>
                                  </p:stCondLst>
                                  <p:childTnLst>
                                    <p:set>
                                      <p:cBhvr>
                                        <p:cTn id="152" dur="1" fill="hold">
                                          <p:stCondLst>
                                            <p:cond delay="0"/>
                                          </p:stCondLst>
                                        </p:cTn>
                                        <p:tgtEl>
                                          <p:spTgt spid="61528"/>
                                        </p:tgtEl>
                                        <p:attrNameLst>
                                          <p:attrName>style.visibility</p:attrName>
                                        </p:attrNameLst>
                                      </p:cBhvr>
                                      <p:to>
                                        <p:strVal val="visible"/>
                                      </p:to>
                                    </p:set>
                                    <p:anim calcmode="lin" valueType="num">
                                      <p:cBhvr additive="base">
                                        <p:cTn id="153" dur="1000"/>
                                        <p:tgtEl>
                                          <p:spTgt spid="61528"/>
                                        </p:tgtEl>
                                        <p:attrNameLst>
                                          <p:attrName>ppt_y</p:attrName>
                                        </p:attrNameLst>
                                      </p:cBhvr>
                                      <p:tavLst>
                                        <p:tav tm="0">
                                          <p:val>
                                            <p:strVal val="#ppt_y-#ppt_h*1.125000"/>
                                          </p:val>
                                        </p:tav>
                                        <p:tav tm="100000">
                                          <p:val>
                                            <p:strVal val="#ppt_y"/>
                                          </p:val>
                                        </p:tav>
                                      </p:tavLst>
                                    </p:anim>
                                    <p:animEffect transition="in" filter="wipe(down)">
                                      <p:cBhvr>
                                        <p:cTn id="154" dur="1000"/>
                                        <p:tgtEl>
                                          <p:spTgt spid="61528"/>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2" presetClass="entr" presetSubtype="4" fill="hold" grpId="0" nodeType="clickEffect">
                                  <p:stCondLst>
                                    <p:cond delay="0"/>
                                  </p:stCondLst>
                                  <p:childTnLst>
                                    <p:set>
                                      <p:cBhvr>
                                        <p:cTn id="158" dur="1" fill="hold">
                                          <p:stCondLst>
                                            <p:cond delay="0"/>
                                          </p:stCondLst>
                                        </p:cTn>
                                        <p:tgtEl>
                                          <p:spTgt spid="61515"/>
                                        </p:tgtEl>
                                        <p:attrNameLst>
                                          <p:attrName>style.visibility</p:attrName>
                                        </p:attrNameLst>
                                      </p:cBhvr>
                                      <p:to>
                                        <p:strVal val="visible"/>
                                      </p:to>
                                    </p:set>
                                    <p:animEffect transition="in" filter="slide(fromBottom)">
                                      <p:cBhvr>
                                        <p:cTn id="159" dur="1000"/>
                                        <p:tgtEl>
                                          <p:spTgt spid="61515"/>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12" presetClass="entr" presetSubtype="4" fill="hold" nodeType="clickEffect">
                                  <p:stCondLst>
                                    <p:cond delay="0"/>
                                  </p:stCondLst>
                                  <p:childTnLst>
                                    <p:set>
                                      <p:cBhvr>
                                        <p:cTn id="163" dur="1" fill="hold">
                                          <p:stCondLst>
                                            <p:cond delay="0"/>
                                          </p:stCondLst>
                                        </p:cTn>
                                        <p:tgtEl>
                                          <p:spTgt spid="61504"/>
                                        </p:tgtEl>
                                        <p:attrNameLst>
                                          <p:attrName>style.visibility</p:attrName>
                                        </p:attrNameLst>
                                      </p:cBhvr>
                                      <p:to>
                                        <p:strVal val="visible"/>
                                      </p:to>
                                    </p:set>
                                    <p:animEffect transition="in" filter="slide(fromBottom)">
                                      <p:cBhvr>
                                        <p:cTn id="164" dur="1000"/>
                                        <p:tgtEl>
                                          <p:spTgt spid="61504"/>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12" presetClass="entr" presetSubtype="1" fill="hold" nodeType="clickEffect">
                                  <p:stCondLst>
                                    <p:cond delay="0"/>
                                  </p:stCondLst>
                                  <p:childTnLst>
                                    <p:set>
                                      <p:cBhvr>
                                        <p:cTn id="168" dur="1" fill="hold">
                                          <p:stCondLst>
                                            <p:cond delay="0"/>
                                          </p:stCondLst>
                                        </p:cTn>
                                        <p:tgtEl>
                                          <p:spTgt spid="61529"/>
                                        </p:tgtEl>
                                        <p:attrNameLst>
                                          <p:attrName>style.visibility</p:attrName>
                                        </p:attrNameLst>
                                      </p:cBhvr>
                                      <p:to>
                                        <p:strVal val="visible"/>
                                      </p:to>
                                    </p:set>
                                    <p:anim calcmode="lin" valueType="num">
                                      <p:cBhvr additive="base">
                                        <p:cTn id="169" dur="1000"/>
                                        <p:tgtEl>
                                          <p:spTgt spid="61529"/>
                                        </p:tgtEl>
                                        <p:attrNameLst>
                                          <p:attrName>ppt_y</p:attrName>
                                        </p:attrNameLst>
                                      </p:cBhvr>
                                      <p:tavLst>
                                        <p:tav tm="0">
                                          <p:val>
                                            <p:strVal val="#ppt_y-#ppt_h*1.125000"/>
                                          </p:val>
                                        </p:tav>
                                        <p:tav tm="100000">
                                          <p:val>
                                            <p:strVal val="#ppt_y"/>
                                          </p:val>
                                        </p:tav>
                                      </p:tavLst>
                                    </p:anim>
                                    <p:animEffect transition="in" filter="wipe(down)">
                                      <p:cBhvr>
                                        <p:cTn id="170" dur="1000"/>
                                        <p:tgtEl>
                                          <p:spTgt spid="61529"/>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2" presetClass="entr" presetSubtype="4" fill="hold" grpId="0" nodeType="clickEffect">
                                  <p:stCondLst>
                                    <p:cond delay="0"/>
                                  </p:stCondLst>
                                  <p:childTnLst>
                                    <p:set>
                                      <p:cBhvr>
                                        <p:cTn id="174" dur="1" fill="hold">
                                          <p:stCondLst>
                                            <p:cond delay="0"/>
                                          </p:stCondLst>
                                        </p:cTn>
                                        <p:tgtEl>
                                          <p:spTgt spid="61520"/>
                                        </p:tgtEl>
                                        <p:attrNameLst>
                                          <p:attrName>style.visibility</p:attrName>
                                        </p:attrNameLst>
                                      </p:cBhvr>
                                      <p:to>
                                        <p:strVal val="visible"/>
                                      </p:to>
                                    </p:set>
                                    <p:animEffect transition="in" filter="slide(fromBottom)">
                                      <p:cBhvr>
                                        <p:cTn id="175" dur="1000"/>
                                        <p:tgtEl>
                                          <p:spTgt spid="61520"/>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nodeType="clickEffect">
                                  <p:stCondLst>
                                    <p:cond delay="0"/>
                                  </p:stCondLst>
                                  <p:childTnLst>
                                    <p:set>
                                      <p:cBhvr>
                                        <p:cTn id="179" dur="1" fill="hold">
                                          <p:stCondLst>
                                            <p:cond delay="0"/>
                                          </p:stCondLst>
                                        </p:cTn>
                                        <p:tgtEl>
                                          <p:spTgt spid="61505"/>
                                        </p:tgtEl>
                                        <p:attrNameLst>
                                          <p:attrName>style.visibility</p:attrName>
                                        </p:attrNameLst>
                                      </p:cBhvr>
                                      <p:to>
                                        <p:strVal val="visible"/>
                                      </p:to>
                                    </p:set>
                                    <p:animEffect transition="in" filter="slide(fromBottom)">
                                      <p:cBhvr>
                                        <p:cTn id="180" dur="1000"/>
                                        <p:tgtEl>
                                          <p:spTgt spid="61505"/>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1" fill="hold" nodeType="clickEffect">
                                  <p:stCondLst>
                                    <p:cond delay="0"/>
                                  </p:stCondLst>
                                  <p:childTnLst>
                                    <p:set>
                                      <p:cBhvr>
                                        <p:cTn id="184" dur="1" fill="hold">
                                          <p:stCondLst>
                                            <p:cond delay="0"/>
                                          </p:stCondLst>
                                        </p:cTn>
                                        <p:tgtEl>
                                          <p:spTgt spid="61530"/>
                                        </p:tgtEl>
                                        <p:attrNameLst>
                                          <p:attrName>style.visibility</p:attrName>
                                        </p:attrNameLst>
                                      </p:cBhvr>
                                      <p:to>
                                        <p:strVal val="visible"/>
                                      </p:to>
                                    </p:set>
                                    <p:anim calcmode="lin" valueType="num">
                                      <p:cBhvr additive="base">
                                        <p:cTn id="185" dur="1000"/>
                                        <p:tgtEl>
                                          <p:spTgt spid="61530"/>
                                        </p:tgtEl>
                                        <p:attrNameLst>
                                          <p:attrName>ppt_y</p:attrName>
                                        </p:attrNameLst>
                                      </p:cBhvr>
                                      <p:tavLst>
                                        <p:tav tm="0">
                                          <p:val>
                                            <p:strVal val="#ppt_y-#ppt_h*1.125000"/>
                                          </p:val>
                                        </p:tav>
                                        <p:tav tm="100000">
                                          <p:val>
                                            <p:strVal val="#ppt_y"/>
                                          </p:val>
                                        </p:tav>
                                      </p:tavLst>
                                    </p:anim>
                                    <p:animEffect transition="in" filter="wipe(down)">
                                      <p:cBhvr>
                                        <p:cTn id="186" dur="1000"/>
                                        <p:tgtEl>
                                          <p:spTgt spid="61530"/>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2" presetClass="entr" presetSubtype="4" fill="hold" grpId="0" nodeType="clickEffect">
                                  <p:stCondLst>
                                    <p:cond delay="0"/>
                                  </p:stCondLst>
                                  <p:childTnLst>
                                    <p:set>
                                      <p:cBhvr>
                                        <p:cTn id="190" dur="1" fill="hold">
                                          <p:stCondLst>
                                            <p:cond delay="0"/>
                                          </p:stCondLst>
                                        </p:cTn>
                                        <p:tgtEl>
                                          <p:spTgt spid="61521"/>
                                        </p:tgtEl>
                                        <p:attrNameLst>
                                          <p:attrName>style.visibility</p:attrName>
                                        </p:attrNameLst>
                                      </p:cBhvr>
                                      <p:to>
                                        <p:strVal val="visible"/>
                                      </p:to>
                                    </p:set>
                                    <p:animEffect transition="in" filter="slide(fromBottom)">
                                      <p:cBhvr>
                                        <p:cTn id="191" dur="1000"/>
                                        <p:tgtEl>
                                          <p:spTgt spid="61521"/>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2" presetClass="entr" presetSubtype="8" fill="hold" grpId="0" nodeType="clickEffect">
                                  <p:stCondLst>
                                    <p:cond delay="0"/>
                                  </p:stCondLst>
                                  <p:childTnLst>
                                    <p:set>
                                      <p:cBhvr>
                                        <p:cTn id="195" dur="1" fill="hold">
                                          <p:stCondLst>
                                            <p:cond delay="0"/>
                                          </p:stCondLst>
                                        </p:cTn>
                                        <p:tgtEl>
                                          <p:spTgt spid="61531"/>
                                        </p:tgtEl>
                                        <p:attrNameLst>
                                          <p:attrName>style.visibility</p:attrName>
                                        </p:attrNameLst>
                                      </p:cBhvr>
                                      <p:to>
                                        <p:strVal val="visible"/>
                                      </p:to>
                                    </p:set>
                                    <p:anim calcmode="lin" valueType="num">
                                      <p:cBhvr additive="base">
                                        <p:cTn id="196" dur="1000" fill="hold"/>
                                        <p:tgtEl>
                                          <p:spTgt spid="61531"/>
                                        </p:tgtEl>
                                        <p:attrNameLst>
                                          <p:attrName>ppt_x</p:attrName>
                                        </p:attrNameLst>
                                      </p:cBhvr>
                                      <p:tavLst>
                                        <p:tav tm="0">
                                          <p:val>
                                            <p:strVal val="0-#ppt_w/2"/>
                                          </p:val>
                                        </p:tav>
                                        <p:tav tm="100000">
                                          <p:val>
                                            <p:strVal val="#ppt_x"/>
                                          </p:val>
                                        </p:tav>
                                      </p:tavLst>
                                    </p:anim>
                                    <p:anim calcmode="lin" valueType="num">
                                      <p:cBhvr additive="base">
                                        <p:cTn id="197" dur="1000" fill="hold"/>
                                        <p:tgtEl>
                                          <p:spTgt spid="615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3" grpId="0"/>
      <p:bldP spid="61484" grpId="0"/>
      <p:bldP spid="61485" grpId="0"/>
      <p:bldP spid="61491" grpId="0" animBg="1"/>
      <p:bldP spid="61492" grpId="0" animBg="1"/>
      <p:bldP spid="61493" grpId="0" animBg="1"/>
      <p:bldP spid="61510" grpId="0" animBg="1"/>
      <p:bldP spid="61511" grpId="0" animBg="1"/>
      <p:bldP spid="61512" grpId="0" animBg="1"/>
      <p:bldP spid="61513" grpId="0" animBg="1"/>
      <p:bldP spid="61514" grpId="0" animBg="1"/>
      <p:bldP spid="61515" grpId="0" animBg="1"/>
      <p:bldP spid="61516" grpId="0" animBg="1"/>
      <p:bldP spid="61517" grpId="0" animBg="1"/>
      <p:bldP spid="61519" grpId="0" animBg="1"/>
      <p:bldP spid="61520" grpId="0" animBg="1"/>
      <p:bldP spid="61521" grpId="0" animBg="1"/>
      <p:bldP spid="61531" grpId="0" animBg="1"/>
      <p:bldP spid="61533"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AutoShape 5">
            <a:hlinkClick r:id="" action="ppaction://hlinkshowjump?jump=nextslide" highlightClick="1"/>
            <a:extLst>
              <a:ext uri="{FF2B5EF4-FFF2-40B4-BE49-F238E27FC236}">
                <a16:creationId xmlns:a16="http://schemas.microsoft.com/office/drawing/2014/main" id="{14BA9B8F-5E44-4AE8-9160-AF0429649FDA}"/>
              </a:ext>
            </a:extLst>
          </p:cNvPr>
          <p:cNvSpPr>
            <a:spLocks noChangeArrowheads="1"/>
          </p:cNvSpPr>
          <p:nvPr/>
        </p:nvSpPr>
        <p:spPr bwMode="auto">
          <a:xfrm>
            <a:off x="8432805" y="164810"/>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76806" name="AutoShape 6">
            <a:hlinkClick r:id="rId3" action="ppaction://hlinksldjump" highlightClick="1"/>
            <a:extLst>
              <a:ext uri="{FF2B5EF4-FFF2-40B4-BE49-F238E27FC236}">
                <a16:creationId xmlns:a16="http://schemas.microsoft.com/office/drawing/2014/main" id="{4E1E45B3-CBE7-4557-B77A-D6B4B886559D}"/>
              </a:ext>
            </a:extLst>
          </p:cNvPr>
          <p:cNvSpPr>
            <a:spLocks noChangeArrowheads="1"/>
          </p:cNvSpPr>
          <p:nvPr/>
        </p:nvSpPr>
        <p:spPr bwMode="auto">
          <a:xfrm>
            <a:off x="71433" y="7230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graphicFrame>
        <p:nvGraphicFramePr>
          <p:cNvPr id="76870" name="Object 70">
            <a:extLst>
              <a:ext uri="{FF2B5EF4-FFF2-40B4-BE49-F238E27FC236}">
                <a16:creationId xmlns:a16="http://schemas.microsoft.com/office/drawing/2014/main" id="{18679E23-72C9-4222-9278-CCA0B127ABFC}"/>
              </a:ext>
            </a:extLst>
          </p:cNvPr>
          <p:cNvGraphicFramePr>
            <a:graphicFrameLocks/>
          </p:cNvGraphicFramePr>
          <p:nvPr>
            <p:extLst>
              <p:ext uri="{D42A27DB-BD31-4B8C-83A1-F6EECF244321}">
                <p14:modId xmlns:p14="http://schemas.microsoft.com/office/powerpoint/2010/main" val="77505407"/>
              </p:ext>
            </p:extLst>
          </p:nvPr>
        </p:nvGraphicFramePr>
        <p:xfrm>
          <a:off x="72000" y="722313"/>
          <a:ext cx="9000000" cy="2880000"/>
        </p:xfrm>
        <a:graphic>
          <a:graphicData uri="http://schemas.openxmlformats.org/presentationml/2006/ole">
            <mc:AlternateContent xmlns:mc="http://schemas.openxmlformats.org/markup-compatibility/2006">
              <mc:Choice xmlns:v="urn:schemas-microsoft-com:vml" Requires="v">
                <p:oleObj spid="_x0000_s17526" r:id="rId4" imgW="3870720" imgH="1287720" progId="">
                  <p:embed/>
                </p:oleObj>
              </mc:Choice>
              <mc:Fallback>
                <p:oleObj r:id="rId4" imgW="3870720" imgH="1287720" progId="">
                  <p:embed/>
                  <p:pic>
                    <p:nvPicPr>
                      <p:cNvPr id="0" name="Object 7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722313"/>
                        <a:ext cx="9000000" cy="2880000"/>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6871" name="Object 71">
            <a:extLst>
              <a:ext uri="{FF2B5EF4-FFF2-40B4-BE49-F238E27FC236}">
                <a16:creationId xmlns:a16="http://schemas.microsoft.com/office/drawing/2014/main" id="{1FDB89A9-1E20-4EB6-B6C4-26648E418D7E}"/>
              </a:ext>
            </a:extLst>
          </p:cNvPr>
          <p:cNvGraphicFramePr>
            <a:graphicFrameLocks/>
          </p:cNvGraphicFramePr>
          <p:nvPr>
            <p:extLst>
              <p:ext uri="{D42A27DB-BD31-4B8C-83A1-F6EECF244321}">
                <p14:modId xmlns:p14="http://schemas.microsoft.com/office/powerpoint/2010/main" val="3256709903"/>
              </p:ext>
            </p:extLst>
          </p:nvPr>
        </p:nvGraphicFramePr>
        <p:xfrm>
          <a:off x="72000" y="3900488"/>
          <a:ext cx="9000000" cy="2880000"/>
        </p:xfrm>
        <a:graphic>
          <a:graphicData uri="http://schemas.openxmlformats.org/presentationml/2006/ole">
            <mc:AlternateContent xmlns:mc="http://schemas.openxmlformats.org/markup-compatibility/2006">
              <mc:Choice xmlns:v="urn:schemas-microsoft-com:vml" Requires="v">
                <p:oleObj spid="_x0000_s17527" r:id="rId6" imgW="3870720" imgH="1287720" progId="">
                  <p:embed/>
                </p:oleObj>
              </mc:Choice>
              <mc:Fallback>
                <p:oleObj r:id="rId6" imgW="3870720" imgH="1287720" progId="">
                  <p:embed/>
                  <p:pic>
                    <p:nvPicPr>
                      <p:cNvPr id="0" name="Object 7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3900488"/>
                        <a:ext cx="9000000" cy="2880000"/>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6872" name="Text Box 72">
            <a:extLst>
              <a:ext uri="{FF2B5EF4-FFF2-40B4-BE49-F238E27FC236}">
                <a16:creationId xmlns:a16="http://schemas.microsoft.com/office/drawing/2014/main" id="{E8E6DE37-44EA-4EDB-BF06-39CA48EC5F2D}"/>
              </a:ext>
            </a:extLst>
          </p:cNvPr>
          <p:cNvSpPr txBox="1">
            <a:spLocks noChangeArrowheads="1"/>
          </p:cNvSpPr>
          <p:nvPr/>
        </p:nvSpPr>
        <p:spPr bwMode="auto">
          <a:xfrm>
            <a:off x="3843338" y="3590925"/>
            <a:ext cx="1457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800" dirty="0"/>
              <a:t>Risoluzione</a:t>
            </a:r>
          </a:p>
        </p:txBody>
      </p:sp>
      <p:sp>
        <p:nvSpPr>
          <p:cNvPr id="76873" name="Line 73">
            <a:extLst>
              <a:ext uri="{FF2B5EF4-FFF2-40B4-BE49-F238E27FC236}">
                <a16:creationId xmlns:a16="http://schemas.microsoft.com/office/drawing/2014/main" id="{CB1BFC22-06B4-484D-BC51-E0212AD72273}"/>
              </a:ext>
            </a:extLst>
          </p:cNvPr>
          <p:cNvSpPr>
            <a:spLocks noChangeShapeType="1"/>
          </p:cNvSpPr>
          <p:nvPr/>
        </p:nvSpPr>
        <p:spPr bwMode="auto">
          <a:xfrm>
            <a:off x="292100" y="6311900"/>
            <a:ext cx="1973263" cy="0"/>
          </a:xfrm>
          <a:prstGeom prst="line">
            <a:avLst/>
          </a:prstGeom>
          <a:noFill/>
          <a:ln w="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74" name="Line 74">
            <a:extLst>
              <a:ext uri="{FF2B5EF4-FFF2-40B4-BE49-F238E27FC236}">
                <a16:creationId xmlns:a16="http://schemas.microsoft.com/office/drawing/2014/main" id="{D5783DD8-6D59-41A3-8E10-84BA5B01493C}"/>
              </a:ext>
            </a:extLst>
          </p:cNvPr>
          <p:cNvSpPr>
            <a:spLocks noChangeShapeType="1"/>
          </p:cNvSpPr>
          <p:nvPr/>
        </p:nvSpPr>
        <p:spPr bwMode="auto">
          <a:xfrm flipV="1">
            <a:off x="517525" y="5649913"/>
            <a:ext cx="0" cy="661987"/>
          </a:xfrm>
          <a:prstGeom prst="line">
            <a:avLst/>
          </a:prstGeom>
          <a:noFill/>
          <a:ln w="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75" name="Line 75">
            <a:extLst>
              <a:ext uri="{FF2B5EF4-FFF2-40B4-BE49-F238E27FC236}">
                <a16:creationId xmlns:a16="http://schemas.microsoft.com/office/drawing/2014/main" id="{A6C5FE6D-7B7C-4B11-8683-BF240F334424}"/>
              </a:ext>
            </a:extLst>
          </p:cNvPr>
          <p:cNvSpPr>
            <a:spLocks noChangeShapeType="1"/>
          </p:cNvSpPr>
          <p:nvPr/>
        </p:nvSpPr>
        <p:spPr bwMode="auto">
          <a:xfrm>
            <a:off x="521344" y="5647853"/>
            <a:ext cx="1682750" cy="0"/>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76" name="Line 76">
            <a:extLst>
              <a:ext uri="{FF2B5EF4-FFF2-40B4-BE49-F238E27FC236}">
                <a16:creationId xmlns:a16="http://schemas.microsoft.com/office/drawing/2014/main" id="{988E9F73-5579-473E-90E8-198C31392E2C}"/>
              </a:ext>
            </a:extLst>
          </p:cNvPr>
          <p:cNvSpPr>
            <a:spLocks noChangeShapeType="1"/>
          </p:cNvSpPr>
          <p:nvPr/>
        </p:nvSpPr>
        <p:spPr bwMode="auto">
          <a:xfrm flipV="1">
            <a:off x="517525" y="5013325"/>
            <a:ext cx="1643063" cy="1311275"/>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77" name="Text Box 77">
            <a:extLst>
              <a:ext uri="{FF2B5EF4-FFF2-40B4-BE49-F238E27FC236}">
                <a16:creationId xmlns:a16="http://schemas.microsoft.com/office/drawing/2014/main" id="{45F4D7E0-FF2A-4022-A118-6969317E0D1F}"/>
              </a:ext>
            </a:extLst>
          </p:cNvPr>
          <p:cNvSpPr txBox="1">
            <a:spLocks noChangeArrowheads="1"/>
          </p:cNvSpPr>
          <p:nvPr/>
        </p:nvSpPr>
        <p:spPr bwMode="auto">
          <a:xfrm>
            <a:off x="2044700" y="6037263"/>
            <a:ext cx="396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lt</a:t>
            </a:r>
          </a:p>
        </p:txBody>
      </p:sp>
      <p:sp>
        <p:nvSpPr>
          <p:cNvPr id="76878" name="Text Box 78">
            <a:extLst>
              <a:ext uri="{FF2B5EF4-FFF2-40B4-BE49-F238E27FC236}">
                <a16:creationId xmlns:a16="http://schemas.microsoft.com/office/drawing/2014/main" id="{43D2D5AA-C5C2-43BC-8DB3-8A0234059FEA}"/>
              </a:ext>
            </a:extLst>
          </p:cNvPr>
          <p:cNvSpPr txBox="1">
            <a:spLocks noChangeArrowheads="1"/>
          </p:cNvSpPr>
          <p:nvPr/>
        </p:nvSpPr>
        <p:spPr bwMode="auto">
          <a:xfrm>
            <a:off x="242888" y="5321300"/>
            <a:ext cx="515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baseline="-25000">
                <a:solidFill>
                  <a:schemeClr val="bg2"/>
                </a:solidFill>
              </a:rPr>
              <a:t>1a</a:t>
            </a:r>
          </a:p>
        </p:txBody>
      </p:sp>
      <p:sp>
        <p:nvSpPr>
          <p:cNvPr id="76879" name="Text Box 79">
            <a:extLst>
              <a:ext uri="{FF2B5EF4-FFF2-40B4-BE49-F238E27FC236}">
                <a16:creationId xmlns:a16="http://schemas.microsoft.com/office/drawing/2014/main" id="{D40827B1-C5E4-41AB-811F-07C0071DD2E9}"/>
              </a:ext>
            </a:extLst>
          </p:cNvPr>
          <p:cNvSpPr txBox="1">
            <a:spLocks noChangeArrowheads="1"/>
          </p:cNvSpPr>
          <p:nvPr/>
        </p:nvSpPr>
        <p:spPr bwMode="auto">
          <a:xfrm>
            <a:off x="1804988" y="5378450"/>
            <a:ext cx="4905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a’</a:t>
            </a:r>
          </a:p>
        </p:txBody>
      </p:sp>
      <p:sp>
        <p:nvSpPr>
          <p:cNvPr id="76880" name="Text Box 80">
            <a:extLst>
              <a:ext uri="{FF2B5EF4-FFF2-40B4-BE49-F238E27FC236}">
                <a16:creationId xmlns:a16="http://schemas.microsoft.com/office/drawing/2014/main" id="{E7673FF2-EB06-4F3D-872C-C2C96FF769B4}"/>
              </a:ext>
            </a:extLst>
          </p:cNvPr>
          <p:cNvSpPr txBox="1">
            <a:spLocks noChangeArrowheads="1"/>
          </p:cNvSpPr>
          <p:nvPr/>
        </p:nvSpPr>
        <p:spPr bwMode="auto">
          <a:xfrm>
            <a:off x="777875" y="5905500"/>
            <a:ext cx="490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a”</a:t>
            </a:r>
          </a:p>
        </p:txBody>
      </p:sp>
      <p:sp>
        <p:nvSpPr>
          <p:cNvPr id="76881" name="Text Box 81">
            <a:extLst>
              <a:ext uri="{FF2B5EF4-FFF2-40B4-BE49-F238E27FC236}">
                <a16:creationId xmlns:a16="http://schemas.microsoft.com/office/drawing/2014/main" id="{2943A997-F013-4718-A950-70399EC4950E}"/>
              </a:ext>
            </a:extLst>
          </p:cNvPr>
          <p:cNvSpPr txBox="1">
            <a:spLocks noChangeArrowheads="1"/>
          </p:cNvSpPr>
          <p:nvPr/>
        </p:nvSpPr>
        <p:spPr bwMode="auto">
          <a:xfrm>
            <a:off x="1830388" y="4668838"/>
            <a:ext cx="657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sz="1200" baseline="30000">
                <a:solidFill>
                  <a:schemeClr val="bg2"/>
                </a:solidFill>
                <a:latin typeface="Symbol" panose="05050102010706020507" pitchFamily="18" charset="2"/>
              </a:rPr>
              <a:t>¥</a:t>
            </a:r>
            <a:r>
              <a:rPr lang="it-IT" altLang="it-IT" baseline="-25000">
                <a:solidFill>
                  <a:schemeClr val="bg2"/>
                </a:solidFill>
              </a:rPr>
              <a:t>2a</a:t>
            </a:r>
          </a:p>
        </p:txBody>
      </p:sp>
      <p:sp>
        <p:nvSpPr>
          <p:cNvPr id="76883" name="Line 83">
            <a:extLst>
              <a:ext uri="{FF2B5EF4-FFF2-40B4-BE49-F238E27FC236}">
                <a16:creationId xmlns:a16="http://schemas.microsoft.com/office/drawing/2014/main" id="{FEFF2949-65BF-4055-A476-F654B7ADEDC4}"/>
              </a:ext>
            </a:extLst>
          </p:cNvPr>
          <p:cNvSpPr>
            <a:spLocks noChangeShapeType="1"/>
          </p:cNvSpPr>
          <p:nvPr/>
        </p:nvSpPr>
        <p:spPr bwMode="auto">
          <a:xfrm>
            <a:off x="2514600" y="5786438"/>
            <a:ext cx="1949450" cy="0"/>
          </a:xfrm>
          <a:prstGeom prst="line">
            <a:avLst/>
          </a:prstGeom>
          <a:noFill/>
          <a:ln w="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85" name="Line 85">
            <a:extLst>
              <a:ext uri="{FF2B5EF4-FFF2-40B4-BE49-F238E27FC236}">
                <a16:creationId xmlns:a16="http://schemas.microsoft.com/office/drawing/2014/main" id="{36683B8E-C313-413F-A2A7-71B2A0BAA06A}"/>
              </a:ext>
            </a:extLst>
          </p:cNvPr>
          <p:cNvSpPr>
            <a:spLocks noChangeShapeType="1"/>
          </p:cNvSpPr>
          <p:nvPr/>
        </p:nvSpPr>
        <p:spPr bwMode="auto">
          <a:xfrm flipV="1">
            <a:off x="2662238" y="5059363"/>
            <a:ext cx="0" cy="727075"/>
          </a:xfrm>
          <a:prstGeom prst="line">
            <a:avLst/>
          </a:prstGeom>
          <a:noFill/>
          <a:ln w="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87" name="Line 87">
            <a:extLst>
              <a:ext uri="{FF2B5EF4-FFF2-40B4-BE49-F238E27FC236}">
                <a16:creationId xmlns:a16="http://schemas.microsoft.com/office/drawing/2014/main" id="{5FB2EF0E-7C19-4A82-A353-DA66FBAF2F50}"/>
              </a:ext>
            </a:extLst>
          </p:cNvPr>
          <p:cNvSpPr>
            <a:spLocks noChangeShapeType="1"/>
          </p:cNvSpPr>
          <p:nvPr/>
        </p:nvSpPr>
        <p:spPr bwMode="auto">
          <a:xfrm>
            <a:off x="3967163" y="5790556"/>
            <a:ext cx="0" cy="324000"/>
          </a:xfrm>
          <a:prstGeom prst="line">
            <a:avLst/>
          </a:prstGeom>
          <a:noFill/>
          <a:ln w="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88" name="Line 88">
            <a:extLst>
              <a:ext uri="{FF2B5EF4-FFF2-40B4-BE49-F238E27FC236}">
                <a16:creationId xmlns:a16="http://schemas.microsoft.com/office/drawing/2014/main" id="{4EAA0346-7F89-4527-8FD1-67E280AC37B5}"/>
              </a:ext>
            </a:extLst>
          </p:cNvPr>
          <p:cNvSpPr>
            <a:spLocks noChangeShapeType="1"/>
          </p:cNvSpPr>
          <p:nvPr/>
        </p:nvSpPr>
        <p:spPr bwMode="auto">
          <a:xfrm>
            <a:off x="2649543" y="5041953"/>
            <a:ext cx="1331907" cy="744486"/>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89" name="Line 89">
            <a:extLst>
              <a:ext uri="{FF2B5EF4-FFF2-40B4-BE49-F238E27FC236}">
                <a16:creationId xmlns:a16="http://schemas.microsoft.com/office/drawing/2014/main" id="{9F493C3D-08A0-4DCE-A374-52282FD1FCDE}"/>
              </a:ext>
            </a:extLst>
          </p:cNvPr>
          <p:cNvSpPr>
            <a:spLocks noChangeShapeType="1"/>
          </p:cNvSpPr>
          <p:nvPr/>
        </p:nvSpPr>
        <p:spPr bwMode="auto">
          <a:xfrm>
            <a:off x="2649538" y="5783263"/>
            <a:ext cx="1317625" cy="322262"/>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90" name="Text Box 90">
            <a:extLst>
              <a:ext uri="{FF2B5EF4-FFF2-40B4-BE49-F238E27FC236}">
                <a16:creationId xmlns:a16="http://schemas.microsoft.com/office/drawing/2014/main" id="{2D2CB8C1-2964-461C-949C-59456CE67D17}"/>
              </a:ext>
            </a:extLst>
          </p:cNvPr>
          <p:cNvSpPr txBox="1">
            <a:spLocks noChangeArrowheads="1"/>
          </p:cNvSpPr>
          <p:nvPr/>
        </p:nvSpPr>
        <p:spPr bwMode="auto">
          <a:xfrm>
            <a:off x="4194175" y="5513388"/>
            <a:ext cx="396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lt</a:t>
            </a:r>
          </a:p>
        </p:txBody>
      </p:sp>
      <p:sp>
        <p:nvSpPr>
          <p:cNvPr id="76891" name="Text Box 91">
            <a:extLst>
              <a:ext uri="{FF2B5EF4-FFF2-40B4-BE49-F238E27FC236}">
                <a16:creationId xmlns:a16="http://schemas.microsoft.com/office/drawing/2014/main" id="{BEAC6198-E771-4DD5-A2DA-73A79811B157}"/>
              </a:ext>
            </a:extLst>
          </p:cNvPr>
          <p:cNvSpPr txBox="1">
            <a:spLocks noChangeArrowheads="1"/>
          </p:cNvSpPr>
          <p:nvPr/>
        </p:nvSpPr>
        <p:spPr bwMode="auto">
          <a:xfrm>
            <a:off x="3213100" y="5170488"/>
            <a:ext cx="490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b”</a:t>
            </a:r>
          </a:p>
        </p:txBody>
      </p:sp>
      <p:sp>
        <p:nvSpPr>
          <p:cNvPr id="76892" name="Text Box 92">
            <a:extLst>
              <a:ext uri="{FF2B5EF4-FFF2-40B4-BE49-F238E27FC236}">
                <a16:creationId xmlns:a16="http://schemas.microsoft.com/office/drawing/2014/main" id="{A100DC5F-9511-46A3-AA04-04526DA32DBA}"/>
              </a:ext>
            </a:extLst>
          </p:cNvPr>
          <p:cNvSpPr txBox="1">
            <a:spLocks noChangeArrowheads="1"/>
          </p:cNvSpPr>
          <p:nvPr/>
        </p:nvSpPr>
        <p:spPr bwMode="auto">
          <a:xfrm>
            <a:off x="2994025" y="5900738"/>
            <a:ext cx="490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b’</a:t>
            </a:r>
          </a:p>
        </p:txBody>
      </p:sp>
      <p:sp>
        <p:nvSpPr>
          <p:cNvPr id="76893" name="Text Box 93">
            <a:extLst>
              <a:ext uri="{FF2B5EF4-FFF2-40B4-BE49-F238E27FC236}">
                <a16:creationId xmlns:a16="http://schemas.microsoft.com/office/drawing/2014/main" id="{0FF70A47-2C0C-48BD-9012-0651AD7B51E2}"/>
              </a:ext>
            </a:extLst>
          </p:cNvPr>
          <p:cNvSpPr txBox="1">
            <a:spLocks noChangeArrowheads="1"/>
          </p:cNvSpPr>
          <p:nvPr/>
        </p:nvSpPr>
        <p:spPr bwMode="auto">
          <a:xfrm>
            <a:off x="3665538" y="6040438"/>
            <a:ext cx="515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baseline="-25000">
                <a:solidFill>
                  <a:schemeClr val="bg2"/>
                </a:solidFill>
              </a:rPr>
              <a:t>1b</a:t>
            </a:r>
          </a:p>
        </p:txBody>
      </p:sp>
      <p:sp>
        <p:nvSpPr>
          <p:cNvPr id="76894" name="Text Box 94">
            <a:extLst>
              <a:ext uri="{FF2B5EF4-FFF2-40B4-BE49-F238E27FC236}">
                <a16:creationId xmlns:a16="http://schemas.microsoft.com/office/drawing/2014/main" id="{8AE5B92C-E7FD-4274-9F70-071F323C28BC}"/>
              </a:ext>
            </a:extLst>
          </p:cNvPr>
          <p:cNvSpPr txBox="1">
            <a:spLocks noChangeArrowheads="1"/>
          </p:cNvSpPr>
          <p:nvPr/>
        </p:nvSpPr>
        <p:spPr bwMode="auto">
          <a:xfrm>
            <a:off x="2501900" y="4724400"/>
            <a:ext cx="5159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baseline="-25000">
                <a:solidFill>
                  <a:schemeClr val="bg2"/>
                </a:solidFill>
              </a:rPr>
              <a:t>2b</a:t>
            </a:r>
          </a:p>
        </p:txBody>
      </p:sp>
      <p:sp>
        <p:nvSpPr>
          <p:cNvPr id="76895" name="Line 95">
            <a:extLst>
              <a:ext uri="{FF2B5EF4-FFF2-40B4-BE49-F238E27FC236}">
                <a16:creationId xmlns:a16="http://schemas.microsoft.com/office/drawing/2014/main" id="{6B338CAD-64FC-4C23-AFF2-874571BCB877}"/>
              </a:ext>
            </a:extLst>
          </p:cNvPr>
          <p:cNvSpPr>
            <a:spLocks noChangeShapeType="1"/>
          </p:cNvSpPr>
          <p:nvPr/>
        </p:nvSpPr>
        <p:spPr bwMode="auto">
          <a:xfrm>
            <a:off x="4652963" y="5164138"/>
            <a:ext cx="1976437" cy="0"/>
          </a:xfrm>
          <a:prstGeom prst="line">
            <a:avLst/>
          </a:prstGeom>
          <a:noFill/>
          <a:ln w="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96" name="Line 96">
            <a:extLst>
              <a:ext uri="{FF2B5EF4-FFF2-40B4-BE49-F238E27FC236}">
                <a16:creationId xmlns:a16="http://schemas.microsoft.com/office/drawing/2014/main" id="{911D7FB2-ABC9-427C-B58C-F3940562F5F5}"/>
              </a:ext>
            </a:extLst>
          </p:cNvPr>
          <p:cNvSpPr>
            <a:spLocks noChangeShapeType="1"/>
          </p:cNvSpPr>
          <p:nvPr/>
        </p:nvSpPr>
        <p:spPr bwMode="auto">
          <a:xfrm>
            <a:off x="6010275" y="5158731"/>
            <a:ext cx="0" cy="522000"/>
          </a:xfrm>
          <a:prstGeom prst="line">
            <a:avLst/>
          </a:prstGeom>
          <a:noFill/>
          <a:ln w="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97" name="Line 97">
            <a:extLst>
              <a:ext uri="{FF2B5EF4-FFF2-40B4-BE49-F238E27FC236}">
                <a16:creationId xmlns:a16="http://schemas.microsoft.com/office/drawing/2014/main" id="{63DD9A7C-B30F-4841-B4DF-06D9C954C0C9}"/>
              </a:ext>
            </a:extLst>
          </p:cNvPr>
          <p:cNvSpPr>
            <a:spLocks noChangeShapeType="1"/>
          </p:cNvSpPr>
          <p:nvPr/>
        </p:nvSpPr>
        <p:spPr bwMode="auto">
          <a:xfrm flipH="1">
            <a:off x="4611688" y="5675313"/>
            <a:ext cx="1398587" cy="0"/>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98" name="Line 98">
            <a:extLst>
              <a:ext uri="{FF2B5EF4-FFF2-40B4-BE49-F238E27FC236}">
                <a16:creationId xmlns:a16="http://schemas.microsoft.com/office/drawing/2014/main" id="{D1F63DF8-3D69-4F66-B9BA-08C43295DB12}"/>
              </a:ext>
            </a:extLst>
          </p:cNvPr>
          <p:cNvSpPr>
            <a:spLocks noChangeShapeType="1"/>
          </p:cNvSpPr>
          <p:nvPr/>
        </p:nvSpPr>
        <p:spPr bwMode="auto">
          <a:xfrm flipH="1">
            <a:off x="4806006" y="5176838"/>
            <a:ext cx="1209675" cy="1196975"/>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899" name="Text Box 99">
            <a:extLst>
              <a:ext uri="{FF2B5EF4-FFF2-40B4-BE49-F238E27FC236}">
                <a16:creationId xmlns:a16="http://schemas.microsoft.com/office/drawing/2014/main" id="{8BE93E92-DF1D-4DBC-8AD1-0D11851F78B9}"/>
              </a:ext>
            </a:extLst>
          </p:cNvPr>
          <p:cNvSpPr txBox="1">
            <a:spLocks noChangeArrowheads="1"/>
          </p:cNvSpPr>
          <p:nvPr/>
        </p:nvSpPr>
        <p:spPr bwMode="auto">
          <a:xfrm>
            <a:off x="6265863" y="4800600"/>
            <a:ext cx="396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lt</a:t>
            </a:r>
          </a:p>
        </p:txBody>
      </p:sp>
      <p:sp>
        <p:nvSpPr>
          <p:cNvPr id="76900" name="Text Box 100">
            <a:extLst>
              <a:ext uri="{FF2B5EF4-FFF2-40B4-BE49-F238E27FC236}">
                <a16:creationId xmlns:a16="http://schemas.microsoft.com/office/drawing/2014/main" id="{71E36D99-A448-4E2C-BB52-D1AB54F38F14}"/>
              </a:ext>
            </a:extLst>
          </p:cNvPr>
          <p:cNvSpPr txBox="1">
            <a:spLocks noChangeArrowheads="1"/>
          </p:cNvSpPr>
          <p:nvPr/>
        </p:nvSpPr>
        <p:spPr bwMode="auto">
          <a:xfrm>
            <a:off x="5986463" y="5532438"/>
            <a:ext cx="515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baseline="-25000">
                <a:solidFill>
                  <a:schemeClr val="bg2"/>
                </a:solidFill>
              </a:rPr>
              <a:t>2c</a:t>
            </a:r>
          </a:p>
        </p:txBody>
      </p:sp>
      <p:sp>
        <p:nvSpPr>
          <p:cNvPr id="76901" name="Text Box 101">
            <a:extLst>
              <a:ext uri="{FF2B5EF4-FFF2-40B4-BE49-F238E27FC236}">
                <a16:creationId xmlns:a16="http://schemas.microsoft.com/office/drawing/2014/main" id="{D5FB9974-A639-4CED-B711-80C214B6E453}"/>
              </a:ext>
            </a:extLst>
          </p:cNvPr>
          <p:cNvSpPr txBox="1">
            <a:spLocks noChangeArrowheads="1"/>
          </p:cNvSpPr>
          <p:nvPr/>
        </p:nvSpPr>
        <p:spPr bwMode="auto">
          <a:xfrm>
            <a:off x="4762500" y="6219825"/>
            <a:ext cx="644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sz="1200" baseline="30000">
                <a:solidFill>
                  <a:schemeClr val="bg2"/>
                </a:solidFill>
                <a:latin typeface="Symbol" panose="05050102010706020507" pitchFamily="18" charset="2"/>
              </a:rPr>
              <a:t>¥</a:t>
            </a:r>
            <a:r>
              <a:rPr lang="it-IT" altLang="it-IT" baseline="-25000">
                <a:solidFill>
                  <a:schemeClr val="bg2"/>
                </a:solidFill>
              </a:rPr>
              <a:t>1c</a:t>
            </a:r>
          </a:p>
        </p:txBody>
      </p:sp>
      <p:sp>
        <p:nvSpPr>
          <p:cNvPr id="76902" name="Text Box 102">
            <a:extLst>
              <a:ext uri="{FF2B5EF4-FFF2-40B4-BE49-F238E27FC236}">
                <a16:creationId xmlns:a16="http://schemas.microsoft.com/office/drawing/2014/main" id="{1CD29469-05D4-4016-8A51-CBD44C3BA8FB}"/>
              </a:ext>
            </a:extLst>
          </p:cNvPr>
          <p:cNvSpPr txBox="1">
            <a:spLocks noChangeArrowheads="1"/>
          </p:cNvSpPr>
          <p:nvPr/>
        </p:nvSpPr>
        <p:spPr bwMode="auto">
          <a:xfrm>
            <a:off x="5132388" y="5848350"/>
            <a:ext cx="4905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c’</a:t>
            </a:r>
          </a:p>
        </p:txBody>
      </p:sp>
      <p:sp>
        <p:nvSpPr>
          <p:cNvPr id="76903" name="Text Box 103">
            <a:extLst>
              <a:ext uri="{FF2B5EF4-FFF2-40B4-BE49-F238E27FC236}">
                <a16:creationId xmlns:a16="http://schemas.microsoft.com/office/drawing/2014/main" id="{CB22B56C-4B93-4793-8461-905A34264C74}"/>
              </a:ext>
            </a:extLst>
          </p:cNvPr>
          <p:cNvSpPr txBox="1">
            <a:spLocks noChangeArrowheads="1"/>
          </p:cNvSpPr>
          <p:nvPr/>
        </p:nvSpPr>
        <p:spPr bwMode="auto">
          <a:xfrm>
            <a:off x="4662488" y="5414963"/>
            <a:ext cx="369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c”</a:t>
            </a:r>
          </a:p>
        </p:txBody>
      </p:sp>
      <p:sp>
        <p:nvSpPr>
          <p:cNvPr id="76904" name="Line 104">
            <a:extLst>
              <a:ext uri="{FF2B5EF4-FFF2-40B4-BE49-F238E27FC236}">
                <a16:creationId xmlns:a16="http://schemas.microsoft.com/office/drawing/2014/main" id="{45D53FBB-0D9B-41B1-923D-E756947D18B1}"/>
              </a:ext>
            </a:extLst>
          </p:cNvPr>
          <p:cNvSpPr>
            <a:spLocks noChangeShapeType="1"/>
          </p:cNvSpPr>
          <p:nvPr/>
        </p:nvSpPr>
        <p:spPr bwMode="auto">
          <a:xfrm>
            <a:off x="6870700" y="6332538"/>
            <a:ext cx="1963738" cy="0"/>
          </a:xfrm>
          <a:prstGeom prst="line">
            <a:avLst/>
          </a:prstGeom>
          <a:noFill/>
          <a:ln w="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905" name="Line 105">
            <a:extLst>
              <a:ext uri="{FF2B5EF4-FFF2-40B4-BE49-F238E27FC236}">
                <a16:creationId xmlns:a16="http://schemas.microsoft.com/office/drawing/2014/main" id="{FC46DE65-48B1-4117-9AA2-A8C7257A7C03}"/>
              </a:ext>
            </a:extLst>
          </p:cNvPr>
          <p:cNvSpPr>
            <a:spLocks noChangeShapeType="1"/>
          </p:cNvSpPr>
          <p:nvPr/>
        </p:nvSpPr>
        <p:spPr bwMode="auto">
          <a:xfrm flipV="1">
            <a:off x="7469188" y="4787900"/>
            <a:ext cx="0" cy="1558925"/>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76906" name="Oval 106">
            <a:extLst>
              <a:ext uri="{FF2B5EF4-FFF2-40B4-BE49-F238E27FC236}">
                <a16:creationId xmlns:a16="http://schemas.microsoft.com/office/drawing/2014/main" id="{66D31018-33FA-46F5-966C-18051D3E99F8}"/>
              </a:ext>
            </a:extLst>
          </p:cNvPr>
          <p:cNvSpPr>
            <a:spLocks noChangeArrowheads="1"/>
          </p:cNvSpPr>
          <p:nvPr/>
        </p:nvSpPr>
        <p:spPr bwMode="auto">
          <a:xfrm>
            <a:off x="7440613" y="5822950"/>
            <a:ext cx="53975" cy="44450"/>
          </a:xfrm>
          <a:prstGeom prst="ellipse">
            <a:avLst/>
          </a:prstGeom>
          <a:solidFill>
            <a:schemeClr val="bg2"/>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76907" name="Text Box 107">
            <a:extLst>
              <a:ext uri="{FF2B5EF4-FFF2-40B4-BE49-F238E27FC236}">
                <a16:creationId xmlns:a16="http://schemas.microsoft.com/office/drawing/2014/main" id="{BF325395-60EC-4E9F-B716-FC3FA3B03930}"/>
              </a:ext>
            </a:extLst>
          </p:cNvPr>
          <p:cNvSpPr txBox="1">
            <a:spLocks noChangeArrowheads="1"/>
          </p:cNvSpPr>
          <p:nvPr/>
        </p:nvSpPr>
        <p:spPr bwMode="auto">
          <a:xfrm>
            <a:off x="7423150" y="5667375"/>
            <a:ext cx="828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baseline="-25000">
                <a:solidFill>
                  <a:schemeClr val="bg2"/>
                </a:solidFill>
              </a:rPr>
              <a:t>1d </a:t>
            </a:r>
            <a:r>
              <a:rPr lang="it-IT" altLang="it-IT">
                <a:solidFill>
                  <a:schemeClr val="bg2"/>
                </a:solidFill>
                <a:latin typeface="Symbol" panose="05050102010706020507" pitchFamily="18" charset="2"/>
              </a:rPr>
              <a:t>º </a:t>
            </a:r>
            <a:r>
              <a:rPr lang="it-IT" altLang="it-IT" sz="1200">
                <a:solidFill>
                  <a:schemeClr val="bg2"/>
                </a:solidFill>
              </a:rPr>
              <a:t>d’</a:t>
            </a:r>
            <a:endParaRPr lang="it-IT" altLang="it-IT" baseline="-25000">
              <a:solidFill>
                <a:schemeClr val="bg2"/>
              </a:solidFill>
              <a:latin typeface="Symbol" panose="05050102010706020507" pitchFamily="18" charset="2"/>
            </a:endParaRPr>
          </a:p>
        </p:txBody>
      </p:sp>
      <p:sp>
        <p:nvSpPr>
          <p:cNvPr id="76908" name="Text Box 108">
            <a:extLst>
              <a:ext uri="{FF2B5EF4-FFF2-40B4-BE49-F238E27FC236}">
                <a16:creationId xmlns:a16="http://schemas.microsoft.com/office/drawing/2014/main" id="{BCA1E973-414F-44F4-989E-049C29712C62}"/>
              </a:ext>
            </a:extLst>
          </p:cNvPr>
          <p:cNvSpPr txBox="1">
            <a:spLocks noChangeArrowheads="1"/>
          </p:cNvSpPr>
          <p:nvPr/>
        </p:nvSpPr>
        <p:spPr bwMode="auto">
          <a:xfrm>
            <a:off x="7113588" y="5313363"/>
            <a:ext cx="4206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d”</a:t>
            </a:r>
          </a:p>
        </p:txBody>
      </p:sp>
      <p:sp>
        <p:nvSpPr>
          <p:cNvPr id="76909" name="Text Box 109">
            <a:extLst>
              <a:ext uri="{FF2B5EF4-FFF2-40B4-BE49-F238E27FC236}">
                <a16:creationId xmlns:a16="http://schemas.microsoft.com/office/drawing/2014/main" id="{527ABC1F-2E38-4805-BCE3-7479641140C3}"/>
              </a:ext>
            </a:extLst>
          </p:cNvPr>
          <p:cNvSpPr txBox="1">
            <a:spLocks noChangeArrowheads="1"/>
          </p:cNvSpPr>
          <p:nvPr/>
        </p:nvSpPr>
        <p:spPr bwMode="auto">
          <a:xfrm>
            <a:off x="7366000" y="4664075"/>
            <a:ext cx="644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sz="1200" baseline="30000">
                <a:solidFill>
                  <a:schemeClr val="bg2"/>
                </a:solidFill>
                <a:latin typeface="Symbol" panose="05050102010706020507" pitchFamily="18" charset="2"/>
              </a:rPr>
              <a:t>¥</a:t>
            </a:r>
            <a:r>
              <a:rPr lang="it-IT" altLang="it-IT" baseline="-25000">
                <a:solidFill>
                  <a:schemeClr val="bg2"/>
                </a:solidFill>
              </a:rPr>
              <a:t>2d</a:t>
            </a:r>
          </a:p>
        </p:txBody>
      </p:sp>
      <p:sp>
        <p:nvSpPr>
          <p:cNvPr id="76910" name="Text Box 110">
            <a:extLst>
              <a:ext uri="{FF2B5EF4-FFF2-40B4-BE49-F238E27FC236}">
                <a16:creationId xmlns:a16="http://schemas.microsoft.com/office/drawing/2014/main" id="{2BA2CCAF-450A-4920-BCEE-A19A1183BF19}"/>
              </a:ext>
            </a:extLst>
          </p:cNvPr>
          <p:cNvSpPr txBox="1">
            <a:spLocks noChangeArrowheads="1"/>
          </p:cNvSpPr>
          <p:nvPr/>
        </p:nvSpPr>
        <p:spPr bwMode="auto">
          <a:xfrm>
            <a:off x="8545513" y="6057900"/>
            <a:ext cx="396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lt</a:t>
            </a:r>
          </a:p>
        </p:txBody>
      </p:sp>
      <p:sp>
        <p:nvSpPr>
          <p:cNvPr id="76911" name="Line 111">
            <a:extLst>
              <a:ext uri="{FF2B5EF4-FFF2-40B4-BE49-F238E27FC236}">
                <a16:creationId xmlns:a16="http://schemas.microsoft.com/office/drawing/2014/main" id="{A679AF05-2FB2-42A3-B9A3-259469266FD8}"/>
              </a:ext>
            </a:extLst>
          </p:cNvPr>
          <p:cNvSpPr>
            <a:spLocks noChangeShapeType="1"/>
          </p:cNvSpPr>
          <p:nvPr/>
        </p:nvSpPr>
        <p:spPr bwMode="auto">
          <a:xfrm>
            <a:off x="7467600" y="5842000"/>
            <a:ext cx="0" cy="488950"/>
          </a:xfrm>
          <a:prstGeom prst="line">
            <a:avLst/>
          </a:prstGeom>
          <a:noFill/>
          <a:ln w="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17451" name="Rectangle 4">
            <a:extLst>
              <a:ext uri="{FF2B5EF4-FFF2-40B4-BE49-F238E27FC236}">
                <a16:creationId xmlns:a16="http://schemas.microsoft.com/office/drawing/2014/main" id="{B33AC173-014E-43F5-998B-B1661545F2AF}"/>
              </a:ext>
            </a:extLst>
          </p:cNvPr>
          <p:cNvSpPr>
            <a:spLocks noGrp="1" noChangeArrowheads="1"/>
          </p:cNvSpPr>
          <p:nvPr>
            <p:ph type="title"/>
          </p:nvPr>
        </p:nvSpPr>
        <p:spPr>
          <a:xfrm>
            <a:off x="36000" y="41564"/>
            <a:ext cx="9072000" cy="612000"/>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2000">
                <a:solidFill>
                  <a:schemeClr val="tx1"/>
                </a:solidFill>
                <a:effectLst/>
                <a:latin typeface="Comic Sans MS" panose="030F0702030302020204" pitchFamily="66" charset="0"/>
              </a:rPr>
              <a:t>Test di verifica - grafico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76870"/>
                                        </p:tgtEl>
                                        <p:attrNameLst>
                                          <p:attrName>style.visibility</p:attrName>
                                        </p:attrNameLst>
                                      </p:cBhvr>
                                      <p:to>
                                        <p:strVal val="visible"/>
                                      </p:to>
                                    </p:set>
                                    <p:animEffect transition="in" filter="slide(fromBottom)">
                                      <p:cBhvr>
                                        <p:cTn id="7" dur="1000"/>
                                        <p:tgtEl>
                                          <p:spTgt spid="768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76872"/>
                                        </p:tgtEl>
                                        <p:attrNameLst>
                                          <p:attrName>style.visibility</p:attrName>
                                        </p:attrNameLst>
                                      </p:cBhvr>
                                      <p:to>
                                        <p:strVal val="visible"/>
                                      </p:to>
                                    </p:set>
                                    <p:anim calcmode="lin" valueType="num">
                                      <p:cBhvr additive="base">
                                        <p:cTn id="12" dur="1000" fill="hold"/>
                                        <p:tgtEl>
                                          <p:spTgt spid="76872"/>
                                        </p:tgtEl>
                                        <p:attrNameLst>
                                          <p:attrName>ppt_x</p:attrName>
                                        </p:attrNameLst>
                                      </p:cBhvr>
                                      <p:tavLst>
                                        <p:tav tm="0">
                                          <p:val>
                                            <p:strVal val="0-#ppt_w/2"/>
                                          </p:val>
                                        </p:tav>
                                        <p:tav tm="100000">
                                          <p:val>
                                            <p:strVal val="#ppt_x"/>
                                          </p:val>
                                        </p:tav>
                                      </p:tavLst>
                                    </p:anim>
                                    <p:anim calcmode="lin" valueType="num">
                                      <p:cBhvr additive="base">
                                        <p:cTn id="13" dur="1000" fill="hold"/>
                                        <p:tgtEl>
                                          <p:spTgt spid="7687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76871"/>
                                        </p:tgtEl>
                                        <p:attrNameLst>
                                          <p:attrName>style.visibility</p:attrName>
                                        </p:attrNameLst>
                                      </p:cBhvr>
                                      <p:to>
                                        <p:strVal val="visible"/>
                                      </p:to>
                                    </p:set>
                                    <p:animEffect transition="in" filter="slide(fromBottom)">
                                      <p:cBhvr>
                                        <p:cTn id="18" dur="1000"/>
                                        <p:tgtEl>
                                          <p:spTgt spid="7687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childTnLst>
                                    <p:set>
                                      <p:cBhvr>
                                        <p:cTn id="22" dur="1" fill="hold">
                                          <p:stCondLst>
                                            <p:cond delay="0"/>
                                          </p:stCondLst>
                                        </p:cTn>
                                        <p:tgtEl>
                                          <p:spTgt spid="76873"/>
                                        </p:tgtEl>
                                        <p:attrNameLst>
                                          <p:attrName>style.visibility</p:attrName>
                                        </p:attrNameLst>
                                      </p:cBhvr>
                                      <p:to>
                                        <p:strVal val="visible"/>
                                      </p:to>
                                    </p:set>
                                    <p:animEffect transition="in" filter="slide(fromBottom)">
                                      <p:cBhvr>
                                        <p:cTn id="23" dur="1000"/>
                                        <p:tgtEl>
                                          <p:spTgt spid="7687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76877"/>
                                        </p:tgtEl>
                                        <p:attrNameLst>
                                          <p:attrName>style.visibility</p:attrName>
                                        </p:attrNameLst>
                                      </p:cBhvr>
                                      <p:to>
                                        <p:strVal val="visible"/>
                                      </p:to>
                                    </p:set>
                                    <p:animEffect transition="in" filter="slide(fromBottom)">
                                      <p:cBhvr>
                                        <p:cTn id="28" dur="1000"/>
                                        <p:tgtEl>
                                          <p:spTgt spid="7687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nodeType="clickEffect">
                                  <p:stCondLst>
                                    <p:cond delay="0"/>
                                  </p:stCondLst>
                                  <p:childTnLst>
                                    <p:set>
                                      <p:cBhvr>
                                        <p:cTn id="32" dur="1" fill="hold">
                                          <p:stCondLst>
                                            <p:cond delay="0"/>
                                          </p:stCondLst>
                                        </p:cTn>
                                        <p:tgtEl>
                                          <p:spTgt spid="76874"/>
                                        </p:tgtEl>
                                        <p:attrNameLst>
                                          <p:attrName>style.visibility</p:attrName>
                                        </p:attrNameLst>
                                      </p:cBhvr>
                                      <p:to>
                                        <p:strVal val="visible"/>
                                      </p:to>
                                    </p:set>
                                    <p:animEffect transition="in" filter="slide(fromBottom)">
                                      <p:cBhvr>
                                        <p:cTn id="33" dur="1000"/>
                                        <p:tgtEl>
                                          <p:spTgt spid="7687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76878"/>
                                        </p:tgtEl>
                                        <p:attrNameLst>
                                          <p:attrName>style.visibility</p:attrName>
                                        </p:attrNameLst>
                                      </p:cBhvr>
                                      <p:to>
                                        <p:strVal val="visible"/>
                                      </p:to>
                                    </p:set>
                                    <p:animEffect transition="in" filter="slide(fromBottom)">
                                      <p:cBhvr>
                                        <p:cTn id="38" dur="1000"/>
                                        <p:tgtEl>
                                          <p:spTgt spid="7687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4" fill="hold" nodeType="clickEffect">
                                  <p:stCondLst>
                                    <p:cond delay="0"/>
                                  </p:stCondLst>
                                  <p:childTnLst>
                                    <p:set>
                                      <p:cBhvr>
                                        <p:cTn id="42" dur="1" fill="hold">
                                          <p:stCondLst>
                                            <p:cond delay="0"/>
                                          </p:stCondLst>
                                        </p:cTn>
                                        <p:tgtEl>
                                          <p:spTgt spid="76875"/>
                                        </p:tgtEl>
                                        <p:attrNameLst>
                                          <p:attrName>style.visibility</p:attrName>
                                        </p:attrNameLst>
                                      </p:cBhvr>
                                      <p:to>
                                        <p:strVal val="visible"/>
                                      </p:to>
                                    </p:set>
                                    <p:animEffect transition="in" filter="slide(fromBottom)">
                                      <p:cBhvr>
                                        <p:cTn id="43" dur="1000"/>
                                        <p:tgtEl>
                                          <p:spTgt spid="7687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76879"/>
                                        </p:tgtEl>
                                        <p:attrNameLst>
                                          <p:attrName>style.visibility</p:attrName>
                                        </p:attrNameLst>
                                      </p:cBhvr>
                                      <p:to>
                                        <p:strVal val="visible"/>
                                      </p:to>
                                    </p:set>
                                    <p:animEffect transition="in" filter="slide(fromBottom)">
                                      <p:cBhvr>
                                        <p:cTn id="48" dur="1000"/>
                                        <p:tgtEl>
                                          <p:spTgt spid="7687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4" fill="hold" nodeType="clickEffect">
                                  <p:stCondLst>
                                    <p:cond delay="0"/>
                                  </p:stCondLst>
                                  <p:childTnLst>
                                    <p:set>
                                      <p:cBhvr>
                                        <p:cTn id="52" dur="1" fill="hold">
                                          <p:stCondLst>
                                            <p:cond delay="0"/>
                                          </p:stCondLst>
                                        </p:cTn>
                                        <p:tgtEl>
                                          <p:spTgt spid="76876"/>
                                        </p:tgtEl>
                                        <p:attrNameLst>
                                          <p:attrName>style.visibility</p:attrName>
                                        </p:attrNameLst>
                                      </p:cBhvr>
                                      <p:to>
                                        <p:strVal val="visible"/>
                                      </p:to>
                                    </p:set>
                                    <p:animEffect transition="in" filter="slide(fromBottom)">
                                      <p:cBhvr>
                                        <p:cTn id="53" dur="1000"/>
                                        <p:tgtEl>
                                          <p:spTgt spid="76876"/>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4" fill="hold" grpId="0" nodeType="clickEffect">
                                  <p:stCondLst>
                                    <p:cond delay="0"/>
                                  </p:stCondLst>
                                  <p:childTnLst>
                                    <p:set>
                                      <p:cBhvr>
                                        <p:cTn id="57" dur="1" fill="hold">
                                          <p:stCondLst>
                                            <p:cond delay="0"/>
                                          </p:stCondLst>
                                        </p:cTn>
                                        <p:tgtEl>
                                          <p:spTgt spid="76880"/>
                                        </p:tgtEl>
                                        <p:attrNameLst>
                                          <p:attrName>style.visibility</p:attrName>
                                        </p:attrNameLst>
                                      </p:cBhvr>
                                      <p:to>
                                        <p:strVal val="visible"/>
                                      </p:to>
                                    </p:set>
                                    <p:animEffect transition="in" filter="slide(fromBottom)">
                                      <p:cBhvr>
                                        <p:cTn id="58" dur="1000"/>
                                        <p:tgtEl>
                                          <p:spTgt spid="7688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grpId="0" nodeType="clickEffect">
                                  <p:stCondLst>
                                    <p:cond delay="0"/>
                                  </p:stCondLst>
                                  <p:childTnLst>
                                    <p:set>
                                      <p:cBhvr>
                                        <p:cTn id="62" dur="1" fill="hold">
                                          <p:stCondLst>
                                            <p:cond delay="0"/>
                                          </p:stCondLst>
                                        </p:cTn>
                                        <p:tgtEl>
                                          <p:spTgt spid="76881"/>
                                        </p:tgtEl>
                                        <p:attrNameLst>
                                          <p:attrName>style.visibility</p:attrName>
                                        </p:attrNameLst>
                                      </p:cBhvr>
                                      <p:to>
                                        <p:strVal val="visible"/>
                                      </p:to>
                                    </p:set>
                                    <p:animEffect transition="in" filter="slide(fromBottom)">
                                      <p:cBhvr>
                                        <p:cTn id="63" dur="1000"/>
                                        <p:tgtEl>
                                          <p:spTgt spid="7688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2" presetClass="entr" presetSubtype="4" fill="hold" nodeType="clickEffect">
                                  <p:stCondLst>
                                    <p:cond delay="0"/>
                                  </p:stCondLst>
                                  <p:childTnLst>
                                    <p:set>
                                      <p:cBhvr>
                                        <p:cTn id="67" dur="1" fill="hold">
                                          <p:stCondLst>
                                            <p:cond delay="0"/>
                                          </p:stCondLst>
                                        </p:cTn>
                                        <p:tgtEl>
                                          <p:spTgt spid="76883"/>
                                        </p:tgtEl>
                                        <p:attrNameLst>
                                          <p:attrName>style.visibility</p:attrName>
                                        </p:attrNameLst>
                                      </p:cBhvr>
                                      <p:to>
                                        <p:strVal val="visible"/>
                                      </p:to>
                                    </p:set>
                                    <p:animEffect transition="in" filter="slide(fromBottom)">
                                      <p:cBhvr>
                                        <p:cTn id="68" dur="1000"/>
                                        <p:tgtEl>
                                          <p:spTgt spid="76883"/>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76890"/>
                                        </p:tgtEl>
                                        <p:attrNameLst>
                                          <p:attrName>style.visibility</p:attrName>
                                        </p:attrNameLst>
                                      </p:cBhvr>
                                      <p:to>
                                        <p:strVal val="visible"/>
                                      </p:to>
                                    </p:set>
                                    <p:animEffect transition="in" filter="slide(fromBottom)">
                                      <p:cBhvr>
                                        <p:cTn id="73" dur="1000"/>
                                        <p:tgtEl>
                                          <p:spTgt spid="7689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2" presetClass="entr" presetSubtype="4" fill="hold" nodeType="clickEffect">
                                  <p:stCondLst>
                                    <p:cond delay="0"/>
                                  </p:stCondLst>
                                  <p:childTnLst>
                                    <p:set>
                                      <p:cBhvr>
                                        <p:cTn id="77" dur="1" fill="hold">
                                          <p:stCondLst>
                                            <p:cond delay="0"/>
                                          </p:stCondLst>
                                        </p:cTn>
                                        <p:tgtEl>
                                          <p:spTgt spid="76887"/>
                                        </p:tgtEl>
                                        <p:attrNameLst>
                                          <p:attrName>style.visibility</p:attrName>
                                        </p:attrNameLst>
                                      </p:cBhvr>
                                      <p:to>
                                        <p:strVal val="visible"/>
                                      </p:to>
                                    </p:set>
                                    <p:animEffect transition="in" filter="slide(fromBottom)">
                                      <p:cBhvr>
                                        <p:cTn id="78" dur="1000"/>
                                        <p:tgtEl>
                                          <p:spTgt spid="76887"/>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2" presetClass="entr" presetSubtype="4" fill="hold" grpId="0" nodeType="clickEffect">
                                  <p:stCondLst>
                                    <p:cond delay="0"/>
                                  </p:stCondLst>
                                  <p:childTnLst>
                                    <p:set>
                                      <p:cBhvr>
                                        <p:cTn id="82" dur="1" fill="hold">
                                          <p:stCondLst>
                                            <p:cond delay="0"/>
                                          </p:stCondLst>
                                        </p:cTn>
                                        <p:tgtEl>
                                          <p:spTgt spid="76893"/>
                                        </p:tgtEl>
                                        <p:attrNameLst>
                                          <p:attrName>style.visibility</p:attrName>
                                        </p:attrNameLst>
                                      </p:cBhvr>
                                      <p:to>
                                        <p:strVal val="visible"/>
                                      </p:to>
                                    </p:set>
                                    <p:animEffect transition="in" filter="slide(fromBottom)">
                                      <p:cBhvr>
                                        <p:cTn id="83" dur="1000"/>
                                        <p:tgtEl>
                                          <p:spTgt spid="76893"/>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2" presetClass="entr" presetSubtype="4" fill="hold" nodeType="clickEffect">
                                  <p:stCondLst>
                                    <p:cond delay="0"/>
                                  </p:stCondLst>
                                  <p:childTnLst>
                                    <p:set>
                                      <p:cBhvr>
                                        <p:cTn id="87" dur="1" fill="hold">
                                          <p:stCondLst>
                                            <p:cond delay="0"/>
                                          </p:stCondLst>
                                        </p:cTn>
                                        <p:tgtEl>
                                          <p:spTgt spid="76889"/>
                                        </p:tgtEl>
                                        <p:attrNameLst>
                                          <p:attrName>style.visibility</p:attrName>
                                        </p:attrNameLst>
                                      </p:cBhvr>
                                      <p:to>
                                        <p:strVal val="visible"/>
                                      </p:to>
                                    </p:set>
                                    <p:animEffect transition="in" filter="slide(fromBottom)">
                                      <p:cBhvr>
                                        <p:cTn id="88" dur="1000"/>
                                        <p:tgtEl>
                                          <p:spTgt spid="76889"/>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4" fill="hold" grpId="0" nodeType="clickEffect">
                                  <p:stCondLst>
                                    <p:cond delay="0"/>
                                  </p:stCondLst>
                                  <p:childTnLst>
                                    <p:set>
                                      <p:cBhvr>
                                        <p:cTn id="92" dur="1" fill="hold">
                                          <p:stCondLst>
                                            <p:cond delay="0"/>
                                          </p:stCondLst>
                                        </p:cTn>
                                        <p:tgtEl>
                                          <p:spTgt spid="76892"/>
                                        </p:tgtEl>
                                        <p:attrNameLst>
                                          <p:attrName>style.visibility</p:attrName>
                                        </p:attrNameLst>
                                      </p:cBhvr>
                                      <p:to>
                                        <p:strVal val="visible"/>
                                      </p:to>
                                    </p:set>
                                    <p:animEffect transition="in" filter="slide(fromBottom)">
                                      <p:cBhvr>
                                        <p:cTn id="93" dur="1000"/>
                                        <p:tgtEl>
                                          <p:spTgt spid="76892"/>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2" presetClass="entr" presetSubtype="4" fill="hold" nodeType="clickEffect">
                                  <p:stCondLst>
                                    <p:cond delay="0"/>
                                  </p:stCondLst>
                                  <p:childTnLst>
                                    <p:set>
                                      <p:cBhvr>
                                        <p:cTn id="97" dur="1" fill="hold">
                                          <p:stCondLst>
                                            <p:cond delay="0"/>
                                          </p:stCondLst>
                                        </p:cTn>
                                        <p:tgtEl>
                                          <p:spTgt spid="76885"/>
                                        </p:tgtEl>
                                        <p:attrNameLst>
                                          <p:attrName>style.visibility</p:attrName>
                                        </p:attrNameLst>
                                      </p:cBhvr>
                                      <p:to>
                                        <p:strVal val="visible"/>
                                      </p:to>
                                    </p:set>
                                    <p:animEffect transition="in" filter="slide(fromBottom)">
                                      <p:cBhvr>
                                        <p:cTn id="98" dur="1000"/>
                                        <p:tgtEl>
                                          <p:spTgt spid="76885"/>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2" presetClass="entr" presetSubtype="4" fill="hold" grpId="0" nodeType="clickEffect">
                                  <p:stCondLst>
                                    <p:cond delay="0"/>
                                  </p:stCondLst>
                                  <p:childTnLst>
                                    <p:set>
                                      <p:cBhvr>
                                        <p:cTn id="102" dur="1" fill="hold">
                                          <p:stCondLst>
                                            <p:cond delay="0"/>
                                          </p:stCondLst>
                                        </p:cTn>
                                        <p:tgtEl>
                                          <p:spTgt spid="76894"/>
                                        </p:tgtEl>
                                        <p:attrNameLst>
                                          <p:attrName>style.visibility</p:attrName>
                                        </p:attrNameLst>
                                      </p:cBhvr>
                                      <p:to>
                                        <p:strVal val="visible"/>
                                      </p:to>
                                    </p:set>
                                    <p:animEffect transition="in" filter="slide(fromBottom)">
                                      <p:cBhvr>
                                        <p:cTn id="103" dur="1000"/>
                                        <p:tgtEl>
                                          <p:spTgt spid="76894"/>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2" presetClass="entr" presetSubtype="4" fill="hold" nodeType="clickEffect">
                                  <p:stCondLst>
                                    <p:cond delay="0"/>
                                  </p:stCondLst>
                                  <p:childTnLst>
                                    <p:set>
                                      <p:cBhvr>
                                        <p:cTn id="107" dur="1" fill="hold">
                                          <p:stCondLst>
                                            <p:cond delay="0"/>
                                          </p:stCondLst>
                                        </p:cTn>
                                        <p:tgtEl>
                                          <p:spTgt spid="76888"/>
                                        </p:tgtEl>
                                        <p:attrNameLst>
                                          <p:attrName>style.visibility</p:attrName>
                                        </p:attrNameLst>
                                      </p:cBhvr>
                                      <p:to>
                                        <p:strVal val="visible"/>
                                      </p:to>
                                    </p:set>
                                    <p:animEffect transition="in" filter="slide(fromBottom)">
                                      <p:cBhvr>
                                        <p:cTn id="108" dur="1000"/>
                                        <p:tgtEl>
                                          <p:spTgt spid="76888"/>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2" presetClass="entr" presetSubtype="4" fill="hold" grpId="0" nodeType="clickEffect">
                                  <p:stCondLst>
                                    <p:cond delay="0"/>
                                  </p:stCondLst>
                                  <p:childTnLst>
                                    <p:set>
                                      <p:cBhvr>
                                        <p:cTn id="112" dur="1" fill="hold">
                                          <p:stCondLst>
                                            <p:cond delay="0"/>
                                          </p:stCondLst>
                                        </p:cTn>
                                        <p:tgtEl>
                                          <p:spTgt spid="76891"/>
                                        </p:tgtEl>
                                        <p:attrNameLst>
                                          <p:attrName>style.visibility</p:attrName>
                                        </p:attrNameLst>
                                      </p:cBhvr>
                                      <p:to>
                                        <p:strVal val="visible"/>
                                      </p:to>
                                    </p:set>
                                    <p:animEffect transition="in" filter="slide(fromBottom)">
                                      <p:cBhvr>
                                        <p:cTn id="113" dur="1000"/>
                                        <p:tgtEl>
                                          <p:spTgt spid="76891"/>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2" presetClass="entr" presetSubtype="4" fill="hold" nodeType="clickEffect">
                                  <p:stCondLst>
                                    <p:cond delay="0"/>
                                  </p:stCondLst>
                                  <p:childTnLst>
                                    <p:set>
                                      <p:cBhvr>
                                        <p:cTn id="117" dur="1" fill="hold">
                                          <p:stCondLst>
                                            <p:cond delay="0"/>
                                          </p:stCondLst>
                                        </p:cTn>
                                        <p:tgtEl>
                                          <p:spTgt spid="76895"/>
                                        </p:tgtEl>
                                        <p:attrNameLst>
                                          <p:attrName>style.visibility</p:attrName>
                                        </p:attrNameLst>
                                      </p:cBhvr>
                                      <p:to>
                                        <p:strVal val="visible"/>
                                      </p:to>
                                    </p:set>
                                    <p:animEffect transition="in" filter="slide(fromBottom)">
                                      <p:cBhvr>
                                        <p:cTn id="118" dur="1000"/>
                                        <p:tgtEl>
                                          <p:spTgt spid="76895"/>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2" presetClass="entr" presetSubtype="4" fill="hold" grpId="0" nodeType="clickEffect">
                                  <p:stCondLst>
                                    <p:cond delay="0"/>
                                  </p:stCondLst>
                                  <p:childTnLst>
                                    <p:set>
                                      <p:cBhvr>
                                        <p:cTn id="122" dur="1" fill="hold">
                                          <p:stCondLst>
                                            <p:cond delay="0"/>
                                          </p:stCondLst>
                                        </p:cTn>
                                        <p:tgtEl>
                                          <p:spTgt spid="76899"/>
                                        </p:tgtEl>
                                        <p:attrNameLst>
                                          <p:attrName>style.visibility</p:attrName>
                                        </p:attrNameLst>
                                      </p:cBhvr>
                                      <p:to>
                                        <p:strVal val="visible"/>
                                      </p:to>
                                    </p:set>
                                    <p:animEffect transition="in" filter="slide(fromBottom)">
                                      <p:cBhvr>
                                        <p:cTn id="123" dur="1000"/>
                                        <p:tgtEl>
                                          <p:spTgt spid="76899"/>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nodeType="clickEffect">
                                  <p:stCondLst>
                                    <p:cond delay="0"/>
                                  </p:stCondLst>
                                  <p:childTnLst>
                                    <p:set>
                                      <p:cBhvr>
                                        <p:cTn id="127" dur="1" fill="hold">
                                          <p:stCondLst>
                                            <p:cond delay="0"/>
                                          </p:stCondLst>
                                        </p:cTn>
                                        <p:tgtEl>
                                          <p:spTgt spid="76896"/>
                                        </p:tgtEl>
                                        <p:attrNameLst>
                                          <p:attrName>style.visibility</p:attrName>
                                        </p:attrNameLst>
                                      </p:cBhvr>
                                      <p:to>
                                        <p:strVal val="visible"/>
                                      </p:to>
                                    </p:set>
                                    <p:animEffect transition="in" filter="slide(fromBottom)">
                                      <p:cBhvr>
                                        <p:cTn id="128" dur="1000"/>
                                        <p:tgtEl>
                                          <p:spTgt spid="76896"/>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grpId="0" nodeType="clickEffect">
                                  <p:stCondLst>
                                    <p:cond delay="0"/>
                                  </p:stCondLst>
                                  <p:childTnLst>
                                    <p:set>
                                      <p:cBhvr>
                                        <p:cTn id="132" dur="1" fill="hold">
                                          <p:stCondLst>
                                            <p:cond delay="0"/>
                                          </p:stCondLst>
                                        </p:cTn>
                                        <p:tgtEl>
                                          <p:spTgt spid="76900"/>
                                        </p:tgtEl>
                                        <p:attrNameLst>
                                          <p:attrName>style.visibility</p:attrName>
                                        </p:attrNameLst>
                                      </p:cBhvr>
                                      <p:to>
                                        <p:strVal val="visible"/>
                                      </p:to>
                                    </p:set>
                                    <p:animEffect transition="in" filter="slide(fromBottom)">
                                      <p:cBhvr>
                                        <p:cTn id="133" dur="1000"/>
                                        <p:tgtEl>
                                          <p:spTgt spid="76900"/>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4" fill="hold" nodeType="clickEffect">
                                  <p:stCondLst>
                                    <p:cond delay="0"/>
                                  </p:stCondLst>
                                  <p:childTnLst>
                                    <p:set>
                                      <p:cBhvr>
                                        <p:cTn id="137" dur="1" fill="hold">
                                          <p:stCondLst>
                                            <p:cond delay="0"/>
                                          </p:stCondLst>
                                        </p:cTn>
                                        <p:tgtEl>
                                          <p:spTgt spid="76897"/>
                                        </p:tgtEl>
                                        <p:attrNameLst>
                                          <p:attrName>style.visibility</p:attrName>
                                        </p:attrNameLst>
                                      </p:cBhvr>
                                      <p:to>
                                        <p:strVal val="visible"/>
                                      </p:to>
                                    </p:set>
                                    <p:animEffect transition="in" filter="slide(fromBottom)">
                                      <p:cBhvr>
                                        <p:cTn id="138" dur="1000"/>
                                        <p:tgtEl>
                                          <p:spTgt spid="76897"/>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2" presetClass="entr" presetSubtype="4" fill="hold" grpId="0" nodeType="clickEffect">
                                  <p:stCondLst>
                                    <p:cond delay="0"/>
                                  </p:stCondLst>
                                  <p:childTnLst>
                                    <p:set>
                                      <p:cBhvr>
                                        <p:cTn id="142" dur="1" fill="hold">
                                          <p:stCondLst>
                                            <p:cond delay="0"/>
                                          </p:stCondLst>
                                        </p:cTn>
                                        <p:tgtEl>
                                          <p:spTgt spid="76903"/>
                                        </p:tgtEl>
                                        <p:attrNameLst>
                                          <p:attrName>style.visibility</p:attrName>
                                        </p:attrNameLst>
                                      </p:cBhvr>
                                      <p:to>
                                        <p:strVal val="visible"/>
                                      </p:to>
                                    </p:set>
                                    <p:animEffect transition="in" filter="slide(fromBottom)">
                                      <p:cBhvr>
                                        <p:cTn id="143" dur="1000"/>
                                        <p:tgtEl>
                                          <p:spTgt spid="76903"/>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2" presetClass="entr" presetSubtype="4" fill="hold" nodeType="clickEffect">
                                  <p:stCondLst>
                                    <p:cond delay="0"/>
                                  </p:stCondLst>
                                  <p:childTnLst>
                                    <p:set>
                                      <p:cBhvr>
                                        <p:cTn id="147" dur="1" fill="hold">
                                          <p:stCondLst>
                                            <p:cond delay="0"/>
                                          </p:stCondLst>
                                        </p:cTn>
                                        <p:tgtEl>
                                          <p:spTgt spid="76898"/>
                                        </p:tgtEl>
                                        <p:attrNameLst>
                                          <p:attrName>style.visibility</p:attrName>
                                        </p:attrNameLst>
                                      </p:cBhvr>
                                      <p:to>
                                        <p:strVal val="visible"/>
                                      </p:to>
                                    </p:set>
                                    <p:animEffect transition="in" filter="slide(fromBottom)">
                                      <p:cBhvr>
                                        <p:cTn id="148" dur="1000"/>
                                        <p:tgtEl>
                                          <p:spTgt spid="76898"/>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2" presetClass="entr" presetSubtype="4" fill="hold" grpId="0" nodeType="clickEffect">
                                  <p:stCondLst>
                                    <p:cond delay="0"/>
                                  </p:stCondLst>
                                  <p:childTnLst>
                                    <p:set>
                                      <p:cBhvr>
                                        <p:cTn id="152" dur="1" fill="hold">
                                          <p:stCondLst>
                                            <p:cond delay="0"/>
                                          </p:stCondLst>
                                        </p:cTn>
                                        <p:tgtEl>
                                          <p:spTgt spid="76902"/>
                                        </p:tgtEl>
                                        <p:attrNameLst>
                                          <p:attrName>style.visibility</p:attrName>
                                        </p:attrNameLst>
                                      </p:cBhvr>
                                      <p:to>
                                        <p:strVal val="visible"/>
                                      </p:to>
                                    </p:set>
                                    <p:animEffect transition="in" filter="slide(fromBottom)">
                                      <p:cBhvr>
                                        <p:cTn id="153" dur="1000"/>
                                        <p:tgtEl>
                                          <p:spTgt spid="76902"/>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2" presetClass="entr" presetSubtype="4" fill="hold" grpId="0" nodeType="clickEffect">
                                  <p:stCondLst>
                                    <p:cond delay="0"/>
                                  </p:stCondLst>
                                  <p:childTnLst>
                                    <p:set>
                                      <p:cBhvr>
                                        <p:cTn id="157" dur="1" fill="hold">
                                          <p:stCondLst>
                                            <p:cond delay="0"/>
                                          </p:stCondLst>
                                        </p:cTn>
                                        <p:tgtEl>
                                          <p:spTgt spid="76901"/>
                                        </p:tgtEl>
                                        <p:attrNameLst>
                                          <p:attrName>style.visibility</p:attrName>
                                        </p:attrNameLst>
                                      </p:cBhvr>
                                      <p:to>
                                        <p:strVal val="visible"/>
                                      </p:to>
                                    </p:set>
                                    <p:animEffect transition="in" filter="slide(fromBottom)">
                                      <p:cBhvr>
                                        <p:cTn id="158" dur="1000"/>
                                        <p:tgtEl>
                                          <p:spTgt spid="76901"/>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2" presetClass="entr" presetSubtype="4" fill="hold" nodeType="clickEffect">
                                  <p:stCondLst>
                                    <p:cond delay="0"/>
                                  </p:stCondLst>
                                  <p:childTnLst>
                                    <p:set>
                                      <p:cBhvr>
                                        <p:cTn id="162" dur="1" fill="hold">
                                          <p:stCondLst>
                                            <p:cond delay="0"/>
                                          </p:stCondLst>
                                        </p:cTn>
                                        <p:tgtEl>
                                          <p:spTgt spid="76904"/>
                                        </p:tgtEl>
                                        <p:attrNameLst>
                                          <p:attrName>style.visibility</p:attrName>
                                        </p:attrNameLst>
                                      </p:cBhvr>
                                      <p:to>
                                        <p:strVal val="visible"/>
                                      </p:to>
                                    </p:set>
                                    <p:animEffect transition="in" filter="slide(fromBottom)">
                                      <p:cBhvr>
                                        <p:cTn id="163" dur="1000"/>
                                        <p:tgtEl>
                                          <p:spTgt spid="76904"/>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2" presetClass="entr" presetSubtype="4" fill="hold" grpId="0" nodeType="clickEffect">
                                  <p:stCondLst>
                                    <p:cond delay="0"/>
                                  </p:stCondLst>
                                  <p:childTnLst>
                                    <p:set>
                                      <p:cBhvr>
                                        <p:cTn id="167" dur="1" fill="hold">
                                          <p:stCondLst>
                                            <p:cond delay="0"/>
                                          </p:stCondLst>
                                        </p:cTn>
                                        <p:tgtEl>
                                          <p:spTgt spid="76910"/>
                                        </p:tgtEl>
                                        <p:attrNameLst>
                                          <p:attrName>style.visibility</p:attrName>
                                        </p:attrNameLst>
                                      </p:cBhvr>
                                      <p:to>
                                        <p:strVal val="visible"/>
                                      </p:to>
                                    </p:set>
                                    <p:animEffect transition="in" filter="slide(fromBottom)">
                                      <p:cBhvr>
                                        <p:cTn id="168" dur="1000"/>
                                        <p:tgtEl>
                                          <p:spTgt spid="76910"/>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12" presetClass="entr" presetSubtype="4" fill="hold" nodeType="clickEffect">
                                  <p:stCondLst>
                                    <p:cond delay="0"/>
                                  </p:stCondLst>
                                  <p:childTnLst>
                                    <p:set>
                                      <p:cBhvr>
                                        <p:cTn id="172" dur="1" fill="hold">
                                          <p:stCondLst>
                                            <p:cond delay="0"/>
                                          </p:stCondLst>
                                        </p:cTn>
                                        <p:tgtEl>
                                          <p:spTgt spid="76911"/>
                                        </p:tgtEl>
                                        <p:attrNameLst>
                                          <p:attrName>style.visibility</p:attrName>
                                        </p:attrNameLst>
                                      </p:cBhvr>
                                      <p:to>
                                        <p:strVal val="visible"/>
                                      </p:to>
                                    </p:set>
                                    <p:animEffect transition="in" filter="slide(fromBottom)">
                                      <p:cBhvr>
                                        <p:cTn id="173" dur="1000"/>
                                        <p:tgtEl>
                                          <p:spTgt spid="76911"/>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2" presetClass="entr" presetSubtype="4" fill="hold" grpId="0" nodeType="clickEffect">
                                  <p:stCondLst>
                                    <p:cond delay="0"/>
                                  </p:stCondLst>
                                  <p:childTnLst>
                                    <p:set>
                                      <p:cBhvr>
                                        <p:cTn id="177" dur="1" fill="hold">
                                          <p:stCondLst>
                                            <p:cond delay="0"/>
                                          </p:stCondLst>
                                        </p:cTn>
                                        <p:tgtEl>
                                          <p:spTgt spid="76906"/>
                                        </p:tgtEl>
                                        <p:attrNameLst>
                                          <p:attrName>style.visibility</p:attrName>
                                        </p:attrNameLst>
                                      </p:cBhvr>
                                      <p:to>
                                        <p:strVal val="visible"/>
                                      </p:to>
                                    </p:set>
                                    <p:anim calcmode="lin" valueType="num">
                                      <p:cBhvr additive="base">
                                        <p:cTn id="178" dur="1000" fill="hold"/>
                                        <p:tgtEl>
                                          <p:spTgt spid="76906"/>
                                        </p:tgtEl>
                                        <p:attrNameLst>
                                          <p:attrName>ppt_x</p:attrName>
                                        </p:attrNameLst>
                                      </p:cBhvr>
                                      <p:tavLst>
                                        <p:tav tm="0">
                                          <p:val>
                                            <p:strVal val="#ppt_x"/>
                                          </p:val>
                                        </p:tav>
                                        <p:tav tm="100000">
                                          <p:val>
                                            <p:strVal val="#ppt_x"/>
                                          </p:val>
                                        </p:tav>
                                      </p:tavLst>
                                    </p:anim>
                                    <p:anim calcmode="lin" valueType="num">
                                      <p:cBhvr additive="base">
                                        <p:cTn id="179" dur="1000" fill="hold"/>
                                        <p:tgtEl>
                                          <p:spTgt spid="76906"/>
                                        </p:tgtEl>
                                        <p:attrNameLst>
                                          <p:attrName>ppt_y</p:attrName>
                                        </p:attrNameLst>
                                      </p:cBhvr>
                                      <p:tavLst>
                                        <p:tav tm="0">
                                          <p:val>
                                            <p:strVal val="1+#ppt_h/2"/>
                                          </p:val>
                                        </p:tav>
                                        <p:tav tm="100000">
                                          <p:val>
                                            <p:strVal val="#ppt_y"/>
                                          </p:val>
                                        </p:tav>
                                      </p:tavLst>
                                    </p:anim>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2" presetClass="entr" presetSubtype="4" fill="hold" grpId="0" nodeType="clickEffect">
                                  <p:stCondLst>
                                    <p:cond delay="0"/>
                                  </p:stCondLst>
                                  <p:childTnLst>
                                    <p:set>
                                      <p:cBhvr>
                                        <p:cTn id="183" dur="1" fill="hold">
                                          <p:stCondLst>
                                            <p:cond delay="0"/>
                                          </p:stCondLst>
                                        </p:cTn>
                                        <p:tgtEl>
                                          <p:spTgt spid="76907"/>
                                        </p:tgtEl>
                                        <p:attrNameLst>
                                          <p:attrName>style.visibility</p:attrName>
                                        </p:attrNameLst>
                                      </p:cBhvr>
                                      <p:to>
                                        <p:strVal val="visible"/>
                                      </p:to>
                                    </p:set>
                                    <p:animEffect transition="in" filter="slide(fromBottom)">
                                      <p:cBhvr>
                                        <p:cTn id="184" dur="1000"/>
                                        <p:tgtEl>
                                          <p:spTgt spid="76907"/>
                                        </p:tgtEl>
                                      </p:cBhvr>
                                    </p:animEffec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12" presetClass="entr" presetSubtype="4" fill="hold" nodeType="clickEffect">
                                  <p:stCondLst>
                                    <p:cond delay="0"/>
                                  </p:stCondLst>
                                  <p:childTnLst>
                                    <p:set>
                                      <p:cBhvr>
                                        <p:cTn id="188" dur="1" fill="hold">
                                          <p:stCondLst>
                                            <p:cond delay="0"/>
                                          </p:stCondLst>
                                        </p:cTn>
                                        <p:tgtEl>
                                          <p:spTgt spid="76905"/>
                                        </p:tgtEl>
                                        <p:attrNameLst>
                                          <p:attrName>style.visibility</p:attrName>
                                        </p:attrNameLst>
                                      </p:cBhvr>
                                      <p:to>
                                        <p:strVal val="visible"/>
                                      </p:to>
                                    </p:set>
                                    <p:animEffect transition="in" filter="slide(fromBottom)">
                                      <p:cBhvr>
                                        <p:cTn id="189" dur="1000"/>
                                        <p:tgtEl>
                                          <p:spTgt spid="76905"/>
                                        </p:tgtEl>
                                      </p:cBhvr>
                                    </p:animEffec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12" presetClass="entr" presetSubtype="4" fill="hold" grpId="0" nodeType="clickEffect">
                                  <p:stCondLst>
                                    <p:cond delay="0"/>
                                  </p:stCondLst>
                                  <p:childTnLst>
                                    <p:set>
                                      <p:cBhvr>
                                        <p:cTn id="193" dur="1" fill="hold">
                                          <p:stCondLst>
                                            <p:cond delay="0"/>
                                          </p:stCondLst>
                                        </p:cTn>
                                        <p:tgtEl>
                                          <p:spTgt spid="76908"/>
                                        </p:tgtEl>
                                        <p:attrNameLst>
                                          <p:attrName>style.visibility</p:attrName>
                                        </p:attrNameLst>
                                      </p:cBhvr>
                                      <p:to>
                                        <p:strVal val="visible"/>
                                      </p:to>
                                    </p:set>
                                    <p:animEffect transition="in" filter="slide(fromBottom)">
                                      <p:cBhvr>
                                        <p:cTn id="194" dur="1000"/>
                                        <p:tgtEl>
                                          <p:spTgt spid="76908"/>
                                        </p:tgtEl>
                                      </p:cBhvr>
                                    </p:animEffect>
                                  </p:childTnLst>
                                </p:cTn>
                              </p:par>
                            </p:childTnLst>
                          </p:cTn>
                        </p:par>
                      </p:childTnLst>
                    </p:cTn>
                  </p:par>
                  <p:par>
                    <p:cTn id="195" fill="hold" nodeType="clickPar">
                      <p:stCondLst>
                        <p:cond delay="indefinite"/>
                      </p:stCondLst>
                      <p:childTnLst>
                        <p:par>
                          <p:cTn id="196" fill="hold" nodeType="withGroup">
                            <p:stCondLst>
                              <p:cond delay="0"/>
                            </p:stCondLst>
                            <p:childTnLst>
                              <p:par>
                                <p:cTn id="197" presetID="12" presetClass="entr" presetSubtype="4" fill="hold" grpId="0" nodeType="clickEffect">
                                  <p:stCondLst>
                                    <p:cond delay="0"/>
                                  </p:stCondLst>
                                  <p:childTnLst>
                                    <p:set>
                                      <p:cBhvr>
                                        <p:cTn id="198" dur="1" fill="hold">
                                          <p:stCondLst>
                                            <p:cond delay="0"/>
                                          </p:stCondLst>
                                        </p:cTn>
                                        <p:tgtEl>
                                          <p:spTgt spid="76909"/>
                                        </p:tgtEl>
                                        <p:attrNameLst>
                                          <p:attrName>style.visibility</p:attrName>
                                        </p:attrNameLst>
                                      </p:cBhvr>
                                      <p:to>
                                        <p:strVal val="visible"/>
                                      </p:to>
                                    </p:set>
                                    <p:animEffect transition="in" filter="slide(fromBottom)">
                                      <p:cBhvr>
                                        <p:cTn id="199" dur="1000"/>
                                        <p:tgtEl>
                                          <p:spTgt spid="76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72" grpId="0"/>
      <p:bldP spid="76877" grpId="0"/>
      <p:bldP spid="76878" grpId="0"/>
      <p:bldP spid="76879" grpId="0"/>
      <p:bldP spid="76880" grpId="0"/>
      <p:bldP spid="76881" grpId="0"/>
      <p:bldP spid="76890" grpId="0"/>
      <p:bldP spid="76891" grpId="0"/>
      <p:bldP spid="76892" grpId="0"/>
      <p:bldP spid="76893" grpId="0"/>
      <p:bldP spid="76894" grpId="0"/>
      <p:bldP spid="76899" grpId="0"/>
      <p:bldP spid="76900" grpId="0"/>
      <p:bldP spid="76901" grpId="0"/>
      <p:bldP spid="76902" grpId="0"/>
      <p:bldP spid="76903" grpId="0"/>
      <p:bldP spid="76906" grpId="0" animBg="1"/>
      <p:bldP spid="76907" grpId="0"/>
      <p:bldP spid="76908" grpId="0"/>
      <p:bldP spid="76909" grpId="0"/>
      <p:bldP spid="76910"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6" name="AutoShape 5">
            <a:hlinkClick r:id="" action="ppaction://hlinkshowjump?jump=nextslide" highlightClick="1"/>
            <a:extLst>
              <a:ext uri="{FF2B5EF4-FFF2-40B4-BE49-F238E27FC236}">
                <a16:creationId xmlns:a16="http://schemas.microsoft.com/office/drawing/2014/main" id="{98A416BE-BD99-4D34-AF34-7EC651E1F717}"/>
              </a:ext>
            </a:extLst>
          </p:cNvPr>
          <p:cNvSpPr>
            <a:spLocks noChangeArrowheads="1"/>
          </p:cNvSpPr>
          <p:nvPr/>
        </p:nvSpPr>
        <p:spPr bwMode="auto">
          <a:xfrm>
            <a:off x="8418950" y="164810"/>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80902" name="AutoShape 6">
            <a:hlinkClick r:id="rId3" action="ppaction://hlinksldjump" highlightClick="1"/>
            <a:extLst>
              <a:ext uri="{FF2B5EF4-FFF2-40B4-BE49-F238E27FC236}">
                <a16:creationId xmlns:a16="http://schemas.microsoft.com/office/drawing/2014/main" id="{B9ED228C-DB96-4FE5-AD16-21DE6761FABF}"/>
              </a:ext>
            </a:extLst>
          </p:cNvPr>
          <p:cNvSpPr>
            <a:spLocks noChangeArrowheads="1"/>
          </p:cNvSpPr>
          <p:nvPr/>
        </p:nvSpPr>
        <p:spPr bwMode="auto">
          <a:xfrm>
            <a:off x="99143" y="71438"/>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graphicFrame>
        <p:nvGraphicFramePr>
          <p:cNvPr id="80966" name="Object 70">
            <a:extLst>
              <a:ext uri="{FF2B5EF4-FFF2-40B4-BE49-F238E27FC236}">
                <a16:creationId xmlns:a16="http://schemas.microsoft.com/office/drawing/2014/main" id="{6B68210F-D17D-4DF9-888E-AB4608969120}"/>
              </a:ext>
            </a:extLst>
          </p:cNvPr>
          <p:cNvGraphicFramePr>
            <a:graphicFrameLocks/>
          </p:cNvGraphicFramePr>
          <p:nvPr>
            <p:extLst>
              <p:ext uri="{D42A27DB-BD31-4B8C-83A1-F6EECF244321}">
                <p14:modId xmlns:p14="http://schemas.microsoft.com/office/powerpoint/2010/main" val="469679883"/>
              </p:ext>
            </p:extLst>
          </p:nvPr>
        </p:nvGraphicFramePr>
        <p:xfrm>
          <a:off x="72000" y="719860"/>
          <a:ext cx="9000000" cy="2880000"/>
        </p:xfrm>
        <a:graphic>
          <a:graphicData uri="http://schemas.openxmlformats.org/presentationml/2006/ole">
            <mc:AlternateContent xmlns:mc="http://schemas.openxmlformats.org/markup-compatibility/2006">
              <mc:Choice xmlns:v="urn:schemas-microsoft-com:vml" Requires="v">
                <p:oleObj spid="_x0000_s18522" r:id="rId4" imgW="3870720" imgH="1287720" progId="">
                  <p:embed/>
                </p:oleObj>
              </mc:Choice>
              <mc:Fallback>
                <p:oleObj r:id="rId4" imgW="3870720" imgH="1287720" progId="">
                  <p:embed/>
                  <p:pic>
                    <p:nvPicPr>
                      <p:cNvPr id="0" name="Object 7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719860"/>
                        <a:ext cx="9000000" cy="2880000"/>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0967" name="Text Box 71">
            <a:extLst>
              <a:ext uri="{FF2B5EF4-FFF2-40B4-BE49-F238E27FC236}">
                <a16:creationId xmlns:a16="http://schemas.microsoft.com/office/drawing/2014/main" id="{282EEBC5-E8CE-4489-B143-581CDA5EAF76}"/>
              </a:ext>
            </a:extLst>
          </p:cNvPr>
          <p:cNvSpPr txBox="1">
            <a:spLocks noChangeArrowheads="1"/>
          </p:cNvSpPr>
          <p:nvPr/>
        </p:nvSpPr>
        <p:spPr bwMode="auto">
          <a:xfrm>
            <a:off x="4021138" y="3565525"/>
            <a:ext cx="1457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800"/>
              <a:t>Risoluzione</a:t>
            </a:r>
          </a:p>
        </p:txBody>
      </p:sp>
      <p:graphicFrame>
        <p:nvGraphicFramePr>
          <p:cNvPr id="80968" name="Object 72">
            <a:extLst>
              <a:ext uri="{FF2B5EF4-FFF2-40B4-BE49-F238E27FC236}">
                <a16:creationId xmlns:a16="http://schemas.microsoft.com/office/drawing/2014/main" id="{43769218-E260-4608-93E9-DB1E828A6A41}"/>
              </a:ext>
            </a:extLst>
          </p:cNvPr>
          <p:cNvGraphicFramePr>
            <a:graphicFrameLocks/>
          </p:cNvGraphicFramePr>
          <p:nvPr>
            <p:extLst>
              <p:ext uri="{D42A27DB-BD31-4B8C-83A1-F6EECF244321}">
                <p14:modId xmlns:p14="http://schemas.microsoft.com/office/powerpoint/2010/main" val="1530321971"/>
              </p:ext>
            </p:extLst>
          </p:nvPr>
        </p:nvGraphicFramePr>
        <p:xfrm>
          <a:off x="72000" y="3879850"/>
          <a:ext cx="9000000" cy="2880000"/>
        </p:xfrm>
        <a:graphic>
          <a:graphicData uri="http://schemas.openxmlformats.org/presentationml/2006/ole">
            <mc:AlternateContent xmlns:mc="http://schemas.openxmlformats.org/markup-compatibility/2006">
              <mc:Choice xmlns:v="urn:schemas-microsoft-com:vml" Requires="v">
                <p:oleObj spid="_x0000_s18523" r:id="rId6" imgW="3870720" imgH="1287720" progId="">
                  <p:embed/>
                </p:oleObj>
              </mc:Choice>
              <mc:Fallback>
                <p:oleObj r:id="rId6" imgW="3870720" imgH="1287720" progId="">
                  <p:embed/>
                  <p:pic>
                    <p:nvPicPr>
                      <p:cNvPr id="0" name="Object 7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3879850"/>
                        <a:ext cx="9000000" cy="2880000"/>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0969" name="Text Box 73">
            <a:extLst>
              <a:ext uri="{FF2B5EF4-FFF2-40B4-BE49-F238E27FC236}">
                <a16:creationId xmlns:a16="http://schemas.microsoft.com/office/drawing/2014/main" id="{CDE666BE-1260-4EBF-8F87-45C464A6F282}"/>
              </a:ext>
            </a:extLst>
          </p:cNvPr>
          <p:cNvSpPr txBox="1">
            <a:spLocks noChangeArrowheads="1"/>
          </p:cNvSpPr>
          <p:nvPr/>
        </p:nvSpPr>
        <p:spPr bwMode="auto">
          <a:xfrm>
            <a:off x="729907" y="4307999"/>
            <a:ext cx="1620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dirty="0">
                <a:solidFill>
                  <a:schemeClr val="bg2"/>
                </a:solidFill>
              </a:rPr>
              <a:t>a(</a:t>
            </a:r>
            <a:r>
              <a:rPr lang="it-IT" altLang="it-IT" sz="1400" dirty="0">
                <a:solidFill>
                  <a:schemeClr val="bg2"/>
                </a:solidFill>
                <a:latin typeface="Symbol" panose="05050102010706020507" pitchFamily="18" charset="2"/>
              </a:rPr>
              <a:t>Ðp</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1</a:t>
            </a:r>
            <a:r>
              <a:rPr lang="it-IT" altLang="it-IT" sz="1400" dirty="0">
                <a:solidFill>
                  <a:schemeClr val="bg2"/>
                </a:solidFill>
              </a:rPr>
              <a:t>;</a:t>
            </a:r>
            <a:r>
              <a:rPr lang="it-IT" altLang="it-IT" sz="1400" baseline="-25000" dirty="0">
                <a:solidFill>
                  <a:schemeClr val="bg2"/>
                </a:solidFill>
                <a:latin typeface="Symbol" panose="05050102010706020507" pitchFamily="18" charset="2"/>
              </a:rPr>
              <a:t>  </a:t>
            </a:r>
            <a:r>
              <a:rPr lang="it-IT" altLang="it-IT" sz="1400" dirty="0">
                <a:solidFill>
                  <a:schemeClr val="bg2"/>
                </a:solidFill>
                <a:latin typeface="Symbol" panose="05050102010706020507" pitchFamily="18" charset="2"/>
              </a:rPr>
              <a:t>Ðp</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2</a:t>
            </a:r>
            <a:r>
              <a:rPr lang="it-IT" altLang="it-IT" sz="1400" dirty="0">
                <a:solidFill>
                  <a:schemeClr val="bg2"/>
                </a:solidFill>
              </a:rPr>
              <a:t>;</a:t>
            </a:r>
            <a:r>
              <a:rPr lang="it-IT" altLang="it-IT" sz="1400" baseline="-25000" dirty="0">
                <a:solidFill>
                  <a:schemeClr val="bg2"/>
                </a:solidFill>
              </a:rPr>
              <a:t> </a:t>
            </a:r>
            <a:r>
              <a:rPr lang="it-IT" altLang="it-IT" sz="1400" dirty="0" err="1">
                <a:solidFill>
                  <a:schemeClr val="bg2"/>
                </a:solidFill>
                <a:latin typeface="Symbol" panose="05050102010706020507" pitchFamily="18" charset="2"/>
              </a:rPr>
              <a:t>Ñ</a:t>
            </a:r>
            <a:r>
              <a:rPr lang="it-IT" altLang="it-IT" sz="1400" dirty="0" err="1">
                <a:solidFill>
                  <a:schemeClr val="bg2"/>
                </a:solidFill>
              </a:rPr>
              <a:t>lt</a:t>
            </a:r>
            <a:r>
              <a:rPr lang="it-IT" altLang="it-IT" sz="1400" dirty="0">
                <a:solidFill>
                  <a:schemeClr val="bg2"/>
                </a:solidFill>
              </a:rPr>
              <a:t>)</a:t>
            </a:r>
            <a:endParaRPr lang="it-IT" altLang="it-IT" sz="1400" dirty="0">
              <a:solidFill>
                <a:schemeClr val="bg2"/>
              </a:solidFill>
              <a:latin typeface="Symbol" panose="05050102010706020507" pitchFamily="18" charset="2"/>
            </a:endParaRPr>
          </a:p>
        </p:txBody>
      </p:sp>
      <p:sp>
        <p:nvSpPr>
          <p:cNvPr id="80970" name="Text Box 74">
            <a:extLst>
              <a:ext uri="{FF2B5EF4-FFF2-40B4-BE49-F238E27FC236}">
                <a16:creationId xmlns:a16="http://schemas.microsoft.com/office/drawing/2014/main" id="{8914C4EF-C067-4CB0-8F36-D3624E17C578}"/>
              </a:ext>
            </a:extLst>
          </p:cNvPr>
          <p:cNvSpPr txBox="1">
            <a:spLocks noChangeArrowheads="1"/>
          </p:cNvSpPr>
          <p:nvPr/>
        </p:nvSpPr>
        <p:spPr bwMode="auto">
          <a:xfrm>
            <a:off x="3000374" y="4302866"/>
            <a:ext cx="1224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dirty="0">
                <a:solidFill>
                  <a:schemeClr val="bg2"/>
                </a:solidFill>
              </a:rPr>
              <a:t>b(</a:t>
            </a:r>
            <a:r>
              <a:rPr lang="it-IT" altLang="it-IT" sz="1400" dirty="0">
                <a:solidFill>
                  <a:schemeClr val="bg2"/>
                </a:solidFill>
                <a:latin typeface="Symbol" panose="05050102010706020507" pitchFamily="18" charset="2"/>
              </a:rPr>
              <a:t>//p</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1</a:t>
            </a:r>
            <a:r>
              <a:rPr lang="it-IT" altLang="it-IT" sz="1400" dirty="0">
                <a:solidFill>
                  <a:schemeClr val="bg2"/>
                </a:solidFill>
              </a:rPr>
              <a:t>;</a:t>
            </a:r>
            <a:r>
              <a:rPr lang="it-IT" altLang="it-IT" sz="1400" baseline="-25000" dirty="0">
                <a:solidFill>
                  <a:schemeClr val="bg2"/>
                </a:solidFill>
                <a:latin typeface="Symbol" panose="05050102010706020507" pitchFamily="18" charset="2"/>
              </a:rPr>
              <a:t>  </a:t>
            </a:r>
            <a:r>
              <a:rPr lang="it-IT" altLang="it-IT" sz="1400" dirty="0">
                <a:solidFill>
                  <a:schemeClr val="bg2"/>
                </a:solidFill>
                <a:latin typeface="Symbol" panose="05050102010706020507" pitchFamily="18" charset="2"/>
              </a:rPr>
              <a:t>Ðp</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2</a:t>
            </a:r>
            <a:r>
              <a:rPr lang="it-IT" altLang="it-IT" sz="1400" dirty="0">
                <a:solidFill>
                  <a:schemeClr val="bg2"/>
                </a:solidFill>
              </a:rPr>
              <a:t>)</a:t>
            </a:r>
            <a:endParaRPr lang="it-IT" altLang="it-IT" sz="1400" dirty="0">
              <a:solidFill>
                <a:schemeClr val="bg2"/>
              </a:solidFill>
              <a:latin typeface="Symbol" panose="05050102010706020507" pitchFamily="18" charset="2"/>
            </a:endParaRPr>
          </a:p>
        </p:txBody>
      </p:sp>
      <p:sp>
        <p:nvSpPr>
          <p:cNvPr id="80971" name="Text Box 75">
            <a:extLst>
              <a:ext uri="{FF2B5EF4-FFF2-40B4-BE49-F238E27FC236}">
                <a16:creationId xmlns:a16="http://schemas.microsoft.com/office/drawing/2014/main" id="{4879C0C9-9067-4F50-B79A-A3CD65A0682E}"/>
              </a:ext>
            </a:extLst>
          </p:cNvPr>
          <p:cNvSpPr txBox="1">
            <a:spLocks noChangeArrowheads="1"/>
          </p:cNvSpPr>
          <p:nvPr/>
        </p:nvSpPr>
        <p:spPr bwMode="auto">
          <a:xfrm>
            <a:off x="5195888" y="4306041"/>
            <a:ext cx="11779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dirty="0">
                <a:solidFill>
                  <a:schemeClr val="bg2"/>
                </a:solidFill>
              </a:rPr>
              <a:t>c(</a:t>
            </a:r>
            <a:r>
              <a:rPr lang="it-IT" altLang="it-IT" sz="1400" dirty="0">
                <a:solidFill>
                  <a:schemeClr val="bg2"/>
                </a:solidFill>
                <a:latin typeface="Symbol" panose="05050102010706020507" pitchFamily="18" charset="2"/>
              </a:rPr>
              <a:t>//p</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1</a:t>
            </a:r>
            <a:r>
              <a:rPr lang="it-IT" altLang="it-IT" sz="1400" dirty="0">
                <a:solidFill>
                  <a:schemeClr val="bg2"/>
                </a:solidFill>
              </a:rPr>
              <a:t>;</a:t>
            </a:r>
            <a:r>
              <a:rPr lang="it-IT" altLang="it-IT" sz="1400" baseline="-25000" dirty="0">
                <a:solidFill>
                  <a:schemeClr val="bg2"/>
                </a:solidFill>
                <a:latin typeface="Symbol" panose="05050102010706020507" pitchFamily="18" charset="2"/>
              </a:rPr>
              <a:t>  </a:t>
            </a:r>
            <a:r>
              <a:rPr lang="it-IT" altLang="it-IT" sz="1400" dirty="0">
                <a:solidFill>
                  <a:schemeClr val="bg2"/>
                </a:solidFill>
                <a:latin typeface="Symbol" panose="05050102010706020507" pitchFamily="18" charset="2"/>
              </a:rPr>
              <a:t>//p</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2</a:t>
            </a:r>
            <a:r>
              <a:rPr lang="it-IT" altLang="it-IT" sz="1400" dirty="0">
                <a:solidFill>
                  <a:schemeClr val="bg2"/>
                </a:solidFill>
              </a:rPr>
              <a:t>)</a:t>
            </a:r>
            <a:endParaRPr lang="it-IT" altLang="it-IT" sz="1400" dirty="0">
              <a:solidFill>
                <a:schemeClr val="bg2"/>
              </a:solidFill>
              <a:latin typeface="Symbol" panose="05050102010706020507" pitchFamily="18" charset="2"/>
            </a:endParaRPr>
          </a:p>
        </p:txBody>
      </p:sp>
      <p:sp>
        <p:nvSpPr>
          <p:cNvPr id="80972" name="Text Box 76">
            <a:extLst>
              <a:ext uri="{FF2B5EF4-FFF2-40B4-BE49-F238E27FC236}">
                <a16:creationId xmlns:a16="http://schemas.microsoft.com/office/drawing/2014/main" id="{0B722257-793B-4A84-AFC4-F8FB08D32D4A}"/>
              </a:ext>
            </a:extLst>
          </p:cNvPr>
          <p:cNvSpPr txBox="1">
            <a:spLocks noChangeArrowheads="1"/>
          </p:cNvSpPr>
          <p:nvPr/>
        </p:nvSpPr>
        <p:spPr bwMode="auto">
          <a:xfrm>
            <a:off x="7446222" y="4279662"/>
            <a:ext cx="1224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dirty="0">
                <a:solidFill>
                  <a:schemeClr val="bg2"/>
                </a:solidFill>
              </a:rPr>
              <a:t>d(</a:t>
            </a:r>
            <a:r>
              <a:rPr lang="it-IT" altLang="it-IT" sz="1400" dirty="0">
                <a:solidFill>
                  <a:schemeClr val="bg2"/>
                </a:solidFill>
                <a:latin typeface="Symbol" panose="05050102010706020507" pitchFamily="18" charset="2"/>
              </a:rPr>
              <a:t>//p</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1</a:t>
            </a:r>
            <a:r>
              <a:rPr lang="it-IT" altLang="it-IT" sz="1400" dirty="0">
                <a:solidFill>
                  <a:schemeClr val="bg2"/>
                </a:solidFill>
              </a:rPr>
              <a:t>;</a:t>
            </a:r>
            <a:r>
              <a:rPr lang="it-IT" altLang="it-IT" sz="1400" baseline="-25000" dirty="0">
                <a:solidFill>
                  <a:schemeClr val="bg2"/>
                </a:solidFill>
                <a:latin typeface="Symbol" panose="05050102010706020507" pitchFamily="18" charset="2"/>
              </a:rPr>
              <a:t>  </a:t>
            </a:r>
            <a:r>
              <a:rPr lang="it-IT" altLang="it-IT" dirty="0">
                <a:solidFill>
                  <a:schemeClr val="bg2"/>
                </a:solidFill>
                <a:latin typeface="Symbol" panose="05050102010706020507" pitchFamily="18" charset="2"/>
              </a:rPr>
              <a:t>^</a:t>
            </a:r>
            <a:r>
              <a:rPr lang="it-IT" altLang="it-IT" sz="1400" dirty="0">
                <a:solidFill>
                  <a:schemeClr val="bg2"/>
                </a:solidFill>
                <a:latin typeface="Symbol" panose="05050102010706020507" pitchFamily="18" charset="2"/>
              </a:rPr>
              <a:t>p</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2</a:t>
            </a:r>
            <a:r>
              <a:rPr lang="it-IT" altLang="it-IT" sz="1400" dirty="0">
                <a:solidFill>
                  <a:schemeClr val="bg2"/>
                </a:solidFill>
              </a:rPr>
              <a:t>)</a:t>
            </a:r>
          </a:p>
        </p:txBody>
      </p:sp>
      <p:sp>
        <p:nvSpPr>
          <p:cNvPr id="18443" name="Rectangle 78">
            <a:extLst>
              <a:ext uri="{FF2B5EF4-FFF2-40B4-BE49-F238E27FC236}">
                <a16:creationId xmlns:a16="http://schemas.microsoft.com/office/drawing/2014/main" id="{2BCC34D1-FC49-41E6-93DE-B9675F571A5A}"/>
              </a:ext>
            </a:extLst>
          </p:cNvPr>
          <p:cNvSpPr>
            <a:spLocks noGrp="1" noChangeArrowheads="1"/>
          </p:cNvSpPr>
          <p:nvPr>
            <p:ph type="title"/>
          </p:nvPr>
        </p:nvSpPr>
        <p:spPr>
          <a:xfrm>
            <a:off x="36000" y="41565"/>
            <a:ext cx="9072000" cy="612000"/>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2000">
                <a:solidFill>
                  <a:schemeClr val="tx1"/>
                </a:solidFill>
                <a:effectLst/>
                <a:latin typeface="Comic Sans MS" panose="030F0702030302020204" pitchFamily="66" charset="0"/>
              </a:rPr>
              <a:t>Test di verifica - teorico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80966"/>
                                        </p:tgtEl>
                                        <p:attrNameLst>
                                          <p:attrName>style.visibility</p:attrName>
                                        </p:attrNameLst>
                                      </p:cBhvr>
                                      <p:to>
                                        <p:strVal val="visible"/>
                                      </p:to>
                                    </p:set>
                                    <p:animEffect transition="in" filter="slide(fromBottom)">
                                      <p:cBhvr>
                                        <p:cTn id="7" dur="1000"/>
                                        <p:tgtEl>
                                          <p:spTgt spid="809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0967"/>
                                        </p:tgtEl>
                                        <p:attrNameLst>
                                          <p:attrName>style.visibility</p:attrName>
                                        </p:attrNameLst>
                                      </p:cBhvr>
                                      <p:to>
                                        <p:strVal val="visible"/>
                                      </p:to>
                                    </p:set>
                                    <p:anim calcmode="lin" valueType="num">
                                      <p:cBhvr additive="base">
                                        <p:cTn id="12" dur="1000" fill="hold"/>
                                        <p:tgtEl>
                                          <p:spTgt spid="80967"/>
                                        </p:tgtEl>
                                        <p:attrNameLst>
                                          <p:attrName>ppt_x</p:attrName>
                                        </p:attrNameLst>
                                      </p:cBhvr>
                                      <p:tavLst>
                                        <p:tav tm="0">
                                          <p:val>
                                            <p:strVal val="0-#ppt_w/2"/>
                                          </p:val>
                                        </p:tav>
                                        <p:tav tm="100000">
                                          <p:val>
                                            <p:strVal val="#ppt_x"/>
                                          </p:val>
                                        </p:tav>
                                      </p:tavLst>
                                    </p:anim>
                                    <p:anim calcmode="lin" valueType="num">
                                      <p:cBhvr additive="base">
                                        <p:cTn id="13" dur="1000" fill="hold"/>
                                        <p:tgtEl>
                                          <p:spTgt spid="8096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80968"/>
                                        </p:tgtEl>
                                        <p:attrNameLst>
                                          <p:attrName>style.visibility</p:attrName>
                                        </p:attrNameLst>
                                      </p:cBhvr>
                                      <p:to>
                                        <p:strVal val="visible"/>
                                      </p:to>
                                    </p:set>
                                    <p:animEffect transition="in" filter="slide(fromBottom)">
                                      <p:cBhvr>
                                        <p:cTn id="18" dur="1000"/>
                                        <p:tgtEl>
                                          <p:spTgt spid="8096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80969"/>
                                        </p:tgtEl>
                                        <p:attrNameLst>
                                          <p:attrName>style.visibility</p:attrName>
                                        </p:attrNameLst>
                                      </p:cBhvr>
                                      <p:to>
                                        <p:strVal val="visible"/>
                                      </p:to>
                                    </p:set>
                                    <p:anim calcmode="lin" valueType="num">
                                      <p:cBhvr additive="base">
                                        <p:cTn id="23" dur="1000" fill="hold"/>
                                        <p:tgtEl>
                                          <p:spTgt spid="80969"/>
                                        </p:tgtEl>
                                        <p:attrNameLst>
                                          <p:attrName>ppt_x</p:attrName>
                                        </p:attrNameLst>
                                      </p:cBhvr>
                                      <p:tavLst>
                                        <p:tav tm="0">
                                          <p:val>
                                            <p:strVal val="#ppt_x"/>
                                          </p:val>
                                        </p:tav>
                                        <p:tav tm="100000">
                                          <p:val>
                                            <p:strVal val="#ppt_x"/>
                                          </p:val>
                                        </p:tav>
                                      </p:tavLst>
                                    </p:anim>
                                    <p:anim calcmode="lin" valueType="num">
                                      <p:cBhvr additive="base">
                                        <p:cTn id="24" dur="1000" fill="hold"/>
                                        <p:tgtEl>
                                          <p:spTgt spid="80969"/>
                                        </p:tgtEl>
                                        <p:attrNameLst>
                                          <p:attrName>ppt_y</p:attrName>
                                        </p:attrNameLst>
                                      </p:cBhvr>
                                      <p:tavLst>
                                        <p:tav tm="0">
                                          <p:val>
                                            <p:strVal val="0-#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1" fill="hold" grpId="0" nodeType="clickEffect">
                                  <p:stCondLst>
                                    <p:cond delay="0"/>
                                  </p:stCondLst>
                                  <p:childTnLst>
                                    <p:set>
                                      <p:cBhvr>
                                        <p:cTn id="28" dur="1" fill="hold">
                                          <p:stCondLst>
                                            <p:cond delay="0"/>
                                          </p:stCondLst>
                                        </p:cTn>
                                        <p:tgtEl>
                                          <p:spTgt spid="80970"/>
                                        </p:tgtEl>
                                        <p:attrNameLst>
                                          <p:attrName>style.visibility</p:attrName>
                                        </p:attrNameLst>
                                      </p:cBhvr>
                                      <p:to>
                                        <p:strVal val="visible"/>
                                      </p:to>
                                    </p:set>
                                    <p:anim calcmode="lin" valueType="num">
                                      <p:cBhvr additive="base">
                                        <p:cTn id="29" dur="1000" fill="hold"/>
                                        <p:tgtEl>
                                          <p:spTgt spid="80970"/>
                                        </p:tgtEl>
                                        <p:attrNameLst>
                                          <p:attrName>ppt_x</p:attrName>
                                        </p:attrNameLst>
                                      </p:cBhvr>
                                      <p:tavLst>
                                        <p:tav tm="0">
                                          <p:val>
                                            <p:strVal val="#ppt_x"/>
                                          </p:val>
                                        </p:tav>
                                        <p:tav tm="100000">
                                          <p:val>
                                            <p:strVal val="#ppt_x"/>
                                          </p:val>
                                        </p:tav>
                                      </p:tavLst>
                                    </p:anim>
                                    <p:anim calcmode="lin" valueType="num">
                                      <p:cBhvr additive="base">
                                        <p:cTn id="30" dur="1000" fill="hold"/>
                                        <p:tgtEl>
                                          <p:spTgt spid="80970"/>
                                        </p:tgtEl>
                                        <p:attrNameLst>
                                          <p:attrName>ppt_y</p:attrName>
                                        </p:attrNameLst>
                                      </p:cBhvr>
                                      <p:tavLst>
                                        <p:tav tm="0">
                                          <p:val>
                                            <p:strVal val="0-#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80971"/>
                                        </p:tgtEl>
                                        <p:attrNameLst>
                                          <p:attrName>style.visibility</p:attrName>
                                        </p:attrNameLst>
                                      </p:cBhvr>
                                      <p:to>
                                        <p:strVal val="visible"/>
                                      </p:to>
                                    </p:set>
                                    <p:anim calcmode="lin" valueType="num">
                                      <p:cBhvr additive="base">
                                        <p:cTn id="35" dur="1000" fill="hold"/>
                                        <p:tgtEl>
                                          <p:spTgt spid="80971"/>
                                        </p:tgtEl>
                                        <p:attrNameLst>
                                          <p:attrName>ppt_x</p:attrName>
                                        </p:attrNameLst>
                                      </p:cBhvr>
                                      <p:tavLst>
                                        <p:tav tm="0">
                                          <p:val>
                                            <p:strVal val="#ppt_x"/>
                                          </p:val>
                                        </p:tav>
                                        <p:tav tm="100000">
                                          <p:val>
                                            <p:strVal val="#ppt_x"/>
                                          </p:val>
                                        </p:tav>
                                      </p:tavLst>
                                    </p:anim>
                                    <p:anim calcmode="lin" valueType="num">
                                      <p:cBhvr additive="base">
                                        <p:cTn id="36" dur="1000" fill="hold"/>
                                        <p:tgtEl>
                                          <p:spTgt spid="80971"/>
                                        </p:tgtEl>
                                        <p:attrNameLst>
                                          <p:attrName>ppt_y</p:attrName>
                                        </p:attrNameLst>
                                      </p:cBhvr>
                                      <p:tavLst>
                                        <p:tav tm="0">
                                          <p:val>
                                            <p:strVal val="0-#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1" fill="hold" grpId="0" nodeType="clickEffect">
                                  <p:stCondLst>
                                    <p:cond delay="0"/>
                                  </p:stCondLst>
                                  <p:childTnLst>
                                    <p:set>
                                      <p:cBhvr>
                                        <p:cTn id="40" dur="1" fill="hold">
                                          <p:stCondLst>
                                            <p:cond delay="0"/>
                                          </p:stCondLst>
                                        </p:cTn>
                                        <p:tgtEl>
                                          <p:spTgt spid="80972"/>
                                        </p:tgtEl>
                                        <p:attrNameLst>
                                          <p:attrName>style.visibility</p:attrName>
                                        </p:attrNameLst>
                                      </p:cBhvr>
                                      <p:to>
                                        <p:strVal val="visible"/>
                                      </p:to>
                                    </p:set>
                                    <p:anim calcmode="lin" valueType="num">
                                      <p:cBhvr additive="base">
                                        <p:cTn id="41" dur="1000" fill="hold"/>
                                        <p:tgtEl>
                                          <p:spTgt spid="80972"/>
                                        </p:tgtEl>
                                        <p:attrNameLst>
                                          <p:attrName>ppt_x</p:attrName>
                                        </p:attrNameLst>
                                      </p:cBhvr>
                                      <p:tavLst>
                                        <p:tav tm="0">
                                          <p:val>
                                            <p:strVal val="#ppt_x"/>
                                          </p:val>
                                        </p:tav>
                                        <p:tav tm="100000">
                                          <p:val>
                                            <p:strVal val="#ppt_x"/>
                                          </p:val>
                                        </p:tav>
                                      </p:tavLst>
                                    </p:anim>
                                    <p:anim calcmode="lin" valueType="num">
                                      <p:cBhvr additive="base">
                                        <p:cTn id="42" dur="1000" fill="hold"/>
                                        <p:tgtEl>
                                          <p:spTgt spid="8097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67" grpId="0"/>
      <p:bldP spid="80969" grpId="0"/>
      <p:bldP spid="80970" grpId="0"/>
      <p:bldP spid="80971" grpId="0"/>
      <p:bldP spid="80972"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60" name="AutoShape 5">
            <a:hlinkClick r:id="" action="ppaction://hlinkshowjump?jump=nextslide" highlightClick="1"/>
            <a:extLst>
              <a:ext uri="{FF2B5EF4-FFF2-40B4-BE49-F238E27FC236}">
                <a16:creationId xmlns:a16="http://schemas.microsoft.com/office/drawing/2014/main" id="{70D0C0AA-4B78-4C75-B773-6AA5D5B815DC}"/>
              </a:ext>
            </a:extLst>
          </p:cNvPr>
          <p:cNvSpPr>
            <a:spLocks noChangeArrowheads="1"/>
          </p:cNvSpPr>
          <p:nvPr/>
        </p:nvSpPr>
        <p:spPr bwMode="auto">
          <a:xfrm>
            <a:off x="8432805" y="163945"/>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83974" name="AutoShape 6">
            <a:hlinkClick r:id="rId3" action="ppaction://hlinksldjump" highlightClick="1"/>
            <a:extLst>
              <a:ext uri="{FF2B5EF4-FFF2-40B4-BE49-F238E27FC236}">
                <a16:creationId xmlns:a16="http://schemas.microsoft.com/office/drawing/2014/main" id="{1082760F-0561-4C93-AD67-5AB2CA7DAEEB}"/>
              </a:ext>
            </a:extLst>
          </p:cNvPr>
          <p:cNvSpPr>
            <a:spLocks noChangeArrowheads="1"/>
          </p:cNvSpPr>
          <p:nvPr/>
        </p:nvSpPr>
        <p:spPr bwMode="auto">
          <a:xfrm>
            <a:off x="99143" y="71438"/>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graphicFrame>
        <p:nvGraphicFramePr>
          <p:cNvPr id="84016" name="Object 48">
            <a:extLst>
              <a:ext uri="{FF2B5EF4-FFF2-40B4-BE49-F238E27FC236}">
                <a16:creationId xmlns:a16="http://schemas.microsoft.com/office/drawing/2014/main" id="{35C00A8C-4E07-4B32-BAB3-A8A988743E9B}"/>
              </a:ext>
            </a:extLst>
          </p:cNvPr>
          <p:cNvGraphicFramePr>
            <a:graphicFrameLocks/>
          </p:cNvGraphicFramePr>
          <p:nvPr>
            <p:extLst>
              <p:ext uri="{D42A27DB-BD31-4B8C-83A1-F6EECF244321}">
                <p14:modId xmlns:p14="http://schemas.microsoft.com/office/powerpoint/2010/main" val="1557580638"/>
              </p:ext>
            </p:extLst>
          </p:nvPr>
        </p:nvGraphicFramePr>
        <p:xfrm>
          <a:off x="72000" y="704850"/>
          <a:ext cx="9000000" cy="2880000"/>
        </p:xfrm>
        <a:graphic>
          <a:graphicData uri="http://schemas.openxmlformats.org/presentationml/2006/ole">
            <mc:AlternateContent xmlns:mc="http://schemas.openxmlformats.org/markup-compatibility/2006">
              <mc:Choice xmlns:v="urn:schemas-microsoft-com:vml" Requires="v">
                <p:oleObj spid="_x0000_s19560" r:id="rId4" imgW="3870720" imgH="1287720" progId="">
                  <p:embed/>
                </p:oleObj>
              </mc:Choice>
              <mc:Fallback>
                <p:oleObj r:id="rId4" imgW="3870720" imgH="1287720" progId="">
                  <p:embed/>
                  <p:pic>
                    <p:nvPicPr>
                      <p:cNvPr id="0" name="Object 4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704850"/>
                        <a:ext cx="9000000" cy="2880000"/>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4017" name="Object 49">
            <a:extLst>
              <a:ext uri="{FF2B5EF4-FFF2-40B4-BE49-F238E27FC236}">
                <a16:creationId xmlns:a16="http://schemas.microsoft.com/office/drawing/2014/main" id="{B1E4DEF7-2458-4B34-81F2-1B5DE4CE6424}"/>
              </a:ext>
            </a:extLst>
          </p:cNvPr>
          <p:cNvGraphicFramePr>
            <a:graphicFrameLocks/>
          </p:cNvGraphicFramePr>
          <p:nvPr>
            <p:extLst>
              <p:ext uri="{D42A27DB-BD31-4B8C-83A1-F6EECF244321}">
                <p14:modId xmlns:p14="http://schemas.microsoft.com/office/powerpoint/2010/main" val="2886069332"/>
              </p:ext>
            </p:extLst>
          </p:nvPr>
        </p:nvGraphicFramePr>
        <p:xfrm>
          <a:off x="72000" y="3894138"/>
          <a:ext cx="9000000" cy="2880000"/>
        </p:xfrm>
        <a:graphic>
          <a:graphicData uri="http://schemas.openxmlformats.org/presentationml/2006/ole">
            <mc:AlternateContent xmlns:mc="http://schemas.openxmlformats.org/markup-compatibility/2006">
              <mc:Choice xmlns:v="urn:schemas-microsoft-com:vml" Requires="v">
                <p:oleObj spid="_x0000_s19561" r:id="rId6" imgW="3870720" imgH="1287720" progId="">
                  <p:embed/>
                </p:oleObj>
              </mc:Choice>
              <mc:Fallback>
                <p:oleObj r:id="rId6" imgW="3870720" imgH="1287720" progId="">
                  <p:embed/>
                  <p:pic>
                    <p:nvPicPr>
                      <p:cNvPr id="0" name="Object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3894138"/>
                        <a:ext cx="9000000" cy="2880000"/>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4018" name="Text Box 50">
            <a:extLst>
              <a:ext uri="{FF2B5EF4-FFF2-40B4-BE49-F238E27FC236}">
                <a16:creationId xmlns:a16="http://schemas.microsoft.com/office/drawing/2014/main" id="{7EDCF68B-7BB4-41FC-B59C-F65DEF4B35FD}"/>
              </a:ext>
            </a:extLst>
          </p:cNvPr>
          <p:cNvSpPr txBox="1">
            <a:spLocks noChangeArrowheads="1"/>
          </p:cNvSpPr>
          <p:nvPr/>
        </p:nvSpPr>
        <p:spPr bwMode="auto">
          <a:xfrm>
            <a:off x="4021138" y="3565525"/>
            <a:ext cx="1457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800"/>
              <a:t>Risoluzione</a:t>
            </a:r>
          </a:p>
        </p:txBody>
      </p:sp>
      <p:sp>
        <p:nvSpPr>
          <p:cNvPr id="84019" name="Line 51">
            <a:extLst>
              <a:ext uri="{FF2B5EF4-FFF2-40B4-BE49-F238E27FC236}">
                <a16:creationId xmlns:a16="http://schemas.microsoft.com/office/drawing/2014/main" id="{7C0F3BAB-184F-4AF3-95C4-B5F829A25451}"/>
              </a:ext>
            </a:extLst>
          </p:cNvPr>
          <p:cNvSpPr>
            <a:spLocks noChangeShapeType="1"/>
          </p:cNvSpPr>
          <p:nvPr/>
        </p:nvSpPr>
        <p:spPr bwMode="auto">
          <a:xfrm flipV="1">
            <a:off x="1836738" y="5053013"/>
            <a:ext cx="0" cy="579437"/>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84020" name="Text Box 52">
            <a:extLst>
              <a:ext uri="{FF2B5EF4-FFF2-40B4-BE49-F238E27FC236}">
                <a16:creationId xmlns:a16="http://schemas.microsoft.com/office/drawing/2014/main" id="{2DB46E5E-D672-4AF3-B489-2B5872C54D74}"/>
              </a:ext>
            </a:extLst>
          </p:cNvPr>
          <p:cNvSpPr txBox="1">
            <a:spLocks noChangeArrowheads="1"/>
          </p:cNvSpPr>
          <p:nvPr/>
        </p:nvSpPr>
        <p:spPr bwMode="auto">
          <a:xfrm>
            <a:off x="1681163" y="4803775"/>
            <a:ext cx="5254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solidFill>
                  <a:schemeClr val="bg2"/>
                </a:solidFill>
              </a:rPr>
              <a:t>T</a:t>
            </a:r>
            <a:r>
              <a:rPr lang="it-IT" altLang="it-IT" sz="1400" baseline="-25000">
                <a:solidFill>
                  <a:schemeClr val="bg2"/>
                </a:solidFill>
              </a:rPr>
              <a:t>1a</a:t>
            </a:r>
          </a:p>
        </p:txBody>
      </p:sp>
      <p:sp>
        <p:nvSpPr>
          <p:cNvPr id="84021" name="Text Box 53">
            <a:extLst>
              <a:ext uri="{FF2B5EF4-FFF2-40B4-BE49-F238E27FC236}">
                <a16:creationId xmlns:a16="http://schemas.microsoft.com/office/drawing/2014/main" id="{CDBCB839-A515-449F-ADBA-4B604813B6B2}"/>
              </a:ext>
            </a:extLst>
          </p:cNvPr>
          <p:cNvSpPr txBox="1">
            <a:spLocks noChangeArrowheads="1"/>
          </p:cNvSpPr>
          <p:nvPr/>
        </p:nvSpPr>
        <p:spPr bwMode="auto">
          <a:xfrm>
            <a:off x="781050" y="6162675"/>
            <a:ext cx="657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sz="1200" baseline="30000">
                <a:solidFill>
                  <a:schemeClr val="bg2"/>
                </a:solidFill>
                <a:latin typeface="Symbol" panose="05050102010706020507" pitchFamily="18" charset="2"/>
              </a:rPr>
              <a:t>¥</a:t>
            </a:r>
            <a:r>
              <a:rPr lang="it-IT" altLang="it-IT" baseline="-25000">
                <a:solidFill>
                  <a:schemeClr val="bg2"/>
                </a:solidFill>
              </a:rPr>
              <a:t>2a</a:t>
            </a:r>
          </a:p>
        </p:txBody>
      </p:sp>
      <p:sp>
        <p:nvSpPr>
          <p:cNvPr id="84022" name="Line 54">
            <a:extLst>
              <a:ext uri="{FF2B5EF4-FFF2-40B4-BE49-F238E27FC236}">
                <a16:creationId xmlns:a16="http://schemas.microsoft.com/office/drawing/2014/main" id="{321EFA43-FCD2-49BC-9B23-411FFBD96484}"/>
              </a:ext>
            </a:extLst>
          </p:cNvPr>
          <p:cNvSpPr>
            <a:spLocks noChangeShapeType="1"/>
          </p:cNvSpPr>
          <p:nvPr/>
        </p:nvSpPr>
        <p:spPr bwMode="auto">
          <a:xfrm>
            <a:off x="2695665" y="5041900"/>
            <a:ext cx="1762125" cy="0"/>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84023" name="Text Box 55">
            <a:extLst>
              <a:ext uri="{FF2B5EF4-FFF2-40B4-BE49-F238E27FC236}">
                <a16:creationId xmlns:a16="http://schemas.microsoft.com/office/drawing/2014/main" id="{6AAC1F54-5215-45AA-AF28-C7AC57569600}"/>
              </a:ext>
            </a:extLst>
          </p:cNvPr>
          <p:cNvSpPr txBox="1">
            <a:spLocks noChangeArrowheads="1"/>
          </p:cNvSpPr>
          <p:nvPr/>
        </p:nvSpPr>
        <p:spPr bwMode="auto">
          <a:xfrm>
            <a:off x="3830638" y="4779963"/>
            <a:ext cx="4968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solidFill>
                  <a:schemeClr val="bg2"/>
                </a:solidFill>
              </a:rPr>
              <a:t>b”</a:t>
            </a:r>
          </a:p>
        </p:txBody>
      </p:sp>
      <p:sp>
        <p:nvSpPr>
          <p:cNvPr id="84024" name="Text Box 56">
            <a:extLst>
              <a:ext uri="{FF2B5EF4-FFF2-40B4-BE49-F238E27FC236}">
                <a16:creationId xmlns:a16="http://schemas.microsoft.com/office/drawing/2014/main" id="{00C95B8A-2696-440B-9732-DB148214BF64}"/>
              </a:ext>
            </a:extLst>
          </p:cNvPr>
          <p:cNvSpPr txBox="1">
            <a:spLocks noChangeArrowheads="1"/>
          </p:cNvSpPr>
          <p:nvPr/>
        </p:nvSpPr>
        <p:spPr bwMode="auto">
          <a:xfrm>
            <a:off x="3052763" y="5872163"/>
            <a:ext cx="4968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solidFill>
                  <a:schemeClr val="bg2"/>
                </a:solidFill>
              </a:rPr>
              <a:t>b’</a:t>
            </a:r>
          </a:p>
        </p:txBody>
      </p:sp>
      <p:sp>
        <p:nvSpPr>
          <p:cNvPr id="84025" name="Line 57">
            <a:extLst>
              <a:ext uri="{FF2B5EF4-FFF2-40B4-BE49-F238E27FC236}">
                <a16:creationId xmlns:a16="http://schemas.microsoft.com/office/drawing/2014/main" id="{D15C844A-5C51-46D6-BF26-57EA6C97714A}"/>
              </a:ext>
            </a:extLst>
          </p:cNvPr>
          <p:cNvSpPr>
            <a:spLocks noChangeShapeType="1"/>
          </p:cNvSpPr>
          <p:nvPr/>
        </p:nvSpPr>
        <p:spPr bwMode="auto">
          <a:xfrm flipV="1">
            <a:off x="5826940" y="5393682"/>
            <a:ext cx="0" cy="2376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84026" name="Line 58">
            <a:extLst>
              <a:ext uri="{FF2B5EF4-FFF2-40B4-BE49-F238E27FC236}">
                <a16:creationId xmlns:a16="http://schemas.microsoft.com/office/drawing/2014/main" id="{3D1ACD96-00B9-4D9B-8BCE-E3B8EB2BD808}"/>
              </a:ext>
            </a:extLst>
          </p:cNvPr>
          <p:cNvSpPr>
            <a:spLocks noChangeShapeType="1"/>
          </p:cNvSpPr>
          <p:nvPr/>
        </p:nvSpPr>
        <p:spPr bwMode="auto">
          <a:xfrm flipV="1">
            <a:off x="6265512" y="5311393"/>
            <a:ext cx="0" cy="3240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84027" name="Text Box 59">
            <a:extLst>
              <a:ext uri="{FF2B5EF4-FFF2-40B4-BE49-F238E27FC236}">
                <a16:creationId xmlns:a16="http://schemas.microsoft.com/office/drawing/2014/main" id="{226B1332-0F9F-45E6-BC36-699BDB2D816D}"/>
              </a:ext>
            </a:extLst>
          </p:cNvPr>
          <p:cNvSpPr txBox="1">
            <a:spLocks noChangeArrowheads="1"/>
          </p:cNvSpPr>
          <p:nvPr/>
        </p:nvSpPr>
        <p:spPr bwMode="auto">
          <a:xfrm>
            <a:off x="5626530" y="5126123"/>
            <a:ext cx="5254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solidFill>
                  <a:schemeClr val="bg2"/>
                </a:solidFill>
              </a:rPr>
              <a:t>T</a:t>
            </a:r>
            <a:r>
              <a:rPr lang="it-IT" altLang="it-IT" sz="1400" baseline="-25000">
                <a:solidFill>
                  <a:schemeClr val="bg2"/>
                </a:solidFill>
              </a:rPr>
              <a:t>1c</a:t>
            </a:r>
          </a:p>
        </p:txBody>
      </p:sp>
      <p:sp>
        <p:nvSpPr>
          <p:cNvPr id="84028" name="Text Box 60">
            <a:extLst>
              <a:ext uri="{FF2B5EF4-FFF2-40B4-BE49-F238E27FC236}">
                <a16:creationId xmlns:a16="http://schemas.microsoft.com/office/drawing/2014/main" id="{216BC269-DB5A-41D4-BCAD-163DA1682F08}"/>
              </a:ext>
            </a:extLst>
          </p:cNvPr>
          <p:cNvSpPr txBox="1">
            <a:spLocks noChangeArrowheads="1"/>
          </p:cNvSpPr>
          <p:nvPr/>
        </p:nvSpPr>
        <p:spPr bwMode="auto">
          <a:xfrm>
            <a:off x="6035246" y="5033620"/>
            <a:ext cx="52546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dirty="0">
                <a:solidFill>
                  <a:schemeClr val="bg2"/>
                </a:solidFill>
              </a:rPr>
              <a:t>T</a:t>
            </a:r>
            <a:r>
              <a:rPr lang="it-IT" altLang="it-IT" sz="1400" baseline="-25000" dirty="0">
                <a:solidFill>
                  <a:schemeClr val="bg2"/>
                </a:solidFill>
              </a:rPr>
              <a:t>2c</a:t>
            </a:r>
          </a:p>
        </p:txBody>
      </p:sp>
      <p:sp>
        <p:nvSpPr>
          <p:cNvPr id="84029" name="Text Box 61">
            <a:extLst>
              <a:ext uri="{FF2B5EF4-FFF2-40B4-BE49-F238E27FC236}">
                <a16:creationId xmlns:a16="http://schemas.microsoft.com/office/drawing/2014/main" id="{5745788C-F86C-4540-AD3C-9CDE65D5798B}"/>
              </a:ext>
            </a:extLst>
          </p:cNvPr>
          <p:cNvSpPr txBox="1">
            <a:spLocks noChangeArrowheads="1"/>
          </p:cNvSpPr>
          <p:nvPr/>
        </p:nvSpPr>
        <p:spPr bwMode="auto">
          <a:xfrm>
            <a:off x="5057775" y="6088063"/>
            <a:ext cx="4968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solidFill>
                  <a:schemeClr val="bg2"/>
                </a:solidFill>
              </a:rPr>
              <a:t>C”</a:t>
            </a:r>
          </a:p>
        </p:txBody>
      </p:sp>
      <p:sp>
        <p:nvSpPr>
          <p:cNvPr id="84030" name="Line 62">
            <a:extLst>
              <a:ext uri="{FF2B5EF4-FFF2-40B4-BE49-F238E27FC236}">
                <a16:creationId xmlns:a16="http://schemas.microsoft.com/office/drawing/2014/main" id="{D32D35AE-E63B-4C38-8CD6-971C5F917DF2}"/>
              </a:ext>
            </a:extLst>
          </p:cNvPr>
          <p:cNvSpPr>
            <a:spLocks noChangeShapeType="1"/>
          </p:cNvSpPr>
          <p:nvPr/>
        </p:nvSpPr>
        <p:spPr bwMode="auto">
          <a:xfrm flipV="1">
            <a:off x="8376808" y="5745463"/>
            <a:ext cx="0" cy="3619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84031" name="Text Box 63">
            <a:extLst>
              <a:ext uri="{FF2B5EF4-FFF2-40B4-BE49-F238E27FC236}">
                <a16:creationId xmlns:a16="http://schemas.microsoft.com/office/drawing/2014/main" id="{5813AE72-B4CB-4146-A466-9BDF2D0D3113}"/>
              </a:ext>
            </a:extLst>
          </p:cNvPr>
          <p:cNvSpPr txBox="1">
            <a:spLocks noChangeArrowheads="1"/>
          </p:cNvSpPr>
          <p:nvPr/>
        </p:nvSpPr>
        <p:spPr bwMode="auto">
          <a:xfrm>
            <a:off x="8159750" y="5488288"/>
            <a:ext cx="5254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dirty="0">
                <a:solidFill>
                  <a:schemeClr val="bg2"/>
                </a:solidFill>
              </a:rPr>
              <a:t>T</a:t>
            </a:r>
            <a:r>
              <a:rPr lang="it-IT" altLang="it-IT" sz="1400" baseline="-25000" dirty="0">
                <a:solidFill>
                  <a:schemeClr val="bg2"/>
                </a:solidFill>
              </a:rPr>
              <a:t>1d</a:t>
            </a:r>
          </a:p>
        </p:txBody>
      </p:sp>
      <p:sp>
        <p:nvSpPr>
          <p:cNvPr id="84032" name="Text Box 64">
            <a:extLst>
              <a:ext uri="{FF2B5EF4-FFF2-40B4-BE49-F238E27FC236}">
                <a16:creationId xmlns:a16="http://schemas.microsoft.com/office/drawing/2014/main" id="{2BF88D39-AC2C-4B63-9B33-5F0FB91AF5FD}"/>
              </a:ext>
            </a:extLst>
          </p:cNvPr>
          <p:cNvSpPr txBox="1">
            <a:spLocks noChangeArrowheads="1"/>
          </p:cNvSpPr>
          <p:nvPr/>
        </p:nvSpPr>
        <p:spPr bwMode="auto">
          <a:xfrm>
            <a:off x="6883400" y="4654550"/>
            <a:ext cx="657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solidFill>
                  <a:schemeClr val="bg2"/>
                </a:solidFill>
              </a:rPr>
              <a:t>T</a:t>
            </a:r>
            <a:r>
              <a:rPr lang="it-IT" altLang="it-IT" sz="1200" baseline="30000">
                <a:solidFill>
                  <a:schemeClr val="bg2"/>
                </a:solidFill>
                <a:latin typeface="Symbol" panose="05050102010706020507" pitchFamily="18" charset="2"/>
              </a:rPr>
              <a:t>¥</a:t>
            </a:r>
            <a:r>
              <a:rPr lang="it-IT" altLang="it-IT" baseline="-25000">
                <a:solidFill>
                  <a:schemeClr val="bg2"/>
                </a:solidFill>
              </a:rPr>
              <a:t>2d</a:t>
            </a:r>
          </a:p>
        </p:txBody>
      </p:sp>
      <p:sp>
        <p:nvSpPr>
          <p:cNvPr id="84033" name="Text Box 65">
            <a:extLst>
              <a:ext uri="{FF2B5EF4-FFF2-40B4-BE49-F238E27FC236}">
                <a16:creationId xmlns:a16="http://schemas.microsoft.com/office/drawing/2014/main" id="{393C444E-0A82-4766-8D78-D0F162AA7321}"/>
              </a:ext>
            </a:extLst>
          </p:cNvPr>
          <p:cNvSpPr txBox="1">
            <a:spLocks noChangeArrowheads="1"/>
          </p:cNvSpPr>
          <p:nvPr/>
        </p:nvSpPr>
        <p:spPr bwMode="auto">
          <a:xfrm>
            <a:off x="823913" y="4359275"/>
            <a:ext cx="1376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dirty="0">
                <a:solidFill>
                  <a:schemeClr val="bg2"/>
                </a:solidFill>
              </a:rPr>
              <a:t>a(</a:t>
            </a:r>
            <a:r>
              <a:rPr lang="it-IT" altLang="it-IT" sz="1400" dirty="0" err="1">
                <a:solidFill>
                  <a:schemeClr val="bg2"/>
                </a:solidFill>
                <a:latin typeface="Symbol" panose="05050102010706020507" pitchFamily="18" charset="2"/>
              </a:rPr>
              <a:t>Ðp</a:t>
            </a:r>
            <a:r>
              <a:rPr lang="it-IT" altLang="it-IT" sz="1400" dirty="0">
                <a:solidFill>
                  <a:schemeClr val="bg2"/>
                </a:solidFill>
                <a:latin typeface="Symbol" panose="05050102010706020507" pitchFamily="18" charset="2"/>
              </a:rPr>
              <a:t> </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1</a:t>
            </a:r>
            <a:r>
              <a:rPr lang="it-IT" altLang="it-IT" sz="1400" dirty="0">
                <a:solidFill>
                  <a:schemeClr val="bg2"/>
                </a:solidFill>
              </a:rPr>
              <a:t>;</a:t>
            </a:r>
            <a:r>
              <a:rPr lang="it-IT" altLang="it-IT" sz="1400" baseline="-25000" dirty="0">
                <a:solidFill>
                  <a:schemeClr val="bg2"/>
                </a:solidFill>
                <a:latin typeface="Symbol" panose="05050102010706020507" pitchFamily="18" charset="2"/>
              </a:rPr>
              <a:t>  </a:t>
            </a:r>
            <a:r>
              <a:rPr lang="it-IT" altLang="it-IT" sz="1400" dirty="0">
                <a:solidFill>
                  <a:schemeClr val="bg2"/>
                </a:solidFill>
                <a:latin typeface="Symbol" panose="05050102010706020507" pitchFamily="18" charset="2"/>
              </a:rPr>
              <a:t>//p </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2</a:t>
            </a:r>
            <a:r>
              <a:rPr lang="it-IT" altLang="it-IT" sz="1400" dirty="0">
                <a:solidFill>
                  <a:schemeClr val="bg2"/>
                </a:solidFill>
              </a:rPr>
              <a:t>)</a:t>
            </a:r>
            <a:endParaRPr lang="it-IT" altLang="it-IT" sz="1400" dirty="0">
              <a:solidFill>
                <a:schemeClr val="bg2"/>
              </a:solidFill>
              <a:latin typeface="Symbol" panose="05050102010706020507" pitchFamily="18" charset="2"/>
            </a:endParaRPr>
          </a:p>
        </p:txBody>
      </p:sp>
      <p:sp>
        <p:nvSpPr>
          <p:cNvPr id="84034" name="Text Box 66">
            <a:extLst>
              <a:ext uri="{FF2B5EF4-FFF2-40B4-BE49-F238E27FC236}">
                <a16:creationId xmlns:a16="http://schemas.microsoft.com/office/drawing/2014/main" id="{8497172B-EB7D-4D35-9A13-CE5C26875D5C}"/>
              </a:ext>
            </a:extLst>
          </p:cNvPr>
          <p:cNvSpPr txBox="1">
            <a:spLocks noChangeArrowheads="1"/>
          </p:cNvSpPr>
          <p:nvPr/>
        </p:nvSpPr>
        <p:spPr bwMode="auto">
          <a:xfrm>
            <a:off x="3041650" y="4310063"/>
            <a:ext cx="13763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dirty="0">
                <a:solidFill>
                  <a:schemeClr val="bg2"/>
                </a:solidFill>
              </a:rPr>
              <a:t>b(</a:t>
            </a:r>
            <a:r>
              <a:rPr lang="it-IT" altLang="it-IT" sz="1400" dirty="0">
                <a:solidFill>
                  <a:schemeClr val="bg2"/>
                </a:solidFill>
                <a:latin typeface="Symbol" panose="05050102010706020507" pitchFamily="18" charset="2"/>
              </a:rPr>
              <a:t>//p </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1</a:t>
            </a:r>
            <a:r>
              <a:rPr lang="it-IT" altLang="it-IT" sz="1400" dirty="0">
                <a:solidFill>
                  <a:schemeClr val="bg2"/>
                </a:solidFill>
              </a:rPr>
              <a:t>;</a:t>
            </a:r>
            <a:r>
              <a:rPr lang="it-IT" altLang="it-IT" sz="1400" dirty="0">
                <a:solidFill>
                  <a:schemeClr val="bg2"/>
                </a:solidFill>
                <a:latin typeface="Symbol" panose="05050102010706020507" pitchFamily="18" charset="2"/>
              </a:rPr>
              <a:t> </a:t>
            </a:r>
            <a:r>
              <a:rPr lang="it-IT" altLang="it-IT" dirty="0" err="1">
                <a:solidFill>
                  <a:schemeClr val="bg2"/>
                </a:solidFill>
                <a:latin typeface="Symbol" panose="05050102010706020507" pitchFamily="18" charset="2"/>
              </a:rPr>
              <a:t>Ð</a:t>
            </a:r>
            <a:r>
              <a:rPr lang="it-IT" altLang="it-IT" sz="1400" dirty="0" err="1">
                <a:solidFill>
                  <a:schemeClr val="bg2"/>
                </a:solidFill>
                <a:latin typeface="Symbol" panose="05050102010706020507" pitchFamily="18" charset="2"/>
              </a:rPr>
              <a:t>p</a:t>
            </a:r>
            <a:r>
              <a:rPr lang="it-IT" altLang="it-IT" sz="1400" dirty="0">
                <a:solidFill>
                  <a:schemeClr val="bg2"/>
                </a:solidFill>
                <a:latin typeface="Symbol" panose="05050102010706020507" pitchFamily="18" charset="2"/>
              </a:rPr>
              <a:t> </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2</a:t>
            </a:r>
            <a:r>
              <a:rPr lang="it-IT" altLang="it-IT" sz="1400" dirty="0">
                <a:solidFill>
                  <a:schemeClr val="bg2"/>
                </a:solidFill>
              </a:rPr>
              <a:t>)</a:t>
            </a:r>
          </a:p>
        </p:txBody>
      </p:sp>
      <p:sp>
        <p:nvSpPr>
          <p:cNvPr id="84035" name="Text Box 67">
            <a:extLst>
              <a:ext uri="{FF2B5EF4-FFF2-40B4-BE49-F238E27FC236}">
                <a16:creationId xmlns:a16="http://schemas.microsoft.com/office/drawing/2014/main" id="{42AB2D9A-84D5-4695-AAD6-0E19BEDE5E6A}"/>
              </a:ext>
            </a:extLst>
          </p:cNvPr>
          <p:cNvSpPr txBox="1">
            <a:spLocks noChangeArrowheads="1"/>
          </p:cNvSpPr>
          <p:nvPr/>
        </p:nvSpPr>
        <p:spPr bwMode="auto">
          <a:xfrm>
            <a:off x="5245100" y="4325938"/>
            <a:ext cx="13763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dirty="0">
                <a:solidFill>
                  <a:schemeClr val="bg2"/>
                </a:solidFill>
              </a:rPr>
              <a:t>c(</a:t>
            </a:r>
            <a:r>
              <a:rPr lang="it-IT" altLang="it-IT" dirty="0" err="1">
                <a:solidFill>
                  <a:schemeClr val="bg2"/>
                </a:solidFill>
                <a:latin typeface="Symbol" panose="05050102010706020507" pitchFamily="18" charset="2"/>
              </a:rPr>
              <a:t>Ð</a:t>
            </a:r>
            <a:r>
              <a:rPr lang="it-IT" altLang="it-IT" sz="1400" dirty="0" err="1">
                <a:solidFill>
                  <a:schemeClr val="bg2"/>
                </a:solidFill>
                <a:latin typeface="Symbol" panose="05050102010706020507" pitchFamily="18" charset="2"/>
              </a:rPr>
              <a:t>p</a:t>
            </a:r>
            <a:r>
              <a:rPr lang="it-IT" altLang="it-IT" sz="1400" dirty="0">
                <a:solidFill>
                  <a:schemeClr val="bg2"/>
                </a:solidFill>
                <a:latin typeface="Symbol" panose="05050102010706020507" pitchFamily="18" charset="2"/>
              </a:rPr>
              <a:t> </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1</a:t>
            </a:r>
            <a:r>
              <a:rPr lang="it-IT" altLang="it-IT" sz="1400" dirty="0">
                <a:solidFill>
                  <a:schemeClr val="bg2"/>
                </a:solidFill>
              </a:rPr>
              <a:t>;</a:t>
            </a:r>
            <a:r>
              <a:rPr lang="it-IT" altLang="it-IT" sz="1400" baseline="-25000" dirty="0">
                <a:solidFill>
                  <a:schemeClr val="bg2"/>
                </a:solidFill>
                <a:latin typeface="Symbol" panose="05050102010706020507" pitchFamily="18" charset="2"/>
              </a:rPr>
              <a:t>  </a:t>
            </a:r>
            <a:r>
              <a:rPr lang="it-IT" altLang="it-IT" dirty="0" err="1">
                <a:solidFill>
                  <a:schemeClr val="bg2"/>
                </a:solidFill>
                <a:latin typeface="Symbol" panose="05050102010706020507" pitchFamily="18" charset="2"/>
              </a:rPr>
              <a:t>Ð</a:t>
            </a:r>
            <a:r>
              <a:rPr lang="it-IT" altLang="it-IT" sz="1400" dirty="0" err="1">
                <a:solidFill>
                  <a:schemeClr val="bg2"/>
                </a:solidFill>
                <a:latin typeface="Symbol" panose="05050102010706020507" pitchFamily="18" charset="2"/>
              </a:rPr>
              <a:t>p</a:t>
            </a:r>
            <a:r>
              <a:rPr lang="it-IT" altLang="it-IT" sz="1400" dirty="0">
                <a:solidFill>
                  <a:schemeClr val="bg2"/>
                </a:solidFill>
                <a:latin typeface="Symbol" panose="05050102010706020507" pitchFamily="18" charset="2"/>
              </a:rPr>
              <a:t> </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2</a:t>
            </a:r>
            <a:r>
              <a:rPr lang="it-IT" altLang="it-IT" sz="1400" dirty="0">
                <a:solidFill>
                  <a:schemeClr val="bg2"/>
                </a:solidFill>
              </a:rPr>
              <a:t>)</a:t>
            </a:r>
          </a:p>
        </p:txBody>
      </p:sp>
      <p:sp>
        <p:nvSpPr>
          <p:cNvPr id="84036" name="Text Box 68">
            <a:extLst>
              <a:ext uri="{FF2B5EF4-FFF2-40B4-BE49-F238E27FC236}">
                <a16:creationId xmlns:a16="http://schemas.microsoft.com/office/drawing/2014/main" id="{E49E7792-5A56-42CA-AF66-429ADE180846}"/>
              </a:ext>
            </a:extLst>
          </p:cNvPr>
          <p:cNvSpPr txBox="1">
            <a:spLocks noChangeArrowheads="1"/>
          </p:cNvSpPr>
          <p:nvPr/>
        </p:nvSpPr>
        <p:spPr bwMode="auto">
          <a:xfrm>
            <a:off x="7459663" y="4313238"/>
            <a:ext cx="13763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dirty="0">
                <a:solidFill>
                  <a:schemeClr val="bg2"/>
                </a:solidFill>
              </a:rPr>
              <a:t>d(</a:t>
            </a:r>
            <a:r>
              <a:rPr lang="it-IT" altLang="it-IT" dirty="0" err="1">
                <a:solidFill>
                  <a:schemeClr val="bg2"/>
                </a:solidFill>
                <a:latin typeface="Symbol" panose="05050102010706020507" pitchFamily="18" charset="2"/>
              </a:rPr>
              <a:t>Ð</a:t>
            </a:r>
            <a:r>
              <a:rPr lang="it-IT" altLang="it-IT" sz="1400" dirty="0" err="1">
                <a:solidFill>
                  <a:schemeClr val="bg2"/>
                </a:solidFill>
                <a:latin typeface="Symbol" panose="05050102010706020507" pitchFamily="18" charset="2"/>
              </a:rPr>
              <a:t>p</a:t>
            </a:r>
            <a:r>
              <a:rPr lang="it-IT" altLang="it-IT" sz="1400" dirty="0">
                <a:solidFill>
                  <a:schemeClr val="bg2"/>
                </a:solidFill>
                <a:latin typeface="Symbol" panose="05050102010706020507" pitchFamily="18" charset="2"/>
              </a:rPr>
              <a:t> </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1</a:t>
            </a:r>
            <a:r>
              <a:rPr lang="it-IT" altLang="it-IT" sz="1400" dirty="0">
                <a:solidFill>
                  <a:schemeClr val="bg2"/>
                </a:solidFill>
              </a:rPr>
              <a:t>;</a:t>
            </a:r>
            <a:r>
              <a:rPr lang="it-IT" altLang="it-IT" sz="1400" baseline="-25000" dirty="0">
                <a:solidFill>
                  <a:schemeClr val="bg2"/>
                </a:solidFill>
                <a:latin typeface="Symbol" panose="05050102010706020507" pitchFamily="18" charset="2"/>
              </a:rPr>
              <a:t>  </a:t>
            </a:r>
            <a:r>
              <a:rPr lang="it-IT" altLang="it-IT" dirty="0">
                <a:solidFill>
                  <a:schemeClr val="bg2"/>
                </a:solidFill>
                <a:latin typeface="Symbol" panose="05050102010706020507" pitchFamily="18" charset="2"/>
              </a:rPr>
              <a:t>//</a:t>
            </a:r>
            <a:r>
              <a:rPr lang="it-IT" altLang="it-IT" sz="1400" dirty="0">
                <a:solidFill>
                  <a:schemeClr val="bg2"/>
                </a:solidFill>
                <a:latin typeface="Symbol" panose="05050102010706020507" pitchFamily="18" charset="2"/>
              </a:rPr>
              <a:t>p </a:t>
            </a:r>
            <a:r>
              <a:rPr lang="it-IT" altLang="it-IT" sz="1400" baseline="30000" dirty="0">
                <a:solidFill>
                  <a:schemeClr val="bg2"/>
                </a:solidFill>
                <a:latin typeface="Symbol" panose="05050102010706020507" pitchFamily="18" charset="2"/>
              </a:rPr>
              <a:t>+</a:t>
            </a:r>
            <a:r>
              <a:rPr lang="it-IT" altLang="it-IT" sz="1400" baseline="-25000" dirty="0">
                <a:solidFill>
                  <a:schemeClr val="bg2"/>
                </a:solidFill>
              </a:rPr>
              <a:t>2</a:t>
            </a:r>
            <a:r>
              <a:rPr lang="it-IT" altLang="it-IT" sz="1400" dirty="0">
                <a:solidFill>
                  <a:schemeClr val="bg2"/>
                </a:solidFill>
              </a:rPr>
              <a:t>)</a:t>
            </a:r>
          </a:p>
        </p:txBody>
      </p:sp>
      <p:sp>
        <p:nvSpPr>
          <p:cNvPr id="19481" name="Rectangle 70">
            <a:extLst>
              <a:ext uri="{FF2B5EF4-FFF2-40B4-BE49-F238E27FC236}">
                <a16:creationId xmlns:a16="http://schemas.microsoft.com/office/drawing/2014/main" id="{1B1B7147-3486-49EB-95C4-9607D8862F15}"/>
              </a:ext>
            </a:extLst>
          </p:cNvPr>
          <p:cNvSpPr>
            <a:spLocks noGrp="1" noChangeArrowheads="1"/>
          </p:cNvSpPr>
          <p:nvPr>
            <p:ph type="title"/>
          </p:nvPr>
        </p:nvSpPr>
        <p:spPr>
          <a:xfrm>
            <a:off x="36000" y="41565"/>
            <a:ext cx="9072000" cy="612000"/>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2000">
                <a:solidFill>
                  <a:schemeClr val="tx1"/>
                </a:solidFill>
                <a:effectLst/>
                <a:latin typeface="Comic Sans MS" panose="030F0702030302020204" pitchFamily="66" charset="0"/>
              </a:rPr>
              <a:t>Test di verifica - logico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84016"/>
                                        </p:tgtEl>
                                        <p:attrNameLst>
                                          <p:attrName>style.visibility</p:attrName>
                                        </p:attrNameLst>
                                      </p:cBhvr>
                                      <p:to>
                                        <p:strVal val="visible"/>
                                      </p:to>
                                    </p:set>
                                    <p:animEffect transition="in" filter="slide(fromBottom)">
                                      <p:cBhvr>
                                        <p:cTn id="7" dur="1000"/>
                                        <p:tgtEl>
                                          <p:spTgt spid="840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4018"/>
                                        </p:tgtEl>
                                        <p:attrNameLst>
                                          <p:attrName>style.visibility</p:attrName>
                                        </p:attrNameLst>
                                      </p:cBhvr>
                                      <p:to>
                                        <p:strVal val="visible"/>
                                      </p:to>
                                    </p:set>
                                    <p:anim calcmode="lin" valueType="num">
                                      <p:cBhvr additive="base">
                                        <p:cTn id="12" dur="1000" fill="hold"/>
                                        <p:tgtEl>
                                          <p:spTgt spid="84018"/>
                                        </p:tgtEl>
                                        <p:attrNameLst>
                                          <p:attrName>ppt_x</p:attrName>
                                        </p:attrNameLst>
                                      </p:cBhvr>
                                      <p:tavLst>
                                        <p:tav tm="0">
                                          <p:val>
                                            <p:strVal val="0-#ppt_w/2"/>
                                          </p:val>
                                        </p:tav>
                                        <p:tav tm="100000">
                                          <p:val>
                                            <p:strVal val="#ppt_x"/>
                                          </p:val>
                                        </p:tav>
                                      </p:tavLst>
                                    </p:anim>
                                    <p:anim calcmode="lin" valueType="num">
                                      <p:cBhvr additive="base">
                                        <p:cTn id="13" dur="1000" fill="hold"/>
                                        <p:tgtEl>
                                          <p:spTgt spid="84018"/>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84017"/>
                                        </p:tgtEl>
                                        <p:attrNameLst>
                                          <p:attrName>style.visibility</p:attrName>
                                        </p:attrNameLst>
                                      </p:cBhvr>
                                      <p:to>
                                        <p:strVal val="visible"/>
                                      </p:to>
                                    </p:set>
                                    <p:animEffect transition="in" filter="slide(fromBottom)">
                                      <p:cBhvr>
                                        <p:cTn id="18" dur="1000"/>
                                        <p:tgtEl>
                                          <p:spTgt spid="8401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childTnLst>
                                    <p:set>
                                      <p:cBhvr>
                                        <p:cTn id="22" dur="1" fill="hold">
                                          <p:stCondLst>
                                            <p:cond delay="0"/>
                                          </p:stCondLst>
                                        </p:cTn>
                                        <p:tgtEl>
                                          <p:spTgt spid="84019"/>
                                        </p:tgtEl>
                                        <p:attrNameLst>
                                          <p:attrName>style.visibility</p:attrName>
                                        </p:attrNameLst>
                                      </p:cBhvr>
                                      <p:to>
                                        <p:strVal val="visible"/>
                                      </p:to>
                                    </p:set>
                                    <p:animEffect transition="in" filter="slide(fromBottom)">
                                      <p:cBhvr>
                                        <p:cTn id="23" dur="1000"/>
                                        <p:tgtEl>
                                          <p:spTgt spid="8401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84020"/>
                                        </p:tgtEl>
                                        <p:attrNameLst>
                                          <p:attrName>style.visibility</p:attrName>
                                        </p:attrNameLst>
                                      </p:cBhvr>
                                      <p:to>
                                        <p:strVal val="visible"/>
                                      </p:to>
                                    </p:set>
                                    <p:animEffect transition="in" filter="slide(fromBottom)">
                                      <p:cBhvr>
                                        <p:cTn id="28" dur="1000"/>
                                        <p:tgtEl>
                                          <p:spTgt spid="8402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84021"/>
                                        </p:tgtEl>
                                        <p:attrNameLst>
                                          <p:attrName>style.visibility</p:attrName>
                                        </p:attrNameLst>
                                      </p:cBhvr>
                                      <p:to>
                                        <p:strVal val="visible"/>
                                      </p:to>
                                    </p:set>
                                    <p:animEffect transition="in" filter="slide(fromBottom)">
                                      <p:cBhvr>
                                        <p:cTn id="33" dur="1000"/>
                                        <p:tgtEl>
                                          <p:spTgt spid="8402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1" fill="hold" grpId="0" nodeType="clickEffect">
                                  <p:stCondLst>
                                    <p:cond delay="0"/>
                                  </p:stCondLst>
                                  <p:childTnLst>
                                    <p:set>
                                      <p:cBhvr>
                                        <p:cTn id="37" dur="1" fill="hold">
                                          <p:stCondLst>
                                            <p:cond delay="0"/>
                                          </p:stCondLst>
                                        </p:cTn>
                                        <p:tgtEl>
                                          <p:spTgt spid="84033"/>
                                        </p:tgtEl>
                                        <p:attrNameLst>
                                          <p:attrName>style.visibility</p:attrName>
                                        </p:attrNameLst>
                                      </p:cBhvr>
                                      <p:to>
                                        <p:strVal val="visible"/>
                                      </p:to>
                                    </p:set>
                                    <p:anim calcmode="lin" valueType="num">
                                      <p:cBhvr additive="base">
                                        <p:cTn id="38" dur="1000" fill="hold"/>
                                        <p:tgtEl>
                                          <p:spTgt spid="84033"/>
                                        </p:tgtEl>
                                        <p:attrNameLst>
                                          <p:attrName>ppt_x</p:attrName>
                                        </p:attrNameLst>
                                      </p:cBhvr>
                                      <p:tavLst>
                                        <p:tav tm="0">
                                          <p:val>
                                            <p:strVal val="#ppt_x"/>
                                          </p:val>
                                        </p:tav>
                                        <p:tav tm="100000">
                                          <p:val>
                                            <p:strVal val="#ppt_x"/>
                                          </p:val>
                                        </p:tav>
                                      </p:tavLst>
                                    </p:anim>
                                    <p:anim calcmode="lin" valueType="num">
                                      <p:cBhvr additive="base">
                                        <p:cTn id="39" dur="1000" fill="hold"/>
                                        <p:tgtEl>
                                          <p:spTgt spid="84033"/>
                                        </p:tgtEl>
                                        <p:attrNameLst>
                                          <p:attrName>ppt_y</p:attrName>
                                        </p:attrNameLst>
                                      </p:cBhvr>
                                      <p:tavLst>
                                        <p:tav tm="0">
                                          <p:val>
                                            <p:strVal val="0-#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4" fill="hold" nodeType="clickEffect">
                                  <p:stCondLst>
                                    <p:cond delay="0"/>
                                  </p:stCondLst>
                                  <p:childTnLst>
                                    <p:set>
                                      <p:cBhvr>
                                        <p:cTn id="43" dur="1" fill="hold">
                                          <p:stCondLst>
                                            <p:cond delay="0"/>
                                          </p:stCondLst>
                                        </p:cTn>
                                        <p:tgtEl>
                                          <p:spTgt spid="84022"/>
                                        </p:tgtEl>
                                        <p:attrNameLst>
                                          <p:attrName>style.visibility</p:attrName>
                                        </p:attrNameLst>
                                      </p:cBhvr>
                                      <p:to>
                                        <p:strVal val="visible"/>
                                      </p:to>
                                    </p:set>
                                    <p:animEffect transition="in" filter="slide(fromBottom)">
                                      <p:cBhvr>
                                        <p:cTn id="44" dur="1000"/>
                                        <p:tgtEl>
                                          <p:spTgt spid="8402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84023"/>
                                        </p:tgtEl>
                                        <p:attrNameLst>
                                          <p:attrName>style.visibility</p:attrName>
                                        </p:attrNameLst>
                                      </p:cBhvr>
                                      <p:to>
                                        <p:strVal val="visible"/>
                                      </p:to>
                                    </p:set>
                                    <p:animEffect transition="in" filter="slide(fromBottom)">
                                      <p:cBhvr>
                                        <p:cTn id="49" dur="1000"/>
                                        <p:tgtEl>
                                          <p:spTgt spid="8402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grpId="0" nodeType="clickEffect">
                                  <p:stCondLst>
                                    <p:cond delay="0"/>
                                  </p:stCondLst>
                                  <p:childTnLst>
                                    <p:set>
                                      <p:cBhvr>
                                        <p:cTn id="53" dur="1" fill="hold">
                                          <p:stCondLst>
                                            <p:cond delay="0"/>
                                          </p:stCondLst>
                                        </p:cTn>
                                        <p:tgtEl>
                                          <p:spTgt spid="84024"/>
                                        </p:tgtEl>
                                        <p:attrNameLst>
                                          <p:attrName>style.visibility</p:attrName>
                                        </p:attrNameLst>
                                      </p:cBhvr>
                                      <p:to>
                                        <p:strVal val="visible"/>
                                      </p:to>
                                    </p:set>
                                    <p:animEffect transition="in" filter="slide(fromBottom)">
                                      <p:cBhvr>
                                        <p:cTn id="54" dur="1000"/>
                                        <p:tgtEl>
                                          <p:spTgt spid="8402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1" fill="hold" grpId="0" nodeType="clickEffect">
                                  <p:stCondLst>
                                    <p:cond delay="0"/>
                                  </p:stCondLst>
                                  <p:childTnLst>
                                    <p:set>
                                      <p:cBhvr>
                                        <p:cTn id="58" dur="1" fill="hold">
                                          <p:stCondLst>
                                            <p:cond delay="0"/>
                                          </p:stCondLst>
                                        </p:cTn>
                                        <p:tgtEl>
                                          <p:spTgt spid="84034"/>
                                        </p:tgtEl>
                                        <p:attrNameLst>
                                          <p:attrName>style.visibility</p:attrName>
                                        </p:attrNameLst>
                                      </p:cBhvr>
                                      <p:to>
                                        <p:strVal val="visible"/>
                                      </p:to>
                                    </p:set>
                                    <p:anim calcmode="lin" valueType="num">
                                      <p:cBhvr additive="base">
                                        <p:cTn id="59" dur="1000" fill="hold"/>
                                        <p:tgtEl>
                                          <p:spTgt spid="84034"/>
                                        </p:tgtEl>
                                        <p:attrNameLst>
                                          <p:attrName>ppt_x</p:attrName>
                                        </p:attrNameLst>
                                      </p:cBhvr>
                                      <p:tavLst>
                                        <p:tav tm="0">
                                          <p:val>
                                            <p:strVal val="#ppt_x"/>
                                          </p:val>
                                        </p:tav>
                                        <p:tav tm="100000">
                                          <p:val>
                                            <p:strVal val="#ppt_x"/>
                                          </p:val>
                                        </p:tav>
                                      </p:tavLst>
                                    </p:anim>
                                    <p:anim calcmode="lin" valueType="num">
                                      <p:cBhvr additive="base">
                                        <p:cTn id="60" dur="1000" fill="hold"/>
                                        <p:tgtEl>
                                          <p:spTgt spid="84034"/>
                                        </p:tgtEl>
                                        <p:attrNameLst>
                                          <p:attrName>ppt_y</p:attrName>
                                        </p:attrNameLst>
                                      </p:cBhvr>
                                      <p:tavLst>
                                        <p:tav tm="0">
                                          <p:val>
                                            <p:strVal val="0-#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nodeType="clickEffect">
                                  <p:stCondLst>
                                    <p:cond delay="0"/>
                                  </p:stCondLst>
                                  <p:childTnLst>
                                    <p:set>
                                      <p:cBhvr>
                                        <p:cTn id="64" dur="1" fill="hold">
                                          <p:stCondLst>
                                            <p:cond delay="0"/>
                                          </p:stCondLst>
                                        </p:cTn>
                                        <p:tgtEl>
                                          <p:spTgt spid="84025"/>
                                        </p:tgtEl>
                                        <p:attrNameLst>
                                          <p:attrName>style.visibility</p:attrName>
                                        </p:attrNameLst>
                                      </p:cBhvr>
                                      <p:to>
                                        <p:strVal val="visible"/>
                                      </p:to>
                                    </p:set>
                                    <p:animEffect transition="in" filter="slide(fromBottom)">
                                      <p:cBhvr>
                                        <p:cTn id="65" dur="1000"/>
                                        <p:tgtEl>
                                          <p:spTgt spid="8402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84027"/>
                                        </p:tgtEl>
                                        <p:attrNameLst>
                                          <p:attrName>style.visibility</p:attrName>
                                        </p:attrNameLst>
                                      </p:cBhvr>
                                      <p:to>
                                        <p:strVal val="visible"/>
                                      </p:to>
                                    </p:set>
                                    <p:animEffect transition="in" filter="slide(fromBottom)">
                                      <p:cBhvr>
                                        <p:cTn id="70" dur="1000"/>
                                        <p:tgtEl>
                                          <p:spTgt spid="84027"/>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4" fill="hold" nodeType="clickEffect">
                                  <p:stCondLst>
                                    <p:cond delay="0"/>
                                  </p:stCondLst>
                                  <p:childTnLst>
                                    <p:set>
                                      <p:cBhvr>
                                        <p:cTn id="74" dur="1" fill="hold">
                                          <p:stCondLst>
                                            <p:cond delay="0"/>
                                          </p:stCondLst>
                                        </p:cTn>
                                        <p:tgtEl>
                                          <p:spTgt spid="84026"/>
                                        </p:tgtEl>
                                        <p:attrNameLst>
                                          <p:attrName>style.visibility</p:attrName>
                                        </p:attrNameLst>
                                      </p:cBhvr>
                                      <p:to>
                                        <p:strVal val="visible"/>
                                      </p:to>
                                    </p:set>
                                    <p:animEffect transition="in" filter="slide(fromBottom)">
                                      <p:cBhvr>
                                        <p:cTn id="75" dur="1000"/>
                                        <p:tgtEl>
                                          <p:spTgt spid="84026"/>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2" presetClass="entr" presetSubtype="4" fill="hold" grpId="0" nodeType="clickEffect">
                                  <p:stCondLst>
                                    <p:cond delay="0"/>
                                  </p:stCondLst>
                                  <p:childTnLst>
                                    <p:set>
                                      <p:cBhvr>
                                        <p:cTn id="79" dur="1" fill="hold">
                                          <p:stCondLst>
                                            <p:cond delay="0"/>
                                          </p:stCondLst>
                                        </p:cTn>
                                        <p:tgtEl>
                                          <p:spTgt spid="84028"/>
                                        </p:tgtEl>
                                        <p:attrNameLst>
                                          <p:attrName>style.visibility</p:attrName>
                                        </p:attrNameLst>
                                      </p:cBhvr>
                                      <p:to>
                                        <p:strVal val="visible"/>
                                      </p:to>
                                    </p:set>
                                    <p:animEffect transition="in" filter="slide(fromBottom)">
                                      <p:cBhvr>
                                        <p:cTn id="80" dur="1000"/>
                                        <p:tgtEl>
                                          <p:spTgt spid="84028"/>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2" presetClass="entr" presetSubtype="4" fill="hold" grpId="0" nodeType="clickEffect">
                                  <p:stCondLst>
                                    <p:cond delay="0"/>
                                  </p:stCondLst>
                                  <p:childTnLst>
                                    <p:set>
                                      <p:cBhvr>
                                        <p:cTn id="84" dur="1" fill="hold">
                                          <p:stCondLst>
                                            <p:cond delay="0"/>
                                          </p:stCondLst>
                                        </p:cTn>
                                        <p:tgtEl>
                                          <p:spTgt spid="84029"/>
                                        </p:tgtEl>
                                        <p:attrNameLst>
                                          <p:attrName>style.visibility</p:attrName>
                                        </p:attrNameLst>
                                      </p:cBhvr>
                                      <p:to>
                                        <p:strVal val="visible"/>
                                      </p:to>
                                    </p:set>
                                    <p:animEffect transition="in" filter="slide(fromBottom)">
                                      <p:cBhvr>
                                        <p:cTn id="85" dur="1000"/>
                                        <p:tgtEl>
                                          <p:spTgt spid="84029"/>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1" fill="hold" grpId="0" nodeType="clickEffect">
                                  <p:stCondLst>
                                    <p:cond delay="0"/>
                                  </p:stCondLst>
                                  <p:childTnLst>
                                    <p:set>
                                      <p:cBhvr>
                                        <p:cTn id="89" dur="1" fill="hold">
                                          <p:stCondLst>
                                            <p:cond delay="0"/>
                                          </p:stCondLst>
                                        </p:cTn>
                                        <p:tgtEl>
                                          <p:spTgt spid="84035"/>
                                        </p:tgtEl>
                                        <p:attrNameLst>
                                          <p:attrName>style.visibility</p:attrName>
                                        </p:attrNameLst>
                                      </p:cBhvr>
                                      <p:to>
                                        <p:strVal val="visible"/>
                                      </p:to>
                                    </p:set>
                                    <p:anim calcmode="lin" valueType="num">
                                      <p:cBhvr additive="base">
                                        <p:cTn id="90" dur="1000" fill="hold"/>
                                        <p:tgtEl>
                                          <p:spTgt spid="84035"/>
                                        </p:tgtEl>
                                        <p:attrNameLst>
                                          <p:attrName>ppt_x</p:attrName>
                                        </p:attrNameLst>
                                      </p:cBhvr>
                                      <p:tavLst>
                                        <p:tav tm="0">
                                          <p:val>
                                            <p:strVal val="#ppt_x"/>
                                          </p:val>
                                        </p:tav>
                                        <p:tav tm="100000">
                                          <p:val>
                                            <p:strVal val="#ppt_x"/>
                                          </p:val>
                                        </p:tav>
                                      </p:tavLst>
                                    </p:anim>
                                    <p:anim calcmode="lin" valueType="num">
                                      <p:cBhvr additive="base">
                                        <p:cTn id="91" dur="1000" fill="hold"/>
                                        <p:tgtEl>
                                          <p:spTgt spid="84035"/>
                                        </p:tgtEl>
                                        <p:attrNameLst>
                                          <p:attrName>ppt_y</p:attrName>
                                        </p:attrNameLst>
                                      </p:cBhvr>
                                      <p:tavLst>
                                        <p:tav tm="0">
                                          <p:val>
                                            <p:strVal val="0-#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12" presetClass="entr" presetSubtype="4" fill="hold" nodeType="clickEffect">
                                  <p:stCondLst>
                                    <p:cond delay="0"/>
                                  </p:stCondLst>
                                  <p:childTnLst>
                                    <p:set>
                                      <p:cBhvr>
                                        <p:cTn id="95" dur="1" fill="hold">
                                          <p:stCondLst>
                                            <p:cond delay="0"/>
                                          </p:stCondLst>
                                        </p:cTn>
                                        <p:tgtEl>
                                          <p:spTgt spid="84030"/>
                                        </p:tgtEl>
                                        <p:attrNameLst>
                                          <p:attrName>style.visibility</p:attrName>
                                        </p:attrNameLst>
                                      </p:cBhvr>
                                      <p:to>
                                        <p:strVal val="visible"/>
                                      </p:to>
                                    </p:set>
                                    <p:animEffect transition="in" filter="slide(fromBottom)">
                                      <p:cBhvr>
                                        <p:cTn id="96" dur="1000"/>
                                        <p:tgtEl>
                                          <p:spTgt spid="84030"/>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84031"/>
                                        </p:tgtEl>
                                        <p:attrNameLst>
                                          <p:attrName>style.visibility</p:attrName>
                                        </p:attrNameLst>
                                      </p:cBhvr>
                                      <p:to>
                                        <p:strVal val="visible"/>
                                      </p:to>
                                    </p:set>
                                    <p:animEffect transition="in" filter="slide(fromBottom)">
                                      <p:cBhvr>
                                        <p:cTn id="101" dur="1000"/>
                                        <p:tgtEl>
                                          <p:spTgt spid="84031"/>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4" fill="hold" grpId="0" nodeType="clickEffect">
                                  <p:stCondLst>
                                    <p:cond delay="0"/>
                                  </p:stCondLst>
                                  <p:childTnLst>
                                    <p:set>
                                      <p:cBhvr>
                                        <p:cTn id="105" dur="1" fill="hold">
                                          <p:stCondLst>
                                            <p:cond delay="0"/>
                                          </p:stCondLst>
                                        </p:cTn>
                                        <p:tgtEl>
                                          <p:spTgt spid="84032"/>
                                        </p:tgtEl>
                                        <p:attrNameLst>
                                          <p:attrName>style.visibility</p:attrName>
                                        </p:attrNameLst>
                                      </p:cBhvr>
                                      <p:to>
                                        <p:strVal val="visible"/>
                                      </p:to>
                                    </p:set>
                                    <p:animEffect transition="in" filter="slide(fromBottom)">
                                      <p:cBhvr>
                                        <p:cTn id="106" dur="1000"/>
                                        <p:tgtEl>
                                          <p:spTgt spid="84032"/>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 presetClass="entr" presetSubtype="1" fill="hold" grpId="0" nodeType="clickEffect">
                                  <p:stCondLst>
                                    <p:cond delay="0"/>
                                  </p:stCondLst>
                                  <p:childTnLst>
                                    <p:set>
                                      <p:cBhvr>
                                        <p:cTn id="110" dur="1" fill="hold">
                                          <p:stCondLst>
                                            <p:cond delay="0"/>
                                          </p:stCondLst>
                                        </p:cTn>
                                        <p:tgtEl>
                                          <p:spTgt spid="84036"/>
                                        </p:tgtEl>
                                        <p:attrNameLst>
                                          <p:attrName>style.visibility</p:attrName>
                                        </p:attrNameLst>
                                      </p:cBhvr>
                                      <p:to>
                                        <p:strVal val="visible"/>
                                      </p:to>
                                    </p:set>
                                    <p:anim calcmode="lin" valueType="num">
                                      <p:cBhvr additive="base">
                                        <p:cTn id="111" dur="1000" fill="hold"/>
                                        <p:tgtEl>
                                          <p:spTgt spid="84036"/>
                                        </p:tgtEl>
                                        <p:attrNameLst>
                                          <p:attrName>ppt_x</p:attrName>
                                        </p:attrNameLst>
                                      </p:cBhvr>
                                      <p:tavLst>
                                        <p:tav tm="0">
                                          <p:val>
                                            <p:strVal val="#ppt_x"/>
                                          </p:val>
                                        </p:tav>
                                        <p:tav tm="100000">
                                          <p:val>
                                            <p:strVal val="#ppt_x"/>
                                          </p:val>
                                        </p:tav>
                                      </p:tavLst>
                                    </p:anim>
                                    <p:anim calcmode="lin" valueType="num">
                                      <p:cBhvr additive="base">
                                        <p:cTn id="112" dur="1000" fill="hold"/>
                                        <p:tgtEl>
                                          <p:spTgt spid="8403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018" grpId="0"/>
      <p:bldP spid="84020" grpId="0"/>
      <p:bldP spid="84021" grpId="0"/>
      <p:bldP spid="84023" grpId="0"/>
      <p:bldP spid="84024" grpId="0"/>
      <p:bldP spid="84027" grpId="0"/>
      <p:bldP spid="84028" grpId="0"/>
      <p:bldP spid="84029" grpId="0"/>
      <p:bldP spid="84031" grpId="0"/>
      <p:bldP spid="84032" grpId="0"/>
      <p:bldP spid="84033" grpId="0"/>
      <p:bldP spid="84034" grpId="0"/>
      <p:bldP spid="84035" grpId="0"/>
      <p:bldP spid="8403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7" name="AutoShape 5">
            <a:hlinkClick r:id="rId2" action="ppaction://hlinksldjump" highlightClick="1"/>
            <a:extLst>
              <a:ext uri="{FF2B5EF4-FFF2-40B4-BE49-F238E27FC236}">
                <a16:creationId xmlns:a16="http://schemas.microsoft.com/office/drawing/2014/main" id="{56B54313-1FE6-40FD-A09D-6C4064349DA3}"/>
              </a:ext>
            </a:extLst>
          </p:cNvPr>
          <p:cNvSpPr>
            <a:spLocks noChangeArrowheads="1"/>
          </p:cNvSpPr>
          <p:nvPr/>
        </p:nvSpPr>
        <p:spPr bwMode="auto">
          <a:xfrm>
            <a:off x="99143" y="71438"/>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90118" name="Rectangle 6">
            <a:extLst>
              <a:ext uri="{FF2B5EF4-FFF2-40B4-BE49-F238E27FC236}">
                <a16:creationId xmlns:a16="http://schemas.microsoft.com/office/drawing/2014/main" id="{04EA90C4-655E-46E4-9170-3AF1F0D20E1F}"/>
              </a:ext>
            </a:extLst>
          </p:cNvPr>
          <p:cNvSpPr>
            <a:spLocks noGrp="1" noChangeArrowheads="1"/>
          </p:cNvSpPr>
          <p:nvPr>
            <p:ph type="title"/>
          </p:nvPr>
        </p:nvSpPr>
        <p:spPr>
          <a:xfrm>
            <a:off x="36000" y="41565"/>
            <a:ext cx="9072000" cy="612000"/>
          </a:xfrm>
          <a:ln>
            <a:solidFill>
              <a:schemeClr val="tx1"/>
            </a:solidFill>
          </a:ln>
        </p:spPr>
        <p:txBody>
          <a:bodyPr/>
          <a:lstStyle/>
          <a:p>
            <a:pPr algn="ctr" eaLnBrk="1" hangingPunct="1">
              <a:defRPr/>
            </a:pPr>
            <a:r>
              <a:rPr lang="it-IT" sz="1800">
                <a:solidFill>
                  <a:schemeClr val="tx1"/>
                </a:solidFill>
                <a:latin typeface="Comic Sans MS" pitchFamily="66" charset="0"/>
              </a:rPr>
              <a:t>          Esercitazioni da sviluppare sotto forma di elaborati grafici</a:t>
            </a:r>
          </a:p>
        </p:txBody>
      </p:sp>
      <p:sp>
        <p:nvSpPr>
          <p:cNvPr id="90119" name="Text Box 7">
            <a:extLst>
              <a:ext uri="{FF2B5EF4-FFF2-40B4-BE49-F238E27FC236}">
                <a16:creationId xmlns:a16="http://schemas.microsoft.com/office/drawing/2014/main" id="{BC40FF75-0125-4DFA-A9D4-8390B7D4047D}"/>
              </a:ext>
            </a:extLst>
          </p:cNvPr>
          <p:cNvSpPr txBox="1">
            <a:spLocks noChangeArrowheads="1"/>
          </p:cNvSpPr>
          <p:nvPr/>
        </p:nvSpPr>
        <p:spPr bwMode="auto">
          <a:xfrm>
            <a:off x="36000" y="779463"/>
            <a:ext cx="9072000" cy="1754187"/>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t>Definire la rappresentazione ortogonale delle seguenti rette dati i valori numerici delle tracce</a:t>
            </a:r>
          </a:p>
          <a:p>
            <a:pPr>
              <a:spcBef>
                <a:spcPct val="50000"/>
              </a:spcBef>
            </a:pPr>
            <a:endParaRPr lang="it-IT" altLang="it-IT"/>
          </a:p>
          <a:p>
            <a:pPr>
              <a:spcBef>
                <a:spcPct val="50000"/>
              </a:spcBef>
            </a:pPr>
            <a:endParaRPr lang="it-IT" altLang="it-IT"/>
          </a:p>
          <a:p>
            <a:pPr>
              <a:spcBef>
                <a:spcPct val="50000"/>
              </a:spcBef>
            </a:pPr>
            <a:endParaRPr lang="it-IT" altLang="it-IT"/>
          </a:p>
        </p:txBody>
      </p:sp>
      <p:sp>
        <p:nvSpPr>
          <p:cNvPr id="90120" name="Text Box 8">
            <a:extLst>
              <a:ext uri="{FF2B5EF4-FFF2-40B4-BE49-F238E27FC236}">
                <a16:creationId xmlns:a16="http://schemas.microsoft.com/office/drawing/2014/main" id="{7F22E4D2-8598-46FA-ADA1-EACB32041F39}"/>
              </a:ext>
            </a:extLst>
          </p:cNvPr>
          <p:cNvSpPr txBox="1">
            <a:spLocks noChangeArrowheads="1"/>
          </p:cNvSpPr>
          <p:nvPr/>
        </p:nvSpPr>
        <p:spPr bwMode="auto">
          <a:xfrm>
            <a:off x="319088" y="1512888"/>
            <a:ext cx="15065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a(T</a:t>
            </a:r>
            <a:r>
              <a:rPr lang="fr-FR" altLang="it-IT" sz="1400" baseline="-25000"/>
              <a:t>1a</a:t>
            </a:r>
            <a:r>
              <a:rPr lang="fr-FR" altLang="it-IT" sz="1400"/>
              <a:t>=2; T</a:t>
            </a:r>
            <a:r>
              <a:rPr lang="fr-FR" altLang="it-IT" sz="1400" baseline="-25000"/>
              <a:t>2a</a:t>
            </a:r>
            <a:r>
              <a:rPr lang="fr-FR" altLang="it-IT" sz="1400"/>
              <a:t>=3)</a:t>
            </a:r>
            <a:r>
              <a:rPr lang="it-IT" altLang="it-IT"/>
              <a:t> </a:t>
            </a:r>
          </a:p>
        </p:txBody>
      </p:sp>
      <p:sp>
        <p:nvSpPr>
          <p:cNvPr id="90121" name="Text Box 9">
            <a:extLst>
              <a:ext uri="{FF2B5EF4-FFF2-40B4-BE49-F238E27FC236}">
                <a16:creationId xmlns:a16="http://schemas.microsoft.com/office/drawing/2014/main" id="{76B650E6-A268-4822-A460-FE2686AB5E75}"/>
              </a:ext>
            </a:extLst>
          </p:cNvPr>
          <p:cNvSpPr txBox="1">
            <a:spLocks noChangeArrowheads="1"/>
          </p:cNvSpPr>
          <p:nvPr/>
        </p:nvSpPr>
        <p:spPr bwMode="auto">
          <a:xfrm>
            <a:off x="1912938" y="1546225"/>
            <a:ext cx="16684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b(T</a:t>
            </a:r>
            <a:r>
              <a:rPr lang="fr-FR" altLang="it-IT" sz="1400" baseline="-25000"/>
              <a:t>1b</a:t>
            </a:r>
            <a:r>
              <a:rPr lang="fr-FR" altLang="it-IT" sz="1400"/>
              <a:t>= - 3; T</a:t>
            </a:r>
            <a:r>
              <a:rPr lang="fr-FR" altLang="it-IT" sz="1400" baseline="-25000"/>
              <a:t>2b</a:t>
            </a:r>
            <a:r>
              <a:rPr lang="fr-FR" altLang="it-IT" sz="1400"/>
              <a:t>= 4)</a:t>
            </a:r>
            <a:r>
              <a:rPr lang="it-IT" altLang="it-IT" sz="1400"/>
              <a:t> </a:t>
            </a:r>
          </a:p>
        </p:txBody>
      </p:sp>
      <p:sp>
        <p:nvSpPr>
          <p:cNvPr id="90122" name="Text Box 10">
            <a:extLst>
              <a:ext uri="{FF2B5EF4-FFF2-40B4-BE49-F238E27FC236}">
                <a16:creationId xmlns:a16="http://schemas.microsoft.com/office/drawing/2014/main" id="{1E114206-8405-4CAA-BCC6-7CDE77B14BED}"/>
              </a:ext>
            </a:extLst>
          </p:cNvPr>
          <p:cNvSpPr txBox="1">
            <a:spLocks noChangeArrowheads="1"/>
          </p:cNvSpPr>
          <p:nvPr/>
        </p:nvSpPr>
        <p:spPr bwMode="auto">
          <a:xfrm>
            <a:off x="3725863" y="1550988"/>
            <a:ext cx="17335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c(T</a:t>
            </a:r>
            <a:r>
              <a:rPr lang="fr-FR" altLang="it-IT" sz="1400" baseline="-25000"/>
              <a:t>1c</a:t>
            </a:r>
            <a:r>
              <a:rPr lang="fr-FR" altLang="it-IT" sz="1400"/>
              <a:t>= - 2;T</a:t>
            </a:r>
            <a:r>
              <a:rPr lang="fr-FR" altLang="it-IT" sz="1400" baseline="-25000"/>
              <a:t>2c</a:t>
            </a:r>
            <a:r>
              <a:rPr lang="fr-FR" altLang="it-IT" sz="1400"/>
              <a:t>= - 3) </a:t>
            </a:r>
            <a:endParaRPr lang="it-IT" altLang="it-IT" sz="1400"/>
          </a:p>
        </p:txBody>
      </p:sp>
      <p:sp>
        <p:nvSpPr>
          <p:cNvPr id="90123" name="Text Box 11">
            <a:extLst>
              <a:ext uri="{FF2B5EF4-FFF2-40B4-BE49-F238E27FC236}">
                <a16:creationId xmlns:a16="http://schemas.microsoft.com/office/drawing/2014/main" id="{FFBF9589-B88C-4597-AE3B-90FDCCE37AF9}"/>
              </a:ext>
            </a:extLst>
          </p:cNvPr>
          <p:cNvSpPr txBox="1">
            <a:spLocks noChangeArrowheads="1"/>
          </p:cNvSpPr>
          <p:nvPr/>
        </p:nvSpPr>
        <p:spPr bwMode="auto">
          <a:xfrm>
            <a:off x="5602288" y="1550988"/>
            <a:ext cx="16271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d(T</a:t>
            </a:r>
            <a:r>
              <a:rPr lang="fr-FR" altLang="it-IT" sz="1400" baseline="-25000"/>
              <a:t>1d</a:t>
            </a:r>
            <a:r>
              <a:rPr lang="fr-FR" altLang="it-IT" sz="1400"/>
              <a:t>=3; T</a:t>
            </a:r>
            <a:r>
              <a:rPr lang="fr-FR" altLang="it-IT" sz="1400" baseline="-25000"/>
              <a:t>2d</a:t>
            </a:r>
            <a:r>
              <a:rPr lang="fr-FR" altLang="it-IT" sz="1400"/>
              <a:t>= - 1)</a:t>
            </a:r>
            <a:r>
              <a:rPr lang="it-IT" altLang="it-IT" sz="1400"/>
              <a:t> </a:t>
            </a:r>
          </a:p>
        </p:txBody>
      </p:sp>
      <p:sp>
        <p:nvSpPr>
          <p:cNvPr id="90124" name="Text Box 12">
            <a:extLst>
              <a:ext uri="{FF2B5EF4-FFF2-40B4-BE49-F238E27FC236}">
                <a16:creationId xmlns:a16="http://schemas.microsoft.com/office/drawing/2014/main" id="{29210CA6-0A6B-4469-B7BF-9894C7D32A22}"/>
              </a:ext>
            </a:extLst>
          </p:cNvPr>
          <p:cNvSpPr txBox="1">
            <a:spLocks noChangeArrowheads="1"/>
          </p:cNvSpPr>
          <p:nvPr/>
        </p:nvSpPr>
        <p:spPr bwMode="auto">
          <a:xfrm>
            <a:off x="7310438" y="1557338"/>
            <a:ext cx="16414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e(T</a:t>
            </a:r>
            <a:r>
              <a:rPr lang="fr-FR" altLang="it-IT" sz="1400" baseline="-25000"/>
              <a:t>1e</a:t>
            </a:r>
            <a:r>
              <a:rPr lang="fr-FR" altLang="it-IT" sz="1400"/>
              <a:t>=3; T</a:t>
            </a:r>
            <a:r>
              <a:rPr lang="fr-FR" altLang="it-IT" sz="1400" baseline="-25000"/>
              <a:t>2e</a:t>
            </a:r>
            <a:r>
              <a:rPr lang="fr-FR" altLang="it-IT" sz="1400"/>
              <a:t>= - 3)</a:t>
            </a:r>
            <a:r>
              <a:rPr lang="it-IT" altLang="it-IT" sz="1400"/>
              <a:t> </a:t>
            </a:r>
          </a:p>
        </p:txBody>
      </p:sp>
      <p:sp>
        <p:nvSpPr>
          <p:cNvPr id="90127" name="Text Box 15">
            <a:extLst>
              <a:ext uri="{FF2B5EF4-FFF2-40B4-BE49-F238E27FC236}">
                <a16:creationId xmlns:a16="http://schemas.microsoft.com/office/drawing/2014/main" id="{329A69FE-93BF-4C7B-858A-FBFD5DBF0C08}"/>
              </a:ext>
            </a:extLst>
          </p:cNvPr>
          <p:cNvSpPr txBox="1">
            <a:spLocks noChangeArrowheads="1"/>
          </p:cNvSpPr>
          <p:nvPr/>
        </p:nvSpPr>
        <p:spPr bwMode="auto">
          <a:xfrm>
            <a:off x="295275" y="2095500"/>
            <a:ext cx="1654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f(T</a:t>
            </a:r>
            <a:r>
              <a:rPr lang="fr-FR" altLang="it-IT" sz="1400" baseline="-25000"/>
              <a:t>1f</a:t>
            </a:r>
            <a:r>
              <a:rPr lang="fr-FR" altLang="it-IT" sz="1400"/>
              <a:t>=2; T</a:t>
            </a:r>
            <a:r>
              <a:rPr lang="fr-FR" altLang="it-IT" sz="1400" baseline="-25000"/>
              <a:t>2f</a:t>
            </a:r>
            <a:r>
              <a:rPr lang="fr-FR" altLang="it-IT" sz="1400"/>
              <a:t>= - 5)</a:t>
            </a:r>
            <a:r>
              <a:rPr lang="it-IT" altLang="it-IT"/>
              <a:t> </a:t>
            </a:r>
          </a:p>
        </p:txBody>
      </p:sp>
      <p:sp>
        <p:nvSpPr>
          <p:cNvPr id="90128" name="Text Box 16">
            <a:extLst>
              <a:ext uri="{FF2B5EF4-FFF2-40B4-BE49-F238E27FC236}">
                <a16:creationId xmlns:a16="http://schemas.microsoft.com/office/drawing/2014/main" id="{7D921CCE-48F0-4911-A0BB-296EB845BFA8}"/>
              </a:ext>
            </a:extLst>
          </p:cNvPr>
          <p:cNvSpPr txBox="1">
            <a:spLocks noChangeArrowheads="1"/>
          </p:cNvSpPr>
          <p:nvPr/>
        </p:nvSpPr>
        <p:spPr bwMode="auto">
          <a:xfrm>
            <a:off x="1914525" y="2128838"/>
            <a:ext cx="18811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g(T</a:t>
            </a:r>
            <a:r>
              <a:rPr lang="fr-FR" altLang="it-IT" sz="1400" baseline="-25000"/>
              <a:t>1g</a:t>
            </a:r>
            <a:r>
              <a:rPr lang="fr-FR" altLang="it-IT" sz="1400"/>
              <a:t>= - 5; T</a:t>
            </a:r>
            <a:r>
              <a:rPr lang="fr-FR" altLang="it-IT" sz="1400" baseline="-25000"/>
              <a:t>2g</a:t>
            </a:r>
            <a:r>
              <a:rPr lang="fr-FR" altLang="it-IT" sz="1400"/>
              <a:t>= - 4)</a:t>
            </a:r>
            <a:r>
              <a:rPr lang="it-IT" altLang="it-IT" sz="1400"/>
              <a:t> </a:t>
            </a:r>
          </a:p>
        </p:txBody>
      </p:sp>
      <p:sp>
        <p:nvSpPr>
          <p:cNvPr id="90129" name="Text Box 17">
            <a:extLst>
              <a:ext uri="{FF2B5EF4-FFF2-40B4-BE49-F238E27FC236}">
                <a16:creationId xmlns:a16="http://schemas.microsoft.com/office/drawing/2014/main" id="{F8AD2094-B578-4DA6-B2F4-B75C67D09D7A}"/>
              </a:ext>
            </a:extLst>
          </p:cNvPr>
          <p:cNvSpPr txBox="1">
            <a:spLocks noChangeArrowheads="1"/>
          </p:cNvSpPr>
          <p:nvPr/>
        </p:nvSpPr>
        <p:spPr bwMode="auto">
          <a:xfrm>
            <a:off x="3714750" y="2133600"/>
            <a:ext cx="17335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h(T</a:t>
            </a:r>
            <a:r>
              <a:rPr lang="fr-FR" altLang="it-IT" sz="1400" baseline="-25000"/>
              <a:t>1h</a:t>
            </a:r>
            <a:r>
              <a:rPr lang="fr-FR" altLang="it-IT" sz="1400"/>
              <a:t>= - 2; T</a:t>
            </a:r>
            <a:r>
              <a:rPr lang="fr-FR" altLang="it-IT" sz="1400" baseline="-25000"/>
              <a:t>2h</a:t>
            </a:r>
            <a:r>
              <a:rPr lang="fr-FR" altLang="it-IT" sz="1400"/>
              <a:t>=3) </a:t>
            </a:r>
            <a:endParaRPr lang="it-IT" altLang="it-IT" sz="1400"/>
          </a:p>
        </p:txBody>
      </p:sp>
      <p:sp>
        <p:nvSpPr>
          <p:cNvPr id="90130" name="Text Box 18">
            <a:extLst>
              <a:ext uri="{FF2B5EF4-FFF2-40B4-BE49-F238E27FC236}">
                <a16:creationId xmlns:a16="http://schemas.microsoft.com/office/drawing/2014/main" id="{F9322B9B-82F2-4533-A91E-CCED0548D81A}"/>
              </a:ext>
            </a:extLst>
          </p:cNvPr>
          <p:cNvSpPr txBox="1">
            <a:spLocks noChangeArrowheads="1"/>
          </p:cNvSpPr>
          <p:nvPr/>
        </p:nvSpPr>
        <p:spPr bwMode="auto">
          <a:xfrm>
            <a:off x="5578475" y="2133600"/>
            <a:ext cx="16271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i(T</a:t>
            </a:r>
            <a:r>
              <a:rPr lang="fr-FR" altLang="it-IT" sz="1400" baseline="-25000"/>
              <a:t>1i</a:t>
            </a:r>
            <a:r>
              <a:rPr lang="fr-FR" altLang="it-IT" sz="1400"/>
              <a:t>=3; T</a:t>
            </a:r>
            <a:r>
              <a:rPr lang="fr-FR" altLang="it-IT" sz="1400" baseline="-25000"/>
              <a:t>2i</a:t>
            </a:r>
            <a:r>
              <a:rPr lang="fr-FR" altLang="it-IT" sz="1400"/>
              <a:t>=1)</a:t>
            </a:r>
            <a:r>
              <a:rPr lang="it-IT" altLang="it-IT" sz="1400"/>
              <a:t> </a:t>
            </a:r>
          </a:p>
        </p:txBody>
      </p:sp>
      <p:sp>
        <p:nvSpPr>
          <p:cNvPr id="90131" name="Text Box 19">
            <a:extLst>
              <a:ext uri="{FF2B5EF4-FFF2-40B4-BE49-F238E27FC236}">
                <a16:creationId xmlns:a16="http://schemas.microsoft.com/office/drawing/2014/main" id="{802F5966-D067-49A3-BBC2-D16A5848BFE9}"/>
              </a:ext>
            </a:extLst>
          </p:cNvPr>
          <p:cNvSpPr txBox="1">
            <a:spLocks noChangeArrowheads="1"/>
          </p:cNvSpPr>
          <p:nvPr/>
        </p:nvSpPr>
        <p:spPr bwMode="auto">
          <a:xfrm>
            <a:off x="7286625" y="2139950"/>
            <a:ext cx="16414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l(T</a:t>
            </a:r>
            <a:r>
              <a:rPr lang="fr-FR" altLang="it-IT" sz="1400" baseline="-25000"/>
              <a:t>1l</a:t>
            </a:r>
            <a:r>
              <a:rPr lang="fr-FR" altLang="it-IT" sz="1400"/>
              <a:t>=3; T</a:t>
            </a:r>
            <a:r>
              <a:rPr lang="fr-FR" altLang="it-IT" sz="1400" baseline="-25000"/>
              <a:t>2l</a:t>
            </a:r>
            <a:r>
              <a:rPr lang="fr-FR" altLang="it-IT" sz="1400"/>
              <a:t>= - 3)</a:t>
            </a:r>
            <a:r>
              <a:rPr lang="it-IT" altLang="it-IT" sz="1400"/>
              <a:t> </a:t>
            </a:r>
          </a:p>
        </p:txBody>
      </p:sp>
      <p:sp>
        <p:nvSpPr>
          <p:cNvPr id="90132" name="Text Box 20">
            <a:extLst>
              <a:ext uri="{FF2B5EF4-FFF2-40B4-BE49-F238E27FC236}">
                <a16:creationId xmlns:a16="http://schemas.microsoft.com/office/drawing/2014/main" id="{346EED8B-F9B2-4749-B370-756AD79776CA}"/>
              </a:ext>
            </a:extLst>
          </p:cNvPr>
          <p:cNvSpPr txBox="1">
            <a:spLocks noChangeArrowheads="1"/>
          </p:cNvSpPr>
          <p:nvPr/>
        </p:nvSpPr>
        <p:spPr bwMode="auto">
          <a:xfrm>
            <a:off x="36000" y="2754028"/>
            <a:ext cx="9072000" cy="18923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t>Definire la rappresentazione ortogonale delle seguenti rette descritte in forma geometrica come di seguito.</a:t>
            </a:r>
          </a:p>
          <a:p>
            <a:pPr algn="ctr">
              <a:spcBef>
                <a:spcPct val="50000"/>
              </a:spcBef>
            </a:pPr>
            <a:endParaRPr lang="it-IT" altLang="it-IT" sz="1800"/>
          </a:p>
          <a:p>
            <a:pPr algn="ctr">
              <a:spcBef>
                <a:spcPct val="50000"/>
              </a:spcBef>
            </a:pPr>
            <a:endParaRPr lang="it-IT" altLang="it-IT" sz="1800"/>
          </a:p>
          <a:p>
            <a:pPr algn="ctr">
              <a:spcBef>
                <a:spcPct val="50000"/>
              </a:spcBef>
            </a:pPr>
            <a:endParaRPr lang="it-IT" altLang="it-IT" sz="1800"/>
          </a:p>
        </p:txBody>
      </p:sp>
      <p:sp>
        <p:nvSpPr>
          <p:cNvPr id="90133" name="Text Box 21">
            <a:extLst>
              <a:ext uri="{FF2B5EF4-FFF2-40B4-BE49-F238E27FC236}">
                <a16:creationId xmlns:a16="http://schemas.microsoft.com/office/drawing/2014/main" id="{E4A24D3D-4DFC-41A9-9F47-E4DCF2E8676B}"/>
              </a:ext>
            </a:extLst>
          </p:cNvPr>
          <p:cNvSpPr txBox="1">
            <a:spLocks noChangeArrowheads="1"/>
          </p:cNvSpPr>
          <p:nvPr/>
        </p:nvSpPr>
        <p:spPr bwMode="auto">
          <a:xfrm>
            <a:off x="307975" y="3517615"/>
            <a:ext cx="12684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a(</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1</a:t>
            </a:r>
            <a:r>
              <a:rPr lang="it-IT" altLang="it-IT" sz="1400" baseline="30000"/>
              <a:t>+ </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2</a:t>
            </a:r>
            <a:r>
              <a:rPr lang="it-IT" altLang="it-IT" sz="1400" baseline="30000"/>
              <a:t>+</a:t>
            </a:r>
            <a:r>
              <a:rPr lang="it-IT" altLang="it-IT" sz="1400"/>
              <a:t>)</a:t>
            </a:r>
            <a:r>
              <a:rPr lang="it-IT" altLang="it-IT"/>
              <a:t> </a:t>
            </a:r>
          </a:p>
        </p:txBody>
      </p:sp>
      <p:sp>
        <p:nvSpPr>
          <p:cNvPr id="90134" name="Text Box 22">
            <a:extLst>
              <a:ext uri="{FF2B5EF4-FFF2-40B4-BE49-F238E27FC236}">
                <a16:creationId xmlns:a16="http://schemas.microsoft.com/office/drawing/2014/main" id="{D61EA053-358D-49C7-8E38-8AB0BE0BF82B}"/>
              </a:ext>
            </a:extLst>
          </p:cNvPr>
          <p:cNvSpPr txBox="1">
            <a:spLocks noChangeArrowheads="1"/>
          </p:cNvSpPr>
          <p:nvPr/>
        </p:nvSpPr>
        <p:spPr bwMode="auto">
          <a:xfrm>
            <a:off x="1900238" y="3544603"/>
            <a:ext cx="1206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b(</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1</a:t>
            </a:r>
            <a:r>
              <a:rPr lang="it-IT" altLang="it-IT" sz="1400" baseline="30000"/>
              <a:t>-</a:t>
            </a:r>
            <a:r>
              <a:rPr lang="it-IT" altLang="it-IT" sz="1400"/>
              <a:t>//</a:t>
            </a:r>
            <a:r>
              <a:rPr lang="it-IT" altLang="it-IT" sz="1400">
                <a:sym typeface="Symbol" panose="05050102010706020507" pitchFamily="18" charset="2"/>
              </a:rPr>
              <a:t></a:t>
            </a:r>
            <a:r>
              <a:rPr lang="it-IT" altLang="it-IT" sz="1400" baseline="-25000"/>
              <a:t>2</a:t>
            </a:r>
            <a:r>
              <a:rPr lang="it-IT" altLang="it-IT" sz="1400" baseline="30000"/>
              <a:t>+</a:t>
            </a:r>
            <a:r>
              <a:rPr lang="it-IT" altLang="it-IT" sz="1400"/>
              <a:t>) </a:t>
            </a:r>
          </a:p>
        </p:txBody>
      </p:sp>
      <p:sp>
        <p:nvSpPr>
          <p:cNvPr id="90135" name="Text Box 23">
            <a:extLst>
              <a:ext uri="{FF2B5EF4-FFF2-40B4-BE49-F238E27FC236}">
                <a16:creationId xmlns:a16="http://schemas.microsoft.com/office/drawing/2014/main" id="{D4BF6F09-989A-4A19-8BE4-CBC317EED649}"/>
              </a:ext>
            </a:extLst>
          </p:cNvPr>
          <p:cNvSpPr txBox="1">
            <a:spLocks noChangeArrowheads="1"/>
          </p:cNvSpPr>
          <p:nvPr/>
        </p:nvSpPr>
        <p:spPr bwMode="auto">
          <a:xfrm>
            <a:off x="3719513" y="3533490"/>
            <a:ext cx="13763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c(</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1</a:t>
            </a:r>
            <a:r>
              <a:rPr lang="it-IT" altLang="it-IT" sz="1400" baseline="30000"/>
              <a:t>-</a:t>
            </a:r>
            <a:r>
              <a:rPr lang="it-IT" altLang="it-IT" sz="1400"/>
              <a:t> </a:t>
            </a:r>
            <a:r>
              <a:rPr lang="it-IT" altLang="it-IT" sz="1400">
                <a:sym typeface="Symbol" panose="05050102010706020507" pitchFamily="18" charset="2"/>
              </a:rPr>
              <a:t>//</a:t>
            </a:r>
            <a:r>
              <a:rPr lang="it-IT" altLang="it-IT" sz="1400" baseline="-25000"/>
              <a:t>2</a:t>
            </a:r>
            <a:r>
              <a:rPr lang="it-IT" altLang="it-IT" sz="1400" baseline="30000"/>
              <a:t>-</a:t>
            </a:r>
            <a:r>
              <a:rPr lang="it-IT" altLang="it-IT" sz="1400"/>
              <a:t>) </a:t>
            </a:r>
          </a:p>
        </p:txBody>
      </p:sp>
      <p:sp>
        <p:nvSpPr>
          <p:cNvPr id="90136" name="Text Box 24">
            <a:extLst>
              <a:ext uri="{FF2B5EF4-FFF2-40B4-BE49-F238E27FC236}">
                <a16:creationId xmlns:a16="http://schemas.microsoft.com/office/drawing/2014/main" id="{D7247009-0230-4DE0-BF8C-EE7EE901C99A}"/>
              </a:ext>
            </a:extLst>
          </p:cNvPr>
          <p:cNvSpPr txBox="1">
            <a:spLocks noChangeArrowheads="1"/>
          </p:cNvSpPr>
          <p:nvPr/>
        </p:nvSpPr>
        <p:spPr bwMode="auto">
          <a:xfrm>
            <a:off x="5584825" y="3519203"/>
            <a:ext cx="1338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d(</a:t>
            </a:r>
            <a:r>
              <a:rPr lang="it-IT" altLang="it-IT" sz="1400">
                <a:sym typeface="Symbol" panose="05050102010706020507" pitchFamily="18" charset="2"/>
              </a:rPr>
              <a:t>//</a:t>
            </a:r>
            <a:r>
              <a:rPr lang="it-IT" altLang="it-IT" sz="1400" baseline="-25000"/>
              <a:t>1</a:t>
            </a:r>
            <a:r>
              <a:rPr lang="it-IT" altLang="it-IT" sz="1400" baseline="30000"/>
              <a:t>+</a:t>
            </a:r>
            <a:r>
              <a:rPr lang="it-IT" altLang="it-IT" sz="1400"/>
              <a:t> </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2</a:t>
            </a:r>
            <a:r>
              <a:rPr lang="it-IT" altLang="it-IT" sz="1400" baseline="30000"/>
              <a:t>-</a:t>
            </a:r>
            <a:r>
              <a:rPr lang="it-IT" altLang="it-IT" sz="1400"/>
              <a:t>)</a:t>
            </a:r>
            <a:r>
              <a:rPr lang="it-IT" altLang="it-IT"/>
              <a:t> </a:t>
            </a:r>
          </a:p>
        </p:txBody>
      </p:sp>
      <p:sp>
        <p:nvSpPr>
          <p:cNvPr id="90139" name="Text Box 27">
            <a:extLst>
              <a:ext uri="{FF2B5EF4-FFF2-40B4-BE49-F238E27FC236}">
                <a16:creationId xmlns:a16="http://schemas.microsoft.com/office/drawing/2014/main" id="{03448037-147D-471B-B22A-7011C574A104}"/>
              </a:ext>
            </a:extLst>
          </p:cNvPr>
          <p:cNvSpPr txBox="1">
            <a:spLocks noChangeArrowheads="1"/>
          </p:cNvSpPr>
          <p:nvPr/>
        </p:nvSpPr>
        <p:spPr bwMode="auto">
          <a:xfrm>
            <a:off x="7315200" y="3530315"/>
            <a:ext cx="1482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e(</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1</a:t>
            </a:r>
            <a:r>
              <a:rPr lang="it-IT" altLang="it-IT" sz="1400" baseline="30000"/>
              <a:t>+</a:t>
            </a:r>
            <a:r>
              <a:rPr lang="it-IT" altLang="it-IT" sz="1400"/>
              <a:t>//</a:t>
            </a:r>
            <a:r>
              <a:rPr lang="it-IT" altLang="it-IT" sz="1400">
                <a:sym typeface="Symbol" panose="05050102010706020507" pitchFamily="18" charset="2"/>
              </a:rPr>
              <a:t></a:t>
            </a:r>
            <a:r>
              <a:rPr lang="it-IT" altLang="it-IT" sz="1400" baseline="-25000"/>
              <a:t>2</a:t>
            </a:r>
            <a:r>
              <a:rPr lang="it-IT" altLang="it-IT" sz="1400" baseline="30000"/>
              <a:t>+</a:t>
            </a:r>
            <a:r>
              <a:rPr lang="it-IT" altLang="it-IT" sz="1400"/>
              <a:t>)</a:t>
            </a:r>
            <a:r>
              <a:rPr lang="it-IT" altLang="it-IT"/>
              <a:t> </a:t>
            </a:r>
          </a:p>
        </p:txBody>
      </p:sp>
      <p:sp>
        <p:nvSpPr>
          <p:cNvPr id="90140" name="Text Box 28">
            <a:extLst>
              <a:ext uri="{FF2B5EF4-FFF2-40B4-BE49-F238E27FC236}">
                <a16:creationId xmlns:a16="http://schemas.microsoft.com/office/drawing/2014/main" id="{8406BE29-CA1F-4579-AD2F-06AB56CF2665}"/>
              </a:ext>
            </a:extLst>
          </p:cNvPr>
          <p:cNvSpPr txBox="1">
            <a:spLocks noChangeArrowheads="1"/>
          </p:cNvSpPr>
          <p:nvPr/>
        </p:nvSpPr>
        <p:spPr bwMode="auto">
          <a:xfrm>
            <a:off x="296863" y="4070065"/>
            <a:ext cx="1320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f(// </a:t>
            </a:r>
            <a:r>
              <a:rPr lang="it-IT" altLang="it-IT" sz="1400">
                <a:sym typeface="Symbol" panose="05050102010706020507" pitchFamily="18" charset="2"/>
              </a:rPr>
              <a:t></a:t>
            </a:r>
            <a:r>
              <a:rPr lang="it-IT" altLang="it-IT" sz="1400" baseline="-25000"/>
              <a:t>1</a:t>
            </a:r>
            <a:r>
              <a:rPr lang="it-IT" altLang="it-IT" sz="1400" baseline="30000"/>
              <a:t>- </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2</a:t>
            </a:r>
            <a:r>
              <a:rPr lang="it-IT" altLang="it-IT" sz="1400" baseline="30000"/>
              <a:t>+</a:t>
            </a:r>
            <a:r>
              <a:rPr lang="it-IT" altLang="it-IT" sz="1400"/>
              <a:t>)</a:t>
            </a:r>
            <a:r>
              <a:rPr lang="it-IT" altLang="it-IT"/>
              <a:t> </a:t>
            </a:r>
          </a:p>
        </p:txBody>
      </p:sp>
      <p:sp>
        <p:nvSpPr>
          <p:cNvPr id="90141" name="Text Box 29">
            <a:extLst>
              <a:ext uri="{FF2B5EF4-FFF2-40B4-BE49-F238E27FC236}">
                <a16:creationId xmlns:a16="http://schemas.microsoft.com/office/drawing/2014/main" id="{2847F524-564B-4F24-9655-BE4A4CE87E10}"/>
              </a:ext>
            </a:extLst>
          </p:cNvPr>
          <p:cNvSpPr txBox="1">
            <a:spLocks noChangeArrowheads="1"/>
          </p:cNvSpPr>
          <p:nvPr/>
        </p:nvSpPr>
        <p:spPr bwMode="auto">
          <a:xfrm>
            <a:off x="1906588" y="4058953"/>
            <a:ext cx="16430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g(</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1</a:t>
            </a:r>
            <a:r>
              <a:rPr lang="it-IT" altLang="it-IT" sz="1400" baseline="30000"/>
              <a:t>-</a:t>
            </a:r>
            <a:r>
              <a:rPr lang="it-IT" altLang="it-IT" sz="1400"/>
              <a:t> </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2</a:t>
            </a:r>
            <a:r>
              <a:rPr lang="it-IT" altLang="it-IT" sz="1400" baseline="30000"/>
              <a:t>- </a:t>
            </a:r>
            <a:r>
              <a:rPr lang="it-IT" altLang="it-IT" sz="1400">
                <a:sym typeface="Symbol" panose="05050102010706020507" pitchFamily="18" charset="2"/>
              </a:rPr>
              <a:t></a:t>
            </a:r>
            <a:r>
              <a:rPr lang="it-IT" altLang="it-IT" sz="1400"/>
              <a:t> lt)</a:t>
            </a:r>
            <a:r>
              <a:rPr lang="it-IT" altLang="it-IT"/>
              <a:t> </a:t>
            </a:r>
          </a:p>
        </p:txBody>
      </p:sp>
      <p:sp>
        <p:nvSpPr>
          <p:cNvPr id="90142" name="Text Box 30">
            <a:extLst>
              <a:ext uri="{FF2B5EF4-FFF2-40B4-BE49-F238E27FC236}">
                <a16:creationId xmlns:a16="http://schemas.microsoft.com/office/drawing/2014/main" id="{B0E4C2F5-6B49-4586-9E0E-BC3CD9BF4EBB}"/>
              </a:ext>
            </a:extLst>
          </p:cNvPr>
          <p:cNvSpPr txBox="1">
            <a:spLocks noChangeArrowheads="1"/>
          </p:cNvSpPr>
          <p:nvPr/>
        </p:nvSpPr>
        <p:spPr bwMode="auto">
          <a:xfrm>
            <a:off x="3711575" y="4068478"/>
            <a:ext cx="13557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h(</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1</a:t>
            </a:r>
            <a:r>
              <a:rPr lang="it-IT" altLang="it-IT" sz="1400" baseline="30000"/>
              <a:t>+</a:t>
            </a:r>
            <a:r>
              <a:rPr lang="it-IT" altLang="it-IT" sz="1400"/>
              <a:t> </a:t>
            </a:r>
            <a:r>
              <a:rPr lang="it-IT" altLang="it-IT" sz="1400">
                <a:sym typeface="Symbol" panose="05050102010706020507" pitchFamily="18" charset="2"/>
              </a:rPr>
              <a:t>//</a:t>
            </a:r>
            <a:r>
              <a:rPr lang="it-IT" altLang="it-IT" sz="1400" baseline="-25000"/>
              <a:t>2</a:t>
            </a:r>
            <a:r>
              <a:rPr lang="it-IT" altLang="it-IT" sz="1400" baseline="30000"/>
              <a:t>-</a:t>
            </a:r>
            <a:r>
              <a:rPr lang="it-IT" altLang="it-IT" sz="1400"/>
              <a:t>)</a:t>
            </a:r>
            <a:r>
              <a:rPr lang="it-IT" altLang="it-IT"/>
              <a:t> </a:t>
            </a:r>
          </a:p>
        </p:txBody>
      </p:sp>
      <p:sp>
        <p:nvSpPr>
          <p:cNvPr id="90143" name="Text Box 31">
            <a:extLst>
              <a:ext uri="{FF2B5EF4-FFF2-40B4-BE49-F238E27FC236}">
                <a16:creationId xmlns:a16="http://schemas.microsoft.com/office/drawing/2014/main" id="{C2CFB56E-93D8-45F8-896A-3BD293BE3A22}"/>
              </a:ext>
            </a:extLst>
          </p:cNvPr>
          <p:cNvSpPr txBox="1">
            <a:spLocks noChangeArrowheads="1"/>
          </p:cNvSpPr>
          <p:nvPr/>
        </p:nvSpPr>
        <p:spPr bwMode="auto">
          <a:xfrm>
            <a:off x="5580063" y="4060540"/>
            <a:ext cx="12668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i(</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1</a:t>
            </a:r>
            <a:r>
              <a:rPr lang="it-IT" altLang="it-IT" sz="1400" baseline="30000"/>
              <a:t>+ </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2</a:t>
            </a:r>
            <a:r>
              <a:rPr lang="it-IT" altLang="it-IT" sz="1400" baseline="30000"/>
              <a:t>+</a:t>
            </a:r>
            <a:r>
              <a:rPr lang="it-IT" altLang="it-IT" sz="1400"/>
              <a:t>)</a:t>
            </a:r>
            <a:r>
              <a:rPr lang="it-IT" altLang="it-IT"/>
              <a:t> </a:t>
            </a:r>
          </a:p>
        </p:txBody>
      </p:sp>
      <p:sp>
        <p:nvSpPr>
          <p:cNvPr id="90144" name="Text Box 32">
            <a:extLst>
              <a:ext uri="{FF2B5EF4-FFF2-40B4-BE49-F238E27FC236}">
                <a16:creationId xmlns:a16="http://schemas.microsoft.com/office/drawing/2014/main" id="{BC43AFF0-050B-4F05-A858-F2785DAD774F}"/>
              </a:ext>
            </a:extLst>
          </p:cNvPr>
          <p:cNvSpPr txBox="1">
            <a:spLocks noChangeArrowheads="1"/>
          </p:cNvSpPr>
          <p:nvPr/>
        </p:nvSpPr>
        <p:spPr bwMode="auto">
          <a:xfrm>
            <a:off x="7299325" y="4068478"/>
            <a:ext cx="13477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l(</a:t>
            </a:r>
            <a:r>
              <a:rPr lang="it-IT" altLang="it-IT" sz="1400">
                <a:sym typeface="Symbol" panose="05050102010706020507" pitchFamily="18" charset="2"/>
              </a:rPr>
              <a:t>//</a:t>
            </a:r>
            <a:r>
              <a:rPr lang="it-IT" altLang="it-IT" sz="1400"/>
              <a:t> </a:t>
            </a:r>
            <a:r>
              <a:rPr lang="it-IT" altLang="it-IT" sz="1400">
                <a:sym typeface="Symbol" panose="05050102010706020507" pitchFamily="18" charset="2"/>
              </a:rPr>
              <a:t></a:t>
            </a:r>
            <a:r>
              <a:rPr lang="it-IT" altLang="it-IT" sz="1400" baseline="-25000"/>
              <a:t>1</a:t>
            </a:r>
            <a:r>
              <a:rPr lang="it-IT" altLang="it-IT" sz="1400" baseline="30000"/>
              <a:t>+</a:t>
            </a:r>
            <a:r>
              <a:rPr lang="it-IT" altLang="it-IT" sz="1400"/>
              <a:t>//</a:t>
            </a:r>
            <a:r>
              <a:rPr lang="it-IT" altLang="it-IT" sz="1400">
                <a:sym typeface="Symbol" panose="05050102010706020507" pitchFamily="18" charset="2"/>
              </a:rPr>
              <a:t></a:t>
            </a:r>
            <a:r>
              <a:rPr lang="it-IT" altLang="it-IT" sz="1400" baseline="-25000"/>
              <a:t>2</a:t>
            </a:r>
            <a:r>
              <a:rPr lang="it-IT" altLang="it-IT" sz="1400" baseline="30000"/>
              <a:t>+</a:t>
            </a:r>
            <a:r>
              <a:rPr lang="it-IT" altLang="it-IT" sz="1400"/>
              <a:t>)</a:t>
            </a:r>
            <a:r>
              <a:rPr lang="it-IT" altLang="it-IT"/>
              <a:t> </a:t>
            </a:r>
          </a:p>
        </p:txBody>
      </p:sp>
      <p:sp>
        <p:nvSpPr>
          <p:cNvPr id="90145" name="Text Box 33">
            <a:extLst>
              <a:ext uri="{FF2B5EF4-FFF2-40B4-BE49-F238E27FC236}">
                <a16:creationId xmlns:a16="http://schemas.microsoft.com/office/drawing/2014/main" id="{4A319C64-3A23-4E75-ABF2-5E24DC6F1890}"/>
              </a:ext>
            </a:extLst>
          </p:cNvPr>
          <p:cNvSpPr txBox="1">
            <a:spLocks noChangeArrowheads="1"/>
          </p:cNvSpPr>
          <p:nvPr/>
        </p:nvSpPr>
        <p:spPr bwMode="auto">
          <a:xfrm>
            <a:off x="36000" y="4866273"/>
            <a:ext cx="9072000" cy="18923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t>Dati i punti A, B, C, D  e le tracce relative ad altrettante rette, completare la rappresentazione ortogonale delle rette passanti per i punti. </a:t>
            </a:r>
          </a:p>
          <a:p>
            <a:pPr algn="ctr">
              <a:spcBef>
                <a:spcPct val="50000"/>
              </a:spcBef>
            </a:pPr>
            <a:endParaRPr lang="it-IT" altLang="it-IT" sz="1800"/>
          </a:p>
          <a:p>
            <a:pPr algn="ctr">
              <a:spcBef>
                <a:spcPct val="50000"/>
              </a:spcBef>
            </a:pPr>
            <a:r>
              <a:rPr lang="it-IT" altLang="it-IT" sz="1800"/>
              <a:t>	</a:t>
            </a:r>
          </a:p>
          <a:p>
            <a:pPr algn="ctr">
              <a:spcBef>
                <a:spcPct val="50000"/>
              </a:spcBef>
            </a:pPr>
            <a:endParaRPr lang="it-IT" altLang="it-IT" sz="1800"/>
          </a:p>
        </p:txBody>
      </p:sp>
      <p:sp>
        <p:nvSpPr>
          <p:cNvPr id="90146" name="Text Box 34">
            <a:extLst>
              <a:ext uri="{FF2B5EF4-FFF2-40B4-BE49-F238E27FC236}">
                <a16:creationId xmlns:a16="http://schemas.microsoft.com/office/drawing/2014/main" id="{CA5C0164-9239-40D3-8557-62D22E1E425F}"/>
              </a:ext>
            </a:extLst>
          </p:cNvPr>
          <p:cNvSpPr txBox="1">
            <a:spLocks noChangeArrowheads="1"/>
          </p:cNvSpPr>
          <p:nvPr/>
        </p:nvSpPr>
        <p:spPr bwMode="auto">
          <a:xfrm>
            <a:off x="887413" y="5715585"/>
            <a:ext cx="1377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A(A’=4; A”=1)</a:t>
            </a:r>
            <a:r>
              <a:rPr lang="fr-FR" altLang="it-IT"/>
              <a:t> </a:t>
            </a:r>
            <a:endParaRPr lang="it-IT" altLang="it-IT"/>
          </a:p>
        </p:txBody>
      </p:sp>
      <p:sp>
        <p:nvSpPr>
          <p:cNvPr id="90147" name="Text Box 35">
            <a:extLst>
              <a:ext uri="{FF2B5EF4-FFF2-40B4-BE49-F238E27FC236}">
                <a16:creationId xmlns:a16="http://schemas.microsoft.com/office/drawing/2014/main" id="{3798C82B-735E-43CC-BB05-98A02005F67F}"/>
              </a:ext>
            </a:extLst>
          </p:cNvPr>
          <p:cNvSpPr txBox="1">
            <a:spLocks noChangeArrowheads="1"/>
          </p:cNvSpPr>
          <p:nvPr/>
        </p:nvSpPr>
        <p:spPr bwMode="auto">
          <a:xfrm>
            <a:off x="2822575" y="5718760"/>
            <a:ext cx="1473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B(B’= - 4; B”=1)</a:t>
            </a:r>
            <a:r>
              <a:rPr lang="fr-FR" altLang="it-IT"/>
              <a:t> </a:t>
            </a:r>
            <a:endParaRPr lang="it-IT" altLang="it-IT"/>
          </a:p>
        </p:txBody>
      </p:sp>
      <p:sp>
        <p:nvSpPr>
          <p:cNvPr id="90148" name="Text Box 36">
            <a:extLst>
              <a:ext uri="{FF2B5EF4-FFF2-40B4-BE49-F238E27FC236}">
                <a16:creationId xmlns:a16="http://schemas.microsoft.com/office/drawing/2014/main" id="{C7BFB2C9-B6C0-4A55-AB13-A0AF8073341D}"/>
              </a:ext>
            </a:extLst>
          </p:cNvPr>
          <p:cNvSpPr txBox="1">
            <a:spLocks noChangeArrowheads="1"/>
          </p:cNvSpPr>
          <p:nvPr/>
        </p:nvSpPr>
        <p:spPr bwMode="auto">
          <a:xfrm>
            <a:off x="4810125" y="5721935"/>
            <a:ext cx="16033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C(C’= - 4; C”= - 1)</a:t>
            </a:r>
            <a:r>
              <a:rPr lang="it-IT" altLang="it-IT"/>
              <a:t> </a:t>
            </a:r>
          </a:p>
        </p:txBody>
      </p:sp>
      <p:sp>
        <p:nvSpPr>
          <p:cNvPr id="90149" name="Text Box 37">
            <a:extLst>
              <a:ext uri="{FF2B5EF4-FFF2-40B4-BE49-F238E27FC236}">
                <a16:creationId xmlns:a16="http://schemas.microsoft.com/office/drawing/2014/main" id="{0F57C198-167A-4670-974E-07B65575C57F}"/>
              </a:ext>
            </a:extLst>
          </p:cNvPr>
          <p:cNvSpPr txBox="1">
            <a:spLocks noChangeArrowheads="1"/>
          </p:cNvSpPr>
          <p:nvPr/>
        </p:nvSpPr>
        <p:spPr bwMode="auto">
          <a:xfrm>
            <a:off x="7102475" y="5655260"/>
            <a:ext cx="146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D(D’=4; D”=-1)</a:t>
            </a:r>
            <a:r>
              <a:rPr lang="fr-FR" altLang="it-IT"/>
              <a:t> </a:t>
            </a:r>
            <a:endParaRPr lang="it-IT" altLang="it-IT"/>
          </a:p>
        </p:txBody>
      </p:sp>
      <p:sp>
        <p:nvSpPr>
          <p:cNvPr id="90150" name="AutoShape 38">
            <a:extLst>
              <a:ext uri="{FF2B5EF4-FFF2-40B4-BE49-F238E27FC236}">
                <a16:creationId xmlns:a16="http://schemas.microsoft.com/office/drawing/2014/main" id="{18AFCDE8-1D0B-4BE2-AD8D-3ED9635373D1}"/>
              </a:ext>
            </a:extLst>
          </p:cNvPr>
          <p:cNvSpPr>
            <a:spLocks/>
          </p:cNvSpPr>
          <p:nvPr/>
        </p:nvSpPr>
        <p:spPr bwMode="auto">
          <a:xfrm>
            <a:off x="901700" y="5788610"/>
            <a:ext cx="101600" cy="835025"/>
          </a:xfrm>
          <a:prstGeom prst="leftBrace">
            <a:avLst>
              <a:gd name="adj1" fmla="val 6849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90151" name="Text Box 39">
            <a:extLst>
              <a:ext uri="{FF2B5EF4-FFF2-40B4-BE49-F238E27FC236}">
                <a16:creationId xmlns:a16="http://schemas.microsoft.com/office/drawing/2014/main" id="{61D071EC-A5CC-41B4-951B-B05A207FF9F6}"/>
              </a:ext>
            </a:extLst>
          </p:cNvPr>
          <p:cNvSpPr txBox="1">
            <a:spLocks noChangeArrowheads="1"/>
          </p:cNvSpPr>
          <p:nvPr/>
        </p:nvSpPr>
        <p:spPr bwMode="auto">
          <a:xfrm>
            <a:off x="554038" y="6050548"/>
            <a:ext cx="2651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a</a:t>
            </a:r>
          </a:p>
        </p:txBody>
      </p:sp>
      <p:sp>
        <p:nvSpPr>
          <p:cNvPr id="90152" name="AutoShape 40">
            <a:extLst>
              <a:ext uri="{FF2B5EF4-FFF2-40B4-BE49-F238E27FC236}">
                <a16:creationId xmlns:a16="http://schemas.microsoft.com/office/drawing/2014/main" id="{B0F04B4C-03D2-4A40-9C00-DBCC061C6BBA}"/>
              </a:ext>
            </a:extLst>
          </p:cNvPr>
          <p:cNvSpPr>
            <a:spLocks/>
          </p:cNvSpPr>
          <p:nvPr/>
        </p:nvSpPr>
        <p:spPr bwMode="auto">
          <a:xfrm>
            <a:off x="2787650" y="5804485"/>
            <a:ext cx="101600" cy="835025"/>
          </a:xfrm>
          <a:prstGeom prst="leftBrace">
            <a:avLst>
              <a:gd name="adj1" fmla="val 6849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90153" name="Text Box 41">
            <a:extLst>
              <a:ext uri="{FF2B5EF4-FFF2-40B4-BE49-F238E27FC236}">
                <a16:creationId xmlns:a16="http://schemas.microsoft.com/office/drawing/2014/main" id="{1EEC819C-A5BF-4BBE-B139-0CC8F8D14E0C}"/>
              </a:ext>
            </a:extLst>
          </p:cNvPr>
          <p:cNvSpPr txBox="1">
            <a:spLocks noChangeArrowheads="1"/>
          </p:cNvSpPr>
          <p:nvPr/>
        </p:nvSpPr>
        <p:spPr bwMode="auto">
          <a:xfrm>
            <a:off x="2439988" y="6066423"/>
            <a:ext cx="2651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b</a:t>
            </a:r>
          </a:p>
        </p:txBody>
      </p:sp>
      <p:sp>
        <p:nvSpPr>
          <p:cNvPr id="90154" name="AutoShape 42">
            <a:extLst>
              <a:ext uri="{FF2B5EF4-FFF2-40B4-BE49-F238E27FC236}">
                <a16:creationId xmlns:a16="http://schemas.microsoft.com/office/drawing/2014/main" id="{D775BF16-827C-48A5-A05F-AF85A899D732}"/>
              </a:ext>
            </a:extLst>
          </p:cNvPr>
          <p:cNvSpPr>
            <a:spLocks/>
          </p:cNvSpPr>
          <p:nvPr/>
        </p:nvSpPr>
        <p:spPr bwMode="auto">
          <a:xfrm>
            <a:off x="4779963" y="5818773"/>
            <a:ext cx="101600" cy="835025"/>
          </a:xfrm>
          <a:prstGeom prst="leftBrace">
            <a:avLst>
              <a:gd name="adj1" fmla="val 6849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90155" name="Text Box 43">
            <a:extLst>
              <a:ext uri="{FF2B5EF4-FFF2-40B4-BE49-F238E27FC236}">
                <a16:creationId xmlns:a16="http://schemas.microsoft.com/office/drawing/2014/main" id="{8E279E84-DB59-47A2-A139-DA11876C3124}"/>
              </a:ext>
            </a:extLst>
          </p:cNvPr>
          <p:cNvSpPr txBox="1">
            <a:spLocks noChangeArrowheads="1"/>
          </p:cNvSpPr>
          <p:nvPr/>
        </p:nvSpPr>
        <p:spPr bwMode="auto">
          <a:xfrm>
            <a:off x="4457700" y="6080710"/>
            <a:ext cx="2651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c</a:t>
            </a:r>
          </a:p>
        </p:txBody>
      </p:sp>
      <p:sp>
        <p:nvSpPr>
          <p:cNvPr id="90156" name="AutoShape 44">
            <a:extLst>
              <a:ext uri="{FF2B5EF4-FFF2-40B4-BE49-F238E27FC236}">
                <a16:creationId xmlns:a16="http://schemas.microsoft.com/office/drawing/2014/main" id="{78C239F3-1AEC-4C35-BCB7-71B9DDCC1AB0}"/>
              </a:ext>
            </a:extLst>
          </p:cNvPr>
          <p:cNvSpPr>
            <a:spLocks/>
          </p:cNvSpPr>
          <p:nvPr/>
        </p:nvSpPr>
        <p:spPr bwMode="auto">
          <a:xfrm>
            <a:off x="7040563" y="5752098"/>
            <a:ext cx="101600" cy="835025"/>
          </a:xfrm>
          <a:prstGeom prst="leftBrace">
            <a:avLst>
              <a:gd name="adj1" fmla="val 6849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90157" name="Text Box 45">
            <a:extLst>
              <a:ext uri="{FF2B5EF4-FFF2-40B4-BE49-F238E27FC236}">
                <a16:creationId xmlns:a16="http://schemas.microsoft.com/office/drawing/2014/main" id="{4EA53B71-590B-4454-A212-A2549499202A}"/>
              </a:ext>
            </a:extLst>
          </p:cNvPr>
          <p:cNvSpPr txBox="1">
            <a:spLocks noChangeArrowheads="1"/>
          </p:cNvSpPr>
          <p:nvPr/>
        </p:nvSpPr>
        <p:spPr bwMode="auto">
          <a:xfrm>
            <a:off x="6692900" y="6014035"/>
            <a:ext cx="2651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d</a:t>
            </a:r>
          </a:p>
        </p:txBody>
      </p:sp>
      <p:sp>
        <p:nvSpPr>
          <p:cNvPr id="90158" name="Text Box 46">
            <a:extLst>
              <a:ext uri="{FF2B5EF4-FFF2-40B4-BE49-F238E27FC236}">
                <a16:creationId xmlns:a16="http://schemas.microsoft.com/office/drawing/2014/main" id="{ACFCB5BC-CD9B-48E2-A2B4-E60BF3AC6E02}"/>
              </a:ext>
            </a:extLst>
          </p:cNvPr>
          <p:cNvSpPr txBox="1">
            <a:spLocks noChangeArrowheads="1"/>
          </p:cNvSpPr>
          <p:nvPr/>
        </p:nvSpPr>
        <p:spPr bwMode="auto">
          <a:xfrm>
            <a:off x="971550" y="6322010"/>
            <a:ext cx="847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T</a:t>
            </a:r>
            <a:r>
              <a:rPr lang="fr-FR" altLang="it-IT" sz="1400" baseline="-25000"/>
              <a:t>1a</a:t>
            </a:r>
            <a:r>
              <a:rPr lang="fr-FR" altLang="it-IT" sz="1400"/>
              <a:t> = 3</a:t>
            </a:r>
            <a:r>
              <a:rPr lang="it-IT" altLang="it-IT" sz="1400"/>
              <a:t> </a:t>
            </a:r>
          </a:p>
        </p:txBody>
      </p:sp>
      <p:sp>
        <p:nvSpPr>
          <p:cNvPr id="90159" name="Text Box 47">
            <a:extLst>
              <a:ext uri="{FF2B5EF4-FFF2-40B4-BE49-F238E27FC236}">
                <a16:creationId xmlns:a16="http://schemas.microsoft.com/office/drawing/2014/main" id="{BBA75872-4DED-4FF3-927C-6FD3C25BCCC6}"/>
              </a:ext>
            </a:extLst>
          </p:cNvPr>
          <p:cNvSpPr txBox="1">
            <a:spLocks noChangeArrowheads="1"/>
          </p:cNvSpPr>
          <p:nvPr/>
        </p:nvSpPr>
        <p:spPr bwMode="auto">
          <a:xfrm>
            <a:off x="2890838" y="6310898"/>
            <a:ext cx="1006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T</a:t>
            </a:r>
            <a:r>
              <a:rPr lang="fr-FR" altLang="it-IT" sz="1400" baseline="-25000"/>
              <a:t>2b</a:t>
            </a:r>
            <a:r>
              <a:rPr lang="fr-FR" altLang="it-IT" sz="1400"/>
              <a:t> = - 1</a:t>
            </a:r>
            <a:r>
              <a:rPr lang="it-IT" altLang="it-IT"/>
              <a:t> </a:t>
            </a:r>
          </a:p>
        </p:txBody>
      </p:sp>
      <p:sp>
        <p:nvSpPr>
          <p:cNvPr id="90160" name="Text Box 48">
            <a:extLst>
              <a:ext uri="{FF2B5EF4-FFF2-40B4-BE49-F238E27FC236}">
                <a16:creationId xmlns:a16="http://schemas.microsoft.com/office/drawing/2014/main" id="{07F562B6-F8F2-481C-83FD-DBEF7C69B10E}"/>
              </a:ext>
            </a:extLst>
          </p:cNvPr>
          <p:cNvSpPr txBox="1">
            <a:spLocks noChangeArrowheads="1"/>
          </p:cNvSpPr>
          <p:nvPr/>
        </p:nvSpPr>
        <p:spPr bwMode="auto">
          <a:xfrm>
            <a:off x="4872038" y="6307723"/>
            <a:ext cx="917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T</a:t>
            </a:r>
            <a:r>
              <a:rPr lang="fr-FR" altLang="it-IT" sz="1400" baseline="-25000"/>
              <a:t>2c </a:t>
            </a:r>
            <a:r>
              <a:rPr lang="fr-FR" altLang="it-IT" sz="1400"/>
              <a:t>= - 4</a:t>
            </a:r>
            <a:endParaRPr lang="it-IT" altLang="it-IT"/>
          </a:p>
        </p:txBody>
      </p:sp>
      <p:sp>
        <p:nvSpPr>
          <p:cNvPr id="90161" name="Text Box 49">
            <a:extLst>
              <a:ext uri="{FF2B5EF4-FFF2-40B4-BE49-F238E27FC236}">
                <a16:creationId xmlns:a16="http://schemas.microsoft.com/office/drawing/2014/main" id="{E43AF5BE-5938-48C0-928C-29F1419D63A5}"/>
              </a:ext>
            </a:extLst>
          </p:cNvPr>
          <p:cNvSpPr txBox="1">
            <a:spLocks noChangeArrowheads="1"/>
          </p:cNvSpPr>
          <p:nvPr/>
        </p:nvSpPr>
        <p:spPr bwMode="auto">
          <a:xfrm>
            <a:off x="7164388" y="6309310"/>
            <a:ext cx="876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fr-FR" altLang="it-IT" sz="1400"/>
              <a:t>T</a:t>
            </a:r>
            <a:r>
              <a:rPr lang="fr-FR" altLang="it-IT" sz="1400" baseline="-25000"/>
              <a:t>1d </a:t>
            </a:r>
            <a:r>
              <a:rPr lang="fr-FR" altLang="it-IT" sz="1400"/>
              <a:t>=1</a:t>
            </a:r>
            <a:r>
              <a:rPr lang="it-IT" altLang="it-IT"/>
              <a:t> </a:t>
            </a:r>
          </a:p>
        </p:txBody>
      </p:sp>
      <p:sp>
        <p:nvSpPr>
          <p:cNvPr id="36907" name="AutoShape 53">
            <a:hlinkClick r:id="" action="ppaction://hlinkshowjump?jump=nextslide" highlightClick="1"/>
            <a:extLst>
              <a:ext uri="{FF2B5EF4-FFF2-40B4-BE49-F238E27FC236}">
                <a16:creationId xmlns:a16="http://schemas.microsoft.com/office/drawing/2014/main" id="{3D1235FD-A000-4645-AB05-993B5E3C0875}"/>
              </a:ext>
            </a:extLst>
          </p:cNvPr>
          <p:cNvSpPr>
            <a:spLocks noChangeArrowheads="1"/>
          </p:cNvSpPr>
          <p:nvPr/>
        </p:nvSpPr>
        <p:spPr bwMode="auto">
          <a:xfrm>
            <a:off x="8418950" y="164810"/>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0119"/>
                                        </p:tgtEl>
                                        <p:attrNameLst>
                                          <p:attrName>style.visibility</p:attrName>
                                        </p:attrNameLst>
                                      </p:cBhvr>
                                      <p:to>
                                        <p:strVal val="visible"/>
                                      </p:to>
                                    </p:set>
                                    <p:animEffect transition="in" filter="slide(fromBottom)">
                                      <p:cBhvr>
                                        <p:cTn id="7" dur="500"/>
                                        <p:tgtEl>
                                          <p:spTgt spid="901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0120"/>
                                        </p:tgtEl>
                                        <p:attrNameLst>
                                          <p:attrName>style.visibility</p:attrName>
                                        </p:attrNameLst>
                                      </p:cBhvr>
                                      <p:to>
                                        <p:strVal val="visible"/>
                                      </p:to>
                                    </p:set>
                                    <p:anim calcmode="lin" valueType="num">
                                      <p:cBhvr additive="base">
                                        <p:cTn id="12" dur="500" fill="hold"/>
                                        <p:tgtEl>
                                          <p:spTgt spid="90120"/>
                                        </p:tgtEl>
                                        <p:attrNameLst>
                                          <p:attrName>ppt_x</p:attrName>
                                        </p:attrNameLst>
                                      </p:cBhvr>
                                      <p:tavLst>
                                        <p:tav tm="0">
                                          <p:val>
                                            <p:strVal val="#ppt_x"/>
                                          </p:val>
                                        </p:tav>
                                        <p:tav tm="100000">
                                          <p:val>
                                            <p:strVal val="#ppt_x"/>
                                          </p:val>
                                        </p:tav>
                                      </p:tavLst>
                                    </p:anim>
                                    <p:anim calcmode="lin" valueType="num">
                                      <p:cBhvr additive="base">
                                        <p:cTn id="13" dur="500" fill="hold"/>
                                        <p:tgtEl>
                                          <p:spTgt spid="9012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90121"/>
                                        </p:tgtEl>
                                        <p:attrNameLst>
                                          <p:attrName>style.visibility</p:attrName>
                                        </p:attrNameLst>
                                      </p:cBhvr>
                                      <p:to>
                                        <p:strVal val="visible"/>
                                      </p:to>
                                    </p:set>
                                    <p:anim calcmode="lin" valueType="num">
                                      <p:cBhvr additive="base">
                                        <p:cTn id="18" dur="500" fill="hold"/>
                                        <p:tgtEl>
                                          <p:spTgt spid="90121"/>
                                        </p:tgtEl>
                                        <p:attrNameLst>
                                          <p:attrName>ppt_x</p:attrName>
                                        </p:attrNameLst>
                                      </p:cBhvr>
                                      <p:tavLst>
                                        <p:tav tm="0">
                                          <p:val>
                                            <p:strVal val="0-#ppt_w/2"/>
                                          </p:val>
                                        </p:tav>
                                        <p:tav tm="100000">
                                          <p:val>
                                            <p:strVal val="#ppt_x"/>
                                          </p:val>
                                        </p:tav>
                                      </p:tavLst>
                                    </p:anim>
                                    <p:anim calcmode="lin" valueType="num">
                                      <p:cBhvr additive="base">
                                        <p:cTn id="19" dur="500" fill="hold"/>
                                        <p:tgtEl>
                                          <p:spTgt spid="90121"/>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1" fill="hold" grpId="0" nodeType="clickEffect">
                                  <p:stCondLst>
                                    <p:cond delay="0"/>
                                  </p:stCondLst>
                                  <p:childTnLst>
                                    <p:set>
                                      <p:cBhvr>
                                        <p:cTn id="23" dur="1" fill="hold">
                                          <p:stCondLst>
                                            <p:cond delay="0"/>
                                          </p:stCondLst>
                                        </p:cTn>
                                        <p:tgtEl>
                                          <p:spTgt spid="90122"/>
                                        </p:tgtEl>
                                        <p:attrNameLst>
                                          <p:attrName>style.visibility</p:attrName>
                                        </p:attrNameLst>
                                      </p:cBhvr>
                                      <p:to>
                                        <p:strVal val="visible"/>
                                      </p:to>
                                    </p:set>
                                    <p:anim calcmode="lin" valueType="num">
                                      <p:cBhvr additive="base">
                                        <p:cTn id="24" dur="500" fill="hold"/>
                                        <p:tgtEl>
                                          <p:spTgt spid="90122"/>
                                        </p:tgtEl>
                                        <p:attrNameLst>
                                          <p:attrName>ppt_x</p:attrName>
                                        </p:attrNameLst>
                                      </p:cBhvr>
                                      <p:tavLst>
                                        <p:tav tm="0">
                                          <p:val>
                                            <p:strVal val="#ppt_x"/>
                                          </p:val>
                                        </p:tav>
                                        <p:tav tm="100000">
                                          <p:val>
                                            <p:strVal val="#ppt_x"/>
                                          </p:val>
                                        </p:tav>
                                      </p:tavLst>
                                    </p:anim>
                                    <p:anim calcmode="lin" valueType="num">
                                      <p:cBhvr additive="base">
                                        <p:cTn id="25" dur="500" fill="hold"/>
                                        <p:tgtEl>
                                          <p:spTgt spid="90122"/>
                                        </p:tgtEl>
                                        <p:attrNameLst>
                                          <p:attrName>ppt_y</p:attrName>
                                        </p:attrNameLst>
                                      </p:cBhvr>
                                      <p:tavLst>
                                        <p:tav tm="0">
                                          <p:val>
                                            <p:strVal val="0-#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90123"/>
                                        </p:tgtEl>
                                        <p:attrNameLst>
                                          <p:attrName>style.visibility</p:attrName>
                                        </p:attrNameLst>
                                      </p:cBhvr>
                                      <p:to>
                                        <p:strVal val="visible"/>
                                      </p:to>
                                    </p:set>
                                    <p:anim calcmode="lin" valueType="num">
                                      <p:cBhvr additive="base">
                                        <p:cTn id="30" dur="500" fill="hold"/>
                                        <p:tgtEl>
                                          <p:spTgt spid="90123"/>
                                        </p:tgtEl>
                                        <p:attrNameLst>
                                          <p:attrName>ppt_x</p:attrName>
                                        </p:attrNameLst>
                                      </p:cBhvr>
                                      <p:tavLst>
                                        <p:tav tm="0">
                                          <p:val>
                                            <p:strVal val="1+#ppt_w/2"/>
                                          </p:val>
                                        </p:tav>
                                        <p:tav tm="100000">
                                          <p:val>
                                            <p:strVal val="#ppt_x"/>
                                          </p:val>
                                        </p:tav>
                                      </p:tavLst>
                                    </p:anim>
                                    <p:anim calcmode="lin" valueType="num">
                                      <p:cBhvr additive="base">
                                        <p:cTn id="31" dur="500" fill="hold"/>
                                        <p:tgtEl>
                                          <p:spTgt spid="90123"/>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0124"/>
                                        </p:tgtEl>
                                        <p:attrNameLst>
                                          <p:attrName>style.visibility</p:attrName>
                                        </p:attrNameLst>
                                      </p:cBhvr>
                                      <p:to>
                                        <p:strVal val="visible"/>
                                      </p:to>
                                    </p:set>
                                    <p:anim calcmode="lin" valueType="num">
                                      <p:cBhvr additive="base">
                                        <p:cTn id="36" dur="500" fill="hold"/>
                                        <p:tgtEl>
                                          <p:spTgt spid="90124"/>
                                        </p:tgtEl>
                                        <p:attrNameLst>
                                          <p:attrName>ppt_x</p:attrName>
                                        </p:attrNameLst>
                                      </p:cBhvr>
                                      <p:tavLst>
                                        <p:tav tm="0">
                                          <p:val>
                                            <p:strVal val="#ppt_x"/>
                                          </p:val>
                                        </p:tav>
                                        <p:tav tm="100000">
                                          <p:val>
                                            <p:strVal val="#ppt_x"/>
                                          </p:val>
                                        </p:tav>
                                      </p:tavLst>
                                    </p:anim>
                                    <p:anim calcmode="lin" valueType="num">
                                      <p:cBhvr additive="base">
                                        <p:cTn id="37" dur="500" fill="hold"/>
                                        <p:tgtEl>
                                          <p:spTgt spid="90124"/>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90127"/>
                                        </p:tgtEl>
                                        <p:attrNameLst>
                                          <p:attrName>style.visibility</p:attrName>
                                        </p:attrNameLst>
                                      </p:cBhvr>
                                      <p:to>
                                        <p:strVal val="visible"/>
                                      </p:to>
                                    </p:set>
                                    <p:anim calcmode="lin" valueType="num">
                                      <p:cBhvr additive="base">
                                        <p:cTn id="42" dur="500" fill="hold"/>
                                        <p:tgtEl>
                                          <p:spTgt spid="90127"/>
                                        </p:tgtEl>
                                        <p:attrNameLst>
                                          <p:attrName>ppt_x</p:attrName>
                                        </p:attrNameLst>
                                      </p:cBhvr>
                                      <p:tavLst>
                                        <p:tav tm="0">
                                          <p:val>
                                            <p:strVal val="#ppt_x"/>
                                          </p:val>
                                        </p:tav>
                                        <p:tav tm="100000">
                                          <p:val>
                                            <p:strVal val="#ppt_x"/>
                                          </p:val>
                                        </p:tav>
                                      </p:tavLst>
                                    </p:anim>
                                    <p:anim calcmode="lin" valueType="num">
                                      <p:cBhvr additive="base">
                                        <p:cTn id="43" dur="500" fill="hold"/>
                                        <p:tgtEl>
                                          <p:spTgt spid="90127"/>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90128"/>
                                        </p:tgtEl>
                                        <p:attrNameLst>
                                          <p:attrName>style.visibility</p:attrName>
                                        </p:attrNameLst>
                                      </p:cBhvr>
                                      <p:to>
                                        <p:strVal val="visible"/>
                                      </p:to>
                                    </p:set>
                                    <p:anim calcmode="lin" valueType="num">
                                      <p:cBhvr additive="base">
                                        <p:cTn id="48" dur="500" fill="hold"/>
                                        <p:tgtEl>
                                          <p:spTgt spid="90128"/>
                                        </p:tgtEl>
                                        <p:attrNameLst>
                                          <p:attrName>ppt_x</p:attrName>
                                        </p:attrNameLst>
                                      </p:cBhvr>
                                      <p:tavLst>
                                        <p:tav tm="0">
                                          <p:val>
                                            <p:strVal val="0-#ppt_w/2"/>
                                          </p:val>
                                        </p:tav>
                                        <p:tav tm="100000">
                                          <p:val>
                                            <p:strVal val="#ppt_x"/>
                                          </p:val>
                                        </p:tav>
                                      </p:tavLst>
                                    </p:anim>
                                    <p:anim calcmode="lin" valueType="num">
                                      <p:cBhvr additive="base">
                                        <p:cTn id="49" dur="500" fill="hold"/>
                                        <p:tgtEl>
                                          <p:spTgt spid="90128"/>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1" fill="hold" grpId="0" nodeType="clickEffect">
                                  <p:stCondLst>
                                    <p:cond delay="0"/>
                                  </p:stCondLst>
                                  <p:childTnLst>
                                    <p:set>
                                      <p:cBhvr>
                                        <p:cTn id="53" dur="1" fill="hold">
                                          <p:stCondLst>
                                            <p:cond delay="0"/>
                                          </p:stCondLst>
                                        </p:cTn>
                                        <p:tgtEl>
                                          <p:spTgt spid="90129"/>
                                        </p:tgtEl>
                                        <p:attrNameLst>
                                          <p:attrName>style.visibility</p:attrName>
                                        </p:attrNameLst>
                                      </p:cBhvr>
                                      <p:to>
                                        <p:strVal val="visible"/>
                                      </p:to>
                                    </p:set>
                                    <p:anim calcmode="lin" valueType="num">
                                      <p:cBhvr additive="base">
                                        <p:cTn id="54" dur="500" fill="hold"/>
                                        <p:tgtEl>
                                          <p:spTgt spid="90129"/>
                                        </p:tgtEl>
                                        <p:attrNameLst>
                                          <p:attrName>ppt_x</p:attrName>
                                        </p:attrNameLst>
                                      </p:cBhvr>
                                      <p:tavLst>
                                        <p:tav tm="0">
                                          <p:val>
                                            <p:strVal val="#ppt_x"/>
                                          </p:val>
                                        </p:tav>
                                        <p:tav tm="100000">
                                          <p:val>
                                            <p:strVal val="#ppt_x"/>
                                          </p:val>
                                        </p:tav>
                                      </p:tavLst>
                                    </p:anim>
                                    <p:anim calcmode="lin" valueType="num">
                                      <p:cBhvr additive="base">
                                        <p:cTn id="55" dur="500" fill="hold"/>
                                        <p:tgtEl>
                                          <p:spTgt spid="90129"/>
                                        </p:tgtEl>
                                        <p:attrNameLst>
                                          <p:attrName>ppt_y</p:attrName>
                                        </p:attrNameLst>
                                      </p:cBhvr>
                                      <p:tavLst>
                                        <p:tav tm="0">
                                          <p:val>
                                            <p:strVal val="0-#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90130"/>
                                        </p:tgtEl>
                                        <p:attrNameLst>
                                          <p:attrName>style.visibility</p:attrName>
                                        </p:attrNameLst>
                                      </p:cBhvr>
                                      <p:to>
                                        <p:strVal val="visible"/>
                                      </p:to>
                                    </p:set>
                                    <p:anim calcmode="lin" valueType="num">
                                      <p:cBhvr additive="base">
                                        <p:cTn id="60" dur="500" fill="hold"/>
                                        <p:tgtEl>
                                          <p:spTgt spid="90130"/>
                                        </p:tgtEl>
                                        <p:attrNameLst>
                                          <p:attrName>ppt_x</p:attrName>
                                        </p:attrNameLst>
                                      </p:cBhvr>
                                      <p:tavLst>
                                        <p:tav tm="0">
                                          <p:val>
                                            <p:strVal val="1+#ppt_w/2"/>
                                          </p:val>
                                        </p:tav>
                                        <p:tav tm="100000">
                                          <p:val>
                                            <p:strVal val="#ppt_x"/>
                                          </p:val>
                                        </p:tav>
                                      </p:tavLst>
                                    </p:anim>
                                    <p:anim calcmode="lin" valueType="num">
                                      <p:cBhvr additive="base">
                                        <p:cTn id="61" dur="500" fill="hold"/>
                                        <p:tgtEl>
                                          <p:spTgt spid="90130"/>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90131"/>
                                        </p:tgtEl>
                                        <p:attrNameLst>
                                          <p:attrName>style.visibility</p:attrName>
                                        </p:attrNameLst>
                                      </p:cBhvr>
                                      <p:to>
                                        <p:strVal val="visible"/>
                                      </p:to>
                                    </p:set>
                                    <p:anim calcmode="lin" valueType="num">
                                      <p:cBhvr additive="base">
                                        <p:cTn id="66" dur="500" fill="hold"/>
                                        <p:tgtEl>
                                          <p:spTgt spid="90131"/>
                                        </p:tgtEl>
                                        <p:attrNameLst>
                                          <p:attrName>ppt_x</p:attrName>
                                        </p:attrNameLst>
                                      </p:cBhvr>
                                      <p:tavLst>
                                        <p:tav tm="0">
                                          <p:val>
                                            <p:strVal val="#ppt_x"/>
                                          </p:val>
                                        </p:tav>
                                        <p:tav tm="100000">
                                          <p:val>
                                            <p:strVal val="#ppt_x"/>
                                          </p:val>
                                        </p:tav>
                                      </p:tavLst>
                                    </p:anim>
                                    <p:anim calcmode="lin" valueType="num">
                                      <p:cBhvr additive="base">
                                        <p:cTn id="67" dur="500" fill="hold"/>
                                        <p:tgtEl>
                                          <p:spTgt spid="90131"/>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4" fill="hold" grpId="0" nodeType="clickEffect">
                                  <p:stCondLst>
                                    <p:cond delay="0"/>
                                  </p:stCondLst>
                                  <p:childTnLst>
                                    <p:set>
                                      <p:cBhvr>
                                        <p:cTn id="71" dur="1" fill="hold">
                                          <p:stCondLst>
                                            <p:cond delay="0"/>
                                          </p:stCondLst>
                                        </p:cTn>
                                        <p:tgtEl>
                                          <p:spTgt spid="90132"/>
                                        </p:tgtEl>
                                        <p:attrNameLst>
                                          <p:attrName>style.visibility</p:attrName>
                                        </p:attrNameLst>
                                      </p:cBhvr>
                                      <p:to>
                                        <p:strVal val="visible"/>
                                      </p:to>
                                    </p:set>
                                    <p:animEffect transition="in" filter="slide(fromBottom)">
                                      <p:cBhvr>
                                        <p:cTn id="72" dur="500"/>
                                        <p:tgtEl>
                                          <p:spTgt spid="9013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90133"/>
                                        </p:tgtEl>
                                        <p:attrNameLst>
                                          <p:attrName>style.visibility</p:attrName>
                                        </p:attrNameLst>
                                      </p:cBhvr>
                                      <p:to>
                                        <p:strVal val="visible"/>
                                      </p:to>
                                    </p:set>
                                    <p:anim calcmode="lin" valueType="num">
                                      <p:cBhvr additive="base">
                                        <p:cTn id="77" dur="500" fill="hold"/>
                                        <p:tgtEl>
                                          <p:spTgt spid="90133"/>
                                        </p:tgtEl>
                                        <p:attrNameLst>
                                          <p:attrName>ppt_x</p:attrName>
                                        </p:attrNameLst>
                                      </p:cBhvr>
                                      <p:tavLst>
                                        <p:tav tm="0">
                                          <p:val>
                                            <p:strVal val="#ppt_x"/>
                                          </p:val>
                                        </p:tav>
                                        <p:tav tm="100000">
                                          <p:val>
                                            <p:strVal val="#ppt_x"/>
                                          </p:val>
                                        </p:tav>
                                      </p:tavLst>
                                    </p:anim>
                                    <p:anim calcmode="lin" valueType="num">
                                      <p:cBhvr additive="base">
                                        <p:cTn id="78" dur="500" fill="hold"/>
                                        <p:tgtEl>
                                          <p:spTgt spid="90133"/>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90134"/>
                                        </p:tgtEl>
                                        <p:attrNameLst>
                                          <p:attrName>style.visibility</p:attrName>
                                        </p:attrNameLst>
                                      </p:cBhvr>
                                      <p:to>
                                        <p:strVal val="visible"/>
                                      </p:to>
                                    </p:set>
                                    <p:anim calcmode="lin" valueType="num">
                                      <p:cBhvr additive="base">
                                        <p:cTn id="83" dur="500" fill="hold"/>
                                        <p:tgtEl>
                                          <p:spTgt spid="90134"/>
                                        </p:tgtEl>
                                        <p:attrNameLst>
                                          <p:attrName>ppt_x</p:attrName>
                                        </p:attrNameLst>
                                      </p:cBhvr>
                                      <p:tavLst>
                                        <p:tav tm="0">
                                          <p:val>
                                            <p:strVal val="0-#ppt_w/2"/>
                                          </p:val>
                                        </p:tav>
                                        <p:tav tm="100000">
                                          <p:val>
                                            <p:strVal val="#ppt_x"/>
                                          </p:val>
                                        </p:tav>
                                      </p:tavLst>
                                    </p:anim>
                                    <p:anim calcmode="lin" valueType="num">
                                      <p:cBhvr additive="base">
                                        <p:cTn id="84" dur="500" fill="hold"/>
                                        <p:tgtEl>
                                          <p:spTgt spid="90134"/>
                                        </p:tgtEl>
                                        <p:attrNameLst>
                                          <p:attrName>ppt_y</p:attrName>
                                        </p:attrNameLst>
                                      </p:cBhvr>
                                      <p:tavLst>
                                        <p:tav tm="0">
                                          <p:val>
                                            <p:strVal val="#ppt_y"/>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1" fill="hold" grpId="0" nodeType="clickEffect">
                                  <p:stCondLst>
                                    <p:cond delay="0"/>
                                  </p:stCondLst>
                                  <p:childTnLst>
                                    <p:set>
                                      <p:cBhvr>
                                        <p:cTn id="88" dur="1" fill="hold">
                                          <p:stCondLst>
                                            <p:cond delay="0"/>
                                          </p:stCondLst>
                                        </p:cTn>
                                        <p:tgtEl>
                                          <p:spTgt spid="90135"/>
                                        </p:tgtEl>
                                        <p:attrNameLst>
                                          <p:attrName>style.visibility</p:attrName>
                                        </p:attrNameLst>
                                      </p:cBhvr>
                                      <p:to>
                                        <p:strVal val="visible"/>
                                      </p:to>
                                    </p:set>
                                    <p:anim calcmode="lin" valueType="num">
                                      <p:cBhvr additive="base">
                                        <p:cTn id="89" dur="500" fill="hold"/>
                                        <p:tgtEl>
                                          <p:spTgt spid="90135"/>
                                        </p:tgtEl>
                                        <p:attrNameLst>
                                          <p:attrName>ppt_x</p:attrName>
                                        </p:attrNameLst>
                                      </p:cBhvr>
                                      <p:tavLst>
                                        <p:tav tm="0">
                                          <p:val>
                                            <p:strVal val="#ppt_x"/>
                                          </p:val>
                                        </p:tav>
                                        <p:tav tm="100000">
                                          <p:val>
                                            <p:strVal val="#ppt_x"/>
                                          </p:val>
                                        </p:tav>
                                      </p:tavLst>
                                    </p:anim>
                                    <p:anim calcmode="lin" valueType="num">
                                      <p:cBhvr additive="base">
                                        <p:cTn id="90" dur="500" fill="hold"/>
                                        <p:tgtEl>
                                          <p:spTgt spid="90135"/>
                                        </p:tgtEl>
                                        <p:attrNameLst>
                                          <p:attrName>ppt_y</p:attrName>
                                        </p:attrNameLst>
                                      </p:cBhvr>
                                      <p:tavLst>
                                        <p:tav tm="0">
                                          <p:val>
                                            <p:strVal val="0-#ppt_h/2"/>
                                          </p:val>
                                        </p:tav>
                                        <p:tav tm="100000">
                                          <p:val>
                                            <p:strVal val="#ppt_y"/>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2" presetClass="entr" presetSubtype="2" fill="hold" grpId="0" nodeType="clickEffect">
                                  <p:stCondLst>
                                    <p:cond delay="0"/>
                                  </p:stCondLst>
                                  <p:childTnLst>
                                    <p:set>
                                      <p:cBhvr>
                                        <p:cTn id="94" dur="1" fill="hold">
                                          <p:stCondLst>
                                            <p:cond delay="0"/>
                                          </p:stCondLst>
                                        </p:cTn>
                                        <p:tgtEl>
                                          <p:spTgt spid="90136"/>
                                        </p:tgtEl>
                                        <p:attrNameLst>
                                          <p:attrName>style.visibility</p:attrName>
                                        </p:attrNameLst>
                                      </p:cBhvr>
                                      <p:to>
                                        <p:strVal val="visible"/>
                                      </p:to>
                                    </p:set>
                                    <p:anim calcmode="lin" valueType="num">
                                      <p:cBhvr additive="base">
                                        <p:cTn id="95" dur="500" fill="hold"/>
                                        <p:tgtEl>
                                          <p:spTgt spid="90136"/>
                                        </p:tgtEl>
                                        <p:attrNameLst>
                                          <p:attrName>ppt_x</p:attrName>
                                        </p:attrNameLst>
                                      </p:cBhvr>
                                      <p:tavLst>
                                        <p:tav tm="0">
                                          <p:val>
                                            <p:strVal val="1+#ppt_w/2"/>
                                          </p:val>
                                        </p:tav>
                                        <p:tav tm="100000">
                                          <p:val>
                                            <p:strVal val="#ppt_x"/>
                                          </p:val>
                                        </p:tav>
                                      </p:tavLst>
                                    </p:anim>
                                    <p:anim calcmode="lin" valueType="num">
                                      <p:cBhvr additive="base">
                                        <p:cTn id="96" dur="500" fill="hold"/>
                                        <p:tgtEl>
                                          <p:spTgt spid="90136"/>
                                        </p:tgtEl>
                                        <p:attrNameLst>
                                          <p:attrName>ppt_y</p:attrName>
                                        </p:attrNameLst>
                                      </p:cBhvr>
                                      <p:tavLst>
                                        <p:tav tm="0">
                                          <p:val>
                                            <p:strVal val="#ppt_y"/>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90139"/>
                                        </p:tgtEl>
                                        <p:attrNameLst>
                                          <p:attrName>style.visibility</p:attrName>
                                        </p:attrNameLst>
                                      </p:cBhvr>
                                      <p:to>
                                        <p:strVal val="visible"/>
                                      </p:to>
                                    </p:set>
                                    <p:anim calcmode="lin" valueType="num">
                                      <p:cBhvr additive="base">
                                        <p:cTn id="101" dur="500" fill="hold"/>
                                        <p:tgtEl>
                                          <p:spTgt spid="90139"/>
                                        </p:tgtEl>
                                        <p:attrNameLst>
                                          <p:attrName>ppt_x</p:attrName>
                                        </p:attrNameLst>
                                      </p:cBhvr>
                                      <p:tavLst>
                                        <p:tav tm="0">
                                          <p:val>
                                            <p:strVal val="#ppt_x"/>
                                          </p:val>
                                        </p:tav>
                                        <p:tav tm="100000">
                                          <p:val>
                                            <p:strVal val="#ppt_x"/>
                                          </p:val>
                                        </p:tav>
                                      </p:tavLst>
                                    </p:anim>
                                    <p:anim calcmode="lin" valueType="num">
                                      <p:cBhvr additive="base">
                                        <p:cTn id="102" dur="500" fill="hold"/>
                                        <p:tgtEl>
                                          <p:spTgt spid="90139"/>
                                        </p:tgtEl>
                                        <p:attrNameLst>
                                          <p:attrName>ppt_y</p:attrName>
                                        </p:attrNameLst>
                                      </p:cBhvr>
                                      <p:tavLst>
                                        <p:tav tm="0">
                                          <p:val>
                                            <p:strVal val="1+#ppt_h/2"/>
                                          </p:val>
                                        </p:tav>
                                        <p:tav tm="100000">
                                          <p:val>
                                            <p:strVal val="#ppt_y"/>
                                          </p:val>
                                        </p:tav>
                                      </p:tavLst>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90140"/>
                                        </p:tgtEl>
                                        <p:attrNameLst>
                                          <p:attrName>style.visibility</p:attrName>
                                        </p:attrNameLst>
                                      </p:cBhvr>
                                      <p:to>
                                        <p:strVal val="visible"/>
                                      </p:to>
                                    </p:set>
                                    <p:anim calcmode="lin" valueType="num">
                                      <p:cBhvr additive="base">
                                        <p:cTn id="107" dur="500" fill="hold"/>
                                        <p:tgtEl>
                                          <p:spTgt spid="90140"/>
                                        </p:tgtEl>
                                        <p:attrNameLst>
                                          <p:attrName>ppt_x</p:attrName>
                                        </p:attrNameLst>
                                      </p:cBhvr>
                                      <p:tavLst>
                                        <p:tav tm="0">
                                          <p:val>
                                            <p:strVal val="#ppt_x"/>
                                          </p:val>
                                        </p:tav>
                                        <p:tav tm="100000">
                                          <p:val>
                                            <p:strVal val="#ppt_x"/>
                                          </p:val>
                                        </p:tav>
                                      </p:tavLst>
                                    </p:anim>
                                    <p:anim calcmode="lin" valueType="num">
                                      <p:cBhvr additive="base">
                                        <p:cTn id="108" dur="500" fill="hold"/>
                                        <p:tgtEl>
                                          <p:spTgt spid="90140"/>
                                        </p:tgtEl>
                                        <p:attrNameLst>
                                          <p:attrName>ppt_y</p:attrName>
                                        </p:attrNameLst>
                                      </p:cBhvr>
                                      <p:tavLst>
                                        <p:tav tm="0">
                                          <p:val>
                                            <p:strVal val="1+#ppt_h/2"/>
                                          </p:val>
                                        </p:tav>
                                        <p:tav tm="100000">
                                          <p:val>
                                            <p:strVal val="#ppt_y"/>
                                          </p:val>
                                        </p:tav>
                                      </p:tavLst>
                                    </p:anim>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 presetClass="entr" presetSubtype="8" fill="hold" grpId="0" nodeType="clickEffect">
                                  <p:stCondLst>
                                    <p:cond delay="0"/>
                                  </p:stCondLst>
                                  <p:childTnLst>
                                    <p:set>
                                      <p:cBhvr>
                                        <p:cTn id="112" dur="1" fill="hold">
                                          <p:stCondLst>
                                            <p:cond delay="0"/>
                                          </p:stCondLst>
                                        </p:cTn>
                                        <p:tgtEl>
                                          <p:spTgt spid="90141"/>
                                        </p:tgtEl>
                                        <p:attrNameLst>
                                          <p:attrName>style.visibility</p:attrName>
                                        </p:attrNameLst>
                                      </p:cBhvr>
                                      <p:to>
                                        <p:strVal val="visible"/>
                                      </p:to>
                                    </p:set>
                                    <p:anim calcmode="lin" valueType="num">
                                      <p:cBhvr additive="base">
                                        <p:cTn id="113" dur="500" fill="hold"/>
                                        <p:tgtEl>
                                          <p:spTgt spid="90141"/>
                                        </p:tgtEl>
                                        <p:attrNameLst>
                                          <p:attrName>ppt_x</p:attrName>
                                        </p:attrNameLst>
                                      </p:cBhvr>
                                      <p:tavLst>
                                        <p:tav tm="0">
                                          <p:val>
                                            <p:strVal val="0-#ppt_w/2"/>
                                          </p:val>
                                        </p:tav>
                                        <p:tav tm="100000">
                                          <p:val>
                                            <p:strVal val="#ppt_x"/>
                                          </p:val>
                                        </p:tav>
                                      </p:tavLst>
                                    </p:anim>
                                    <p:anim calcmode="lin" valueType="num">
                                      <p:cBhvr additive="base">
                                        <p:cTn id="114" dur="500" fill="hold"/>
                                        <p:tgtEl>
                                          <p:spTgt spid="90141"/>
                                        </p:tgtEl>
                                        <p:attrNameLst>
                                          <p:attrName>ppt_y</p:attrName>
                                        </p:attrNameLst>
                                      </p:cBhvr>
                                      <p:tavLst>
                                        <p:tav tm="0">
                                          <p:val>
                                            <p:strVal val="#ppt_y"/>
                                          </p:val>
                                        </p:tav>
                                        <p:tav tm="100000">
                                          <p:val>
                                            <p:strVal val="#ppt_y"/>
                                          </p:val>
                                        </p:tav>
                                      </p:tavLst>
                                    </p:anim>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 presetClass="entr" presetSubtype="1" fill="hold" grpId="0" nodeType="clickEffect">
                                  <p:stCondLst>
                                    <p:cond delay="0"/>
                                  </p:stCondLst>
                                  <p:childTnLst>
                                    <p:set>
                                      <p:cBhvr>
                                        <p:cTn id="118" dur="1" fill="hold">
                                          <p:stCondLst>
                                            <p:cond delay="0"/>
                                          </p:stCondLst>
                                        </p:cTn>
                                        <p:tgtEl>
                                          <p:spTgt spid="90142"/>
                                        </p:tgtEl>
                                        <p:attrNameLst>
                                          <p:attrName>style.visibility</p:attrName>
                                        </p:attrNameLst>
                                      </p:cBhvr>
                                      <p:to>
                                        <p:strVal val="visible"/>
                                      </p:to>
                                    </p:set>
                                    <p:anim calcmode="lin" valueType="num">
                                      <p:cBhvr additive="base">
                                        <p:cTn id="119" dur="500" fill="hold"/>
                                        <p:tgtEl>
                                          <p:spTgt spid="90142"/>
                                        </p:tgtEl>
                                        <p:attrNameLst>
                                          <p:attrName>ppt_x</p:attrName>
                                        </p:attrNameLst>
                                      </p:cBhvr>
                                      <p:tavLst>
                                        <p:tav tm="0">
                                          <p:val>
                                            <p:strVal val="#ppt_x"/>
                                          </p:val>
                                        </p:tav>
                                        <p:tav tm="100000">
                                          <p:val>
                                            <p:strVal val="#ppt_x"/>
                                          </p:val>
                                        </p:tav>
                                      </p:tavLst>
                                    </p:anim>
                                    <p:anim calcmode="lin" valueType="num">
                                      <p:cBhvr additive="base">
                                        <p:cTn id="120" dur="500" fill="hold"/>
                                        <p:tgtEl>
                                          <p:spTgt spid="90142"/>
                                        </p:tgtEl>
                                        <p:attrNameLst>
                                          <p:attrName>ppt_y</p:attrName>
                                        </p:attrNameLst>
                                      </p:cBhvr>
                                      <p:tavLst>
                                        <p:tav tm="0">
                                          <p:val>
                                            <p:strVal val="0-#ppt_h/2"/>
                                          </p:val>
                                        </p:tav>
                                        <p:tav tm="100000">
                                          <p:val>
                                            <p:strVal val="#ppt_y"/>
                                          </p:val>
                                        </p:tav>
                                      </p:tavLst>
                                    </p:anim>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 presetClass="entr" presetSubtype="2" fill="hold" grpId="0" nodeType="clickEffect">
                                  <p:stCondLst>
                                    <p:cond delay="0"/>
                                  </p:stCondLst>
                                  <p:childTnLst>
                                    <p:set>
                                      <p:cBhvr>
                                        <p:cTn id="124" dur="1" fill="hold">
                                          <p:stCondLst>
                                            <p:cond delay="0"/>
                                          </p:stCondLst>
                                        </p:cTn>
                                        <p:tgtEl>
                                          <p:spTgt spid="90143"/>
                                        </p:tgtEl>
                                        <p:attrNameLst>
                                          <p:attrName>style.visibility</p:attrName>
                                        </p:attrNameLst>
                                      </p:cBhvr>
                                      <p:to>
                                        <p:strVal val="visible"/>
                                      </p:to>
                                    </p:set>
                                    <p:anim calcmode="lin" valueType="num">
                                      <p:cBhvr additive="base">
                                        <p:cTn id="125" dur="500" fill="hold"/>
                                        <p:tgtEl>
                                          <p:spTgt spid="90143"/>
                                        </p:tgtEl>
                                        <p:attrNameLst>
                                          <p:attrName>ppt_x</p:attrName>
                                        </p:attrNameLst>
                                      </p:cBhvr>
                                      <p:tavLst>
                                        <p:tav tm="0">
                                          <p:val>
                                            <p:strVal val="1+#ppt_w/2"/>
                                          </p:val>
                                        </p:tav>
                                        <p:tav tm="100000">
                                          <p:val>
                                            <p:strVal val="#ppt_x"/>
                                          </p:val>
                                        </p:tav>
                                      </p:tavLst>
                                    </p:anim>
                                    <p:anim calcmode="lin" valueType="num">
                                      <p:cBhvr additive="base">
                                        <p:cTn id="126" dur="500" fill="hold"/>
                                        <p:tgtEl>
                                          <p:spTgt spid="90143"/>
                                        </p:tgtEl>
                                        <p:attrNameLst>
                                          <p:attrName>ppt_y</p:attrName>
                                        </p:attrNameLst>
                                      </p:cBhvr>
                                      <p:tavLst>
                                        <p:tav tm="0">
                                          <p:val>
                                            <p:strVal val="#ppt_y"/>
                                          </p:val>
                                        </p:tav>
                                        <p:tav tm="100000">
                                          <p:val>
                                            <p:strVal val="#ppt_y"/>
                                          </p:val>
                                        </p:tav>
                                      </p:tavLst>
                                    </p:anim>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 presetClass="entr" presetSubtype="4" fill="hold" grpId="0" nodeType="clickEffect">
                                  <p:stCondLst>
                                    <p:cond delay="0"/>
                                  </p:stCondLst>
                                  <p:childTnLst>
                                    <p:set>
                                      <p:cBhvr>
                                        <p:cTn id="130" dur="1" fill="hold">
                                          <p:stCondLst>
                                            <p:cond delay="0"/>
                                          </p:stCondLst>
                                        </p:cTn>
                                        <p:tgtEl>
                                          <p:spTgt spid="90144"/>
                                        </p:tgtEl>
                                        <p:attrNameLst>
                                          <p:attrName>style.visibility</p:attrName>
                                        </p:attrNameLst>
                                      </p:cBhvr>
                                      <p:to>
                                        <p:strVal val="visible"/>
                                      </p:to>
                                    </p:set>
                                    <p:anim calcmode="lin" valueType="num">
                                      <p:cBhvr additive="base">
                                        <p:cTn id="131" dur="500" fill="hold"/>
                                        <p:tgtEl>
                                          <p:spTgt spid="90144"/>
                                        </p:tgtEl>
                                        <p:attrNameLst>
                                          <p:attrName>ppt_x</p:attrName>
                                        </p:attrNameLst>
                                      </p:cBhvr>
                                      <p:tavLst>
                                        <p:tav tm="0">
                                          <p:val>
                                            <p:strVal val="#ppt_x"/>
                                          </p:val>
                                        </p:tav>
                                        <p:tav tm="100000">
                                          <p:val>
                                            <p:strVal val="#ppt_x"/>
                                          </p:val>
                                        </p:tav>
                                      </p:tavLst>
                                    </p:anim>
                                    <p:anim calcmode="lin" valueType="num">
                                      <p:cBhvr additive="base">
                                        <p:cTn id="132" dur="500" fill="hold"/>
                                        <p:tgtEl>
                                          <p:spTgt spid="90144"/>
                                        </p:tgtEl>
                                        <p:attrNameLst>
                                          <p:attrName>ppt_y</p:attrName>
                                        </p:attrNameLst>
                                      </p:cBhvr>
                                      <p:tavLst>
                                        <p:tav tm="0">
                                          <p:val>
                                            <p:strVal val="1+#ppt_h/2"/>
                                          </p:val>
                                        </p:tav>
                                        <p:tav tm="100000">
                                          <p:val>
                                            <p:strVal val="#ppt_y"/>
                                          </p:val>
                                        </p:tav>
                                      </p:tavLst>
                                    </p:anim>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2" presetClass="entr" presetSubtype="4" fill="hold" grpId="0" nodeType="clickEffect">
                                  <p:stCondLst>
                                    <p:cond delay="0"/>
                                  </p:stCondLst>
                                  <p:childTnLst>
                                    <p:set>
                                      <p:cBhvr>
                                        <p:cTn id="136" dur="1" fill="hold">
                                          <p:stCondLst>
                                            <p:cond delay="0"/>
                                          </p:stCondLst>
                                        </p:cTn>
                                        <p:tgtEl>
                                          <p:spTgt spid="90145"/>
                                        </p:tgtEl>
                                        <p:attrNameLst>
                                          <p:attrName>style.visibility</p:attrName>
                                        </p:attrNameLst>
                                      </p:cBhvr>
                                      <p:to>
                                        <p:strVal val="visible"/>
                                      </p:to>
                                    </p:set>
                                    <p:animEffect transition="in" filter="slide(fromBottom)">
                                      <p:cBhvr>
                                        <p:cTn id="137" dur="500"/>
                                        <p:tgtEl>
                                          <p:spTgt spid="90145"/>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 presetClass="entr" presetSubtype="4" fill="hold" grpId="0" nodeType="clickEffect">
                                  <p:stCondLst>
                                    <p:cond delay="0"/>
                                  </p:stCondLst>
                                  <p:childTnLst>
                                    <p:set>
                                      <p:cBhvr>
                                        <p:cTn id="141" dur="1" fill="hold">
                                          <p:stCondLst>
                                            <p:cond delay="0"/>
                                          </p:stCondLst>
                                        </p:cTn>
                                        <p:tgtEl>
                                          <p:spTgt spid="90151"/>
                                        </p:tgtEl>
                                        <p:attrNameLst>
                                          <p:attrName>style.visibility</p:attrName>
                                        </p:attrNameLst>
                                      </p:cBhvr>
                                      <p:to>
                                        <p:strVal val="visible"/>
                                      </p:to>
                                    </p:set>
                                    <p:anim calcmode="lin" valueType="num">
                                      <p:cBhvr additive="base">
                                        <p:cTn id="142" dur="500" fill="hold"/>
                                        <p:tgtEl>
                                          <p:spTgt spid="90151"/>
                                        </p:tgtEl>
                                        <p:attrNameLst>
                                          <p:attrName>ppt_x</p:attrName>
                                        </p:attrNameLst>
                                      </p:cBhvr>
                                      <p:tavLst>
                                        <p:tav tm="0">
                                          <p:val>
                                            <p:strVal val="#ppt_x"/>
                                          </p:val>
                                        </p:tav>
                                        <p:tav tm="100000">
                                          <p:val>
                                            <p:strVal val="#ppt_x"/>
                                          </p:val>
                                        </p:tav>
                                      </p:tavLst>
                                    </p:anim>
                                    <p:anim calcmode="lin" valueType="num">
                                      <p:cBhvr additive="base">
                                        <p:cTn id="143" dur="500" fill="hold"/>
                                        <p:tgtEl>
                                          <p:spTgt spid="90151"/>
                                        </p:tgtEl>
                                        <p:attrNameLst>
                                          <p:attrName>ppt_y</p:attrName>
                                        </p:attrNameLst>
                                      </p:cBhvr>
                                      <p:tavLst>
                                        <p:tav tm="0">
                                          <p:val>
                                            <p:strVal val="1+#ppt_h/2"/>
                                          </p:val>
                                        </p:tav>
                                        <p:tav tm="100000">
                                          <p:val>
                                            <p:strVal val="#ppt_y"/>
                                          </p:val>
                                        </p:tav>
                                      </p:tavLst>
                                    </p:anim>
                                  </p:childTnLst>
                                </p:cTn>
                              </p:par>
                            </p:childTnLst>
                          </p:cTn>
                        </p:par>
                      </p:childTnLst>
                    </p:cTn>
                  </p:par>
                  <p:par>
                    <p:cTn id="144" fill="hold" nodeType="clickPar">
                      <p:stCondLst>
                        <p:cond delay="indefinite"/>
                      </p:stCondLst>
                      <p:childTnLst>
                        <p:par>
                          <p:cTn id="145" fill="hold" nodeType="withGroup">
                            <p:stCondLst>
                              <p:cond delay="0"/>
                            </p:stCondLst>
                            <p:childTnLst>
                              <p:par>
                                <p:cTn id="146" presetID="2" presetClass="entr" presetSubtype="8" fill="hold" grpId="0" nodeType="clickEffect">
                                  <p:stCondLst>
                                    <p:cond delay="0"/>
                                  </p:stCondLst>
                                  <p:childTnLst>
                                    <p:set>
                                      <p:cBhvr>
                                        <p:cTn id="147" dur="1" fill="hold">
                                          <p:stCondLst>
                                            <p:cond delay="0"/>
                                          </p:stCondLst>
                                        </p:cTn>
                                        <p:tgtEl>
                                          <p:spTgt spid="90150"/>
                                        </p:tgtEl>
                                        <p:attrNameLst>
                                          <p:attrName>style.visibility</p:attrName>
                                        </p:attrNameLst>
                                      </p:cBhvr>
                                      <p:to>
                                        <p:strVal val="visible"/>
                                      </p:to>
                                    </p:set>
                                    <p:anim calcmode="lin" valueType="num">
                                      <p:cBhvr additive="base">
                                        <p:cTn id="148" dur="500" fill="hold"/>
                                        <p:tgtEl>
                                          <p:spTgt spid="90150"/>
                                        </p:tgtEl>
                                        <p:attrNameLst>
                                          <p:attrName>ppt_x</p:attrName>
                                        </p:attrNameLst>
                                      </p:cBhvr>
                                      <p:tavLst>
                                        <p:tav tm="0">
                                          <p:val>
                                            <p:strVal val="0-#ppt_w/2"/>
                                          </p:val>
                                        </p:tav>
                                        <p:tav tm="100000">
                                          <p:val>
                                            <p:strVal val="#ppt_x"/>
                                          </p:val>
                                        </p:tav>
                                      </p:tavLst>
                                    </p:anim>
                                    <p:anim calcmode="lin" valueType="num">
                                      <p:cBhvr additive="base">
                                        <p:cTn id="149" dur="500" fill="hold"/>
                                        <p:tgtEl>
                                          <p:spTgt spid="90150"/>
                                        </p:tgtEl>
                                        <p:attrNameLst>
                                          <p:attrName>ppt_y</p:attrName>
                                        </p:attrNameLst>
                                      </p:cBhvr>
                                      <p:tavLst>
                                        <p:tav tm="0">
                                          <p:val>
                                            <p:strVal val="#ppt_y"/>
                                          </p:val>
                                        </p:tav>
                                        <p:tav tm="100000">
                                          <p:val>
                                            <p:strVal val="#ppt_y"/>
                                          </p:val>
                                        </p:tav>
                                      </p:tavLst>
                                    </p:anim>
                                  </p:childTnLst>
                                </p:cTn>
                              </p:par>
                            </p:childTnLst>
                          </p:cTn>
                        </p:par>
                      </p:childTnLst>
                    </p:cTn>
                  </p:par>
                  <p:par>
                    <p:cTn id="150" fill="hold" nodeType="clickPar">
                      <p:stCondLst>
                        <p:cond delay="indefinite"/>
                      </p:stCondLst>
                      <p:childTnLst>
                        <p:par>
                          <p:cTn id="151" fill="hold" nodeType="withGroup">
                            <p:stCondLst>
                              <p:cond delay="0"/>
                            </p:stCondLst>
                            <p:childTnLst>
                              <p:par>
                                <p:cTn id="152" presetID="2" presetClass="entr" presetSubtype="1" fill="hold" grpId="0" nodeType="clickEffect">
                                  <p:stCondLst>
                                    <p:cond delay="0"/>
                                  </p:stCondLst>
                                  <p:childTnLst>
                                    <p:set>
                                      <p:cBhvr>
                                        <p:cTn id="153" dur="1" fill="hold">
                                          <p:stCondLst>
                                            <p:cond delay="0"/>
                                          </p:stCondLst>
                                        </p:cTn>
                                        <p:tgtEl>
                                          <p:spTgt spid="90146"/>
                                        </p:tgtEl>
                                        <p:attrNameLst>
                                          <p:attrName>style.visibility</p:attrName>
                                        </p:attrNameLst>
                                      </p:cBhvr>
                                      <p:to>
                                        <p:strVal val="visible"/>
                                      </p:to>
                                    </p:set>
                                    <p:anim calcmode="lin" valueType="num">
                                      <p:cBhvr additive="base">
                                        <p:cTn id="154" dur="500" fill="hold"/>
                                        <p:tgtEl>
                                          <p:spTgt spid="90146"/>
                                        </p:tgtEl>
                                        <p:attrNameLst>
                                          <p:attrName>ppt_x</p:attrName>
                                        </p:attrNameLst>
                                      </p:cBhvr>
                                      <p:tavLst>
                                        <p:tav tm="0">
                                          <p:val>
                                            <p:strVal val="#ppt_x"/>
                                          </p:val>
                                        </p:tav>
                                        <p:tav tm="100000">
                                          <p:val>
                                            <p:strVal val="#ppt_x"/>
                                          </p:val>
                                        </p:tav>
                                      </p:tavLst>
                                    </p:anim>
                                    <p:anim calcmode="lin" valueType="num">
                                      <p:cBhvr additive="base">
                                        <p:cTn id="155" dur="500" fill="hold"/>
                                        <p:tgtEl>
                                          <p:spTgt spid="90146"/>
                                        </p:tgtEl>
                                        <p:attrNameLst>
                                          <p:attrName>ppt_y</p:attrName>
                                        </p:attrNameLst>
                                      </p:cBhvr>
                                      <p:tavLst>
                                        <p:tav tm="0">
                                          <p:val>
                                            <p:strVal val="0-#ppt_h/2"/>
                                          </p:val>
                                        </p:tav>
                                        <p:tav tm="100000">
                                          <p:val>
                                            <p:strVal val="#ppt_y"/>
                                          </p:val>
                                        </p:tav>
                                      </p:tavLst>
                                    </p:anim>
                                  </p:childTnLst>
                                </p:cTn>
                              </p:par>
                            </p:childTnLst>
                          </p:cTn>
                        </p:par>
                      </p:childTnLst>
                    </p:cTn>
                  </p:par>
                  <p:par>
                    <p:cTn id="156" fill="hold" nodeType="clickPar">
                      <p:stCondLst>
                        <p:cond delay="indefinite"/>
                      </p:stCondLst>
                      <p:childTnLst>
                        <p:par>
                          <p:cTn id="157" fill="hold" nodeType="withGroup">
                            <p:stCondLst>
                              <p:cond delay="0"/>
                            </p:stCondLst>
                            <p:childTnLst>
                              <p:par>
                                <p:cTn id="158" presetID="2" presetClass="entr" presetSubtype="4" fill="hold" grpId="0" nodeType="clickEffect">
                                  <p:stCondLst>
                                    <p:cond delay="0"/>
                                  </p:stCondLst>
                                  <p:childTnLst>
                                    <p:set>
                                      <p:cBhvr>
                                        <p:cTn id="159" dur="1" fill="hold">
                                          <p:stCondLst>
                                            <p:cond delay="0"/>
                                          </p:stCondLst>
                                        </p:cTn>
                                        <p:tgtEl>
                                          <p:spTgt spid="90158"/>
                                        </p:tgtEl>
                                        <p:attrNameLst>
                                          <p:attrName>style.visibility</p:attrName>
                                        </p:attrNameLst>
                                      </p:cBhvr>
                                      <p:to>
                                        <p:strVal val="visible"/>
                                      </p:to>
                                    </p:set>
                                    <p:anim calcmode="lin" valueType="num">
                                      <p:cBhvr additive="base">
                                        <p:cTn id="160" dur="500" fill="hold"/>
                                        <p:tgtEl>
                                          <p:spTgt spid="90158"/>
                                        </p:tgtEl>
                                        <p:attrNameLst>
                                          <p:attrName>ppt_x</p:attrName>
                                        </p:attrNameLst>
                                      </p:cBhvr>
                                      <p:tavLst>
                                        <p:tav tm="0">
                                          <p:val>
                                            <p:strVal val="#ppt_x"/>
                                          </p:val>
                                        </p:tav>
                                        <p:tav tm="100000">
                                          <p:val>
                                            <p:strVal val="#ppt_x"/>
                                          </p:val>
                                        </p:tav>
                                      </p:tavLst>
                                    </p:anim>
                                    <p:anim calcmode="lin" valueType="num">
                                      <p:cBhvr additive="base">
                                        <p:cTn id="161" dur="500" fill="hold"/>
                                        <p:tgtEl>
                                          <p:spTgt spid="90158"/>
                                        </p:tgtEl>
                                        <p:attrNameLst>
                                          <p:attrName>ppt_y</p:attrName>
                                        </p:attrNameLst>
                                      </p:cBhvr>
                                      <p:tavLst>
                                        <p:tav tm="0">
                                          <p:val>
                                            <p:strVal val="1+#ppt_h/2"/>
                                          </p:val>
                                        </p:tav>
                                        <p:tav tm="100000">
                                          <p:val>
                                            <p:strVal val="#ppt_y"/>
                                          </p:val>
                                        </p:tav>
                                      </p:tavLst>
                                    </p:anim>
                                  </p:childTnLst>
                                </p:cTn>
                              </p:par>
                            </p:childTnLst>
                          </p:cTn>
                        </p:par>
                      </p:childTnLst>
                    </p:cTn>
                  </p:par>
                  <p:par>
                    <p:cTn id="162" fill="hold" nodeType="clickPar">
                      <p:stCondLst>
                        <p:cond delay="indefinite"/>
                      </p:stCondLst>
                      <p:childTnLst>
                        <p:par>
                          <p:cTn id="163" fill="hold" nodeType="withGroup">
                            <p:stCondLst>
                              <p:cond delay="0"/>
                            </p:stCondLst>
                            <p:childTnLst>
                              <p:par>
                                <p:cTn id="164" presetID="2" presetClass="entr" presetSubtype="4" fill="hold" grpId="0" nodeType="clickEffect">
                                  <p:stCondLst>
                                    <p:cond delay="0"/>
                                  </p:stCondLst>
                                  <p:childTnLst>
                                    <p:set>
                                      <p:cBhvr>
                                        <p:cTn id="165" dur="1" fill="hold">
                                          <p:stCondLst>
                                            <p:cond delay="0"/>
                                          </p:stCondLst>
                                        </p:cTn>
                                        <p:tgtEl>
                                          <p:spTgt spid="90153"/>
                                        </p:tgtEl>
                                        <p:attrNameLst>
                                          <p:attrName>style.visibility</p:attrName>
                                        </p:attrNameLst>
                                      </p:cBhvr>
                                      <p:to>
                                        <p:strVal val="visible"/>
                                      </p:to>
                                    </p:set>
                                    <p:anim calcmode="lin" valueType="num">
                                      <p:cBhvr additive="base">
                                        <p:cTn id="166" dur="500" fill="hold"/>
                                        <p:tgtEl>
                                          <p:spTgt spid="90153"/>
                                        </p:tgtEl>
                                        <p:attrNameLst>
                                          <p:attrName>ppt_x</p:attrName>
                                        </p:attrNameLst>
                                      </p:cBhvr>
                                      <p:tavLst>
                                        <p:tav tm="0">
                                          <p:val>
                                            <p:strVal val="#ppt_x"/>
                                          </p:val>
                                        </p:tav>
                                        <p:tav tm="100000">
                                          <p:val>
                                            <p:strVal val="#ppt_x"/>
                                          </p:val>
                                        </p:tav>
                                      </p:tavLst>
                                    </p:anim>
                                    <p:anim calcmode="lin" valueType="num">
                                      <p:cBhvr additive="base">
                                        <p:cTn id="167" dur="500" fill="hold"/>
                                        <p:tgtEl>
                                          <p:spTgt spid="90153"/>
                                        </p:tgtEl>
                                        <p:attrNameLst>
                                          <p:attrName>ppt_y</p:attrName>
                                        </p:attrNameLst>
                                      </p:cBhvr>
                                      <p:tavLst>
                                        <p:tav tm="0">
                                          <p:val>
                                            <p:strVal val="1+#ppt_h/2"/>
                                          </p:val>
                                        </p:tav>
                                        <p:tav tm="100000">
                                          <p:val>
                                            <p:strVal val="#ppt_y"/>
                                          </p:val>
                                        </p:tav>
                                      </p:tavLst>
                                    </p:anim>
                                  </p:childTnLst>
                                </p:cTn>
                              </p:par>
                            </p:childTnLst>
                          </p:cTn>
                        </p:par>
                      </p:childTnLst>
                    </p:cTn>
                  </p:par>
                  <p:par>
                    <p:cTn id="168" fill="hold" nodeType="clickPar">
                      <p:stCondLst>
                        <p:cond delay="indefinite"/>
                      </p:stCondLst>
                      <p:childTnLst>
                        <p:par>
                          <p:cTn id="169" fill="hold" nodeType="withGroup">
                            <p:stCondLst>
                              <p:cond delay="0"/>
                            </p:stCondLst>
                            <p:childTnLst>
                              <p:par>
                                <p:cTn id="170" presetID="2" presetClass="entr" presetSubtype="8" fill="hold" grpId="0" nodeType="clickEffect">
                                  <p:stCondLst>
                                    <p:cond delay="0"/>
                                  </p:stCondLst>
                                  <p:childTnLst>
                                    <p:set>
                                      <p:cBhvr>
                                        <p:cTn id="171" dur="1" fill="hold">
                                          <p:stCondLst>
                                            <p:cond delay="0"/>
                                          </p:stCondLst>
                                        </p:cTn>
                                        <p:tgtEl>
                                          <p:spTgt spid="90152"/>
                                        </p:tgtEl>
                                        <p:attrNameLst>
                                          <p:attrName>style.visibility</p:attrName>
                                        </p:attrNameLst>
                                      </p:cBhvr>
                                      <p:to>
                                        <p:strVal val="visible"/>
                                      </p:to>
                                    </p:set>
                                    <p:anim calcmode="lin" valueType="num">
                                      <p:cBhvr additive="base">
                                        <p:cTn id="172" dur="500" fill="hold"/>
                                        <p:tgtEl>
                                          <p:spTgt spid="90152"/>
                                        </p:tgtEl>
                                        <p:attrNameLst>
                                          <p:attrName>ppt_x</p:attrName>
                                        </p:attrNameLst>
                                      </p:cBhvr>
                                      <p:tavLst>
                                        <p:tav tm="0">
                                          <p:val>
                                            <p:strVal val="0-#ppt_w/2"/>
                                          </p:val>
                                        </p:tav>
                                        <p:tav tm="100000">
                                          <p:val>
                                            <p:strVal val="#ppt_x"/>
                                          </p:val>
                                        </p:tav>
                                      </p:tavLst>
                                    </p:anim>
                                    <p:anim calcmode="lin" valueType="num">
                                      <p:cBhvr additive="base">
                                        <p:cTn id="173" dur="500" fill="hold"/>
                                        <p:tgtEl>
                                          <p:spTgt spid="90152"/>
                                        </p:tgtEl>
                                        <p:attrNameLst>
                                          <p:attrName>ppt_y</p:attrName>
                                        </p:attrNameLst>
                                      </p:cBhvr>
                                      <p:tavLst>
                                        <p:tav tm="0">
                                          <p:val>
                                            <p:strVal val="#ppt_y"/>
                                          </p:val>
                                        </p:tav>
                                        <p:tav tm="100000">
                                          <p:val>
                                            <p:strVal val="#ppt_y"/>
                                          </p:val>
                                        </p:tav>
                                      </p:tavLst>
                                    </p:anim>
                                  </p:childTnLst>
                                </p:cTn>
                              </p:par>
                            </p:childTnLst>
                          </p:cTn>
                        </p:par>
                      </p:childTnLst>
                    </p:cTn>
                  </p:par>
                  <p:par>
                    <p:cTn id="174" fill="hold" nodeType="clickPar">
                      <p:stCondLst>
                        <p:cond delay="indefinite"/>
                      </p:stCondLst>
                      <p:childTnLst>
                        <p:par>
                          <p:cTn id="175" fill="hold" nodeType="withGroup">
                            <p:stCondLst>
                              <p:cond delay="0"/>
                            </p:stCondLst>
                            <p:childTnLst>
                              <p:par>
                                <p:cTn id="176" presetID="2" presetClass="entr" presetSubtype="1" fill="hold" grpId="0" nodeType="clickEffect">
                                  <p:stCondLst>
                                    <p:cond delay="0"/>
                                  </p:stCondLst>
                                  <p:childTnLst>
                                    <p:set>
                                      <p:cBhvr>
                                        <p:cTn id="177" dur="1" fill="hold">
                                          <p:stCondLst>
                                            <p:cond delay="0"/>
                                          </p:stCondLst>
                                        </p:cTn>
                                        <p:tgtEl>
                                          <p:spTgt spid="90147"/>
                                        </p:tgtEl>
                                        <p:attrNameLst>
                                          <p:attrName>style.visibility</p:attrName>
                                        </p:attrNameLst>
                                      </p:cBhvr>
                                      <p:to>
                                        <p:strVal val="visible"/>
                                      </p:to>
                                    </p:set>
                                    <p:anim calcmode="lin" valueType="num">
                                      <p:cBhvr additive="base">
                                        <p:cTn id="178" dur="500" fill="hold"/>
                                        <p:tgtEl>
                                          <p:spTgt spid="90147"/>
                                        </p:tgtEl>
                                        <p:attrNameLst>
                                          <p:attrName>ppt_x</p:attrName>
                                        </p:attrNameLst>
                                      </p:cBhvr>
                                      <p:tavLst>
                                        <p:tav tm="0">
                                          <p:val>
                                            <p:strVal val="#ppt_x"/>
                                          </p:val>
                                        </p:tav>
                                        <p:tav tm="100000">
                                          <p:val>
                                            <p:strVal val="#ppt_x"/>
                                          </p:val>
                                        </p:tav>
                                      </p:tavLst>
                                    </p:anim>
                                    <p:anim calcmode="lin" valueType="num">
                                      <p:cBhvr additive="base">
                                        <p:cTn id="179" dur="500" fill="hold"/>
                                        <p:tgtEl>
                                          <p:spTgt spid="90147"/>
                                        </p:tgtEl>
                                        <p:attrNameLst>
                                          <p:attrName>ppt_y</p:attrName>
                                        </p:attrNameLst>
                                      </p:cBhvr>
                                      <p:tavLst>
                                        <p:tav tm="0">
                                          <p:val>
                                            <p:strVal val="0-#ppt_h/2"/>
                                          </p:val>
                                        </p:tav>
                                        <p:tav tm="100000">
                                          <p:val>
                                            <p:strVal val="#ppt_y"/>
                                          </p:val>
                                        </p:tav>
                                      </p:tavLst>
                                    </p:anim>
                                  </p:childTnLst>
                                </p:cTn>
                              </p:par>
                            </p:childTnLst>
                          </p:cTn>
                        </p:par>
                      </p:childTnLst>
                    </p:cTn>
                  </p:par>
                  <p:par>
                    <p:cTn id="180" fill="hold" nodeType="clickPar">
                      <p:stCondLst>
                        <p:cond delay="indefinite"/>
                      </p:stCondLst>
                      <p:childTnLst>
                        <p:par>
                          <p:cTn id="181" fill="hold" nodeType="withGroup">
                            <p:stCondLst>
                              <p:cond delay="0"/>
                            </p:stCondLst>
                            <p:childTnLst>
                              <p:par>
                                <p:cTn id="182" presetID="2" presetClass="entr" presetSubtype="4" fill="hold" grpId="0" nodeType="clickEffect">
                                  <p:stCondLst>
                                    <p:cond delay="0"/>
                                  </p:stCondLst>
                                  <p:childTnLst>
                                    <p:set>
                                      <p:cBhvr>
                                        <p:cTn id="183" dur="1" fill="hold">
                                          <p:stCondLst>
                                            <p:cond delay="0"/>
                                          </p:stCondLst>
                                        </p:cTn>
                                        <p:tgtEl>
                                          <p:spTgt spid="90159"/>
                                        </p:tgtEl>
                                        <p:attrNameLst>
                                          <p:attrName>style.visibility</p:attrName>
                                        </p:attrNameLst>
                                      </p:cBhvr>
                                      <p:to>
                                        <p:strVal val="visible"/>
                                      </p:to>
                                    </p:set>
                                    <p:anim calcmode="lin" valueType="num">
                                      <p:cBhvr additive="base">
                                        <p:cTn id="184" dur="500" fill="hold"/>
                                        <p:tgtEl>
                                          <p:spTgt spid="90159"/>
                                        </p:tgtEl>
                                        <p:attrNameLst>
                                          <p:attrName>ppt_x</p:attrName>
                                        </p:attrNameLst>
                                      </p:cBhvr>
                                      <p:tavLst>
                                        <p:tav tm="0">
                                          <p:val>
                                            <p:strVal val="#ppt_x"/>
                                          </p:val>
                                        </p:tav>
                                        <p:tav tm="100000">
                                          <p:val>
                                            <p:strVal val="#ppt_x"/>
                                          </p:val>
                                        </p:tav>
                                      </p:tavLst>
                                    </p:anim>
                                    <p:anim calcmode="lin" valueType="num">
                                      <p:cBhvr additive="base">
                                        <p:cTn id="185" dur="500" fill="hold"/>
                                        <p:tgtEl>
                                          <p:spTgt spid="90159"/>
                                        </p:tgtEl>
                                        <p:attrNameLst>
                                          <p:attrName>ppt_y</p:attrName>
                                        </p:attrNameLst>
                                      </p:cBhvr>
                                      <p:tavLst>
                                        <p:tav tm="0">
                                          <p:val>
                                            <p:strVal val="1+#ppt_h/2"/>
                                          </p:val>
                                        </p:tav>
                                        <p:tav tm="100000">
                                          <p:val>
                                            <p:strVal val="#ppt_y"/>
                                          </p:val>
                                        </p:tav>
                                      </p:tavLst>
                                    </p:anim>
                                  </p:childTnLst>
                                </p:cTn>
                              </p:par>
                            </p:childTnLst>
                          </p:cTn>
                        </p:par>
                      </p:childTnLst>
                    </p:cTn>
                  </p:par>
                  <p:par>
                    <p:cTn id="186" fill="hold" nodeType="clickPar">
                      <p:stCondLst>
                        <p:cond delay="indefinite"/>
                      </p:stCondLst>
                      <p:childTnLst>
                        <p:par>
                          <p:cTn id="187" fill="hold" nodeType="withGroup">
                            <p:stCondLst>
                              <p:cond delay="0"/>
                            </p:stCondLst>
                            <p:childTnLst>
                              <p:par>
                                <p:cTn id="188" presetID="2" presetClass="entr" presetSubtype="4" fill="hold" grpId="0" nodeType="clickEffect">
                                  <p:stCondLst>
                                    <p:cond delay="0"/>
                                  </p:stCondLst>
                                  <p:childTnLst>
                                    <p:set>
                                      <p:cBhvr>
                                        <p:cTn id="189" dur="1" fill="hold">
                                          <p:stCondLst>
                                            <p:cond delay="0"/>
                                          </p:stCondLst>
                                        </p:cTn>
                                        <p:tgtEl>
                                          <p:spTgt spid="90155"/>
                                        </p:tgtEl>
                                        <p:attrNameLst>
                                          <p:attrName>style.visibility</p:attrName>
                                        </p:attrNameLst>
                                      </p:cBhvr>
                                      <p:to>
                                        <p:strVal val="visible"/>
                                      </p:to>
                                    </p:set>
                                    <p:anim calcmode="lin" valueType="num">
                                      <p:cBhvr additive="base">
                                        <p:cTn id="190" dur="500" fill="hold"/>
                                        <p:tgtEl>
                                          <p:spTgt spid="90155"/>
                                        </p:tgtEl>
                                        <p:attrNameLst>
                                          <p:attrName>ppt_x</p:attrName>
                                        </p:attrNameLst>
                                      </p:cBhvr>
                                      <p:tavLst>
                                        <p:tav tm="0">
                                          <p:val>
                                            <p:strVal val="#ppt_x"/>
                                          </p:val>
                                        </p:tav>
                                        <p:tav tm="100000">
                                          <p:val>
                                            <p:strVal val="#ppt_x"/>
                                          </p:val>
                                        </p:tav>
                                      </p:tavLst>
                                    </p:anim>
                                    <p:anim calcmode="lin" valueType="num">
                                      <p:cBhvr additive="base">
                                        <p:cTn id="191" dur="500" fill="hold"/>
                                        <p:tgtEl>
                                          <p:spTgt spid="90155"/>
                                        </p:tgtEl>
                                        <p:attrNameLst>
                                          <p:attrName>ppt_y</p:attrName>
                                        </p:attrNameLst>
                                      </p:cBhvr>
                                      <p:tavLst>
                                        <p:tav tm="0">
                                          <p:val>
                                            <p:strVal val="1+#ppt_h/2"/>
                                          </p:val>
                                        </p:tav>
                                        <p:tav tm="100000">
                                          <p:val>
                                            <p:strVal val="#ppt_y"/>
                                          </p:val>
                                        </p:tav>
                                      </p:tavLst>
                                    </p:anim>
                                  </p:childTnLst>
                                </p:cTn>
                              </p:par>
                            </p:childTnLst>
                          </p:cTn>
                        </p:par>
                      </p:childTnLst>
                    </p:cTn>
                  </p:par>
                  <p:par>
                    <p:cTn id="192" fill="hold" nodeType="clickPar">
                      <p:stCondLst>
                        <p:cond delay="indefinite"/>
                      </p:stCondLst>
                      <p:childTnLst>
                        <p:par>
                          <p:cTn id="193" fill="hold" nodeType="withGroup">
                            <p:stCondLst>
                              <p:cond delay="0"/>
                            </p:stCondLst>
                            <p:childTnLst>
                              <p:par>
                                <p:cTn id="194" presetID="2" presetClass="entr" presetSubtype="8" fill="hold" grpId="0" nodeType="clickEffect">
                                  <p:stCondLst>
                                    <p:cond delay="0"/>
                                  </p:stCondLst>
                                  <p:childTnLst>
                                    <p:set>
                                      <p:cBhvr>
                                        <p:cTn id="195" dur="1" fill="hold">
                                          <p:stCondLst>
                                            <p:cond delay="0"/>
                                          </p:stCondLst>
                                        </p:cTn>
                                        <p:tgtEl>
                                          <p:spTgt spid="90154"/>
                                        </p:tgtEl>
                                        <p:attrNameLst>
                                          <p:attrName>style.visibility</p:attrName>
                                        </p:attrNameLst>
                                      </p:cBhvr>
                                      <p:to>
                                        <p:strVal val="visible"/>
                                      </p:to>
                                    </p:set>
                                    <p:anim calcmode="lin" valueType="num">
                                      <p:cBhvr additive="base">
                                        <p:cTn id="196" dur="500" fill="hold"/>
                                        <p:tgtEl>
                                          <p:spTgt spid="90154"/>
                                        </p:tgtEl>
                                        <p:attrNameLst>
                                          <p:attrName>ppt_x</p:attrName>
                                        </p:attrNameLst>
                                      </p:cBhvr>
                                      <p:tavLst>
                                        <p:tav tm="0">
                                          <p:val>
                                            <p:strVal val="0-#ppt_w/2"/>
                                          </p:val>
                                        </p:tav>
                                        <p:tav tm="100000">
                                          <p:val>
                                            <p:strVal val="#ppt_x"/>
                                          </p:val>
                                        </p:tav>
                                      </p:tavLst>
                                    </p:anim>
                                    <p:anim calcmode="lin" valueType="num">
                                      <p:cBhvr additive="base">
                                        <p:cTn id="197" dur="500" fill="hold"/>
                                        <p:tgtEl>
                                          <p:spTgt spid="90154"/>
                                        </p:tgtEl>
                                        <p:attrNameLst>
                                          <p:attrName>ppt_y</p:attrName>
                                        </p:attrNameLst>
                                      </p:cBhvr>
                                      <p:tavLst>
                                        <p:tav tm="0">
                                          <p:val>
                                            <p:strVal val="#ppt_y"/>
                                          </p:val>
                                        </p:tav>
                                        <p:tav tm="100000">
                                          <p:val>
                                            <p:strVal val="#ppt_y"/>
                                          </p:val>
                                        </p:tav>
                                      </p:tavLst>
                                    </p:anim>
                                  </p:childTnLst>
                                </p:cTn>
                              </p:par>
                            </p:childTnLst>
                          </p:cTn>
                        </p:par>
                      </p:childTnLst>
                    </p:cTn>
                  </p:par>
                  <p:par>
                    <p:cTn id="198" fill="hold" nodeType="clickPar">
                      <p:stCondLst>
                        <p:cond delay="indefinite"/>
                      </p:stCondLst>
                      <p:childTnLst>
                        <p:par>
                          <p:cTn id="199" fill="hold" nodeType="withGroup">
                            <p:stCondLst>
                              <p:cond delay="0"/>
                            </p:stCondLst>
                            <p:childTnLst>
                              <p:par>
                                <p:cTn id="200" presetID="2" presetClass="entr" presetSubtype="1" fill="hold" grpId="0" nodeType="clickEffect">
                                  <p:stCondLst>
                                    <p:cond delay="0"/>
                                  </p:stCondLst>
                                  <p:childTnLst>
                                    <p:set>
                                      <p:cBhvr>
                                        <p:cTn id="201" dur="1" fill="hold">
                                          <p:stCondLst>
                                            <p:cond delay="0"/>
                                          </p:stCondLst>
                                        </p:cTn>
                                        <p:tgtEl>
                                          <p:spTgt spid="90148"/>
                                        </p:tgtEl>
                                        <p:attrNameLst>
                                          <p:attrName>style.visibility</p:attrName>
                                        </p:attrNameLst>
                                      </p:cBhvr>
                                      <p:to>
                                        <p:strVal val="visible"/>
                                      </p:to>
                                    </p:set>
                                    <p:anim calcmode="lin" valueType="num">
                                      <p:cBhvr additive="base">
                                        <p:cTn id="202" dur="500" fill="hold"/>
                                        <p:tgtEl>
                                          <p:spTgt spid="90148"/>
                                        </p:tgtEl>
                                        <p:attrNameLst>
                                          <p:attrName>ppt_x</p:attrName>
                                        </p:attrNameLst>
                                      </p:cBhvr>
                                      <p:tavLst>
                                        <p:tav tm="0">
                                          <p:val>
                                            <p:strVal val="#ppt_x"/>
                                          </p:val>
                                        </p:tav>
                                        <p:tav tm="100000">
                                          <p:val>
                                            <p:strVal val="#ppt_x"/>
                                          </p:val>
                                        </p:tav>
                                      </p:tavLst>
                                    </p:anim>
                                    <p:anim calcmode="lin" valueType="num">
                                      <p:cBhvr additive="base">
                                        <p:cTn id="203" dur="500" fill="hold"/>
                                        <p:tgtEl>
                                          <p:spTgt spid="90148"/>
                                        </p:tgtEl>
                                        <p:attrNameLst>
                                          <p:attrName>ppt_y</p:attrName>
                                        </p:attrNameLst>
                                      </p:cBhvr>
                                      <p:tavLst>
                                        <p:tav tm="0">
                                          <p:val>
                                            <p:strVal val="0-#ppt_h/2"/>
                                          </p:val>
                                        </p:tav>
                                        <p:tav tm="100000">
                                          <p:val>
                                            <p:strVal val="#ppt_y"/>
                                          </p:val>
                                        </p:tav>
                                      </p:tavLst>
                                    </p:anim>
                                  </p:childTnLst>
                                </p:cTn>
                              </p:par>
                            </p:childTnLst>
                          </p:cTn>
                        </p:par>
                      </p:childTnLst>
                    </p:cTn>
                  </p:par>
                  <p:par>
                    <p:cTn id="204" fill="hold" nodeType="clickPar">
                      <p:stCondLst>
                        <p:cond delay="indefinite"/>
                      </p:stCondLst>
                      <p:childTnLst>
                        <p:par>
                          <p:cTn id="205" fill="hold" nodeType="withGroup">
                            <p:stCondLst>
                              <p:cond delay="0"/>
                            </p:stCondLst>
                            <p:childTnLst>
                              <p:par>
                                <p:cTn id="206" presetID="2" presetClass="entr" presetSubtype="4" fill="hold" grpId="0" nodeType="clickEffect">
                                  <p:stCondLst>
                                    <p:cond delay="0"/>
                                  </p:stCondLst>
                                  <p:childTnLst>
                                    <p:set>
                                      <p:cBhvr>
                                        <p:cTn id="207" dur="1" fill="hold">
                                          <p:stCondLst>
                                            <p:cond delay="0"/>
                                          </p:stCondLst>
                                        </p:cTn>
                                        <p:tgtEl>
                                          <p:spTgt spid="90160"/>
                                        </p:tgtEl>
                                        <p:attrNameLst>
                                          <p:attrName>style.visibility</p:attrName>
                                        </p:attrNameLst>
                                      </p:cBhvr>
                                      <p:to>
                                        <p:strVal val="visible"/>
                                      </p:to>
                                    </p:set>
                                    <p:anim calcmode="lin" valueType="num">
                                      <p:cBhvr additive="base">
                                        <p:cTn id="208" dur="500" fill="hold"/>
                                        <p:tgtEl>
                                          <p:spTgt spid="90160"/>
                                        </p:tgtEl>
                                        <p:attrNameLst>
                                          <p:attrName>ppt_x</p:attrName>
                                        </p:attrNameLst>
                                      </p:cBhvr>
                                      <p:tavLst>
                                        <p:tav tm="0">
                                          <p:val>
                                            <p:strVal val="#ppt_x"/>
                                          </p:val>
                                        </p:tav>
                                        <p:tav tm="100000">
                                          <p:val>
                                            <p:strVal val="#ppt_x"/>
                                          </p:val>
                                        </p:tav>
                                      </p:tavLst>
                                    </p:anim>
                                    <p:anim calcmode="lin" valueType="num">
                                      <p:cBhvr additive="base">
                                        <p:cTn id="209" dur="500" fill="hold"/>
                                        <p:tgtEl>
                                          <p:spTgt spid="90160"/>
                                        </p:tgtEl>
                                        <p:attrNameLst>
                                          <p:attrName>ppt_y</p:attrName>
                                        </p:attrNameLst>
                                      </p:cBhvr>
                                      <p:tavLst>
                                        <p:tav tm="0">
                                          <p:val>
                                            <p:strVal val="1+#ppt_h/2"/>
                                          </p:val>
                                        </p:tav>
                                        <p:tav tm="100000">
                                          <p:val>
                                            <p:strVal val="#ppt_y"/>
                                          </p:val>
                                        </p:tav>
                                      </p:tavLst>
                                    </p:anim>
                                  </p:childTnLst>
                                </p:cTn>
                              </p:par>
                            </p:childTnLst>
                          </p:cTn>
                        </p:par>
                      </p:childTnLst>
                    </p:cTn>
                  </p:par>
                  <p:par>
                    <p:cTn id="210" fill="hold" nodeType="clickPar">
                      <p:stCondLst>
                        <p:cond delay="indefinite"/>
                      </p:stCondLst>
                      <p:childTnLst>
                        <p:par>
                          <p:cTn id="211" fill="hold" nodeType="withGroup">
                            <p:stCondLst>
                              <p:cond delay="0"/>
                            </p:stCondLst>
                            <p:childTnLst>
                              <p:par>
                                <p:cTn id="212" presetID="2" presetClass="entr" presetSubtype="4" fill="hold" grpId="0" nodeType="clickEffect">
                                  <p:stCondLst>
                                    <p:cond delay="0"/>
                                  </p:stCondLst>
                                  <p:childTnLst>
                                    <p:set>
                                      <p:cBhvr>
                                        <p:cTn id="213" dur="1" fill="hold">
                                          <p:stCondLst>
                                            <p:cond delay="0"/>
                                          </p:stCondLst>
                                        </p:cTn>
                                        <p:tgtEl>
                                          <p:spTgt spid="90157"/>
                                        </p:tgtEl>
                                        <p:attrNameLst>
                                          <p:attrName>style.visibility</p:attrName>
                                        </p:attrNameLst>
                                      </p:cBhvr>
                                      <p:to>
                                        <p:strVal val="visible"/>
                                      </p:to>
                                    </p:set>
                                    <p:anim calcmode="lin" valueType="num">
                                      <p:cBhvr additive="base">
                                        <p:cTn id="214" dur="500" fill="hold"/>
                                        <p:tgtEl>
                                          <p:spTgt spid="90157"/>
                                        </p:tgtEl>
                                        <p:attrNameLst>
                                          <p:attrName>ppt_x</p:attrName>
                                        </p:attrNameLst>
                                      </p:cBhvr>
                                      <p:tavLst>
                                        <p:tav tm="0">
                                          <p:val>
                                            <p:strVal val="#ppt_x"/>
                                          </p:val>
                                        </p:tav>
                                        <p:tav tm="100000">
                                          <p:val>
                                            <p:strVal val="#ppt_x"/>
                                          </p:val>
                                        </p:tav>
                                      </p:tavLst>
                                    </p:anim>
                                    <p:anim calcmode="lin" valueType="num">
                                      <p:cBhvr additive="base">
                                        <p:cTn id="215" dur="500" fill="hold"/>
                                        <p:tgtEl>
                                          <p:spTgt spid="90157"/>
                                        </p:tgtEl>
                                        <p:attrNameLst>
                                          <p:attrName>ppt_y</p:attrName>
                                        </p:attrNameLst>
                                      </p:cBhvr>
                                      <p:tavLst>
                                        <p:tav tm="0">
                                          <p:val>
                                            <p:strVal val="1+#ppt_h/2"/>
                                          </p:val>
                                        </p:tav>
                                        <p:tav tm="100000">
                                          <p:val>
                                            <p:strVal val="#ppt_y"/>
                                          </p:val>
                                        </p:tav>
                                      </p:tavLst>
                                    </p:anim>
                                  </p:childTnLst>
                                </p:cTn>
                              </p:par>
                            </p:childTnLst>
                          </p:cTn>
                        </p:par>
                      </p:childTnLst>
                    </p:cTn>
                  </p:par>
                  <p:par>
                    <p:cTn id="216" fill="hold" nodeType="clickPar">
                      <p:stCondLst>
                        <p:cond delay="indefinite"/>
                      </p:stCondLst>
                      <p:childTnLst>
                        <p:par>
                          <p:cTn id="217" fill="hold" nodeType="withGroup">
                            <p:stCondLst>
                              <p:cond delay="0"/>
                            </p:stCondLst>
                            <p:childTnLst>
                              <p:par>
                                <p:cTn id="218" presetID="2" presetClass="entr" presetSubtype="8" fill="hold" grpId="0" nodeType="clickEffect">
                                  <p:stCondLst>
                                    <p:cond delay="0"/>
                                  </p:stCondLst>
                                  <p:childTnLst>
                                    <p:set>
                                      <p:cBhvr>
                                        <p:cTn id="219" dur="1" fill="hold">
                                          <p:stCondLst>
                                            <p:cond delay="0"/>
                                          </p:stCondLst>
                                        </p:cTn>
                                        <p:tgtEl>
                                          <p:spTgt spid="90156"/>
                                        </p:tgtEl>
                                        <p:attrNameLst>
                                          <p:attrName>style.visibility</p:attrName>
                                        </p:attrNameLst>
                                      </p:cBhvr>
                                      <p:to>
                                        <p:strVal val="visible"/>
                                      </p:to>
                                    </p:set>
                                    <p:anim calcmode="lin" valueType="num">
                                      <p:cBhvr additive="base">
                                        <p:cTn id="220" dur="500" fill="hold"/>
                                        <p:tgtEl>
                                          <p:spTgt spid="90156"/>
                                        </p:tgtEl>
                                        <p:attrNameLst>
                                          <p:attrName>ppt_x</p:attrName>
                                        </p:attrNameLst>
                                      </p:cBhvr>
                                      <p:tavLst>
                                        <p:tav tm="0">
                                          <p:val>
                                            <p:strVal val="0-#ppt_w/2"/>
                                          </p:val>
                                        </p:tav>
                                        <p:tav tm="100000">
                                          <p:val>
                                            <p:strVal val="#ppt_x"/>
                                          </p:val>
                                        </p:tav>
                                      </p:tavLst>
                                    </p:anim>
                                    <p:anim calcmode="lin" valueType="num">
                                      <p:cBhvr additive="base">
                                        <p:cTn id="221" dur="500" fill="hold"/>
                                        <p:tgtEl>
                                          <p:spTgt spid="90156"/>
                                        </p:tgtEl>
                                        <p:attrNameLst>
                                          <p:attrName>ppt_y</p:attrName>
                                        </p:attrNameLst>
                                      </p:cBhvr>
                                      <p:tavLst>
                                        <p:tav tm="0">
                                          <p:val>
                                            <p:strVal val="#ppt_y"/>
                                          </p:val>
                                        </p:tav>
                                        <p:tav tm="100000">
                                          <p:val>
                                            <p:strVal val="#ppt_y"/>
                                          </p:val>
                                        </p:tav>
                                      </p:tavLst>
                                    </p:anim>
                                  </p:childTnLst>
                                </p:cTn>
                              </p:par>
                            </p:childTnLst>
                          </p:cTn>
                        </p:par>
                      </p:childTnLst>
                    </p:cTn>
                  </p:par>
                  <p:par>
                    <p:cTn id="222" fill="hold" nodeType="clickPar">
                      <p:stCondLst>
                        <p:cond delay="indefinite"/>
                      </p:stCondLst>
                      <p:childTnLst>
                        <p:par>
                          <p:cTn id="223" fill="hold" nodeType="withGroup">
                            <p:stCondLst>
                              <p:cond delay="0"/>
                            </p:stCondLst>
                            <p:childTnLst>
                              <p:par>
                                <p:cTn id="224" presetID="2" presetClass="entr" presetSubtype="1" fill="hold" grpId="0" nodeType="clickEffect">
                                  <p:stCondLst>
                                    <p:cond delay="0"/>
                                  </p:stCondLst>
                                  <p:childTnLst>
                                    <p:set>
                                      <p:cBhvr>
                                        <p:cTn id="225" dur="1" fill="hold">
                                          <p:stCondLst>
                                            <p:cond delay="0"/>
                                          </p:stCondLst>
                                        </p:cTn>
                                        <p:tgtEl>
                                          <p:spTgt spid="90149"/>
                                        </p:tgtEl>
                                        <p:attrNameLst>
                                          <p:attrName>style.visibility</p:attrName>
                                        </p:attrNameLst>
                                      </p:cBhvr>
                                      <p:to>
                                        <p:strVal val="visible"/>
                                      </p:to>
                                    </p:set>
                                    <p:anim calcmode="lin" valueType="num">
                                      <p:cBhvr additive="base">
                                        <p:cTn id="226" dur="500" fill="hold"/>
                                        <p:tgtEl>
                                          <p:spTgt spid="90149"/>
                                        </p:tgtEl>
                                        <p:attrNameLst>
                                          <p:attrName>ppt_x</p:attrName>
                                        </p:attrNameLst>
                                      </p:cBhvr>
                                      <p:tavLst>
                                        <p:tav tm="0">
                                          <p:val>
                                            <p:strVal val="#ppt_x"/>
                                          </p:val>
                                        </p:tav>
                                        <p:tav tm="100000">
                                          <p:val>
                                            <p:strVal val="#ppt_x"/>
                                          </p:val>
                                        </p:tav>
                                      </p:tavLst>
                                    </p:anim>
                                    <p:anim calcmode="lin" valueType="num">
                                      <p:cBhvr additive="base">
                                        <p:cTn id="227" dur="500" fill="hold"/>
                                        <p:tgtEl>
                                          <p:spTgt spid="90149"/>
                                        </p:tgtEl>
                                        <p:attrNameLst>
                                          <p:attrName>ppt_y</p:attrName>
                                        </p:attrNameLst>
                                      </p:cBhvr>
                                      <p:tavLst>
                                        <p:tav tm="0">
                                          <p:val>
                                            <p:strVal val="0-#ppt_h/2"/>
                                          </p:val>
                                        </p:tav>
                                        <p:tav tm="100000">
                                          <p:val>
                                            <p:strVal val="#ppt_y"/>
                                          </p:val>
                                        </p:tav>
                                      </p:tavLst>
                                    </p:anim>
                                  </p:childTnLst>
                                </p:cTn>
                              </p:par>
                            </p:childTnLst>
                          </p:cTn>
                        </p:par>
                      </p:childTnLst>
                    </p:cTn>
                  </p:par>
                  <p:par>
                    <p:cTn id="228" fill="hold" nodeType="clickPar">
                      <p:stCondLst>
                        <p:cond delay="indefinite"/>
                      </p:stCondLst>
                      <p:childTnLst>
                        <p:par>
                          <p:cTn id="229" fill="hold" nodeType="withGroup">
                            <p:stCondLst>
                              <p:cond delay="0"/>
                            </p:stCondLst>
                            <p:childTnLst>
                              <p:par>
                                <p:cTn id="230" presetID="2" presetClass="entr" presetSubtype="4" fill="hold" grpId="0" nodeType="clickEffect">
                                  <p:stCondLst>
                                    <p:cond delay="0"/>
                                  </p:stCondLst>
                                  <p:childTnLst>
                                    <p:set>
                                      <p:cBhvr>
                                        <p:cTn id="231" dur="1" fill="hold">
                                          <p:stCondLst>
                                            <p:cond delay="0"/>
                                          </p:stCondLst>
                                        </p:cTn>
                                        <p:tgtEl>
                                          <p:spTgt spid="90161"/>
                                        </p:tgtEl>
                                        <p:attrNameLst>
                                          <p:attrName>style.visibility</p:attrName>
                                        </p:attrNameLst>
                                      </p:cBhvr>
                                      <p:to>
                                        <p:strVal val="visible"/>
                                      </p:to>
                                    </p:set>
                                    <p:anim calcmode="lin" valueType="num">
                                      <p:cBhvr additive="base">
                                        <p:cTn id="232" dur="500" fill="hold"/>
                                        <p:tgtEl>
                                          <p:spTgt spid="90161"/>
                                        </p:tgtEl>
                                        <p:attrNameLst>
                                          <p:attrName>ppt_x</p:attrName>
                                        </p:attrNameLst>
                                      </p:cBhvr>
                                      <p:tavLst>
                                        <p:tav tm="0">
                                          <p:val>
                                            <p:strVal val="#ppt_x"/>
                                          </p:val>
                                        </p:tav>
                                        <p:tav tm="100000">
                                          <p:val>
                                            <p:strVal val="#ppt_x"/>
                                          </p:val>
                                        </p:tav>
                                      </p:tavLst>
                                    </p:anim>
                                    <p:anim calcmode="lin" valueType="num">
                                      <p:cBhvr additive="base">
                                        <p:cTn id="233" dur="500" fill="hold"/>
                                        <p:tgtEl>
                                          <p:spTgt spid="901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9" grpId="0" animBg="1"/>
      <p:bldP spid="90120" grpId="0"/>
      <p:bldP spid="90121" grpId="0"/>
      <p:bldP spid="90122" grpId="0"/>
      <p:bldP spid="90123" grpId="0"/>
      <p:bldP spid="90124" grpId="0"/>
      <p:bldP spid="90127" grpId="0"/>
      <p:bldP spid="90128" grpId="0"/>
      <p:bldP spid="90129" grpId="0"/>
      <p:bldP spid="90130" grpId="0"/>
      <p:bldP spid="90131" grpId="0"/>
      <p:bldP spid="90132" grpId="0" animBg="1"/>
      <p:bldP spid="90133" grpId="0"/>
      <p:bldP spid="90134" grpId="0"/>
      <p:bldP spid="90135" grpId="0"/>
      <p:bldP spid="90136" grpId="0"/>
      <p:bldP spid="90139" grpId="0"/>
      <p:bldP spid="90140" grpId="0"/>
      <p:bldP spid="90141" grpId="0"/>
      <p:bldP spid="90142" grpId="0"/>
      <p:bldP spid="90143" grpId="0"/>
      <p:bldP spid="90144" grpId="0"/>
      <p:bldP spid="90145" grpId="0" animBg="1"/>
      <p:bldP spid="90146" grpId="0"/>
      <p:bldP spid="90147" grpId="0"/>
      <p:bldP spid="90148" grpId="0"/>
      <p:bldP spid="90149" grpId="0"/>
      <p:bldP spid="90150" grpId="0" animBg="1"/>
      <p:bldP spid="90151" grpId="0"/>
      <p:bldP spid="90152" grpId="0" animBg="1"/>
      <p:bldP spid="90153" grpId="0"/>
      <p:bldP spid="90154" grpId="0" animBg="1"/>
      <p:bldP spid="90155" grpId="0"/>
      <p:bldP spid="90156" grpId="0" animBg="1"/>
      <p:bldP spid="90157" grpId="0"/>
      <p:bldP spid="90158" grpId="0"/>
      <p:bldP spid="90159" grpId="0"/>
      <p:bldP spid="90160" grpId="0"/>
      <p:bldP spid="90161"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41" name="AutoShape 5">
            <a:hlinkClick r:id="rId2" action="ppaction://hlinksldjump" highlightClick="1"/>
            <a:extLst>
              <a:ext uri="{FF2B5EF4-FFF2-40B4-BE49-F238E27FC236}">
                <a16:creationId xmlns:a16="http://schemas.microsoft.com/office/drawing/2014/main" id="{9CE4E6EC-1296-420F-84ED-3DC793C0BF43}"/>
              </a:ext>
            </a:extLst>
          </p:cNvPr>
          <p:cNvSpPr>
            <a:spLocks noChangeArrowheads="1"/>
          </p:cNvSpPr>
          <p:nvPr/>
        </p:nvSpPr>
        <p:spPr bwMode="auto">
          <a:xfrm>
            <a:off x="99143" y="71438"/>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37891" name="Rectangle 6">
            <a:extLst>
              <a:ext uri="{FF2B5EF4-FFF2-40B4-BE49-F238E27FC236}">
                <a16:creationId xmlns:a16="http://schemas.microsoft.com/office/drawing/2014/main" id="{16A8D389-94B8-49D7-86F6-4141CE088873}"/>
              </a:ext>
            </a:extLst>
          </p:cNvPr>
          <p:cNvSpPr>
            <a:spLocks noGrp="1" noChangeArrowheads="1"/>
          </p:cNvSpPr>
          <p:nvPr>
            <p:ph type="title"/>
          </p:nvPr>
        </p:nvSpPr>
        <p:spPr>
          <a:xfrm>
            <a:off x="36000" y="41565"/>
            <a:ext cx="9072000" cy="612000"/>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2000">
                <a:solidFill>
                  <a:schemeClr val="tx1"/>
                </a:solidFill>
                <a:effectLst/>
              </a:rPr>
              <a:t>         </a:t>
            </a:r>
            <a:r>
              <a:rPr lang="it-IT" altLang="it-IT" sz="1800">
                <a:solidFill>
                  <a:schemeClr val="tx1"/>
                </a:solidFill>
                <a:effectLst/>
                <a:latin typeface="Comic Sans MS" panose="030F0702030302020204" pitchFamily="66" charset="0"/>
              </a:rPr>
              <a:t>Griglia di valutazione dei test e delle elaborazioni grafiche</a:t>
            </a:r>
          </a:p>
        </p:txBody>
      </p:sp>
      <p:graphicFrame>
        <p:nvGraphicFramePr>
          <p:cNvPr id="92180" name="Group 1044">
            <a:extLst>
              <a:ext uri="{FF2B5EF4-FFF2-40B4-BE49-F238E27FC236}">
                <a16:creationId xmlns:a16="http://schemas.microsoft.com/office/drawing/2014/main" id="{939A8C70-92B9-4F50-B627-540932380E33}"/>
              </a:ext>
            </a:extLst>
          </p:cNvPr>
          <p:cNvGraphicFramePr>
            <a:graphicFrameLocks noGrp="1"/>
          </p:cNvGraphicFramePr>
          <p:nvPr>
            <p:extLst>
              <p:ext uri="{D42A27DB-BD31-4B8C-83A1-F6EECF244321}">
                <p14:modId xmlns:p14="http://schemas.microsoft.com/office/powerpoint/2010/main" val="371370053"/>
              </p:ext>
            </p:extLst>
          </p:nvPr>
        </p:nvGraphicFramePr>
        <p:xfrm>
          <a:off x="36000" y="1739900"/>
          <a:ext cx="9072001" cy="4946654"/>
        </p:xfrm>
        <a:graphic>
          <a:graphicData uri="http://schemas.openxmlformats.org/drawingml/2006/table">
            <a:tbl>
              <a:tblPr/>
              <a:tblGrid>
                <a:gridCol w="582002">
                  <a:extLst>
                    <a:ext uri="{9D8B030D-6E8A-4147-A177-3AD203B41FA5}">
                      <a16:colId xmlns:a16="http://schemas.microsoft.com/office/drawing/2014/main" val="20000"/>
                    </a:ext>
                  </a:extLst>
                </a:gridCol>
                <a:gridCol w="6270498">
                  <a:extLst>
                    <a:ext uri="{9D8B030D-6E8A-4147-A177-3AD203B41FA5}">
                      <a16:colId xmlns:a16="http://schemas.microsoft.com/office/drawing/2014/main" val="20001"/>
                    </a:ext>
                  </a:extLst>
                </a:gridCol>
                <a:gridCol w="476782">
                  <a:extLst>
                    <a:ext uri="{9D8B030D-6E8A-4147-A177-3AD203B41FA5}">
                      <a16:colId xmlns:a16="http://schemas.microsoft.com/office/drawing/2014/main" val="20002"/>
                    </a:ext>
                  </a:extLst>
                </a:gridCol>
                <a:gridCol w="476782">
                  <a:extLst>
                    <a:ext uri="{9D8B030D-6E8A-4147-A177-3AD203B41FA5}">
                      <a16:colId xmlns:a16="http://schemas.microsoft.com/office/drawing/2014/main" val="20003"/>
                    </a:ext>
                  </a:extLst>
                </a:gridCol>
                <a:gridCol w="476782">
                  <a:extLst>
                    <a:ext uri="{9D8B030D-6E8A-4147-A177-3AD203B41FA5}">
                      <a16:colId xmlns:a16="http://schemas.microsoft.com/office/drawing/2014/main" val="20004"/>
                    </a:ext>
                  </a:extLst>
                </a:gridCol>
                <a:gridCol w="789155">
                  <a:extLst>
                    <a:ext uri="{9D8B030D-6E8A-4147-A177-3AD203B41FA5}">
                      <a16:colId xmlns:a16="http://schemas.microsoft.com/office/drawing/2014/main" val="20005"/>
                    </a:ext>
                  </a:extLst>
                </a:gridCol>
              </a:tblGrid>
              <a:tr h="565150">
                <a:tc gridSpan="6">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Comic Sans MS" pitchFamily="66" charset="0"/>
                          <a:cs typeface="Times New Roman" pitchFamily="18" charset="0"/>
                        </a:rPr>
                        <a:t>VALUTAZIONE  DEI  TEST  E  DELLE  ESERCITAZIONI  GRAFICHE</a:t>
                      </a:r>
                    </a:p>
                    <a:p>
                      <a:pPr marL="0" marR="0" lvl="0" indent="0" algn="ctr" defTabSz="914400" rtl="0" eaLnBrk="1" fontAlgn="base" latinLnBrk="0" hangingPunct="1">
                        <a:lnSpc>
                          <a:spcPct val="9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Comic Sans MS" pitchFamily="66" charset="0"/>
                          <a:cs typeface="Times New Roman" pitchFamily="18" charset="0"/>
                        </a:rPr>
                        <a:t>Ogni elaborato è costituito da quattro esercizi che vengono, singolarmente, valutati secondo la seguente griglia</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8257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27432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6"/>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7"/>
                  </a:ext>
                </a:extLst>
              </a:tr>
              <a:tr h="2746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9"/>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0"/>
                  </a:ext>
                </a:extLst>
              </a:tr>
              <a:tr h="3000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2746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2"/>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3"/>
                  </a:ext>
                </a:extLst>
              </a:tr>
              <a:tr h="573088">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bl>
          </a:graphicData>
        </a:graphic>
      </p:graphicFrame>
      <p:sp>
        <p:nvSpPr>
          <p:cNvPr id="91972" name="Text Box 836">
            <a:extLst>
              <a:ext uri="{FF2B5EF4-FFF2-40B4-BE49-F238E27FC236}">
                <a16:creationId xmlns:a16="http://schemas.microsoft.com/office/drawing/2014/main" id="{132C8B78-1B36-459F-9E0B-DDAEDD461EB6}"/>
              </a:ext>
            </a:extLst>
          </p:cNvPr>
          <p:cNvSpPr txBox="1">
            <a:spLocks noChangeArrowheads="1"/>
          </p:cNvSpPr>
          <p:nvPr/>
        </p:nvSpPr>
        <p:spPr bwMode="auto">
          <a:xfrm>
            <a:off x="684213" y="2700338"/>
            <a:ext cx="5768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Conoscenze teoriche </a:t>
            </a:r>
            <a:r>
              <a:rPr lang="it-IT" altLang="it-IT" sz="1100"/>
              <a:t>(Conoscenza dei concetti, delle regole, delle leggi</a:t>
            </a:r>
            <a:r>
              <a:rPr lang="it-IT" altLang="it-IT" sz="1200"/>
              <a:t>)</a:t>
            </a:r>
          </a:p>
        </p:txBody>
      </p:sp>
      <p:sp>
        <p:nvSpPr>
          <p:cNvPr id="91998" name="Text Box 862">
            <a:extLst>
              <a:ext uri="{FF2B5EF4-FFF2-40B4-BE49-F238E27FC236}">
                <a16:creationId xmlns:a16="http://schemas.microsoft.com/office/drawing/2014/main" id="{3B2FE14E-5FE8-4F25-8D51-BFFCDFF1C126}"/>
              </a:ext>
            </a:extLst>
          </p:cNvPr>
          <p:cNvSpPr txBox="1">
            <a:spLocks noChangeArrowheads="1"/>
          </p:cNvSpPr>
          <p:nvPr/>
        </p:nvSpPr>
        <p:spPr bwMode="auto">
          <a:xfrm>
            <a:off x="685800" y="29543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r>
              <a:rPr lang="it-IT" altLang="it-IT" sz="1400"/>
              <a:t>Capacità logiche</a:t>
            </a:r>
            <a:r>
              <a:rPr lang="it-IT" altLang="it-IT"/>
              <a:t> </a:t>
            </a:r>
            <a:r>
              <a:rPr lang="it-IT" altLang="it-IT" sz="1100"/>
              <a:t>(Capacità di trasporre conoscenze teoriche in elaborazioni grafiche)</a:t>
            </a:r>
          </a:p>
        </p:txBody>
      </p:sp>
      <p:sp>
        <p:nvSpPr>
          <p:cNvPr id="92003" name="Text Box 867">
            <a:extLst>
              <a:ext uri="{FF2B5EF4-FFF2-40B4-BE49-F238E27FC236}">
                <a16:creationId xmlns:a16="http://schemas.microsoft.com/office/drawing/2014/main" id="{A90C3377-3675-4820-823E-91458209230E}"/>
              </a:ext>
            </a:extLst>
          </p:cNvPr>
          <p:cNvSpPr txBox="1">
            <a:spLocks noChangeArrowheads="1"/>
          </p:cNvSpPr>
          <p:nvPr/>
        </p:nvSpPr>
        <p:spPr bwMode="auto">
          <a:xfrm>
            <a:off x="682625" y="321627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r>
              <a:rPr lang="it-IT" altLang="it-IT" sz="1400"/>
              <a:t>Competenze grafiche</a:t>
            </a:r>
            <a:r>
              <a:rPr lang="it-IT" altLang="it-IT"/>
              <a:t> </a:t>
            </a:r>
            <a:r>
              <a:rPr lang="it-IT" altLang="it-IT" sz="1100"/>
              <a:t>(Precisione, chiarezza, leggibilità, essenzialità, didascalie,ecc.)</a:t>
            </a:r>
          </a:p>
        </p:txBody>
      </p:sp>
      <p:sp>
        <p:nvSpPr>
          <p:cNvPr id="92008" name="Text Box 872">
            <a:extLst>
              <a:ext uri="{FF2B5EF4-FFF2-40B4-BE49-F238E27FC236}">
                <a16:creationId xmlns:a16="http://schemas.microsoft.com/office/drawing/2014/main" id="{C07F59E6-3E46-4356-A998-D7FB906DB183}"/>
              </a:ext>
            </a:extLst>
          </p:cNvPr>
          <p:cNvSpPr txBox="1">
            <a:spLocks noChangeArrowheads="1"/>
          </p:cNvSpPr>
          <p:nvPr/>
        </p:nvSpPr>
        <p:spPr bwMode="auto">
          <a:xfrm>
            <a:off x="6882250" y="2741613"/>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009" name="Text Box 873">
            <a:extLst>
              <a:ext uri="{FF2B5EF4-FFF2-40B4-BE49-F238E27FC236}">
                <a16:creationId xmlns:a16="http://schemas.microsoft.com/office/drawing/2014/main" id="{C7E56D50-3853-4C7E-A17A-3B0B4C1FE077}"/>
              </a:ext>
            </a:extLst>
          </p:cNvPr>
          <p:cNvSpPr txBox="1">
            <a:spLocks noChangeArrowheads="1"/>
          </p:cNvSpPr>
          <p:nvPr/>
        </p:nvSpPr>
        <p:spPr bwMode="auto">
          <a:xfrm>
            <a:off x="7350563" y="273367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010" name="Text Box 874">
            <a:extLst>
              <a:ext uri="{FF2B5EF4-FFF2-40B4-BE49-F238E27FC236}">
                <a16:creationId xmlns:a16="http://schemas.microsoft.com/office/drawing/2014/main" id="{A0532991-4560-442E-9F35-D3FF6D03F5B2}"/>
              </a:ext>
            </a:extLst>
          </p:cNvPr>
          <p:cNvSpPr txBox="1">
            <a:spLocks noChangeArrowheads="1"/>
          </p:cNvSpPr>
          <p:nvPr/>
        </p:nvSpPr>
        <p:spPr bwMode="auto">
          <a:xfrm>
            <a:off x="7810938" y="2730500"/>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1,00</a:t>
            </a:r>
          </a:p>
        </p:txBody>
      </p:sp>
      <p:sp>
        <p:nvSpPr>
          <p:cNvPr id="92013" name="Text Box 877">
            <a:extLst>
              <a:ext uri="{FF2B5EF4-FFF2-40B4-BE49-F238E27FC236}">
                <a16:creationId xmlns:a16="http://schemas.microsoft.com/office/drawing/2014/main" id="{61D2C25D-ED0F-4EAB-B87B-C9051AB5DF32}"/>
              </a:ext>
            </a:extLst>
          </p:cNvPr>
          <p:cNvSpPr txBox="1">
            <a:spLocks noChangeArrowheads="1"/>
          </p:cNvSpPr>
          <p:nvPr/>
        </p:nvSpPr>
        <p:spPr bwMode="auto">
          <a:xfrm>
            <a:off x="6888600" y="3033713"/>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014" name="Text Box 878">
            <a:extLst>
              <a:ext uri="{FF2B5EF4-FFF2-40B4-BE49-F238E27FC236}">
                <a16:creationId xmlns:a16="http://schemas.microsoft.com/office/drawing/2014/main" id="{642AFF25-2329-4630-8738-440B3ECBA67A}"/>
              </a:ext>
            </a:extLst>
          </p:cNvPr>
          <p:cNvSpPr txBox="1">
            <a:spLocks noChangeArrowheads="1"/>
          </p:cNvSpPr>
          <p:nvPr/>
        </p:nvSpPr>
        <p:spPr bwMode="auto">
          <a:xfrm>
            <a:off x="7356913" y="302577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015" name="Text Box 879">
            <a:extLst>
              <a:ext uri="{FF2B5EF4-FFF2-40B4-BE49-F238E27FC236}">
                <a16:creationId xmlns:a16="http://schemas.microsoft.com/office/drawing/2014/main" id="{EC7D0FB3-EE06-48C6-B22D-DD14E9A59259}"/>
              </a:ext>
            </a:extLst>
          </p:cNvPr>
          <p:cNvSpPr txBox="1">
            <a:spLocks noChangeArrowheads="1"/>
          </p:cNvSpPr>
          <p:nvPr/>
        </p:nvSpPr>
        <p:spPr bwMode="auto">
          <a:xfrm>
            <a:off x="7817288" y="3022600"/>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1,00</a:t>
            </a:r>
          </a:p>
        </p:txBody>
      </p:sp>
      <p:sp>
        <p:nvSpPr>
          <p:cNvPr id="92019" name="Text Box 883">
            <a:extLst>
              <a:ext uri="{FF2B5EF4-FFF2-40B4-BE49-F238E27FC236}">
                <a16:creationId xmlns:a16="http://schemas.microsoft.com/office/drawing/2014/main" id="{9630BF32-A6DE-434C-9DC1-4CE63C0C91D5}"/>
              </a:ext>
            </a:extLst>
          </p:cNvPr>
          <p:cNvSpPr txBox="1">
            <a:spLocks noChangeArrowheads="1"/>
          </p:cNvSpPr>
          <p:nvPr/>
        </p:nvSpPr>
        <p:spPr bwMode="auto">
          <a:xfrm>
            <a:off x="6888600" y="3294063"/>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020" name="Text Box 884">
            <a:extLst>
              <a:ext uri="{FF2B5EF4-FFF2-40B4-BE49-F238E27FC236}">
                <a16:creationId xmlns:a16="http://schemas.microsoft.com/office/drawing/2014/main" id="{735C5D6D-31EA-4423-B2D6-0660F89AE68B}"/>
              </a:ext>
            </a:extLst>
          </p:cNvPr>
          <p:cNvSpPr txBox="1">
            <a:spLocks noChangeArrowheads="1"/>
          </p:cNvSpPr>
          <p:nvPr/>
        </p:nvSpPr>
        <p:spPr bwMode="auto">
          <a:xfrm>
            <a:off x="7356913" y="328612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0,25</a:t>
            </a:r>
          </a:p>
        </p:txBody>
      </p:sp>
      <p:sp>
        <p:nvSpPr>
          <p:cNvPr id="92021" name="Text Box 885">
            <a:extLst>
              <a:ext uri="{FF2B5EF4-FFF2-40B4-BE49-F238E27FC236}">
                <a16:creationId xmlns:a16="http://schemas.microsoft.com/office/drawing/2014/main" id="{6BDC0F99-292A-4BCD-A29C-6C055A6842EC}"/>
              </a:ext>
            </a:extLst>
          </p:cNvPr>
          <p:cNvSpPr txBox="1">
            <a:spLocks noChangeArrowheads="1"/>
          </p:cNvSpPr>
          <p:nvPr/>
        </p:nvSpPr>
        <p:spPr bwMode="auto">
          <a:xfrm>
            <a:off x="7817288" y="3282950"/>
            <a:ext cx="5095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024" name="Text Box 888">
            <a:extLst>
              <a:ext uri="{FF2B5EF4-FFF2-40B4-BE49-F238E27FC236}">
                <a16:creationId xmlns:a16="http://schemas.microsoft.com/office/drawing/2014/main" id="{A05EE077-A7BF-4B5D-A4EB-4D535B2B257E}"/>
              </a:ext>
            </a:extLst>
          </p:cNvPr>
          <p:cNvSpPr txBox="1">
            <a:spLocks noChangeArrowheads="1"/>
          </p:cNvSpPr>
          <p:nvPr/>
        </p:nvSpPr>
        <p:spPr bwMode="auto">
          <a:xfrm>
            <a:off x="700088" y="5230813"/>
            <a:ext cx="57261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Conoscenze teoriche </a:t>
            </a:r>
            <a:r>
              <a:rPr lang="it-IT" altLang="it-IT" sz="1100"/>
              <a:t>(Conoscenza dei concetti, delle regole, delle leggi)</a:t>
            </a:r>
          </a:p>
        </p:txBody>
      </p:sp>
      <p:sp>
        <p:nvSpPr>
          <p:cNvPr id="92025" name="Text Box 889">
            <a:extLst>
              <a:ext uri="{FF2B5EF4-FFF2-40B4-BE49-F238E27FC236}">
                <a16:creationId xmlns:a16="http://schemas.microsoft.com/office/drawing/2014/main" id="{68245CC0-9A0B-4465-905D-1FB6FE04D344}"/>
              </a:ext>
            </a:extLst>
          </p:cNvPr>
          <p:cNvSpPr txBox="1">
            <a:spLocks noChangeArrowheads="1"/>
          </p:cNvSpPr>
          <p:nvPr/>
        </p:nvSpPr>
        <p:spPr bwMode="auto">
          <a:xfrm>
            <a:off x="690563" y="4364038"/>
            <a:ext cx="59420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Conoscenze teoriche </a:t>
            </a:r>
            <a:r>
              <a:rPr lang="it-IT" altLang="it-IT" sz="1100"/>
              <a:t>(Conoscenza dei concetti, delle regole, delle leggi)</a:t>
            </a:r>
          </a:p>
        </p:txBody>
      </p:sp>
      <p:sp>
        <p:nvSpPr>
          <p:cNvPr id="92026" name="Text Box 890">
            <a:extLst>
              <a:ext uri="{FF2B5EF4-FFF2-40B4-BE49-F238E27FC236}">
                <a16:creationId xmlns:a16="http://schemas.microsoft.com/office/drawing/2014/main" id="{7995260F-C0B7-4AC3-B524-ED8739319383}"/>
              </a:ext>
            </a:extLst>
          </p:cNvPr>
          <p:cNvSpPr txBox="1">
            <a:spLocks noChangeArrowheads="1"/>
          </p:cNvSpPr>
          <p:nvPr/>
        </p:nvSpPr>
        <p:spPr bwMode="auto">
          <a:xfrm>
            <a:off x="700088" y="3519488"/>
            <a:ext cx="5565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Conoscenze teoriche </a:t>
            </a:r>
            <a:r>
              <a:rPr lang="it-IT" altLang="it-IT" sz="1100"/>
              <a:t>(Conoscenza dei concetti, delle regole, delle leggi)</a:t>
            </a:r>
          </a:p>
        </p:txBody>
      </p:sp>
      <p:sp>
        <p:nvSpPr>
          <p:cNvPr id="92028" name="Text Box 892">
            <a:extLst>
              <a:ext uri="{FF2B5EF4-FFF2-40B4-BE49-F238E27FC236}">
                <a16:creationId xmlns:a16="http://schemas.microsoft.com/office/drawing/2014/main" id="{0A78C863-C8F2-4F72-97BB-DE2A4464916A}"/>
              </a:ext>
            </a:extLst>
          </p:cNvPr>
          <p:cNvSpPr txBox="1">
            <a:spLocks noChangeArrowheads="1"/>
          </p:cNvSpPr>
          <p:nvPr/>
        </p:nvSpPr>
        <p:spPr bwMode="auto">
          <a:xfrm>
            <a:off x="701675" y="3754438"/>
            <a:ext cx="60309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r>
              <a:rPr lang="it-IT" altLang="it-IT" sz="1400"/>
              <a:t>Capacità logiche</a:t>
            </a:r>
            <a:r>
              <a:rPr lang="it-IT" altLang="it-IT"/>
              <a:t> </a:t>
            </a:r>
            <a:r>
              <a:rPr lang="it-IT" altLang="it-IT" sz="1100"/>
              <a:t>(Capacità di trasporre conoscenze teoriche in elaborazioni grafiche)</a:t>
            </a:r>
          </a:p>
        </p:txBody>
      </p:sp>
      <p:sp>
        <p:nvSpPr>
          <p:cNvPr id="92029" name="Text Box 893">
            <a:extLst>
              <a:ext uri="{FF2B5EF4-FFF2-40B4-BE49-F238E27FC236}">
                <a16:creationId xmlns:a16="http://schemas.microsoft.com/office/drawing/2014/main" id="{2A9D8428-2548-43E9-92CD-15904FF51241}"/>
              </a:ext>
            </a:extLst>
          </p:cNvPr>
          <p:cNvSpPr txBox="1">
            <a:spLocks noChangeArrowheads="1"/>
          </p:cNvSpPr>
          <p:nvPr/>
        </p:nvSpPr>
        <p:spPr bwMode="auto">
          <a:xfrm>
            <a:off x="698500" y="46053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r>
              <a:rPr lang="it-IT" altLang="it-IT" sz="1400"/>
              <a:t>Capacità logiche</a:t>
            </a:r>
            <a:r>
              <a:rPr lang="it-IT" altLang="it-IT"/>
              <a:t> </a:t>
            </a:r>
            <a:r>
              <a:rPr lang="it-IT" altLang="it-IT" sz="1100"/>
              <a:t>(Capacità di trasporre conoscenze teoriche in elaborazioni grafiche)</a:t>
            </a:r>
          </a:p>
        </p:txBody>
      </p:sp>
      <p:sp>
        <p:nvSpPr>
          <p:cNvPr id="92030" name="Text Box 894">
            <a:extLst>
              <a:ext uri="{FF2B5EF4-FFF2-40B4-BE49-F238E27FC236}">
                <a16:creationId xmlns:a16="http://schemas.microsoft.com/office/drawing/2014/main" id="{63C406E6-A2FD-4D9A-AF6F-7C91ECB1F8CA}"/>
              </a:ext>
            </a:extLst>
          </p:cNvPr>
          <p:cNvSpPr txBox="1">
            <a:spLocks noChangeArrowheads="1"/>
          </p:cNvSpPr>
          <p:nvPr/>
        </p:nvSpPr>
        <p:spPr bwMode="auto">
          <a:xfrm>
            <a:off x="695325" y="54689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r>
              <a:rPr lang="it-IT" altLang="it-IT" sz="1400"/>
              <a:t>Capacità logiche</a:t>
            </a:r>
            <a:r>
              <a:rPr lang="it-IT" altLang="it-IT"/>
              <a:t> </a:t>
            </a:r>
            <a:r>
              <a:rPr lang="it-IT" altLang="it-IT" sz="1100"/>
              <a:t>(Capacità di trasporre conoscenze teoriche in elaborazioni grafiche)</a:t>
            </a:r>
          </a:p>
        </p:txBody>
      </p:sp>
      <p:sp>
        <p:nvSpPr>
          <p:cNvPr id="92031" name="Text Box 895">
            <a:extLst>
              <a:ext uri="{FF2B5EF4-FFF2-40B4-BE49-F238E27FC236}">
                <a16:creationId xmlns:a16="http://schemas.microsoft.com/office/drawing/2014/main" id="{9EC7A17D-7F26-482A-978D-6F8D84679C84}"/>
              </a:ext>
            </a:extLst>
          </p:cNvPr>
          <p:cNvSpPr txBox="1">
            <a:spLocks noChangeArrowheads="1"/>
          </p:cNvSpPr>
          <p:nvPr/>
        </p:nvSpPr>
        <p:spPr bwMode="auto">
          <a:xfrm>
            <a:off x="698500" y="4044950"/>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r>
              <a:rPr lang="it-IT" altLang="it-IT" sz="1400"/>
              <a:t>Competenze grafiche</a:t>
            </a:r>
            <a:r>
              <a:rPr lang="it-IT" altLang="it-IT"/>
              <a:t> </a:t>
            </a:r>
            <a:r>
              <a:rPr lang="it-IT" altLang="it-IT" sz="1100"/>
              <a:t>(Precisione, chiarezza, leggibilità, essenzialità, didascalie,ecc.)</a:t>
            </a:r>
          </a:p>
        </p:txBody>
      </p:sp>
      <p:sp>
        <p:nvSpPr>
          <p:cNvPr id="92032" name="Text Box 896">
            <a:extLst>
              <a:ext uri="{FF2B5EF4-FFF2-40B4-BE49-F238E27FC236}">
                <a16:creationId xmlns:a16="http://schemas.microsoft.com/office/drawing/2014/main" id="{84A67868-9873-452C-A84E-95C1C68672AF}"/>
              </a:ext>
            </a:extLst>
          </p:cNvPr>
          <p:cNvSpPr txBox="1">
            <a:spLocks noChangeArrowheads="1"/>
          </p:cNvSpPr>
          <p:nvPr/>
        </p:nvSpPr>
        <p:spPr bwMode="auto">
          <a:xfrm>
            <a:off x="695325" y="488632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r>
              <a:rPr lang="it-IT" altLang="it-IT" sz="1400"/>
              <a:t>Competenze grafiche</a:t>
            </a:r>
            <a:r>
              <a:rPr lang="it-IT" altLang="it-IT"/>
              <a:t> </a:t>
            </a:r>
            <a:r>
              <a:rPr lang="it-IT" altLang="it-IT" sz="1100"/>
              <a:t>(Precisione, chiarezza, leggibilità, essenzialità, didascalie,ecc.)</a:t>
            </a:r>
          </a:p>
        </p:txBody>
      </p:sp>
      <p:sp>
        <p:nvSpPr>
          <p:cNvPr id="92033" name="Text Box 897">
            <a:extLst>
              <a:ext uri="{FF2B5EF4-FFF2-40B4-BE49-F238E27FC236}">
                <a16:creationId xmlns:a16="http://schemas.microsoft.com/office/drawing/2014/main" id="{6CCACCD3-4C06-487E-97CE-3D84C21283D8}"/>
              </a:ext>
            </a:extLst>
          </p:cNvPr>
          <p:cNvSpPr txBox="1">
            <a:spLocks noChangeArrowheads="1"/>
          </p:cNvSpPr>
          <p:nvPr/>
        </p:nvSpPr>
        <p:spPr bwMode="auto">
          <a:xfrm>
            <a:off x="701675" y="574992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r>
              <a:rPr lang="it-IT" altLang="it-IT" sz="1400"/>
              <a:t>Competenze grafiche</a:t>
            </a:r>
            <a:r>
              <a:rPr lang="it-IT" altLang="it-IT"/>
              <a:t> </a:t>
            </a:r>
            <a:r>
              <a:rPr lang="it-IT" altLang="it-IT" sz="1100"/>
              <a:t>(Precisione, chiarezza, leggibilità, essenzialità, didascalie,ecc.)</a:t>
            </a:r>
          </a:p>
        </p:txBody>
      </p:sp>
      <p:sp>
        <p:nvSpPr>
          <p:cNvPr id="92036" name="Text Box 900">
            <a:extLst>
              <a:ext uri="{FF2B5EF4-FFF2-40B4-BE49-F238E27FC236}">
                <a16:creationId xmlns:a16="http://schemas.microsoft.com/office/drawing/2014/main" id="{3F1571AD-4636-4078-8544-13F753E39D96}"/>
              </a:ext>
            </a:extLst>
          </p:cNvPr>
          <p:cNvSpPr txBox="1">
            <a:spLocks noChangeArrowheads="1"/>
          </p:cNvSpPr>
          <p:nvPr/>
        </p:nvSpPr>
        <p:spPr bwMode="auto">
          <a:xfrm>
            <a:off x="36000" y="761278"/>
            <a:ext cx="9072000" cy="8493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400"/>
              <a:t>Si riporta, di seguito, una griglia utilizzata per la valutazione sia test che delle esercitazioni  grafiche sviluppate sotto forma di elaborati. Si considerano tre parametri fondamentali:</a:t>
            </a:r>
          </a:p>
          <a:p>
            <a:pPr>
              <a:spcBef>
                <a:spcPct val="50000"/>
              </a:spcBef>
            </a:pPr>
            <a:endParaRPr lang="it-IT" altLang="it-IT" sz="1400"/>
          </a:p>
        </p:txBody>
      </p:sp>
      <p:sp>
        <p:nvSpPr>
          <p:cNvPr id="92037" name="Text Box 901">
            <a:extLst>
              <a:ext uri="{FF2B5EF4-FFF2-40B4-BE49-F238E27FC236}">
                <a16:creationId xmlns:a16="http://schemas.microsoft.com/office/drawing/2014/main" id="{576A75EA-CB8C-4C33-9ADB-965E552C0FD4}"/>
              </a:ext>
            </a:extLst>
          </p:cNvPr>
          <p:cNvSpPr txBox="1">
            <a:spLocks noChangeArrowheads="1"/>
          </p:cNvSpPr>
          <p:nvPr/>
        </p:nvSpPr>
        <p:spPr bwMode="auto">
          <a:xfrm>
            <a:off x="41565" y="1275628"/>
            <a:ext cx="23796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dirty="0"/>
              <a:t>1)Conoscenze teoriche</a:t>
            </a:r>
          </a:p>
        </p:txBody>
      </p:sp>
      <p:sp>
        <p:nvSpPr>
          <p:cNvPr id="92038" name="Text Box 902">
            <a:extLst>
              <a:ext uri="{FF2B5EF4-FFF2-40B4-BE49-F238E27FC236}">
                <a16:creationId xmlns:a16="http://schemas.microsoft.com/office/drawing/2014/main" id="{78D6CC42-C6F7-4DA8-9178-1E5E9B8BF0B0}"/>
              </a:ext>
            </a:extLst>
          </p:cNvPr>
          <p:cNvSpPr txBox="1">
            <a:spLocks noChangeArrowheads="1"/>
          </p:cNvSpPr>
          <p:nvPr/>
        </p:nvSpPr>
        <p:spPr bwMode="auto">
          <a:xfrm>
            <a:off x="3610769" y="1275628"/>
            <a:ext cx="1922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dirty="0"/>
              <a:t>2)Capacità logiche</a:t>
            </a:r>
          </a:p>
        </p:txBody>
      </p:sp>
      <p:sp>
        <p:nvSpPr>
          <p:cNvPr id="92039" name="Text Box 903">
            <a:extLst>
              <a:ext uri="{FF2B5EF4-FFF2-40B4-BE49-F238E27FC236}">
                <a16:creationId xmlns:a16="http://schemas.microsoft.com/office/drawing/2014/main" id="{504E4A07-1786-4BCB-BD4C-F0B2C4146B75}"/>
              </a:ext>
            </a:extLst>
          </p:cNvPr>
          <p:cNvSpPr txBox="1">
            <a:spLocks noChangeArrowheads="1"/>
          </p:cNvSpPr>
          <p:nvPr/>
        </p:nvSpPr>
        <p:spPr bwMode="auto">
          <a:xfrm>
            <a:off x="6681498" y="1264948"/>
            <a:ext cx="2420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dirty="0"/>
              <a:t>3)Competenze grafiche</a:t>
            </a:r>
          </a:p>
        </p:txBody>
      </p:sp>
      <p:sp>
        <p:nvSpPr>
          <p:cNvPr id="92043" name="Text Box 907">
            <a:extLst>
              <a:ext uri="{FF2B5EF4-FFF2-40B4-BE49-F238E27FC236}">
                <a16:creationId xmlns:a16="http://schemas.microsoft.com/office/drawing/2014/main" id="{93831D74-A788-462C-8D40-567CDA7AE755}"/>
              </a:ext>
            </a:extLst>
          </p:cNvPr>
          <p:cNvSpPr txBox="1">
            <a:spLocks noChangeArrowheads="1"/>
          </p:cNvSpPr>
          <p:nvPr/>
        </p:nvSpPr>
        <p:spPr bwMode="auto">
          <a:xfrm>
            <a:off x="2205038" y="2352675"/>
            <a:ext cx="28114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eaLnBrk="1" hangingPunct="1"/>
            <a:r>
              <a:rPr lang="it-IT" altLang="it-IT" b="1"/>
              <a:t>Elementi della valutazione</a:t>
            </a:r>
            <a:endParaRPr lang="it-IT" altLang="it-IT"/>
          </a:p>
        </p:txBody>
      </p:sp>
      <p:sp>
        <p:nvSpPr>
          <p:cNvPr id="92044" name="Text Box 908">
            <a:extLst>
              <a:ext uri="{FF2B5EF4-FFF2-40B4-BE49-F238E27FC236}">
                <a16:creationId xmlns:a16="http://schemas.microsoft.com/office/drawing/2014/main" id="{5DCF4739-5B04-4751-8BF5-0F5A0F3C8139}"/>
              </a:ext>
            </a:extLst>
          </p:cNvPr>
          <p:cNvSpPr txBox="1">
            <a:spLocks noChangeArrowheads="1"/>
          </p:cNvSpPr>
          <p:nvPr/>
        </p:nvSpPr>
        <p:spPr bwMode="auto">
          <a:xfrm>
            <a:off x="6893505" y="2363788"/>
            <a:ext cx="14400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200" dirty="0"/>
              <a:t>VALUTAZIONI</a:t>
            </a:r>
          </a:p>
        </p:txBody>
      </p:sp>
      <p:sp>
        <p:nvSpPr>
          <p:cNvPr id="92046" name="Text Box 910">
            <a:extLst>
              <a:ext uri="{FF2B5EF4-FFF2-40B4-BE49-F238E27FC236}">
                <a16:creationId xmlns:a16="http://schemas.microsoft.com/office/drawing/2014/main" id="{C7C79579-7A4F-44FC-8560-E4537AFBEC49}"/>
              </a:ext>
            </a:extLst>
          </p:cNvPr>
          <p:cNvSpPr txBox="1">
            <a:spLocks noChangeArrowheads="1"/>
          </p:cNvSpPr>
          <p:nvPr/>
        </p:nvSpPr>
        <p:spPr bwMode="auto">
          <a:xfrm>
            <a:off x="8328320" y="2286000"/>
            <a:ext cx="75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eaLnBrk="1" hangingPunct="1"/>
            <a:r>
              <a:rPr lang="it-IT" altLang="it-IT" sz="1200" dirty="0"/>
              <a:t>PUNTI MAX</a:t>
            </a:r>
          </a:p>
        </p:txBody>
      </p:sp>
      <p:sp>
        <p:nvSpPr>
          <p:cNvPr id="92048" name="Text Box 912">
            <a:extLst>
              <a:ext uri="{FF2B5EF4-FFF2-40B4-BE49-F238E27FC236}">
                <a16:creationId xmlns:a16="http://schemas.microsoft.com/office/drawing/2014/main" id="{F13AAC69-9E6A-434F-B992-B7F9060B2061}"/>
              </a:ext>
            </a:extLst>
          </p:cNvPr>
          <p:cNvSpPr txBox="1">
            <a:spLocks noChangeArrowheads="1"/>
          </p:cNvSpPr>
          <p:nvPr/>
        </p:nvSpPr>
        <p:spPr bwMode="auto">
          <a:xfrm>
            <a:off x="166250" y="2970213"/>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dirty="0"/>
              <a:t>1</a:t>
            </a:r>
          </a:p>
        </p:txBody>
      </p:sp>
      <p:sp>
        <p:nvSpPr>
          <p:cNvPr id="92049" name="Text Box 913">
            <a:extLst>
              <a:ext uri="{FF2B5EF4-FFF2-40B4-BE49-F238E27FC236}">
                <a16:creationId xmlns:a16="http://schemas.microsoft.com/office/drawing/2014/main" id="{56E29B6F-DF4C-47B2-992E-5C3AED0913A7}"/>
              </a:ext>
            </a:extLst>
          </p:cNvPr>
          <p:cNvSpPr txBox="1">
            <a:spLocks noChangeArrowheads="1"/>
          </p:cNvSpPr>
          <p:nvPr/>
        </p:nvSpPr>
        <p:spPr bwMode="auto">
          <a:xfrm>
            <a:off x="153550" y="5486400"/>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t>4</a:t>
            </a:r>
          </a:p>
        </p:txBody>
      </p:sp>
      <p:sp>
        <p:nvSpPr>
          <p:cNvPr id="92050" name="Text Box 914">
            <a:extLst>
              <a:ext uri="{FF2B5EF4-FFF2-40B4-BE49-F238E27FC236}">
                <a16:creationId xmlns:a16="http://schemas.microsoft.com/office/drawing/2014/main" id="{98A9088D-784F-4B5B-8047-A082963158BF}"/>
              </a:ext>
            </a:extLst>
          </p:cNvPr>
          <p:cNvSpPr txBox="1">
            <a:spLocks noChangeArrowheads="1"/>
          </p:cNvSpPr>
          <p:nvPr/>
        </p:nvSpPr>
        <p:spPr bwMode="auto">
          <a:xfrm>
            <a:off x="128150" y="4624388"/>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t>3</a:t>
            </a:r>
          </a:p>
        </p:txBody>
      </p:sp>
      <p:sp>
        <p:nvSpPr>
          <p:cNvPr id="92051" name="Text Box 915">
            <a:extLst>
              <a:ext uri="{FF2B5EF4-FFF2-40B4-BE49-F238E27FC236}">
                <a16:creationId xmlns:a16="http://schemas.microsoft.com/office/drawing/2014/main" id="{82E8947A-741A-4FE4-BCBA-B20A5FDE3771}"/>
              </a:ext>
            </a:extLst>
          </p:cNvPr>
          <p:cNvSpPr txBox="1">
            <a:spLocks noChangeArrowheads="1"/>
          </p:cNvSpPr>
          <p:nvPr/>
        </p:nvSpPr>
        <p:spPr bwMode="auto">
          <a:xfrm>
            <a:off x="142438" y="3752850"/>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a:t>2</a:t>
            </a:r>
          </a:p>
        </p:txBody>
      </p:sp>
      <p:sp>
        <p:nvSpPr>
          <p:cNvPr id="92181" name="Text Box 1045">
            <a:extLst>
              <a:ext uri="{FF2B5EF4-FFF2-40B4-BE49-F238E27FC236}">
                <a16:creationId xmlns:a16="http://schemas.microsoft.com/office/drawing/2014/main" id="{CBB40B37-DC43-4160-B442-6F0ADA6639A7}"/>
              </a:ext>
            </a:extLst>
          </p:cNvPr>
          <p:cNvSpPr txBox="1">
            <a:spLocks noChangeArrowheads="1"/>
          </p:cNvSpPr>
          <p:nvPr/>
        </p:nvSpPr>
        <p:spPr bwMode="auto">
          <a:xfrm>
            <a:off x="3127375" y="6213475"/>
            <a:ext cx="2889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eaLnBrk="1" hangingPunct="1"/>
            <a:r>
              <a:rPr lang="it-IT" altLang="it-IT" b="1" dirty="0"/>
              <a:t>PUNTEGGIO TOTALE</a:t>
            </a:r>
            <a:endParaRPr lang="it-IT" altLang="it-IT" dirty="0"/>
          </a:p>
        </p:txBody>
      </p:sp>
      <p:sp>
        <p:nvSpPr>
          <p:cNvPr id="92182" name="Text Box 1046">
            <a:extLst>
              <a:ext uri="{FF2B5EF4-FFF2-40B4-BE49-F238E27FC236}">
                <a16:creationId xmlns:a16="http://schemas.microsoft.com/office/drawing/2014/main" id="{4C22B96B-66D9-4AE7-A877-D94A354F4E55}"/>
              </a:ext>
            </a:extLst>
          </p:cNvPr>
          <p:cNvSpPr txBox="1">
            <a:spLocks noChangeArrowheads="1"/>
          </p:cNvSpPr>
          <p:nvPr/>
        </p:nvSpPr>
        <p:spPr bwMode="auto">
          <a:xfrm>
            <a:off x="6856850" y="35655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183" name="Text Box 1047">
            <a:extLst>
              <a:ext uri="{FF2B5EF4-FFF2-40B4-BE49-F238E27FC236}">
                <a16:creationId xmlns:a16="http://schemas.microsoft.com/office/drawing/2014/main" id="{B62AD368-C6B2-454E-A528-64E4BD3D55CF}"/>
              </a:ext>
            </a:extLst>
          </p:cNvPr>
          <p:cNvSpPr txBox="1">
            <a:spLocks noChangeArrowheads="1"/>
          </p:cNvSpPr>
          <p:nvPr/>
        </p:nvSpPr>
        <p:spPr bwMode="auto">
          <a:xfrm>
            <a:off x="7325163" y="355758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184" name="Text Box 1048">
            <a:extLst>
              <a:ext uri="{FF2B5EF4-FFF2-40B4-BE49-F238E27FC236}">
                <a16:creationId xmlns:a16="http://schemas.microsoft.com/office/drawing/2014/main" id="{A06FA051-DF5A-4512-8307-82C5354D492C}"/>
              </a:ext>
            </a:extLst>
          </p:cNvPr>
          <p:cNvSpPr txBox="1">
            <a:spLocks noChangeArrowheads="1"/>
          </p:cNvSpPr>
          <p:nvPr/>
        </p:nvSpPr>
        <p:spPr bwMode="auto">
          <a:xfrm>
            <a:off x="7785538" y="355441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1,00</a:t>
            </a:r>
          </a:p>
        </p:txBody>
      </p:sp>
      <p:sp>
        <p:nvSpPr>
          <p:cNvPr id="92185" name="Text Box 1049">
            <a:extLst>
              <a:ext uri="{FF2B5EF4-FFF2-40B4-BE49-F238E27FC236}">
                <a16:creationId xmlns:a16="http://schemas.microsoft.com/office/drawing/2014/main" id="{0F380441-FC96-4E38-9DC6-45B8B21B00AE}"/>
              </a:ext>
            </a:extLst>
          </p:cNvPr>
          <p:cNvSpPr txBox="1">
            <a:spLocks noChangeArrowheads="1"/>
          </p:cNvSpPr>
          <p:nvPr/>
        </p:nvSpPr>
        <p:spPr bwMode="auto">
          <a:xfrm>
            <a:off x="6863200" y="38195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186" name="Text Box 1050">
            <a:extLst>
              <a:ext uri="{FF2B5EF4-FFF2-40B4-BE49-F238E27FC236}">
                <a16:creationId xmlns:a16="http://schemas.microsoft.com/office/drawing/2014/main" id="{C91717B6-A862-4831-BCE2-3ABE694453FD}"/>
              </a:ext>
            </a:extLst>
          </p:cNvPr>
          <p:cNvSpPr txBox="1">
            <a:spLocks noChangeArrowheads="1"/>
          </p:cNvSpPr>
          <p:nvPr/>
        </p:nvSpPr>
        <p:spPr bwMode="auto">
          <a:xfrm>
            <a:off x="7331513" y="381158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187" name="Text Box 1051">
            <a:extLst>
              <a:ext uri="{FF2B5EF4-FFF2-40B4-BE49-F238E27FC236}">
                <a16:creationId xmlns:a16="http://schemas.microsoft.com/office/drawing/2014/main" id="{CB6E12E6-03FB-41B6-B7A6-2CF43574E99C}"/>
              </a:ext>
            </a:extLst>
          </p:cNvPr>
          <p:cNvSpPr txBox="1">
            <a:spLocks noChangeArrowheads="1"/>
          </p:cNvSpPr>
          <p:nvPr/>
        </p:nvSpPr>
        <p:spPr bwMode="auto">
          <a:xfrm>
            <a:off x="7791888" y="380841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1,00</a:t>
            </a:r>
          </a:p>
        </p:txBody>
      </p:sp>
      <p:sp>
        <p:nvSpPr>
          <p:cNvPr id="92188" name="Text Box 1052">
            <a:extLst>
              <a:ext uri="{FF2B5EF4-FFF2-40B4-BE49-F238E27FC236}">
                <a16:creationId xmlns:a16="http://schemas.microsoft.com/office/drawing/2014/main" id="{B2023694-578C-4D89-9F63-515D0CD8825F}"/>
              </a:ext>
            </a:extLst>
          </p:cNvPr>
          <p:cNvSpPr txBox="1">
            <a:spLocks noChangeArrowheads="1"/>
          </p:cNvSpPr>
          <p:nvPr/>
        </p:nvSpPr>
        <p:spPr bwMode="auto">
          <a:xfrm>
            <a:off x="6863200" y="41179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189" name="Text Box 1053">
            <a:extLst>
              <a:ext uri="{FF2B5EF4-FFF2-40B4-BE49-F238E27FC236}">
                <a16:creationId xmlns:a16="http://schemas.microsoft.com/office/drawing/2014/main" id="{FFA1613F-C47C-47E2-97D3-A4FB3B7830C8}"/>
              </a:ext>
            </a:extLst>
          </p:cNvPr>
          <p:cNvSpPr txBox="1">
            <a:spLocks noChangeArrowheads="1"/>
          </p:cNvSpPr>
          <p:nvPr/>
        </p:nvSpPr>
        <p:spPr bwMode="auto">
          <a:xfrm>
            <a:off x="7331513" y="41100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0,25</a:t>
            </a:r>
          </a:p>
        </p:txBody>
      </p:sp>
      <p:sp>
        <p:nvSpPr>
          <p:cNvPr id="92190" name="Text Box 1054">
            <a:extLst>
              <a:ext uri="{FF2B5EF4-FFF2-40B4-BE49-F238E27FC236}">
                <a16:creationId xmlns:a16="http://schemas.microsoft.com/office/drawing/2014/main" id="{DA8D22C8-E9E1-4FF3-B939-FECAD114F80B}"/>
              </a:ext>
            </a:extLst>
          </p:cNvPr>
          <p:cNvSpPr txBox="1">
            <a:spLocks noChangeArrowheads="1"/>
          </p:cNvSpPr>
          <p:nvPr/>
        </p:nvSpPr>
        <p:spPr bwMode="auto">
          <a:xfrm>
            <a:off x="7791888" y="4106863"/>
            <a:ext cx="509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191" name="Text Box 1055">
            <a:extLst>
              <a:ext uri="{FF2B5EF4-FFF2-40B4-BE49-F238E27FC236}">
                <a16:creationId xmlns:a16="http://schemas.microsoft.com/office/drawing/2014/main" id="{6854AD8D-FDC8-446F-AF01-22888302841B}"/>
              </a:ext>
            </a:extLst>
          </p:cNvPr>
          <p:cNvSpPr txBox="1">
            <a:spLocks noChangeArrowheads="1"/>
          </p:cNvSpPr>
          <p:nvPr/>
        </p:nvSpPr>
        <p:spPr bwMode="auto">
          <a:xfrm>
            <a:off x="6882250" y="43973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192" name="Text Box 1056">
            <a:extLst>
              <a:ext uri="{FF2B5EF4-FFF2-40B4-BE49-F238E27FC236}">
                <a16:creationId xmlns:a16="http://schemas.microsoft.com/office/drawing/2014/main" id="{97A75048-836A-443B-A574-E78D4D715EA7}"/>
              </a:ext>
            </a:extLst>
          </p:cNvPr>
          <p:cNvSpPr txBox="1">
            <a:spLocks noChangeArrowheads="1"/>
          </p:cNvSpPr>
          <p:nvPr/>
        </p:nvSpPr>
        <p:spPr bwMode="auto">
          <a:xfrm>
            <a:off x="7350563" y="43894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193" name="Text Box 1057">
            <a:extLst>
              <a:ext uri="{FF2B5EF4-FFF2-40B4-BE49-F238E27FC236}">
                <a16:creationId xmlns:a16="http://schemas.microsoft.com/office/drawing/2014/main" id="{70CD90E3-796E-4CF2-A680-41FC102B9FF4}"/>
              </a:ext>
            </a:extLst>
          </p:cNvPr>
          <p:cNvSpPr txBox="1">
            <a:spLocks noChangeArrowheads="1"/>
          </p:cNvSpPr>
          <p:nvPr/>
        </p:nvSpPr>
        <p:spPr bwMode="auto">
          <a:xfrm>
            <a:off x="7810938" y="438626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1,00</a:t>
            </a:r>
          </a:p>
        </p:txBody>
      </p:sp>
      <p:sp>
        <p:nvSpPr>
          <p:cNvPr id="92194" name="Text Box 1058">
            <a:extLst>
              <a:ext uri="{FF2B5EF4-FFF2-40B4-BE49-F238E27FC236}">
                <a16:creationId xmlns:a16="http://schemas.microsoft.com/office/drawing/2014/main" id="{8128E00C-F304-4093-8567-882E587D87F3}"/>
              </a:ext>
            </a:extLst>
          </p:cNvPr>
          <p:cNvSpPr txBox="1">
            <a:spLocks noChangeArrowheads="1"/>
          </p:cNvSpPr>
          <p:nvPr/>
        </p:nvSpPr>
        <p:spPr bwMode="auto">
          <a:xfrm>
            <a:off x="6888600" y="46894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195" name="Text Box 1059">
            <a:extLst>
              <a:ext uri="{FF2B5EF4-FFF2-40B4-BE49-F238E27FC236}">
                <a16:creationId xmlns:a16="http://schemas.microsoft.com/office/drawing/2014/main" id="{3E79060E-7F00-4F1F-BC1A-CDA8B3293DE6}"/>
              </a:ext>
            </a:extLst>
          </p:cNvPr>
          <p:cNvSpPr txBox="1">
            <a:spLocks noChangeArrowheads="1"/>
          </p:cNvSpPr>
          <p:nvPr/>
        </p:nvSpPr>
        <p:spPr bwMode="auto">
          <a:xfrm>
            <a:off x="7356913" y="46815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196" name="Text Box 1060">
            <a:extLst>
              <a:ext uri="{FF2B5EF4-FFF2-40B4-BE49-F238E27FC236}">
                <a16:creationId xmlns:a16="http://schemas.microsoft.com/office/drawing/2014/main" id="{E76EB982-94A8-4469-9FDB-3DAE925507CC}"/>
              </a:ext>
            </a:extLst>
          </p:cNvPr>
          <p:cNvSpPr txBox="1">
            <a:spLocks noChangeArrowheads="1"/>
          </p:cNvSpPr>
          <p:nvPr/>
        </p:nvSpPr>
        <p:spPr bwMode="auto">
          <a:xfrm>
            <a:off x="7817288" y="467836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1,00</a:t>
            </a:r>
          </a:p>
        </p:txBody>
      </p:sp>
      <p:sp>
        <p:nvSpPr>
          <p:cNvPr id="92197" name="Text Box 1061">
            <a:extLst>
              <a:ext uri="{FF2B5EF4-FFF2-40B4-BE49-F238E27FC236}">
                <a16:creationId xmlns:a16="http://schemas.microsoft.com/office/drawing/2014/main" id="{D9454213-DF38-4810-9C62-AB0B25FB59E4}"/>
              </a:ext>
            </a:extLst>
          </p:cNvPr>
          <p:cNvSpPr txBox="1">
            <a:spLocks noChangeArrowheads="1"/>
          </p:cNvSpPr>
          <p:nvPr/>
        </p:nvSpPr>
        <p:spPr bwMode="auto">
          <a:xfrm>
            <a:off x="6888600" y="49498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198" name="Text Box 1062">
            <a:extLst>
              <a:ext uri="{FF2B5EF4-FFF2-40B4-BE49-F238E27FC236}">
                <a16:creationId xmlns:a16="http://schemas.microsoft.com/office/drawing/2014/main" id="{5878E620-45B2-478A-9BFB-F49C864AEB3C}"/>
              </a:ext>
            </a:extLst>
          </p:cNvPr>
          <p:cNvSpPr txBox="1">
            <a:spLocks noChangeArrowheads="1"/>
          </p:cNvSpPr>
          <p:nvPr/>
        </p:nvSpPr>
        <p:spPr bwMode="auto">
          <a:xfrm>
            <a:off x="7356913" y="494188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0,25</a:t>
            </a:r>
          </a:p>
        </p:txBody>
      </p:sp>
      <p:sp>
        <p:nvSpPr>
          <p:cNvPr id="92199" name="Text Box 1063">
            <a:extLst>
              <a:ext uri="{FF2B5EF4-FFF2-40B4-BE49-F238E27FC236}">
                <a16:creationId xmlns:a16="http://schemas.microsoft.com/office/drawing/2014/main" id="{1C570B52-3586-404E-9941-CE552555CD9D}"/>
              </a:ext>
            </a:extLst>
          </p:cNvPr>
          <p:cNvSpPr txBox="1">
            <a:spLocks noChangeArrowheads="1"/>
          </p:cNvSpPr>
          <p:nvPr/>
        </p:nvSpPr>
        <p:spPr bwMode="auto">
          <a:xfrm>
            <a:off x="7817288" y="4938713"/>
            <a:ext cx="509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200" name="Text Box 1064">
            <a:extLst>
              <a:ext uri="{FF2B5EF4-FFF2-40B4-BE49-F238E27FC236}">
                <a16:creationId xmlns:a16="http://schemas.microsoft.com/office/drawing/2014/main" id="{3791863D-0940-4B35-BBF1-7F0F00268EF8}"/>
              </a:ext>
            </a:extLst>
          </p:cNvPr>
          <p:cNvSpPr txBox="1">
            <a:spLocks noChangeArrowheads="1"/>
          </p:cNvSpPr>
          <p:nvPr/>
        </p:nvSpPr>
        <p:spPr bwMode="auto">
          <a:xfrm>
            <a:off x="6882250" y="52530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201" name="Text Box 1065">
            <a:extLst>
              <a:ext uri="{FF2B5EF4-FFF2-40B4-BE49-F238E27FC236}">
                <a16:creationId xmlns:a16="http://schemas.microsoft.com/office/drawing/2014/main" id="{AB397F5A-05BC-4FBC-A740-D97EB2E17977}"/>
              </a:ext>
            </a:extLst>
          </p:cNvPr>
          <p:cNvSpPr txBox="1">
            <a:spLocks noChangeArrowheads="1"/>
          </p:cNvSpPr>
          <p:nvPr/>
        </p:nvSpPr>
        <p:spPr bwMode="auto">
          <a:xfrm>
            <a:off x="7350563" y="5245100"/>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202" name="Text Box 1066">
            <a:extLst>
              <a:ext uri="{FF2B5EF4-FFF2-40B4-BE49-F238E27FC236}">
                <a16:creationId xmlns:a16="http://schemas.microsoft.com/office/drawing/2014/main" id="{4B3D9648-F40D-4A90-9442-006C431E61FD}"/>
              </a:ext>
            </a:extLst>
          </p:cNvPr>
          <p:cNvSpPr txBox="1">
            <a:spLocks noChangeArrowheads="1"/>
          </p:cNvSpPr>
          <p:nvPr/>
        </p:nvSpPr>
        <p:spPr bwMode="auto">
          <a:xfrm>
            <a:off x="7810938" y="5241925"/>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1,00</a:t>
            </a:r>
          </a:p>
        </p:txBody>
      </p:sp>
      <p:sp>
        <p:nvSpPr>
          <p:cNvPr id="92203" name="Text Box 1067">
            <a:extLst>
              <a:ext uri="{FF2B5EF4-FFF2-40B4-BE49-F238E27FC236}">
                <a16:creationId xmlns:a16="http://schemas.microsoft.com/office/drawing/2014/main" id="{8EA8A6AC-C146-430E-A6DF-CF53B3DA881A}"/>
              </a:ext>
            </a:extLst>
          </p:cNvPr>
          <p:cNvSpPr txBox="1">
            <a:spLocks noChangeArrowheads="1"/>
          </p:cNvSpPr>
          <p:nvPr/>
        </p:nvSpPr>
        <p:spPr bwMode="auto">
          <a:xfrm>
            <a:off x="6888600" y="55451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204" name="Text Box 1068">
            <a:extLst>
              <a:ext uri="{FF2B5EF4-FFF2-40B4-BE49-F238E27FC236}">
                <a16:creationId xmlns:a16="http://schemas.microsoft.com/office/drawing/2014/main" id="{E27196E6-2435-4B33-8A71-3A74EEDBB175}"/>
              </a:ext>
            </a:extLst>
          </p:cNvPr>
          <p:cNvSpPr txBox="1">
            <a:spLocks noChangeArrowheads="1"/>
          </p:cNvSpPr>
          <p:nvPr/>
        </p:nvSpPr>
        <p:spPr bwMode="auto">
          <a:xfrm>
            <a:off x="7356913" y="5537200"/>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205" name="Text Box 1069">
            <a:extLst>
              <a:ext uri="{FF2B5EF4-FFF2-40B4-BE49-F238E27FC236}">
                <a16:creationId xmlns:a16="http://schemas.microsoft.com/office/drawing/2014/main" id="{9506B64A-FB3E-43DF-BE23-C9BB2D6B1CE6}"/>
              </a:ext>
            </a:extLst>
          </p:cNvPr>
          <p:cNvSpPr txBox="1">
            <a:spLocks noChangeArrowheads="1"/>
          </p:cNvSpPr>
          <p:nvPr/>
        </p:nvSpPr>
        <p:spPr bwMode="auto">
          <a:xfrm>
            <a:off x="7817288" y="5534025"/>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1,00</a:t>
            </a:r>
          </a:p>
        </p:txBody>
      </p:sp>
      <p:sp>
        <p:nvSpPr>
          <p:cNvPr id="92206" name="Text Box 1070">
            <a:extLst>
              <a:ext uri="{FF2B5EF4-FFF2-40B4-BE49-F238E27FC236}">
                <a16:creationId xmlns:a16="http://schemas.microsoft.com/office/drawing/2014/main" id="{196074CA-1104-46F1-945A-9AB2520DF2D3}"/>
              </a:ext>
            </a:extLst>
          </p:cNvPr>
          <p:cNvSpPr txBox="1">
            <a:spLocks noChangeArrowheads="1"/>
          </p:cNvSpPr>
          <p:nvPr/>
        </p:nvSpPr>
        <p:spPr bwMode="auto">
          <a:xfrm>
            <a:off x="6888600" y="58245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0,00</a:t>
            </a:r>
          </a:p>
        </p:txBody>
      </p:sp>
      <p:sp>
        <p:nvSpPr>
          <p:cNvPr id="92207" name="Text Box 1071">
            <a:extLst>
              <a:ext uri="{FF2B5EF4-FFF2-40B4-BE49-F238E27FC236}">
                <a16:creationId xmlns:a16="http://schemas.microsoft.com/office/drawing/2014/main" id="{283C4B3B-3DA8-4357-8994-E0A3AE0B6FB1}"/>
              </a:ext>
            </a:extLst>
          </p:cNvPr>
          <p:cNvSpPr txBox="1">
            <a:spLocks noChangeArrowheads="1"/>
          </p:cNvSpPr>
          <p:nvPr/>
        </p:nvSpPr>
        <p:spPr bwMode="auto">
          <a:xfrm>
            <a:off x="7356913" y="5816600"/>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0,25</a:t>
            </a:r>
          </a:p>
        </p:txBody>
      </p:sp>
      <p:sp>
        <p:nvSpPr>
          <p:cNvPr id="92208" name="Text Box 1072">
            <a:extLst>
              <a:ext uri="{FF2B5EF4-FFF2-40B4-BE49-F238E27FC236}">
                <a16:creationId xmlns:a16="http://schemas.microsoft.com/office/drawing/2014/main" id="{9BD11816-9A6C-4362-B299-315A23FFD33E}"/>
              </a:ext>
            </a:extLst>
          </p:cNvPr>
          <p:cNvSpPr txBox="1">
            <a:spLocks noChangeArrowheads="1"/>
          </p:cNvSpPr>
          <p:nvPr/>
        </p:nvSpPr>
        <p:spPr bwMode="auto">
          <a:xfrm>
            <a:off x="7817288" y="5813425"/>
            <a:ext cx="5095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0,50</a:t>
            </a:r>
          </a:p>
        </p:txBody>
      </p:sp>
      <p:sp>
        <p:nvSpPr>
          <p:cNvPr id="92209" name="Text Box 1073">
            <a:extLst>
              <a:ext uri="{FF2B5EF4-FFF2-40B4-BE49-F238E27FC236}">
                <a16:creationId xmlns:a16="http://schemas.microsoft.com/office/drawing/2014/main" id="{12E93A43-8B16-49B0-B530-F1175FE8B63B}"/>
              </a:ext>
            </a:extLst>
          </p:cNvPr>
          <p:cNvSpPr txBox="1">
            <a:spLocks noChangeArrowheads="1"/>
          </p:cNvSpPr>
          <p:nvPr/>
        </p:nvSpPr>
        <p:spPr bwMode="auto">
          <a:xfrm>
            <a:off x="8360213" y="2994025"/>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2,50</a:t>
            </a:r>
          </a:p>
        </p:txBody>
      </p:sp>
      <p:sp>
        <p:nvSpPr>
          <p:cNvPr id="92210" name="Text Box 1074">
            <a:extLst>
              <a:ext uri="{FF2B5EF4-FFF2-40B4-BE49-F238E27FC236}">
                <a16:creationId xmlns:a16="http://schemas.microsoft.com/office/drawing/2014/main" id="{32F09303-9858-4BE6-A2E4-1105D85DE3DC}"/>
              </a:ext>
            </a:extLst>
          </p:cNvPr>
          <p:cNvSpPr txBox="1">
            <a:spLocks noChangeArrowheads="1"/>
          </p:cNvSpPr>
          <p:nvPr/>
        </p:nvSpPr>
        <p:spPr bwMode="auto">
          <a:xfrm>
            <a:off x="8357038" y="3800475"/>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2,50</a:t>
            </a:r>
          </a:p>
        </p:txBody>
      </p:sp>
      <p:sp>
        <p:nvSpPr>
          <p:cNvPr id="92211" name="Text Box 1075">
            <a:extLst>
              <a:ext uri="{FF2B5EF4-FFF2-40B4-BE49-F238E27FC236}">
                <a16:creationId xmlns:a16="http://schemas.microsoft.com/office/drawing/2014/main" id="{0FEBBE40-2377-4AFD-9AE9-2E2FDAE24D68}"/>
              </a:ext>
            </a:extLst>
          </p:cNvPr>
          <p:cNvSpPr txBox="1">
            <a:spLocks noChangeArrowheads="1"/>
          </p:cNvSpPr>
          <p:nvPr/>
        </p:nvSpPr>
        <p:spPr bwMode="auto">
          <a:xfrm>
            <a:off x="8363388" y="4673600"/>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2,50</a:t>
            </a:r>
          </a:p>
        </p:txBody>
      </p:sp>
      <p:sp>
        <p:nvSpPr>
          <p:cNvPr id="92212" name="Text Box 1076">
            <a:extLst>
              <a:ext uri="{FF2B5EF4-FFF2-40B4-BE49-F238E27FC236}">
                <a16:creationId xmlns:a16="http://schemas.microsoft.com/office/drawing/2014/main" id="{9836B374-5834-4B19-A0DF-4C1B526CC652}"/>
              </a:ext>
            </a:extLst>
          </p:cNvPr>
          <p:cNvSpPr txBox="1">
            <a:spLocks noChangeArrowheads="1"/>
          </p:cNvSpPr>
          <p:nvPr/>
        </p:nvSpPr>
        <p:spPr bwMode="auto">
          <a:xfrm>
            <a:off x="8360213" y="5527675"/>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2,50</a:t>
            </a:r>
          </a:p>
        </p:txBody>
      </p:sp>
      <p:sp>
        <p:nvSpPr>
          <p:cNvPr id="92213" name="Text Box 1077">
            <a:extLst>
              <a:ext uri="{FF2B5EF4-FFF2-40B4-BE49-F238E27FC236}">
                <a16:creationId xmlns:a16="http://schemas.microsoft.com/office/drawing/2014/main" id="{1C52FF13-1DDC-4F5C-9D17-37F4FDB2E005}"/>
              </a:ext>
            </a:extLst>
          </p:cNvPr>
          <p:cNvSpPr txBox="1">
            <a:spLocks noChangeArrowheads="1"/>
          </p:cNvSpPr>
          <p:nvPr/>
        </p:nvSpPr>
        <p:spPr bwMode="auto">
          <a:xfrm>
            <a:off x="8345783" y="6267450"/>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dirty="0"/>
              <a:t>10,00</a:t>
            </a:r>
          </a:p>
        </p:txBody>
      </p:sp>
      <p:sp>
        <p:nvSpPr>
          <p:cNvPr id="38044" name="AutoShape 1079">
            <a:hlinkClick r:id="" action="ppaction://hlinkshowjump?jump=firstslide" highlightClick="1"/>
            <a:extLst>
              <a:ext uri="{FF2B5EF4-FFF2-40B4-BE49-F238E27FC236}">
                <a16:creationId xmlns:a16="http://schemas.microsoft.com/office/drawing/2014/main" id="{6AC81EF0-9569-4D64-82B6-63173CEB1607}"/>
              </a:ext>
            </a:extLst>
          </p:cNvPr>
          <p:cNvSpPr>
            <a:spLocks noChangeArrowheads="1"/>
          </p:cNvSpPr>
          <p:nvPr/>
        </p:nvSpPr>
        <p:spPr bwMode="auto">
          <a:xfrm>
            <a:off x="8423570" y="171160"/>
            <a:ext cx="582613" cy="360000"/>
          </a:xfrm>
          <a:prstGeom prst="actionButtonBeginning">
            <a:avLst/>
          </a:prstGeom>
          <a:solidFill>
            <a:srgbClr val="CCECFF"/>
          </a:solidFill>
          <a:ln w="0">
            <a:solidFill>
              <a:schemeClr val="bg1"/>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92217" name="Text Box 1081">
            <a:extLst>
              <a:ext uri="{FF2B5EF4-FFF2-40B4-BE49-F238E27FC236}">
                <a16:creationId xmlns:a16="http://schemas.microsoft.com/office/drawing/2014/main" id="{835E6D20-C5C7-44EF-9788-93038C601730}"/>
              </a:ext>
            </a:extLst>
          </p:cNvPr>
          <p:cNvSpPr txBox="1">
            <a:spLocks noChangeArrowheads="1"/>
          </p:cNvSpPr>
          <p:nvPr/>
        </p:nvSpPr>
        <p:spPr bwMode="auto">
          <a:xfrm>
            <a:off x="1150" y="2274888"/>
            <a:ext cx="665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200" dirty="0"/>
              <a:t>Test </a:t>
            </a:r>
            <a:r>
              <a:rPr lang="it-IT" altLang="it-IT" sz="1200" dirty="0" err="1"/>
              <a:t>Eserc</a:t>
            </a:r>
            <a:r>
              <a:rPr lang="it-IT" altLang="it-IT" sz="1200" dirty="0"/>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036"/>
                                        </p:tgtEl>
                                        <p:attrNameLst>
                                          <p:attrName>style.visibility</p:attrName>
                                        </p:attrNameLst>
                                      </p:cBhvr>
                                      <p:to>
                                        <p:strVal val="visible"/>
                                      </p:to>
                                    </p:set>
                                    <p:animEffect transition="in" filter="slide(fromBottom)">
                                      <p:cBhvr>
                                        <p:cTn id="7" dur="500"/>
                                        <p:tgtEl>
                                          <p:spTgt spid="920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92037"/>
                                        </p:tgtEl>
                                        <p:attrNameLst>
                                          <p:attrName>style.visibility</p:attrName>
                                        </p:attrNameLst>
                                      </p:cBhvr>
                                      <p:to>
                                        <p:strVal val="visible"/>
                                      </p:to>
                                    </p:set>
                                    <p:anim calcmode="lin" valueType="num">
                                      <p:cBhvr additive="base">
                                        <p:cTn id="12" dur="500" fill="hold"/>
                                        <p:tgtEl>
                                          <p:spTgt spid="92037"/>
                                        </p:tgtEl>
                                        <p:attrNameLst>
                                          <p:attrName>ppt_x</p:attrName>
                                        </p:attrNameLst>
                                      </p:cBhvr>
                                      <p:tavLst>
                                        <p:tav tm="0">
                                          <p:val>
                                            <p:strVal val="0-#ppt_w/2"/>
                                          </p:val>
                                        </p:tav>
                                        <p:tav tm="100000">
                                          <p:val>
                                            <p:strVal val="#ppt_x"/>
                                          </p:val>
                                        </p:tav>
                                      </p:tavLst>
                                    </p:anim>
                                    <p:anim calcmode="lin" valueType="num">
                                      <p:cBhvr additive="base">
                                        <p:cTn id="13" dur="500" fill="hold"/>
                                        <p:tgtEl>
                                          <p:spTgt spid="9203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2038"/>
                                        </p:tgtEl>
                                        <p:attrNameLst>
                                          <p:attrName>style.visibility</p:attrName>
                                        </p:attrNameLst>
                                      </p:cBhvr>
                                      <p:to>
                                        <p:strVal val="visible"/>
                                      </p:to>
                                    </p:set>
                                    <p:anim calcmode="lin" valueType="num">
                                      <p:cBhvr additive="base">
                                        <p:cTn id="18" dur="500" fill="hold"/>
                                        <p:tgtEl>
                                          <p:spTgt spid="92038"/>
                                        </p:tgtEl>
                                        <p:attrNameLst>
                                          <p:attrName>ppt_x</p:attrName>
                                        </p:attrNameLst>
                                      </p:cBhvr>
                                      <p:tavLst>
                                        <p:tav tm="0">
                                          <p:val>
                                            <p:strVal val="#ppt_x"/>
                                          </p:val>
                                        </p:tav>
                                        <p:tav tm="100000">
                                          <p:val>
                                            <p:strVal val="#ppt_x"/>
                                          </p:val>
                                        </p:tav>
                                      </p:tavLst>
                                    </p:anim>
                                    <p:anim calcmode="lin" valueType="num">
                                      <p:cBhvr additive="base">
                                        <p:cTn id="19" dur="500" fill="hold"/>
                                        <p:tgtEl>
                                          <p:spTgt spid="92038"/>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92039"/>
                                        </p:tgtEl>
                                        <p:attrNameLst>
                                          <p:attrName>style.visibility</p:attrName>
                                        </p:attrNameLst>
                                      </p:cBhvr>
                                      <p:to>
                                        <p:strVal val="visible"/>
                                      </p:to>
                                    </p:set>
                                    <p:anim calcmode="lin" valueType="num">
                                      <p:cBhvr additive="base">
                                        <p:cTn id="24" dur="500" fill="hold"/>
                                        <p:tgtEl>
                                          <p:spTgt spid="92039"/>
                                        </p:tgtEl>
                                        <p:attrNameLst>
                                          <p:attrName>ppt_x</p:attrName>
                                        </p:attrNameLst>
                                      </p:cBhvr>
                                      <p:tavLst>
                                        <p:tav tm="0">
                                          <p:val>
                                            <p:strVal val="1+#ppt_w/2"/>
                                          </p:val>
                                        </p:tav>
                                        <p:tav tm="100000">
                                          <p:val>
                                            <p:strVal val="#ppt_x"/>
                                          </p:val>
                                        </p:tav>
                                      </p:tavLst>
                                    </p:anim>
                                    <p:anim calcmode="lin" valueType="num">
                                      <p:cBhvr additive="base">
                                        <p:cTn id="25" dur="500" fill="hold"/>
                                        <p:tgtEl>
                                          <p:spTgt spid="92039"/>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nodeType="clickEffect">
                                  <p:stCondLst>
                                    <p:cond delay="0"/>
                                  </p:stCondLst>
                                  <p:childTnLst>
                                    <p:set>
                                      <p:cBhvr>
                                        <p:cTn id="29" dur="1" fill="hold">
                                          <p:stCondLst>
                                            <p:cond delay="0"/>
                                          </p:stCondLst>
                                        </p:cTn>
                                        <p:tgtEl>
                                          <p:spTgt spid="92180"/>
                                        </p:tgtEl>
                                        <p:attrNameLst>
                                          <p:attrName>style.visibility</p:attrName>
                                        </p:attrNameLst>
                                      </p:cBhvr>
                                      <p:to>
                                        <p:strVal val="visible"/>
                                      </p:to>
                                    </p:set>
                                    <p:animEffect transition="in" filter="slide(fromBottom)">
                                      <p:cBhvr>
                                        <p:cTn id="30" dur="500"/>
                                        <p:tgtEl>
                                          <p:spTgt spid="9218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92217">
                                            <p:txEl>
                                              <p:pRg st="0" end="0"/>
                                            </p:txEl>
                                          </p:spTgt>
                                        </p:tgtEl>
                                        <p:attrNameLst>
                                          <p:attrName>style.visibility</p:attrName>
                                        </p:attrNameLst>
                                      </p:cBhvr>
                                      <p:to>
                                        <p:strVal val="visible"/>
                                      </p:to>
                                    </p:set>
                                    <p:animEffect transition="in" filter="slide(fromBottom)">
                                      <p:cBhvr>
                                        <p:cTn id="35" dur="500"/>
                                        <p:tgtEl>
                                          <p:spTgt spid="92217">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92043"/>
                                        </p:tgtEl>
                                        <p:attrNameLst>
                                          <p:attrName>style.visibility</p:attrName>
                                        </p:attrNameLst>
                                      </p:cBhvr>
                                      <p:to>
                                        <p:strVal val="visible"/>
                                      </p:to>
                                    </p:set>
                                    <p:animEffect transition="in" filter="slide(fromBottom)">
                                      <p:cBhvr>
                                        <p:cTn id="40" dur="500"/>
                                        <p:tgtEl>
                                          <p:spTgt spid="9204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92044"/>
                                        </p:tgtEl>
                                        <p:attrNameLst>
                                          <p:attrName>style.visibility</p:attrName>
                                        </p:attrNameLst>
                                      </p:cBhvr>
                                      <p:to>
                                        <p:strVal val="visible"/>
                                      </p:to>
                                    </p:set>
                                    <p:animEffect transition="in" filter="slide(fromBottom)">
                                      <p:cBhvr>
                                        <p:cTn id="45" dur="500"/>
                                        <p:tgtEl>
                                          <p:spTgt spid="92044"/>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92046"/>
                                        </p:tgtEl>
                                        <p:attrNameLst>
                                          <p:attrName>style.visibility</p:attrName>
                                        </p:attrNameLst>
                                      </p:cBhvr>
                                      <p:to>
                                        <p:strVal val="visible"/>
                                      </p:to>
                                    </p:set>
                                    <p:animEffect transition="in" filter="slide(fromBottom)">
                                      <p:cBhvr>
                                        <p:cTn id="50" dur="500"/>
                                        <p:tgtEl>
                                          <p:spTgt spid="9204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92048"/>
                                        </p:tgtEl>
                                        <p:attrNameLst>
                                          <p:attrName>style.visibility</p:attrName>
                                        </p:attrNameLst>
                                      </p:cBhvr>
                                      <p:to>
                                        <p:strVal val="visible"/>
                                      </p:to>
                                    </p:set>
                                    <p:animEffect transition="in" filter="slide(fromBottom)">
                                      <p:cBhvr>
                                        <p:cTn id="55" dur="500"/>
                                        <p:tgtEl>
                                          <p:spTgt spid="9204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4" fill="hold" grpId="0" nodeType="clickEffect">
                                  <p:stCondLst>
                                    <p:cond delay="0"/>
                                  </p:stCondLst>
                                  <p:childTnLst>
                                    <p:set>
                                      <p:cBhvr>
                                        <p:cTn id="59" dur="1" fill="hold">
                                          <p:stCondLst>
                                            <p:cond delay="0"/>
                                          </p:stCondLst>
                                        </p:cTn>
                                        <p:tgtEl>
                                          <p:spTgt spid="91972"/>
                                        </p:tgtEl>
                                        <p:attrNameLst>
                                          <p:attrName>style.visibility</p:attrName>
                                        </p:attrNameLst>
                                      </p:cBhvr>
                                      <p:to>
                                        <p:strVal val="visible"/>
                                      </p:to>
                                    </p:set>
                                    <p:animEffect transition="in" filter="slide(fromBottom)">
                                      <p:cBhvr>
                                        <p:cTn id="60" dur="500"/>
                                        <p:tgtEl>
                                          <p:spTgt spid="91972"/>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92008"/>
                                        </p:tgtEl>
                                        <p:attrNameLst>
                                          <p:attrName>style.visibility</p:attrName>
                                        </p:attrNameLst>
                                      </p:cBhvr>
                                      <p:to>
                                        <p:strVal val="visible"/>
                                      </p:to>
                                    </p:set>
                                    <p:animEffect transition="in" filter="slide(fromBottom)">
                                      <p:cBhvr>
                                        <p:cTn id="65" dur="500"/>
                                        <p:tgtEl>
                                          <p:spTgt spid="92008"/>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92009"/>
                                        </p:tgtEl>
                                        <p:attrNameLst>
                                          <p:attrName>style.visibility</p:attrName>
                                        </p:attrNameLst>
                                      </p:cBhvr>
                                      <p:to>
                                        <p:strVal val="visible"/>
                                      </p:to>
                                    </p:set>
                                    <p:animEffect transition="in" filter="slide(fromBottom)">
                                      <p:cBhvr>
                                        <p:cTn id="70" dur="500"/>
                                        <p:tgtEl>
                                          <p:spTgt spid="9200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92010"/>
                                        </p:tgtEl>
                                        <p:attrNameLst>
                                          <p:attrName>style.visibility</p:attrName>
                                        </p:attrNameLst>
                                      </p:cBhvr>
                                      <p:to>
                                        <p:strVal val="visible"/>
                                      </p:to>
                                    </p:set>
                                    <p:animEffect transition="in" filter="slide(fromBottom)">
                                      <p:cBhvr>
                                        <p:cTn id="75" dur="500"/>
                                        <p:tgtEl>
                                          <p:spTgt spid="92010"/>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2" presetClass="entr" presetSubtype="4" fill="hold" grpId="0" nodeType="clickEffect">
                                  <p:stCondLst>
                                    <p:cond delay="0"/>
                                  </p:stCondLst>
                                  <p:childTnLst>
                                    <p:set>
                                      <p:cBhvr>
                                        <p:cTn id="79" dur="1" fill="hold">
                                          <p:stCondLst>
                                            <p:cond delay="0"/>
                                          </p:stCondLst>
                                        </p:cTn>
                                        <p:tgtEl>
                                          <p:spTgt spid="91998"/>
                                        </p:tgtEl>
                                        <p:attrNameLst>
                                          <p:attrName>style.visibility</p:attrName>
                                        </p:attrNameLst>
                                      </p:cBhvr>
                                      <p:to>
                                        <p:strVal val="visible"/>
                                      </p:to>
                                    </p:set>
                                    <p:animEffect transition="in" filter="slide(fromBottom)">
                                      <p:cBhvr>
                                        <p:cTn id="80" dur="500"/>
                                        <p:tgtEl>
                                          <p:spTgt spid="91998"/>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2" presetClass="entr" presetSubtype="4" fill="hold" grpId="0" nodeType="clickEffect">
                                  <p:stCondLst>
                                    <p:cond delay="0"/>
                                  </p:stCondLst>
                                  <p:childTnLst>
                                    <p:set>
                                      <p:cBhvr>
                                        <p:cTn id="84" dur="1" fill="hold">
                                          <p:stCondLst>
                                            <p:cond delay="0"/>
                                          </p:stCondLst>
                                        </p:cTn>
                                        <p:tgtEl>
                                          <p:spTgt spid="92013"/>
                                        </p:tgtEl>
                                        <p:attrNameLst>
                                          <p:attrName>style.visibility</p:attrName>
                                        </p:attrNameLst>
                                      </p:cBhvr>
                                      <p:to>
                                        <p:strVal val="visible"/>
                                      </p:to>
                                    </p:set>
                                    <p:animEffect transition="in" filter="slide(fromBottom)">
                                      <p:cBhvr>
                                        <p:cTn id="85" dur="500"/>
                                        <p:tgtEl>
                                          <p:spTgt spid="92013"/>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2" presetClass="entr" presetSubtype="4" fill="hold" grpId="0" nodeType="clickEffect">
                                  <p:stCondLst>
                                    <p:cond delay="0"/>
                                  </p:stCondLst>
                                  <p:childTnLst>
                                    <p:set>
                                      <p:cBhvr>
                                        <p:cTn id="89" dur="1" fill="hold">
                                          <p:stCondLst>
                                            <p:cond delay="0"/>
                                          </p:stCondLst>
                                        </p:cTn>
                                        <p:tgtEl>
                                          <p:spTgt spid="92014"/>
                                        </p:tgtEl>
                                        <p:attrNameLst>
                                          <p:attrName>style.visibility</p:attrName>
                                        </p:attrNameLst>
                                      </p:cBhvr>
                                      <p:to>
                                        <p:strVal val="visible"/>
                                      </p:to>
                                    </p:set>
                                    <p:animEffect transition="in" filter="slide(fromBottom)">
                                      <p:cBhvr>
                                        <p:cTn id="90" dur="500"/>
                                        <p:tgtEl>
                                          <p:spTgt spid="92014"/>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2" presetClass="entr" presetSubtype="4" fill="hold" grpId="0" nodeType="clickEffect">
                                  <p:stCondLst>
                                    <p:cond delay="0"/>
                                  </p:stCondLst>
                                  <p:childTnLst>
                                    <p:set>
                                      <p:cBhvr>
                                        <p:cTn id="94" dur="1" fill="hold">
                                          <p:stCondLst>
                                            <p:cond delay="0"/>
                                          </p:stCondLst>
                                        </p:cTn>
                                        <p:tgtEl>
                                          <p:spTgt spid="92015"/>
                                        </p:tgtEl>
                                        <p:attrNameLst>
                                          <p:attrName>style.visibility</p:attrName>
                                        </p:attrNameLst>
                                      </p:cBhvr>
                                      <p:to>
                                        <p:strVal val="visible"/>
                                      </p:to>
                                    </p:set>
                                    <p:animEffect transition="in" filter="slide(fromBottom)">
                                      <p:cBhvr>
                                        <p:cTn id="95" dur="500"/>
                                        <p:tgtEl>
                                          <p:spTgt spid="92015"/>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2" presetClass="entr" presetSubtype="4" fill="hold" nodeType="clickEffect">
                                  <p:stCondLst>
                                    <p:cond delay="0"/>
                                  </p:stCondLst>
                                  <p:childTnLst>
                                    <p:set>
                                      <p:cBhvr>
                                        <p:cTn id="99" dur="1" fill="hold">
                                          <p:stCondLst>
                                            <p:cond delay="0"/>
                                          </p:stCondLst>
                                        </p:cTn>
                                        <p:tgtEl>
                                          <p:spTgt spid="92003">
                                            <p:txEl>
                                              <p:pRg st="0" end="0"/>
                                            </p:txEl>
                                          </p:spTgt>
                                        </p:tgtEl>
                                        <p:attrNameLst>
                                          <p:attrName>style.visibility</p:attrName>
                                        </p:attrNameLst>
                                      </p:cBhvr>
                                      <p:to>
                                        <p:strVal val="visible"/>
                                      </p:to>
                                    </p:set>
                                    <p:animEffect transition="in" filter="slide(fromBottom)">
                                      <p:cBhvr>
                                        <p:cTn id="100" dur="500"/>
                                        <p:tgtEl>
                                          <p:spTgt spid="92003">
                                            <p:txEl>
                                              <p:pRg st="0" end="0"/>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2" presetClass="entr" presetSubtype="4" fill="hold" grpId="0" nodeType="clickEffect">
                                  <p:stCondLst>
                                    <p:cond delay="0"/>
                                  </p:stCondLst>
                                  <p:childTnLst>
                                    <p:set>
                                      <p:cBhvr>
                                        <p:cTn id="104" dur="1" fill="hold">
                                          <p:stCondLst>
                                            <p:cond delay="0"/>
                                          </p:stCondLst>
                                        </p:cTn>
                                        <p:tgtEl>
                                          <p:spTgt spid="92019"/>
                                        </p:tgtEl>
                                        <p:attrNameLst>
                                          <p:attrName>style.visibility</p:attrName>
                                        </p:attrNameLst>
                                      </p:cBhvr>
                                      <p:to>
                                        <p:strVal val="visible"/>
                                      </p:to>
                                    </p:set>
                                    <p:animEffect transition="in" filter="slide(fromBottom)">
                                      <p:cBhvr>
                                        <p:cTn id="105" dur="500"/>
                                        <p:tgtEl>
                                          <p:spTgt spid="92019"/>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2" presetClass="entr" presetSubtype="4" fill="hold" grpId="0" nodeType="clickEffect">
                                  <p:stCondLst>
                                    <p:cond delay="0"/>
                                  </p:stCondLst>
                                  <p:childTnLst>
                                    <p:set>
                                      <p:cBhvr>
                                        <p:cTn id="109" dur="1" fill="hold">
                                          <p:stCondLst>
                                            <p:cond delay="0"/>
                                          </p:stCondLst>
                                        </p:cTn>
                                        <p:tgtEl>
                                          <p:spTgt spid="92020"/>
                                        </p:tgtEl>
                                        <p:attrNameLst>
                                          <p:attrName>style.visibility</p:attrName>
                                        </p:attrNameLst>
                                      </p:cBhvr>
                                      <p:to>
                                        <p:strVal val="visible"/>
                                      </p:to>
                                    </p:set>
                                    <p:animEffect transition="in" filter="slide(fromBottom)">
                                      <p:cBhvr>
                                        <p:cTn id="110" dur="500"/>
                                        <p:tgtEl>
                                          <p:spTgt spid="92020"/>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2" presetClass="entr" presetSubtype="4" fill="hold" grpId="0" nodeType="clickEffect">
                                  <p:stCondLst>
                                    <p:cond delay="0"/>
                                  </p:stCondLst>
                                  <p:childTnLst>
                                    <p:set>
                                      <p:cBhvr>
                                        <p:cTn id="114" dur="1" fill="hold">
                                          <p:stCondLst>
                                            <p:cond delay="0"/>
                                          </p:stCondLst>
                                        </p:cTn>
                                        <p:tgtEl>
                                          <p:spTgt spid="92021"/>
                                        </p:tgtEl>
                                        <p:attrNameLst>
                                          <p:attrName>style.visibility</p:attrName>
                                        </p:attrNameLst>
                                      </p:cBhvr>
                                      <p:to>
                                        <p:strVal val="visible"/>
                                      </p:to>
                                    </p:set>
                                    <p:animEffect transition="in" filter="slide(fromBottom)">
                                      <p:cBhvr>
                                        <p:cTn id="115" dur="500"/>
                                        <p:tgtEl>
                                          <p:spTgt spid="92021"/>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2" presetClass="entr" presetSubtype="4" fill="hold" grpId="0" nodeType="clickEffect">
                                  <p:stCondLst>
                                    <p:cond delay="0"/>
                                  </p:stCondLst>
                                  <p:childTnLst>
                                    <p:set>
                                      <p:cBhvr>
                                        <p:cTn id="119" dur="1" fill="hold">
                                          <p:stCondLst>
                                            <p:cond delay="0"/>
                                          </p:stCondLst>
                                        </p:cTn>
                                        <p:tgtEl>
                                          <p:spTgt spid="92209"/>
                                        </p:tgtEl>
                                        <p:attrNameLst>
                                          <p:attrName>style.visibility</p:attrName>
                                        </p:attrNameLst>
                                      </p:cBhvr>
                                      <p:to>
                                        <p:strVal val="visible"/>
                                      </p:to>
                                    </p:set>
                                    <p:animEffect transition="in" filter="slide(fromBottom)">
                                      <p:cBhvr>
                                        <p:cTn id="120" dur="500"/>
                                        <p:tgtEl>
                                          <p:spTgt spid="92209"/>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2" presetClass="entr" presetSubtype="4" fill="hold" nodeType="clickEffect">
                                  <p:stCondLst>
                                    <p:cond delay="0"/>
                                  </p:stCondLst>
                                  <p:childTnLst>
                                    <p:set>
                                      <p:cBhvr>
                                        <p:cTn id="124" dur="1" fill="hold">
                                          <p:stCondLst>
                                            <p:cond delay="0"/>
                                          </p:stCondLst>
                                        </p:cTn>
                                        <p:tgtEl>
                                          <p:spTgt spid="92051">
                                            <p:txEl>
                                              <p:pRg st="0" end="0"/>
                                            </p:txEl>
                                          </p:spTgt>
                                        </p:tgtEl>
                                        <p:attrNameLst>
                                          <p:attrName>style.visibility</p:attrName>
                                        </p:attrNameLst>
                                      </p:cBhvr>
                                      <p:to>
                                        <p:strVal val="visible"/>
                                      </p:to>
                                    </p:set>
                                    <p:animEffect transition="in" filter="slide(fromBottom)">
                                      <p:cBhvr>
                                        <p:cTn id="125" dur="500"/>
                                        <p:tgtEl>
                                          <p:spTgt spid="92051">
                                            <p:txEl>
                                              <p:pRg st="0" end="0"/>
                                            </p:txEl>
                                          </p:spTgt>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2" presetClass="entr" presetSubtype="4" fill="hold" grpId="0" nodeType="clickEffect">
                                  <p:stCondLst>
                                    <p:cond delay="0"/>
                                  </p:stCondLst>
                                  <p:childTnLst>
                                    <p:set>
                                      <p:cBhvr>
                                        <p:cTn id="129" dur="1" fill="hold">
                                          <p:stCondLst>
                                            <p:cond delay="0"/>
                                          </p:stCondLst>
                                        </p:cTn>
                                        <p:tgtEl>
                                          <p:spTgt spid="92026"/>
                                        </p:tgtEl>
                                        <p:attrNameLst>
                                          <p:attrName>style.visibility</p:attrName>
                                        </p:attrNameLst>
                                      </p:cBhvr>
                                      <p:to>
                                        <p:strVal val="visible"/>
                                      </p:to>
                                    </p:set>
                                    <p:animEffect transition="in" filter="slide(fromBottom)">
                                      <p:cBhvr>
                                        <p:cTn id="130" dur="500"/>
                                        <p:tgtEl>
                                          <p:spTgt spid="92026"/>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2" presetClass="entr" presetSubtype="4" fill="hold" grpId="0" nodeType="clickEffect">
                                  <p:stCondLst>
                                    <p:cond delay="0"/>
                                  </p:stCondLst>
                                  <p:childTnLst>
                                    <p:set>
                                      <p:cBhvr>
                                        <p:cTn id="134" dur="1" fill="hold">
                                          <p:stCondLst>
                                            <p:cond delay="0"/>
                                          </p:stCondLst>
                                        </p:cTn>
                                        <p:tgtEl>
                                          <p:spTgt spid="92182"/>
                                        </p:tgtEl>
                                        <p:attrNameLst>
                                          <p:attrName>style.visibility</p:attrName>
                                        </p:attrNameLst>
                                      </p:cBhvr>
                                      <p:to>
                                        <p:strVal val="visible"/>
                                      </p:to>
                                    </p:set>
                                    <p:animEffect transition="in" filter="slide(fromBottom)">
                                      <p:cBhvr>
                                        <p:cTn id="135" dur="500"/>
                                        <p:tgtEl>
                                          <p:spTgt spid="92182"/>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2" presetClass="entr" presetSubtype="4" fill="hold" grpId="0" nodeType="clickEffect">
                                  <p:stCondLst>
                                    <p:cond delay="0"/>
                                  </p:stCondLst>
                                  <p:childTnLst>
                                    <p:set>
                                      <p:cBhvr>
                                        <p:cTn id="139" dur="1" fill="hold">
                                          <p:stCondLst>
                                            <p:cond delay="0"/>
                                          </p:stCondLst>
                                        </p:cTn>
                                        <p:tgtEl>
                                          <p:spTgt spid="92183"/>
                                        </p:tgtEl>
                                        <p:attrNameLst>
                                          <p:attrName>style.visibility</p:attrName>
                                        </p:attrNameLst>
                                      </p:cBhvr>
                                      <p:to>
                                        <p:strVal val="visible"/>
                                      </p:to>
                                    </p:set>
                                    <p:animEffect transition="in" filter="slide(fromBottom)">
                                      <p:cBhvr>
                                        <p:cTn id="140" dur="500"/>
                                        <p:tgtEl>
                                          <p:spTgt spid="92183"/>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2" presetClass="entr" presetSubtype="4" fill="hold" grpId="0" nodeType="clickEffect">
                                  <p:stCondLst>
                                    <p:cond delay="0"/>
                                  </p:stCondLst>
                                  <p:childTnLst>
                                    <p:set>
                                      <p:cBhvr>
                                        <p:cTn id="144" dur="1" fill="hold">
                                          <p:stCondLst>
                                            <p:cond delay="0"/>
                                          </p:stCondLst>
                                        </p:cTn>
                                        <p:tgtEl>
                                          <p:spTgt spid="92184"/>
                                        </p:tgtEl>
                                        <p:attrNameLst>
                                          <p:attrName>style.visibility</p:attrName>
                                        </p:attrNameLst>
                                      </p:cBhvr>
                                      <p:to>
                                        <p:strVal val="visible"/>
                                      </p:to>
                                    </p:set>
                                    <p:animEffect transition="in" filter="slide(fromBottom)">
                                      <p:cBhvr>
                                        <p:cTn id="145" dur="500"/>
                                        <p:tgtEl>
                                          <p:spTgt spid="92184"/>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2" presetClass="entr" presetSubtype="4" fill="hold" grpId="0" nodeType="clickEffect">
                                  <p:stCondLst>
                                    <p:cond delay="0"/>
                                  </p:stCondLst>
                                  <p:childTnLst>
                                    <p:set>
                                      <p:cBhvr>
                                        <p:cTn id="149" dur="1" fill="hold">
                                          <p:stCondLst>
                                            <p:cond delay="0"/>
                                          </p:stCondLst>
                                        </p:cTn>
                                        <p:tgtEl>
                                          <p:spTgt spid="92028"/>
                                        </p:tgtEl>
                                        <p:attrNameLst>
                                          <p:attrName>style.visibility</p:attrName>
                                        </p:attrNameLst>
                                      </p:cBhvr>
                                      <p:to>
                                        <p:strVal val="visible"/>
                                      </p:to>
                                    </p:set>
                                    <p:animEffect transition="in" filter="slide(fromBottom)">
                                      <p:cBhvr>
                                        <p:cTn id="150" dur="500"/>
                                        <p:tgtEl>
                                          <p:spTgt spid="92028"/>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2" presetClass="entr" presetSubtype="4" fill="hold" grpId="0" nodeType="clickEffect">
                                  <p:stCondLst>
                                    <p:cond delay="0"/>
                                  </p:stCondLst>
                                  <p:childTnLst>
                                    <p:set>
                                      <p:cBhvr>
                                        <p:cTn id="154" dur="1" fill="hold">
                                          <p:stCondLst>
                                            <p:cond delay="0"/>
                                          </p:stCondLst>
                                        </p:cTn>
                                        <p:tgtEl>
                                          <p:spTgt spid="92185"/>
                                        </p:tgtEl>
                                        <p:attrNameLst>
                                          <p:attrName>style.visibility</p:attrName>
                                        </p:attrNameLst>
                                      </p:cBhvr>
                                      <p:to>
                                        <p:strVal val="visible"/>
                                      </p:to>
                                    </p:set>
                                    <p:animEffect transition="in" filter="slide(fromBottom)">
                                      <p:cBhvr>
                                        <p:cTn id="155" dur="500"/>
                                        <p:tgtEl>
                                          <p:spTgt spid="92185"/>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92186"/>
                                        </p:tgtEl>
                                        <p:attrNameLst>
                                          <p:attrName>style.visibility</p:attrName>
                                        </p:attrNameLst>
                                      </p:cBhvr>
                                      <p:to>
                                        <p:strVal val="visible"/>
                                      </p:to>
                                    </p:set>
                                    <p:animEffect transition="in" filter="slide(fromBottom)">
                                      <p:cBhvr>
                                        <p:cTn id="160" dur="500"/>
                                        <p:tgtEl>
                                          <p:spTgt spid="92186"/>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92187"/>
                                        </p:tgtEl>
                                        <p:attrNameLst>
                                          <p:attrName>style.visibility</p:attrName>
                                        </p:attrNameLst>
                                      </p:cBhvr>
                                      <p:to>
                                        <p:strVal val="visible"/>
                                      </p:to>
                                    </p:set>
                                    <p:animEffect transition="in" filter="slide(fromBottom)">
                                      <p:cBhvr>
                                        <p:cTn id="165" dur="500"/>
                                        <p:tgtEl>
                                          <p:spTgt spid="92187"/>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grpId="0" nodeType="clickEffect">
                                  <p:stCondLst>
                                    <p:cond delay="0"/>
                                  </p:stCondLst>
                                  <p:childTnLst>
                                    <p:set>
                                      <p:cBhvr>
                                        <p:cTn id="169" dur="1" fill="hold">
                                          <p:stCondLst>
                                            <p:cond delay="0"/>
                                          </p:stCondLst>
                                        </p:cTn>
                                        <p:tgtEl>
                                          <p:spTgt spid="92031"/>
                                        </p:tgtEl>
                                        <p:attrNameLst>
                                          <p:attrName>style.visibility</p:attrName>
                                        </p:attrNameLst>
                                      </p:cBhvr>
                                      <p:to>
                                        <p:strVal val="visible"/>
                                      </p:to>
                                    </p:set>
                                    <p:animEffect transition="in" filter="slide(fromBottom)">
                                      <p:cBhvr>
                                        <p:cTn id="170" dur="500"/>
                                        <p:tgtEl>
                                          <p:spTgt spid="92031"/>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2" presetClass="entr" presetSubtype="4" fill="hold" grpId="0" nodeType="clickEffect">
                                  <p:stCondLst>
                                    <p:cond delay="0"/>
                                  </p:stCondLst>
                                  <p:childTnLst>
                                    <p:set>
                                      <p:cBhvr>
                                        <p:cTn id="174" dur="1" fill="hold">
                                          <p:stCondLst>
                                            <p:cond delay="0"/>
                                          </p:stCondLst>
                                        </p:cTn>
                                        <p:tgtEl>
                                          <p:spTgt spid="92188"/>
                                        </p:tgtEl>
                                        <p:attrNameLst>
                                          <p:attrName>style.visibility</p:attrName>
                                        </p:attrNameLst>
                                      </p:cBhvr>
                                      <p:to>
                                        <p:strVal val="visible"/>
                                      </p:to>
                                    </p:set>
                                    <p:animEffect transition="in" filter="slide(fromBottom)">
                                      <p:cBhvr>
                                        <p:cTn id="175" dur="500"/>
                                        <p:tgtEl>
                                          <p:spTgt spid="92188"/>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92189"/>
                                        </p:tgtEl>
                                        <p:attrNameLst>
                                          <p:attrName>style.visibility</p:attrName>
                                        </p:attrNameLst>
                                      </p:cBhvr>
                                      <p:to>
                                        <p:strVal val="visible"/>
                                      </p:to>
                                    </p:set>
                                    <p:animEffect transition="in" filter="slide(fromBottom)">
                                      <p:cBhvr>
                                        <p:cTn id="180" dur="500"/>
                                        <p:tgtEl>
                                          <p:spTgt spid="92189"/>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4" fill="hold" grpId="0" nodeType="clickEffect">
                                  <p:stCondLst>
                                    <p:cond delay="0"/>
                                  </p:stCondLst>
                                  <p:childTnLst>
                                    <p:set>
                                      <p:cBhvr>
                                        <p:cTn id="184" dur="1" fill="hold">
                                          <p:stCondLst>
                                            <p:cond delay="0"/>
                                          </p:stCondLst>
                                        </p:cTn>
                                        <p:tgtEl>
                                          <p:spTgt spid="92190"/>
                                        </p:tgtEl>
                                        <p:attrNameLst>
                                          <p:attrName>style.visibility</p:attrName>
                                        </p:attrNameLst>
                                      </p:cBhvr>
                                      <p:to>
                                        <p:strVal val="visible"/>
                                      </p:to>
                                    </p:set>
                                    <p:animEffect transition="in" filter="slide(fromBottom)">
                                      <p:cBhvr>
                                        <p:cTn id="185" dur="500"/>
                                        <p:tgtEl>
                                          <p:spTgt spid="92190"/>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2" presetClass="entr" presetSubtype="4" fill="hold" grpId="0" nodeType="clickEffect">
                                  <p:stCondLst>
                                    <p:cond delay="0"/>
                                  </p:stCondLst>
                                  <p:childTnLst>
                                    <p:set>
                                      <p:cBhvr>
                                        <p:cTn id="189" dur="1" fill="hold">
                                          <p:stCondLst>
                                            <p:cond delay="0"/>
                                          </p:stCondLst>
                                        </p:cTn>
                                        <p:tgtEl>
                                          <p:spTgt spid="92210"/>
                                        </p:tgtEl>
                                        <p:attrNameLst>
                                          <p:attrName>style.visibility</p:attrName>
                                        </p:attrNameLst>
                                      </p:cBhvr>
                                      <p:to>
                                        <p:strVal val="visible"/>
                                      </p:to>
                                    </p:set>
                                    <p:animEffect transition="in" filter="slide(fromBottom)">
                                      <p:cBhvr>
                                        <p:cTn id="190" dur="500"/>
                                        <p:tgtEl>
                                          <p:spTgt spid="92210"/>
                                        </p:tgtEl>
                                      </p:cBhvr>
                                    </p:animEffect>
                                  </p:childTnLst>
                                </p:cTn>
                              </p:par>
                            </p:childTnLst>
                          </p:cTn>
                        </p:par>
                      </p:childTnLst>
                    </p:cTn>
                  </p:par>
                  <p:par>
                    <p:cTn id="191" fill="hold" nodeType="clickPar">
                      <p:stCondLst>
                        <p:cond delay="indefinite"/>
                      </p:stCondLst>
                      <p:childTnLst>
                        <p:par>
                          <p:cTn id="192" fill="hold" nodeType="withGroup">
                            <p:stCondLst>
                              <p:cond delay="0"/>
                            </p:stCondLst>
                            <p:childTnLst>
                              <p:par>
                                <p:cTn id="193" presetID="12" presetClass="entr" presetSubtype="4" fill="hold" grpId="0" nodeType="clickEffect">
                                  <p:stCondLst>
                                    <p:cond delay="0"/>
                                  </p:stCondLst>
                                  <p:childTnLst>
                                    <p:set>
                                      <p:cBhvr>
                                        <p:cTn id="194" dur="1" fill="hold">
                                          <p:stCondLst>
                                            <p:cond delay="0"/>
                                          </p:stCondLst>
                                        </p:cTn>
                                        <p:tgtEl>
                                          <p:spTgt spid="92050"/>
                                        </p:tgtEl>
                                        <p:attrNameLst>
                                          <p:attrName>style.visibility</p:attrName>
                                        </p:attrNameLst>
                                      </p:cBhvr>
                                      <p:to>
                                        <p:strVal val="visible"/>
                                      </p:to>
                                    </p:set>
                                    <p:animEffect transition="in" filter="slide(fromBottom)">
                                      <p:cBhvr>
                                        <p:cTn id="195" dur="500"/>
                                        <p:tgtEl>
                                          <p:spTgt spid="92050"/>
                                        </p:tgtEl>
                                      </p:cBhvr>
                                    </p:animEffec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12" presetClass="entr" presetSubtype="4" fill="hold" grpId="0" nodeType="clickEffect">
                                  <p:stCondLst>
                                    <p:cond delay="0"/>
                                  </p:stCondLst>
                                  <p:childTnLst>
                                    <p:set>
                                      <p:cBhvr>
                                        <p:cTn id="199" dur="1" fill="hold">
                                          <p:stCondLst>
                                            <p:cond delay="0"/>
                                          </p:stCondLst>
                                        </p:cTn>
                                        <p:tgtEl>
                                          <p:spTgt spid="92025"/>
                                        </p:tgtEl>
                                        <p:attrNameLst>
                                          <p:attrName>style.visibility</p:attrName>
                                        </p:attrNameLst>
                                      </p:cBhvr>
                                      <p:to>
                                        <p:strVal val="visible"/>
                                      </p:to>
                                    </p:set>
                                    <p:animEffect transition="in" filter="slide(fromBottom)">
                                      <p:cBhvr>
                                        <p:cTn id="200" dur="500"/>
                                        <p:tgtEl>
                                          <p:spTgt spid="92025"/>
                                        </p:tgtEl>
                                      </p:cBhvr>
                                    </p:animEffect>
                                  </p:childTnLst>
                                </p:cTn>
                              </p:par>
                            </p:childTnLst>
                          </p:cTn>
                        </p:par>
                      </p:childTnLst>
                    </p:cTn>
                  </p:par>
                  <p:par>
                    <p:cTn id="201" fill="hold" nodeType="clickPar">
                      <p:stCondLst>
                        <p:cond delay="indefinite"/>
                      </p:stCondLst>
                      <p:childTnLst>
                        <p:par>
                          <p:cTn id="202" fill="hold" nodeType="withGroup">
                            <p:stCondLst>
                              <p:cond delay="0"/>
                            </p:stCondLst>
                            <p:childTnLst>
                              <p:par>
                                <p:cTn id="203" presetID="12" presetClass="entr" presetSubtype="4" fill="hold" grpId="0" nodeType="clickEffect">
                                  <p:stCondLst>
                                    <p:cond delay="0"/>
                                  </p:stCondLst>
                                  <p:childTnLst>
                                    <p:set>
                                      <p:cBhvr>
                                        <p:cTn id="204" dur="1" fill="hold">
                                          <p:stCondLst>
                                            <p:cond delay="0"/>
                                          </p:stCondLst>
                                        </p:cTn>
                                        <p:tgtEl>
                                          <p:spTgt spid="92191"/>
                                        </p:tgtEl>
                                        <p:attrNameLst>
                                          <p:attrName>style.visibility</p:attrName>
                                        </p:attrNameLst>
                                      </p:cBhvr>
                                      <p:to>
                                        <p:strVal val="visible"/>
                                      </p:to>
                                    </p:set>
                                    <p:animEffect transition="in" filter="slide(fromBottom)">
                                      <p:cBhvr>
                                        <p:cTn id="205" dur="500"/>
                                        <p:tgtEl>
                                          <p:spTgt spid="92191"/>
                                        </p:tgtEl>
                                      </p:cBhvr>
                                    </p:animEffec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2" presetClass="entr" presetSubtype="4" fill="hold" grpId="0" nodeType="clickEffect">
                                  <p:stCondLst>
                                    <p:cond delay="0"/>
                                  </p:stCondLst>
                                  <p:childTnLst>
                                    <p:set>
                                      <p:cBhvr>
                                        <p:cTn id="209" dur="1" fill="hold">
                                          <p:stCondLst>
                                            <p:cond delay="0"/>
                                          </p:stCondLst>
                                        </p:cTn>
                                        <p:tgtEl>
                                          <p:spTgt spid="92192"/>
                                        </p:tgtEl>
                                        <p:attrNameLst>
                                          <p:attrName>style.visibility</p:attrName>
                                        </p:attrNameLst>
                                      </p:cBhvr>
                                      <p:to>
                                        <p:strVal val="visible"/>
                                      </p:to>
                                    </p:set>
                                    <p:animEffect transition="in" filter="slide(fromBottom)">
                                      <p:cBhvr>
                                        <p:cTn id="210" dur="500"/>
                                        <p:tgtEl>
                                          <p:spTgt spid="92192"/>
                                        </p:tgtEl>
                                      </p:cBhvr>
                                    </p:animEffect>
                                  </p:childTnLst>
                                </p:cTn>
                              </p:par>
                            </p:childTnLst>
                          </p:cTn>
                        </p:par>
                      </p:childTnLst>
                    </p:cTn>
                  </p:par>
                  <p:par>
                    <p:cTn id="211" fill="hold" nodeType="clickPar">
                      <p:stCondLst>
                        <p:cond delay="indefinite"/>
                      </p:stCondLst>
                      <p:childTnLst>
                        <p:par>
                          <p:cTn id="212" fill="hold" nodeType="withGroup">
                            <p:stCondLst>
                              <p:cond delay="0"/>
                            </p:stCondLst>
                            <p:childTnLst>
                              <p:par>
                                <p:cTn id="213" presetID="12" presetClass="entr" presetSubtype="4" fill="hold" grpId="0" nodeType="clickEffect">
                                  <p:stCondLst>
                                    <p:cond delay="0"/>
                                  </p:stCondLst>
                                  <p:childTnLst>
                                    <p:set>
                                      <p:cBhvr>
                                        <p:cTn id="214" dur="1" fill="hold">
                                          <p:stCondLst>
                                            <p:cond delay="0"/>
                                          </p:stCondLst>
                                        </p:cTn>
                                        <p:tgtEl>
                                          <p:spTgt spid="92193"/>
                                        </p:tgtEl>
                                        <p:attrNameLst>
                                          <p:attrName>style.visibility</p:attrName>
                                        </p:attrNameLst>
                                      </p:cBhvr>
                                      <p:to>
                                        <p:strVal val="visible"/>
                                      </p:to>
                                    </p:set>
                                    <p:animEffect transition="in" filter="slide(fromBottom)">
                                      <p:cBhvr>
                                        <p:cTn id="215" dur="500"/>
                                        <p:tgtEl>
                                          <p:spTgt spid="92193"/>
                                        </p:tgtEl>
                                      </p:cBhvr>
                                    </p:animEffect>
                                  </p:childTnLst>
                                </p:cTn>
                              </p:par>
                            </p:childTnLst>
                          </p:cTn>
                        </p:par>
                      </p:childTnLst>
                    </p:cTn>
                  </p:par>
                  <p:par>
                    <p:cTn id="216" fill="hold" nodeType="clickPar">
                      <p:stCondLst>
                        <p:cond delay="indefinite"/>
                      </p:stCondLst>
                      <p:childTnLst>
                        <p:par>
                          <p:cTn id="217" fill="hold" nodeType="withGroup">
                            <p:stCondLst>
                              <p:cond delay="0"/>
                            </p:stCondLst>
                            <p:childTnLst>
                              <p:par>
                                <p:cTn id="218" presetID="12" presetClass="entr" presetSubtype="4" fill="hold" grpId="0" nodeType="clickEffect">
                                  <p:stCondLst>
                                    <p:cond delay="0"/>
                                  </p:stCondLst>
                                  <p:childTnLst>
                                    <p:set>
                                      <p:cBhvr>
                                        <p:cTn id="219" dur="1" fill="hold">
                                          <p:stCondLst>
                                            <p:cond delay="0"/>
                                          </p:stCondLst>
                                        </p:cTn>
                                        <p:tgtEl>
                                          <p:spTgt spid="92029"/>
                                        </p:tgtEl>
                                        <p:attrNameLst>
                                          <p:attrName>style.visibility</p:attrName>
                                        </p:attrNameLst>
                                      </p:cBhvr>
                                      <p:to>
                                        <p:strVal val="visible"/>
                                      </p:to>
                                    </p:set>
                                    <p:animEffect transition="in" filter="slide(fromBottom)">
                                      <p:cBhvr>
                                        <p:cTn id="220" dur="500"/>
                                        <p:tgtEl>
                                          <p:spTgt spid="92029"/>
                                        </p:tgtEl>
                                      </p:cBhvr>
                                    </p:animEffect>
                                  </p:childTnLst>
                                </p:cTn>
                              </p:par>
                            </p:childTnLst>
                          </p:cTn>
                        </p:par>
                      </p:childTnLst>
                    </p:cTn>
                  </p:par>
                  <p:par>
                    <p:cTn id="221" fill="hold" nodeType="clickPar">
                      <p:stCondLst>
                        <p:cond delay="indefinite"/>
                      </p:stCondLst>
                      <p:childTnLst>
                        <p:par>
                          <p:cTn id="222" fill="hold" nodeType="withGroup">
                            <p:stCondLst>
                              <p:cond delay="0"/>
                            </p:stCondLst>
                            <p:childTnLst>
                              <p:par>
                                <p:cTn id="223" presetID="12" presetClass="entr" presetSubtype="4" fill="hold" grpId="0" nodeType="clickEffect">
                                  <p:stCondLst>
                                    <p:cond delay="0"/>
                                  </p:stCondLst>
                                  <p:childTnLst>
                                    <p:set>
                                      <p:cBhvr>
                                        <p:cTn id="224" dur="1" fill="hold">
                                          <p:stCondLst>
                                            <p:cond delay="0"/>
                                          </p:stCondLst>
                                        </p:cTn>
                                        <p:tgtEl>
                                          <p:spTgt spid="92194"/>
                                        </p:tgtEl>
                                        <p:attrNameLst>
                                          <p:attrName>style.visibility</p:attrName>
                                        </p:attrNameLst>
                                      </p:cBhvr>
                                      <p:to>
                                        <p:strVal val="visible"/>
                                      </p:to>
                                    </p:set>
                                    <p:animEffect transition="in" filter="slide(fromBottom)">
                                      <p:cBhvr>
                                        <p:cTn id="225" dur="500"/>
                                        <p:tgtEl>
                                          <p:spTgt spid="92194"/>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2" presetClass="entr" presetSubtype="4" fill="hold" grpId="0" nodeType="clickEffect">
                                  <p:stCondLst>
                                    <p:cond delay="0"/>
                                  </p:stCondLst>
                                  <p:childTnLst>
                                    <p:set>
                                      <p:cBhvr>
                                        <p:cTn id="229" dur="1" fill="hold">
                                          <p:stCondLst>
                                            <p:cond delay="0"/>
                                          </p:stCondLst>
                                        </p:cTn>
                                        <p:tgtEl>
                                          <p:spTgt spid="92195"/>
                                        </p:tgtEl>
                                        <p:attrNameLst>
                                          <p:attrName>style.visibility</p:attrName>
                                        </p:attrNameLst>
                                      </p:cBhvr>
                                      <p:to>
                                        <p:strVal val="visible"/>
                                      </p:to>
                                    </p:set>
                                    <p:animEffect transition="in" filter="slide(fromBottom)">
                                      <p:cBhvr>
                                        <p:cTn id="230" dur="500"/>
                                        <p:tgtEl>
                                          <p:spTgt spid="92195"/>
                                        </p:tgtEl>
                                      </p:cBhvr>
                                    </p:animEffect>
                                  </p:childTnLst>
                                </p:cTn>
                              </p:par>
                            </p:childTnLst>
                          </p:cTn>
                        </p:par>
                      </p:childTnLst>
                    </p:cTn>
                  </p:par>
                  <p:par>
                    <p:cTn id="231" fill="hold" nodeType="clickPar">
                      <p:stCondLst>
                        <p:cond delay="indefinite"/>
                      </p:stCondLst>
                      <p:childTnLst>
                        <p:par>
                          <p:cTn id="232" fill="hold" nodeType="withGroup">
                            <p:stCondLst>
                              <p:cond delay="0"/>
                            </p:stCondLst>
                            <p:childTnLst>
                              <p:par>
                                <p:cTn id="233" presetID="12" presetClass="entr" presetSubtype="4" fill="hold" grpId="0" nodeType="clickEffect">
                                  <p:stCondLst>
                                    <p:cond delay="0"/>
                                  </p:stCondLst>
                                  <p:childTnLst>
                                    <p:set>
                                      <p:cBhvr>
                                        <p:cTn id="234" dur="1" fill="hold">
                                          <p:stCondLst>
                                            <p:cond delay="0"/>
                                          </p:stCondLst>
                                        </p:cTn>
                                        <p:tgtEl>
                                          <p:spTgt spid="92196"/>
                                        </p:tgtEl>
                                        <p:attrNameLst>
                                          <p:attrName>style.visibility</p:attrName>
                                        </p:attrNameLst>
                                      </p:cBhvr>
                                      <p:to>
                                        <p:strVal val="visible"/>
                                      </p:to>
                                    </p:set>
                                    <p:animEffect transition="in" filter="slide(fromBottom)">
                                      <p:cBhvr>
                                        <p:cTn id="235" dur="500"/>
                                        <p:tgtEl>
                                          <p:spTgt spid="92196"/>
                                        </p:tgtEl>
                                      </p:cBhvr>
                                    </p:animEffect>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2" presetClass="entr" presetSubtype="4" fill="hold" grpId="0" nodeType="clickEffect">
                                  <p:stCondLst>
                                    <p:cond delay="0"/>
                                  </p:stCondLst>
                                  <p:childTnLst>
                                    <p:set>
                                      <p:cBhvr>
                                        <p:cTn id="239" dur="1" fill="hold">
                                          <p:stCondLst>
                                            <p:cond delay="0"/>
                                          </p:stCondLst>
                                        </p:cTn>
                                        <p:tgtEl>
                                          <p:spTgt spid="92032"/>
                                        </p:tgtEl>
                                        <p:attrNameLst>
                                          <p:attrName>style.visibility</p:attrName>
                                        </p:attrNameLst>
                                      </p:cBhvr>
                                      <p:to>
                                        <p:strVal val="visible"/>
                                      </p:to>
                                    </p:set>
                                    <p:animEffect transition="in" filter="slide(fromBottom)">
                                      <p:cBhvr>
                                        <p:cTn id="240" dur="500"/>
                                        <p:tgtEl>
                                          <p:spTgt spid="92032"/>
                                        </p:tgtEl>
                                      </p:cBhvr>
                                    </p:animEffec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12" presetClass="entr" presetSubtype="4" fill="hold" grpId="0" nodeType="clickEffect">
                                  <p:stCondLst>
                                    <p:cond delay="0"/>
                                  </p:stCondLst>
                                  <p:childTnLst>
                                    <p:set>
                                      <p:cBhvr>
                                        <p:cTn id="244" dur="1" fill="hold">
                                          <p:stCondLst>
                                            <p:cond delay="0"/>
                                          </p:stCondLst>
                                        </p:cTn>
                                        <p:tgtEl>
                                          <p:spTgt spid="92197"/>
                                        </p:tgtEl>
                                        <p:attrNameLst>
                                          <p:attrName>style.visibility</p:attrName>
                                        </p:attrNameLst>
                                      </p:cBhvr>
                                      <p:to>
                                        <p:strVal val="visible"/>
                                      </p:to>
                                    </p:set>
                                    <p:animEffect transition="in" filter="slide(fromBottom)">
                                      <p:cBhvr>
                                        <p:cTn id="245" dur="500"/>
                                        <p:tgtEl>
                                          <p:spTgt spid="92197"/>
                                        </p:tgtEl>
                                      </p:cBhvr>
                                    </p:animEffect>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2" presetClass="entr" presetSubtype="4" fill="hold" grpId="0" nodeType="clickEffect">
                                  <p:stCondLst>
                                    <p:cond delay="0"/>
                                  </p:stCondLst>
                                  <p:childTnLst>
                                    <p:set>
                                      <p:cBhvr>
                                        <p:cTn id="249" dur="1" fill="hold">
                                          <p:stCondLst>
                                            <p:cond delay="0"/>
                                          </p:stCondLst>
                                        </p:cTn>
                                        <p:tgtEl>
                                          <p:spTgt spid="92198"/>
                                        </p:tgtEl>
                                        <p:attrNameLst>
                                          <p:attrName>style.visibility</p:attrName>
                                        </p:attrNameLst>
                                      </p:cBhvr>
                                      <p:to>
                                        <p:strVal val="visible"/>
                                      </p:to>
                                    </p:set>
                                    <p:animEffect transition="in" filter="slide(fromBottom)">
                                      <p:cBhvr>
                                        <p:cTn id="250" dur="500"/>
                                        <p:tgtEl>
                                          <p:spTgt spid="92198"/>
                                        </p:tgtEl>
                                      </p:cBhvr>
                                    </p:animEffect>
                                  </p:childTnLst>
                                </p:cTn>
                              </p:par>
                            </p:childTnLst>
                          </p:cTn>
                        </p:par>
                      </p:childTnLst>
                    </p:cTn>
                  </p:par>
                  <p:par>
                    <p:cTn id="251" fill="hold" nodeType="clickPar">
                      <p:stCondLst>
                        <p:cond delay="indefinite"/>
                      </p:stCondLst>
                      <p:childTnLst>
                        <p:par>
                          <p:cTn id="252" fill="hold" nodeType="withGroup">
                            <p:stCondLst>
                              <p:cond delay="0"/>
                            </p:stCondLst>
                            <p:childTnLst>
                              <p:par>
                                <p:cTn id="253" presetID="12" presetClass="entr" presetSubtype="4" fill="hold" grpId="0" nodeType="clickEffect">
                                  <p:stCondLst>
                                    <p:cond delay="0"/>
                                  </p:stCondLst>
                                  <p:childTnLst>
                                    <p:set>
                                      <p:cBhvr>
                                        <p:cTn id="254" dur="1" fill="hold">
                                          <p:stCondLst>
                                            <p:cond delay="0"/>
                                          </p:stCondLst>
                                        </p:cTn>
                                        <p:tgtEl>
                                          <p:spTgt spid="92199"/>
                                        </p:tgtEl>
                                        <p:attrNameLst>
                                          <p:attrName>style.visibility</p:attrName>
                                        </p:attrNameLst>
                                      </p:cBhvr>
                                      <p:to>
                                        <p:strVal val="visible"/>
                                      </p:to>
                                    </p:set>
                                    <p:animEffect transition="in" filter="slide(fromBottom)">
                                      <p:cBhvr>
                                        <p:cTn id="255" dur="500"/>
                                        <p:tgtEl>
                                          <p:spTgt spid="92199"/>
                                        </p:tgtEl>
                                      </p:cBhvr>
                                    </p:animEffect>
                                  </p:childTnLst>
                                </p:cTn>
                              </p:par>
                            </p:childTnLst>
                          </p:cTn>
                        </p:par>
                      </p:childTnLst>
                    </p:cTn>
                  </p:par>
                  <p:par>
                    <p:cTn id="256" fill="hold" nodeType="clickPar">
                      <p:stCondLst>
                        <p:cond delay="indefinite"/>
                      </p:stCondLst>
                      <p:childTnLst>
                        <p:par>
                          <p:cTn id="257" fill="hold" nodeType="withGroup">
                            <p:stCondLst>
                              <p:cond delay="0"/>
                            </p:stCondLst>
                            <p:childTnLst>
                              <p:par>
                                <p:cTn id="258" presetID="12" presetClass="entr" presetSubtype="4" fill="hold" grpId="0" nodeType="clickEffect">
                                  <p:stCondLst>
                                    <p:cond delay="0"/>
                                  </p:stCondLst>
                                  <p:childTnLst>
                                    <p:set>
                                      <p:cBhvr>
                                        <p:cTn id="259" dur="1" fill="hold">
                                          <p:stCondLst>
                                            <p:cond delay="0"/>
                                          </p:stCondLst>
                                        </p:cTn>
                                        <p:tgtEl>
                                          <p:spTgt spid="92211"/>
                                        </p:tgtEl>
                                        <p:attrNameLst>
                                          <p:attrName>style.visibility</p:attrName>
                                        </p:attrNameLst>
                                      </p:cBhvr>
                                      <p:to>
                                        <p:strVal val="visible"/>
                                      </p:to>
                                    </p:set>
                                    <p:animEffect transition="in" filter="slide(fromBottom)">
                                      <p:cBhvr>
                                        <p:cTn id="260" dur="500"/>
                                        <p:tgtEl>
                                          <p:spTgt spid="92211"/>
                                        </p:tgtEl>
                                      </p:cBhvr>
                                    </p:animEffect>
                                  </p:childTnLst>
                                </p:cTn>
                              </p:par>
                            </p:childTnLst>
                          </p:cTn>
                        </p:par>
                      </p:childTnLst>
                    </p:cTn>
                  </p:par>
                  <p:par>
                    <p:cTn id="261" fill="hold" nodeType="clickPar">
                      <p:stCondLst>
                        <p:cond delay="indefinite"/>
                      </p:stCondLst>
                      <p:childTnLst>
                        <p:par>
                          <p:cTn id="262" fill="hold" nodeType="withGroup">
                            <p:stCondLst>
                              <p:cond delay="0"/>
                            </p:stCondLst>
                            <p:childTnLst>
                              <p:par>
                                <p:cTn id="263" presetID="12" presetClass="entr" presetSubtype="4" fill="hold" nodeType="clickEffect">
                                  <p:stCondLst>
                                    <p:cond delay="0"/>
                                  </p:stCondLst>
                                  <p:childTnLst>
                                    <p:set>
                                      <p:cBhvr>
                                        <p:cTn id="264" dur="1" fill="hold">
                                          <p:stCondLst>
                                            <p:cond delay="0"/>
                                          </p:stCondLst>
                                        </p:cTn>
                                        <p:tgtEl>
                                          <p:spTgt spid="92049">
                                            <p:txEl>
                                              <p:pRg st="0" end="0"/>
                                            </p:txEl>
                                          </p:spTgt>
                                        </p:tgtEl>
                                        <p:attrNameLst>
                                          <p:attrName>style.visibility</p:attrName>
                                        </p:attrNameLst>
                                      </p:cBhvr>
                                      <p:to>
                                        <p:strVal val="visible"/>
                                      </p:to>
                                    </p:set>
                                    <p:animEffect transition="in" filter="slide(fromBottom)">
                                      <p:cBhvr>
                                        <p:cTn id="265" dur="500"/>
                                        <p:tgtEl>
                                          <p:spTgt spid="92049">
                                            <p:txEl>
                                              <p:pRg st="0" end="0"/>
                                            </p:txEl>
                                          </p:spTgt>
                                        </p:tgtEl>
                                      </p:cBhvr>
                                    </p:animEffec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12" presetClass="entr" presetSubtype="4" fill="hold" grpId="0" nodeType="clickEffect">
                                  <p:stCondLst>
                                    <p:cond delay="0"/>
                                  </p:stCondLst>
                                  <p:childTnLst>
                                    <p:set>
                                      <p:cBhvr>
                                        <p:cTn id="269" dur="1" fill="hold">
                                          <p:stCondLst>
                                            <p:cond delay="0"/>
                                          </p:stCondLst>
                                        </p:cTn>
                                        <p:tgtEl>
                                          <p:spTgt spid="92024"/>
                                        </p:tgtEl>
                                        <p:attrNameLst>
                                          <p:attrName>style.visibility</p:attrName>
                                        </p:attrNameLst>
                                      </p:cBhvr>
                                      <p:to>
                                        <p:strVal val="visible"/>
                                      </p:to>
                                    </p:set>
                                    <p:animEffect transition="in" filter="slide(fromBottom)">
                                      <p:cBhvr>
                                        <p:cTn id="270" dur="500"/>
                                        <p:tgtEl>
                                          <p:spTgt spid="92024"/>
                                        </p:tgtEl>
                                      </p:cBhvr>
                                    </p:animEffec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2" presetClass="entr" presetSubtype="4" fill="hold" grpId="0" nodeType="clickEffect">
                                  <p:stCondLst>
                                    <p:cond delay="0"/>
                                  </p:stCondLst>
                                  <p:childTnLst>
                                    <p:set>
                                      <p:cBhvr>
                                        <p:cTn id="274" dur="1" fill="hold">
                                          <p:stCondLst>
                                            <p:cond delay="0"/>
                                          </p:stCondLst>
                                        </p:cTn>
                                        <p:tgtEl>
                                          <p:spTgt spid="92200"/>
                                        </p:tgtEl>
                                        <p:attrNameLst>
                                          <p:attrName>style.visibility</p:attrName>
                                        </p:attrNameLst>
                                      </p:cBhvr>
                                      <p:to>
                                        <p:strVal val="visible"/>
                                      </p:to>
                                    </p:set>
                                    <p:animEffect transition="in" filter="slide(fromBottom)">
                                      <p:cBhvr>
                                        <p:cTn id="275" dur="500"/>
                                        <p:tgtEl>
                                          <p:spTgt spid="92200"/>
                                        </p:tgtEl>
                                      </p:cBhvr>
                                    </p:animEffect>
                                  </p:childTnLst>
                                </p:cTn>
                              </p:par>
                            </p:childTnLst>
                          </p:cTn>
                        </p:par>
                      </p:childTnLst>
                    </p:cTn>
                  </p:par>
                  <p:par>
                    <p:cTn id="276" fill="hold" nodeType="clickPar">
                      <p:stCondLst>
                        <p:cond delay="indefinite"/>
                      </p:stCondLst>
                      <p:childTnLst>
                        <p:par>
                          <p:cTn id="277" fill="hold" nodeType="withGroup">
                            <p:stCondLst>
                              <p:cond delay="0"/>
                            </p:stCondLst>
                            <p:childTnLst>
                              <p:par>
                                <p:cTn id="278" presetID="12" presetClass="entr" presetSubtype="4" fill="hold" grpId="0" nodeType="clickEffect">
                                  <p:stCondLst>
                                    <p:cond delay="0"/>
                                  </p:stCondLst>
                                  <p:childTnLst>
                                    <p:set>
                                      <p:cBhvr>
                                        <p:cTn id="279" dur="1" fill="hold">
                                          <p:stCondLst>
                                            <p:cond delay="0"/>
                                          </p:stCondLst>
                                        </p:cTn>
                                        <p:tgtEl>
                                          <p:spTgt spid="92201"/>
                                        </p:tgtEl>
                                        <p:attrNameLst>
                                          <p:attrName>style.visibility</p:attrName>
                                        </p:attrNameLst>
                                      </p:cBhvr>
                                      <p:to>
                                        <p:strVal val="visible"/>
                                      </p:to>
                                    </p:set>
                                    <p:animEffect transition="in" filter="slide(fromBottom)">
                                      <p:cBhvr>
                                        <p:cTn id="280" dur="500"/>
                                        <p:tgtEl>
                                          <p:spTgt spid="92201"/>
                                        </p:tgtEl>
                                      </p:cBhvr>
                                    </p:animEffect>
                                  </p:childTnLst>
                                </p:cTn>
                              </p:par>
                            </p:childTnLst>
                          </p:cTn>
                        </p:par>
                      </p:childTnLst>
                    </p:cTn>
                  </p:par>
                  <p:par>
                    <p:cTn id="281" fill="hold" nodeType="clickPar">
                      <p:stCondLst>
                        <p:cond delay="indefinite"/>
                      </p:stCondLst>
                      <p:childTnLst>
                        <p:par>
                          <p:cTn id="282" fill="hold" nodeType="withGroup">
                            <p:stCondLst>
                              <p:cond delay="0"/>
                            </p:stCondLst>
                            <p:childTnLst>
                              <p:par>
                                <p:cTn id="283" presetID="12" presetClass="entr" presetSubtype="4" fill="hold" grpId="0" nodeType="clickEffect">
                                  <p:stCondLst>
                                    <p:cond delay="0"/>
                                  </p:stCondLst>
                                  <p:childTnLst>
                                    <p:set>
                                      <p:cBhvr>
                                        <p:cTn id="284" dur="1" fill="hold">
                                          <p:stCondLst>
                                            <p:cond delay="0"/>
                                          </p:stCondLst>
                                        </p:cTn>
                                        <p:tgtEl>
                                          <p:spTgt spid="92202"/>
                                        </p:tgtEl>
                                        <p:attrNameLst>
                                          <p:attrName>style.visibility</p:attrName>
                                        </p:attrNameLst>
                                      </p:cBhvr>
                                      <p:to>
                                        <p:strVal val="visible"/>
                                      </p:to>
                                    </p:set>
                                    <p:animEffect transition="in" filter="slide(fromBottom)">
                                      <p:cBhvr>
                                        <p:cTn id="285" dur="500"/>
                                        <p:tgtEl>
                                          <p:spTgt spid="92202"/>
                                        </p:tgtEl>
                                      </p:cBhvr>
                                    </p:animEffect>
                                  </p:childTnLst>
                                </p:cTn>
                              </p:par>
                            </p:childTnLst>
                          </p:cTn>
                        </p:par>
                      </p:childTnLst>
                    </p:cTn>
                  </p:par>
                  <p:par>
                    <p:cTn id="286" fill="hold" nodeType="clickPar">
                      <p:stCondLst>
                        <p:cond delay="indefinite"/>
                      </p:stCondLst>
                      <p:childTnLst>
                        <p:par>
                          <p:cTn id="287" fill="hold" nodeType="withGroup">
                            <p:stCondLst>
                              <p:cond delay="0"/>
                            </p:stCondLst>
                            <p:childTnLst>
                              <p:par>
                                <p:cTn id="288" presetID="12" presetClass="entr" presetSubtype="4" fill="hold" grpId="0" nodeType="clickEffect">
                                  <p:stCondLst>
                                    <p:cond delay="0"/>
                                  </p:stCondLst>
                                  <p:childTnLst>
                                    <p:set>
                                      <p:cBhvr>
                                        <p:cTn id="289" dur="1" fill="hold">
                                          <p:stCondLst>
                                            <p:cond delay="0"/>
                                          </p:stCondLst>
                                        </p:cTn>
                                        <p:tgtEl>
                                          <p:spTgt spid="92030"/>
                                        </p:tgtEl>
                                        <p:attrNameLst>
                                          <p:attrName>style.visibility</p:attrName>
                                        </p:attrNameLst>
                                      </p:cBhvr>
                                      <p:to>
                                        <p:strVal val="visible"/>
                                      </p:to>
                                    </p:set>
                                    <p:animEffect transition="in" filter="slide(fromBottom)">
                                      <p:cBhvr>
                                        <p:cTn id="290" dur="500"/>
                                        <p:tgtEl>
                                          <p:spTgt spid="92030"/>
                                        </p:tgtEl>
                                      </p:cBhvr>
                                    </p:animEffect>
                                  </p:childTnLst>
                                </p:cTn>
                              </p:par>
                            </p:childTnLst>
                          </p:cTn>
                        </p:par>
                      </p:childTnLst>
                    </p:cTn>
                  </p:par>
                  <p:par>
                    <p:cTn id="291" fill="hold" nodeType="clickPar">
                      <p:stCondLst>
                        <p:cond delay="indefinite"/>
                      </p:stCondLst>
                      <p:childTnLst>
                        <p:par>
                          <p:cTn id="292" fill="hold" nodeType="withGroup">
                            <p:stCondLst>
                              <p:cond delay="0"/>
                            </p:stCondLst>
                            <p:childTnLst>
                              <p:par>
                                <p:cTn id="293" presetID="12" presetClass="entr" presetSubtype="4" fill="hold" grpId="0" nodeType="clickEffect">
                                  <p:stCondLst>
                                    <p:cond delay="0"/>
                                  </p:stCondLst>
                                  <p:childTnLst>
                                    <p:set>
                                      <p:cBhvr>
                                        <p:cTn id="294" dur="1" fill="hold">
                                          <p:stCondLst>
                                            <p:cond delay="0"/>
                                          </p:stCondLst>
                                        </p:cTn>
                                        <p:tgtEl>
                                          <p:spTgt spid="92203"/>
                                        </p:tgtEl>
                                        <p:attrNameLst>
                                          <p:attrName>style.visibility</p:attrName>
                                        </p:attrNameLst>
                                      </p:cBhvr>
                                      <p:to>
                                        <p:strVal val="visible"/>
                                      </p:to>
                                    </p:set>
                                    <p:animEffect transition="in" filter="slide(fromBottom)">
                                      <p:cBhvr>
                                        <p:cTn id="295" dur="500"/>
                                        <p:tgtEl>
                                          <p:spTgt spid="92203"/>
                                        </p:tgtEl>
                                      </p:cBhvr>
                                    </p:animEffect>
                                  </p:childTnLst>
                                </p:cTn>
                              </p:par>
                            </p:childTnLst>
                          </p:cTn>
                        </p:par>
                      </p:childTnLst>
                    </p:cTn>
                  </p:par>
                  <p:par>
                    <p:cTn id="296" fill="hold" nodeType="clickPar">
                      <p:stCondLst>
                        <p:cond delay="indefinite"/>
                      </p:stCondLst>
                      <p:childTnLst>
                        <p:par>
                          <p:cTn id="297" fill="hold" nodeType="withGroup">
                            <p:stCondLst>
                              <p:cond delay="0"/>
                            </p:stCondLst>
                            <p:childTnLst>
                              <p:par>
                                <p:cTn id="298" presetID="12" presetClass="entr" presetSubtype="4" fill="hold" grpId="0" nodeType="clickEffect">
                                  <p:stCondLst>
                                    <p:cond delay="0"/>
                                  </p:stCondLst>
                                  <p:childTnLst>
                                    <p:set>
                                      <p:cBhvr>
                                        <p:cTn id="299" dur="1" fill="hold">
                                          <p:stCondLst>
                                            <p:cond delay="0"/>
                                          </p:stCondLst>
                                        </p:cTn>
                                        <p:tgtEl>
                                          <p:spTgt spid="92204"/>
                                        </p:tgtEl>
                                        <p:attrNameLst>
                                          <p:attrName>style.visibility</p:attrName>
                                        </p:attrNameLst>
                                      </p:cBhvr>
                                      <p:to>
                                        <p:strVal val="visible"/>
                                      </p:to>
                                    </p:set>
                                    <p:animEffect transition="in" filter="slide(fromBottom)">
                                      <p:cBhvr>
                                        <p:cTn id="300" dur="500"/>
                                        <p:tgtEl>
                                          <p:spTgt spid="92204"/>
                                        </p:tgtEl>
                                      </p:cBhvr>
                                    </p:animEffect>
                                  </p:childTnLst>
                                </p:cTn>
                              </p:par>
                            </p:childTnLst>
                          </p:cTn>
                        </p:par>
                      </p:childTnLst>
                    </p:cTn>
                  </p:par>
                  <p:par>
                    <p:cTn id="301" fill="hold" nodeType="clickPar">
                      <p:stCondLst>
                        <p:cond delay="indefinite"/>
                      </p:stCondLst>
                      <p:childTnLst>
                        <p:par>
                          <p:cTn id="302" fill="hold" nodeType="withGroup">
                            <p:stCondLst>
                              <p:cond delay="0"/>
                            </p:stCondLst>
                            <p:childTnLst>
                              <p:par>
                                <p:cTn id="303" presetID="12" presetClass="entr" presetSubtype="4" fill="hold" grpId="0" nodeType="clickEffect">
                                  <p:stCondLst>
                                    <p:cond delay="0"/>
                                  </p:stCondLst>
                                  <p:childTnLst>
                                    <p:set>
                                      <p:cBhvr>
                                        <p:cTn id="304" dur="1" fill="hold">
                                          <p:stCondLst>
                                            <p:cond delay="0"/>
                                          </p:stCondLst>
                                        </p:cTn>
                                        <p:tgtEl>
                                          <p:spTgt spid="92205"/>
                                        </p:tgtEl>
                                        <p:attrNameLst>
                                          <p:attrName>style.visibility</p:attrName>
                                        </p:attrNameLst>
                                      </p:cBhvr>
                                      <p:to>
                                        <p:strVal val="visible"/>
                                      </p:to>
                                    </p:set>
                                    <p:animEffect transition="in" filter="slide(fromBottom)">
                                      <p:cBhvr>
                                        <p:cTn id="305" dur="500"/>
                                        <p:tgtEl>
                                          <p:spTgt spid="92205"/>
                                        </p:tgtEl>
                                      </p:cBhvr>
                                    </p:animEffect>
                                  </p:childTnLst>
                                </p:cTn>
                              </p:par>
                            </p:childTnLst>
                          </p:cTn>
                        </p:par>
                      </p:childTnLst>
                    </p:cTn>
                  </p:par>
                  <p:par>
                    <p:cTn id="306" fill="hold" nodeType="clickPar">
                      <p:stCondLst>
                        <p:cond delay="indefinite"/>
                      </p:stCondLst>
                      <p:childTnLst>
                        <p:par>
                          <p:cTn id="307" fill="hold" nodeType="withGroup">
                            <p:stCondLst>
                              <p:cond delay="0"/>
                            </p:stCondLst>
                            <p:childTnLst>
                              <p:par>
                                <p:cTn id="308" presetID="12" presetClass="entr" presetSubtype="4" fill="hold" grpId="0" nodeType="clickEffect">
                                  <p:stCondLst>
                                    <p:cond delay="0"/>
                                  </p:stCondLst>
                                  <p:childTnLst>
                                    <p:set>
                                      <p:cBhvr>
                                        <p:cTn id="309" dur="1" fill="hold">
                                          <p:stCondLst>
                                            <p:cond delay="0"/>
                                          </p:stCondLst>
                                        </p:cTn>
                                        <p:tgtEl>
                                          <p:spTgt spid="92033"/>
                                        </p:tgtEl>
                                        <p:attrNameLst>
                                          <p:attrName>style.visibility</p:attrName>
                                        </p:attrNameLst>
                                      </p:cBhvr>
                                      <p:to>
                                        <p:strVal val="visible"/>
                                      </p:to>
                                    </p:set>
                                    <p:animEffect transition="in" filter="slide(fromBottom)">
                                      <p:cBhvr>
                                        <p:cTn id="310" dur="500"/>
                                        <p:tgtEl>
                                          <p:spTgt spid="92033"/>
                                        </p:tgtEl>
                                      </p:cBhvr>
                                    </p:animEffect>
                                  </p:childTnLst>
                                </p:cTn>
                              </p:par>
                            </p:childTnLst>
                          </p:cTn>
                        </p:par>
                      </p:childTnLst>
                    </p:cTn>
                  </p:par>
                  <p:par>
                    <p:cTn id="311" fill="hold" nodeType="clickPar">
                      <p:stCondLst>
                        <p:cond delay="indefinite"/>
                      </p:stCondLst>
                      <p:childTnLst>
                        <p:par>
                          <p:cTn id="312" fill="hold" nodeType="withGroup">
                            <p:stCondLst>
                              <p:cond delay="0"/>
                            </p:stCondLst>
                            <p:childTnLst>
                              <p:par>
                                <p:cTn id="313" presetID="12" presetClass="entr" presetSubtype="4" fill="hold" grpId="0" nodeType="clickEffect">
                                  <p:stCondLst>
                                    <p:cond delay="0"/>
                                  </p:stCondLst>
                                  <p:childTnLst>
                                    <p:set>
                                      <p:cBhvr>
                                        <p:cTn id="314" dur="1" fill="hold">
                                          <p:stCondLst>
                                            <p:cond delay="0"/>
                                          </p:stCondLst>
                                        </p:cTn>
                                        <p:tgtEl>
                                          <p:spTgt spid="92206"/>
                                        </p:tgtEl>
                                        <p:attrNameLst>
                                          <p:attrName>style.visibility</p:attrName>
                                        </p:attrNameLst>
                                      </p:cBhvr>
                                      <p:to>
                                        <p:strVal val="visible"/>
                                      </p:to>
                                    </p:set>
                                    <p:animEffect transition="in" filter="slide(fromBottom)">
                                      <p:cBhvr>
                                        <p:cTn id="315" dur="500"/>
                                        <p:tgtEl>
                                          <p:spTgt spid="92206"/>
                                        </p:tgtEl>
                                      </p:cBhvr>
                                    </p:animEffect>
                                  </p:childTnLst>
                                </p:cTn>
                              </p:par>
                            </p:childTnLst>
                          </p:cTn>
                        </p:par>
                      </p:childTnLst>
                    </p:cTn>
                  </p:par>
                  <p:par>
                    <p:cTn id="316" fill="hold" nodeType="clickPar">
                      <p:stCondLst>
                        <p:cond delay="indefinite"/>
                      </p:stCondLst>
                      <p:childTnLst>
                        <p:par>
                          <p:cTn id="317" fill="hold" nodeType="withGroup">
                            <p:stCondLst>
                              <p:cond delay="0"/>
                            </p:stCondLst>
                            <p:childTnLst>
                              <p:par>
                                <p:cTn id="318" presetID="12" presetClass="entr" presetSubtype="4" fill="hold" grpId="0" nodeType="clickEffect">
                                  <p:stCondLst>
                                    <p:cond delay="0"/>
                                  </p:stCondLst>
                                  <p:childTnLst>
                                    <p:set>
                                      <p:cBhvr>
                                        <p:cTn id="319" dur="1" fill="hold">
                                          <p:stCondLst>
                                            <p:cond delay="0"/>
                                          </p:stCondLst>
                                        </p:cTn>
                                        <p:tgtEl>
                                          <p:spTgt spid="92207"/>
                                        </p:tgtEl>
                                        <p:attrNameLst>
                                          <p:attrName>style.visibility</p:attrName>
                                        </p:attrNameLst>
                                      </p:cBhvr>
                                      <p:to>
                                        <p:strVal val="visible"/>
                                      </p:to>
                                    </p:set>
                                    <p:animEffect transition="in" filter="slide(fromBottom)">
                                      <p:cBhvr>
                                        <p:cTn id="320" dur="500"/>
                                        <p:tgtEl>
                                          <p:spTgt spid="92207"/>
                                        </p:tgtEl>
                                      </p:cBhvr>
                                    </p:animEffect>
                                  </p:childTnLst>
                                </p:cTn>
                              </p:par>
                            </p:childTnLst>
                          </p:cTn>
                        </p:par>
                      </p:childTnLst>
                    </p:cTn>
                  </p:par>
                  <p:par>
                    <p:cTn id="321" fill="hold" nodeType="clickPar">
                      <p:stCondLst>
                        <p:cond delay="indefinite"/>
                      </p:stCondLst>
                      <p:childTnLst>
                        <p:par>
                          <p:cTn id="322" fill="hold" nodeType="withGroup">
                            <p:stCondLst>
                              <p:cond delay="0"/>
                            </p:stCondLst>
                            <p:childTnLst>
                              <p:par>
                                <p:cTn id="323" presetID="12" presetClass="entr" presetSubtype="4" fill="hold" grpId="0" nodeType="clickEffect">
                                  <p:stCondLst>
                                    <p:cond delay="0"/>
                                  </p:stCondLst>
                                  <p:childTnLst>
                                    <p:set>
                                      <p:cBhvr>
                                        <p:cTn id="324" dur="1" fill="hold">
                                          <p:stCondLst>
                                            <p:cond delay="0"/>
                                          </p:stCondLst>
                                        </p:cTn>
                                        <p:tgtEl>
                                          <p:spTgt spid="92208"/>
                                        </p:tgtEl>
                                        <p:attrNameLst>
                                          <p:attrName>style.visibility</p:attrName>
                                        </p:attrNameLst>
                                      </p:cBhvr>
                                      <p:to>
                                        <p:strVal val="visible"/>
                                      </p:to>
                                    </p:set>
                                    <p:animEffect transition="in" filter="slide(fromBottom)">
                                      <p:cBhvr>
                                        <p:cTn id="325" dur="500"/>
                                        <p:tgtEl>
                                          <p:spTgt spid="92208"/>
                                        </p:tgtEl>
                                      </p:cBhvr>
                                    </p:animEffect>
                                  </p:childTnLst>
                                </p:cTn>
                              </p:par>
                            </p:childTnLst>
                          </p:cTn>
                        </p:par>
                      </p:childTnLst>
                    </p:cTn>
                  </p:par>
                  <p:par>
                    <p:cTn id="326" fill="hold" nodeType="clickPar">
                      <p:stCondLst>
                        <p:cond delay="indefinite"/>
                      </p:stCondLst>
                      <p:childTnLst>
                        <p:par>
                          <p:cTn id="327" fill="hold" nodeType="withGroup">
                            <p:stCondLst>
                              <p:cond delay="0"/>
                            </p:stCondLst>
                            <p:childTnLst>
                              <p:par>
                                <p:cTn id="328" presetID="12" presetClass="entr" presetSubtype="4" fill="hold" grpId="0" nodeType="clickEffect">
                                  <p:stCondLst>
                                    <p:cond delay="0"/>
                                  </p:stCondLst>
                                  <p:childTnLst>
                                    <p:set>
                                      <p:cBhvr>
                                        <p:cTn id="329" dur="1" fill="hold">
                                          <p:stCondLst>
                                            <p:cond delay="0"/>
                                          </p:stCondLst>
                                        </p:cTn>
                                        <p:tgtEl>
                                          <p:spTgt spid="92212"/>
                                        </p:tgtEl>
                                        <p:attrNameLst>
                                          <p:attrName>style.visibility</p:attrName>
                                        </p:attrNameLst>
                                      </p:cBhvr>
                                      <p:to>
                                        <p:strVal val="visible"/>
                                      </p:to>
                                    </p:set>
                                    <p:animEffect transition="in" filter="slide(fromBottom)">
                                      <p:cBhvr>
                                        <p:cTn id="330" dur="500"/>
                                        <p:tgtEl>
                                          <p:spTgt spid="92212"/>
                                        </p:tgtEl>
                                      </p:cBhvr>
                                    </p:animEffect>
                                  </p:childTnLst>
                                </p:cTn>
                              </p:par>
                            </p:childTnLst>
                          </p:cTn>
                        </p:par>
                      </p:childTnLst>
                    </p:cTn>
                  </p:par>
                  <p:par>
                    <p:cTn id="331" fill="hold" nodeType="clickPar">
                      <p:stCondLst>
                        <p:cond delay="indefinite"/>
                      </p:stCondLst>
                      <p:childTnLst>
                        <p:par>
                          <p:cTn id="332" fill="hold" nodeType="withGroup">
                            <p:stCondLst>
                              <p:cond delay="0"/>
                            </p:stCondLst>
                            <p:childTnLst>
                              <p:par>
                                <p:cTn id="333" presetID="2" presetClass="entr" presetSubtype="8" fill="hold" grpId="0" nodeType="clickEffect">
                                  <p:stCondLst>
                                    <p:cond delay="0"/>
                                  </p:stCondLst>
                                  <p:childTnLst>
                                    <p:set>
                                      <p:cBhvr>
                                        <p:cTn id="334" dur="1" fill="hold">
                                          <p:stCondLst>
                                            <p:cond delay="0"/>
                                          </p:stCondLst>
                                        </p:cTn>
                                        <p:tgtEl>
                                          <p:spTgt spid="92181"/>
                                        </p:tgtEl>
                                        <p:attrNameLst>
                                          <p:attrName>style.visibility</p:attrName>
                                        </p:attrNameLst>
                                      </p:cBhvr>
                                      <p:to>
                                        <p:strVal val="visible"/>
                                      </p:to>
                                    </p:set>
                                    <p:anim calcmode="lin" valueType="num">
                                      <p:cBhvr additive="base">
                                        <p:cTn id="335" dur="500" fill="hold"/>
                                        <p:tgtEl>
                                          <p:spTgt spid="92181"/>
                                        </p:tgtEl>
                                        <p:attrNameLst>
                                          <p:attrName>ppt_x</p:attrName>
                                        </p:attrNameLst>
                                      </p:cBhvr>
                                      <p:tavLst>
                                        <p:tav tm="0">
                                          <p:val>
                                            <p:strVal val="0-#ppt_w/2"/>
                                          </p:val>
                                        </p:tav>
                                        <p:tav tm="100000">
                                          <p:val>
                                            <p:strVal val="#ppt_x"/>
                                          </p:val>
                                        </p:tav>
                                      </p:tavLst>
                                    </p:anim>
                                    <p:anim calcmode="lin" valueType="num">
                                      <p:cBhvr additive="base">
                                        <p:cTn id="336" dur="500" fill="hold"/>
                                        <p:tgtEl>
                                          <p:spTgt spid="92181"/>
                                        </p:tgtEl>
                                        <p:attrNameLst>
                                          <p:attrName>ppt_y</p:attrName>
                                        </p:attrNameLst>
                                      </p:cBhvr>
                                      <p:tavLst>
                                        <p:tav tm="0">
                                          <p:val>
                                            <p:strVal val="#ppt_y"/>
                                          </p:val>
                                        </p:tav>
                                        <p:tav tm="100000">
                                          <p:val>
                                            <p:strVal val="#ppt_y"/>
                                          </p:val>
                                        </p:tav>
                                      </p:tavLst>
                                    </p:anim>
                                  </p:childTnLst>
                                </p:cTn>
                              </p:par>
                            </p:childTnLst>
                          </p:cTn>
                        </p:par>
                      </p:childTnLst>
                    </p:cTn>
                  </p:par>
                  <p:par>
                    <p:cTn id="337" fill="hold" nodeType="clickPar">
                      <p:stCondLst>
                        <p:cond delay="indefinite"/>
                      </p:stCondLst>
                      <p:childTnLst>
                        <p:par>
                          <p:cTn id="338" fill="hold" nodeType="withGroup">
                            <p:stCondLst>
                              <p:cond delay="0"/>
                            </p:stCondLst>
                            <p:childTnLst>
                              <p:par>
                                <p:cTn id="339" presetID="12" presetClass="entr" presetSubtype="4" fill="hold" grpId="0" nodeType="clickEffect">
                                  <p:stCondLst>
                                    <p:cond delay="0"/>
                                  </p:stCondLst>
                                  <p:childTnLst>
                                    <p:set>
                                      <p:cBhvr>
                                        <p:cTn id="340" dur="1" fill="hold">
                                          <p:stCondLst>
                                            <p:cond delay="0"/>
                                          </p:stCondLst>
                                        </p:cTn>
                                        <p:tgtEl>
                                          <p:spTgt spid="92213"/>
                                        </p:tgtEl>
                                        <p:attrNameLst>
                                          <p:attrName>style.visibility</p:attrName>
                                        </p:attrNameLst>
                                      </p:cBhvr>
                                      <p:to>
                                        <p:strVal val="visible"/>
                                      </p:to>
                                    </p:set>
                                    <p:animEffect transition="in" filter="slide(fromBottom)">
                                      <p:cBhvr>
                                        <p:cTn id="341" dur="500"/>
                                        <p:tgtEl>
                                          <p:spTgt spid="92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972" grpId="0"/>
      <p:bldP spid="91998" grpId="0"/>
      <p:bldP spid="92008" grpId="0"/>
      <p:bldP spid="92009" grpId="0"/>
      <p:bldP spid="92010" grpId="0"/>
      <p:bldP spid="92013" grpId="0"/>
      <p:bldP spid="92014" grpId="0"/>
      <p:bldP spid="92015" grpId="0"/>
      <p:bldP spid="92019" grpId="0"/>
      <p:bldP spid="92020" grpId="0"/>
      <p:bldP spid="92021" grpId="0"/>
      <p:bldP spid="92024" grpId="0"/>
      <p:bldP spid="92025" grpId="0"/>
      <p:bldP spid="92026" grpId="0"/>
      <p:bldP spid="92028" grpId="0"/>
      <p:bldP spid="92029" grpId="0"/>
      <p:bldP spid="92030" grpId="0"/>
      <p:bldP spid="92031" grpId="0"/>
      <p:bldP spid="92032" grpId="0"/>
      <p:bldP spid="92033" grpId="0"/>
      <p:bldP spid="92036" grpId="0" animBg="1"/>
      <p:bldP spid="92037" grpId="0"/>
      <p:bldP spid="92038" grpId="0"/>
      <p:bldP spid="92039" grpId="0"/>
      <p:bldP spid="92043" grpId="0"/>
      <p:bldP spid="92044" grpId="0"/>
      <p:bldP spid="92046" grpId="0"/>
      <p:bldP spid="92048" grpId="0"/>
      <p:bldP spid="92050" grpId="0"/>
      <p:bldP spid="92181" grpId="0"/>
      <p:bldP spid="92182" grpId="0"/>
      <p:bldP spid="92183" grpId="0"/>
      <p:bldP spid="92184" grpId="0"/>
      <p:bldP spid="92185" grpId="0"/>
      <p:bldP spid="92186" grpId="0"/>
      <p:bldP spid="92187" grpId="0"/>
      <p:bldP spid="92188" grpId="0"/>
      <p:bldP spid="92189" grpId="0"/>
      <p:bldP spid="92190" grpId="0"/>
      <p:bldP spid="92191" grpId="0"/>
      <p:bldP spid="92192" grpId="0"/>
      <p:bldP spid="92193" grpId="0"/>
      <p:bldP spid="92194" grpId="0"/>
      <p:bldP spid="92195" grpId="0"/>
      <p:bldP spid="92196" grpId="0"/>
      <p:bldP spid="92197" grpId="0"/>
      <p:bldP spid="92198" grpId="0"/>
      <p:bldP spid="92199" grpId="0"/>
      <p:bldP spid="92200" grpId="0"/>
      <p:bldP spid="92201" grpId="0"/>
      <p:bldP spid="92202" grpId="0"/>
      <p:bldP spid="92203" grpId="0"/>
      <p:bldP spid="92204" grpId="0"/>
      <p:bldP spid="92205" grpId="0"/>
      <p:bldP spid="92206" grpId="0"/>
      <p:bldP spid="92207" grpId="0"/>
      <p:bldP spid="92208" grpId="0"/>
      <p:bldP spid="92209" grpId="0"/>
      <p:bldP spid="92210" grpId="0"/>
      <p:bldP spid="92211" grpId="0"/>
      <p:bldP spid="92212" grpId="0"/>
      <p:bldP spid="92213"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FFC4284-34F7-4CCB-9C62-A80B33F9D7AB}"/>
              </a:ext>
            </a:extLst>
          </p:cNvPr>
          <p:cNvSpPr>
            <a:spLocks noChangeArrowheads="1"/>
          </p:cNvSpPr>
          <p:nvPr/>
        </p:nvSpPr>
        <p:spPr bwMode="auto">
          <a:xfrm>
            <a:off x="36513" y="2819400"/>
            <a:ext cx="9070975" cy="1263872"/>
          </a:xfrm>
          <a:prstGeom prst="rect">
            <a:avLst/>
          </a:prstGeom>
          <a:noFill/>
          <a:ln w="3175">
            <a:solidFill>
              <a:srgbClr val="FFFFFF"/>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it-IT" altLang="it-IT" sz="2100" b="0" i="0" u="none" strike="noStrike" kern="0" cap="none" spc="0" normalizeH="0" baseline="0" noProof="0" dirty="0">
                <a:ln>
                  <a:noFill/>
                </a:ln>
                <a:solidFill>
                  <a:srgbClr val="FFFFFF"/>
                </a:solidFill>
                <a:effectLst/>
                <a:uLnTx/>
                <a:uFillTx/>
                <a:latin typeface="Comic Sans MS" panose="030F0702030302020204" pitchFamily="66" charset="0"/>
                <a:cs typeface="Arial" panose="020B0604020202020204" pitchFamily="34" charset="0"/>
              </a:rPr>
              <a:t>Per maggiore completezza ed approfondimento degli argomenti si può consultare il seguente sito</a:t>
            </a:r>
          </a:p>
          <a:p>
            <a:pPr marL="0" marR="0" lvl="0" indent="0" algn="ctr" defTabSz="685800" eaLnBrk="1" fontAlgn="auto" latinLnBrk="0" hangingPunct="1">
              <a:lnSpc>
                <a:spcPct val="100000"/>
              </a:lnSpc>
              <a:spcBef>
                <a:spcPts val="0"/>
              </a:spcBef>
              <a:spcAft>
                <a:spcPts val="0"/>
              </a:spcAft>
              <a:buClrTx/>
              <a:buSzTx/>
              <a:buFontTx/>
              <a:buNone/>
              <a:tabLst/>
              <a:defRPr/>
            </a:pPr>
            <a:endParaRPr kumimoji="0" lang="it-IT" altLang="it-IT" sz="1013" b="0" i="0" u="none" strike="noStrike" kern="0" cap="none" spc="0" normalizeH="0" baseline="0" noProof="0" dirty="0">
              <a:ln>
                <a:noFill/>
              </a:ln>
              <a:solidFill>
                <a:srgbClr val="FFFFFF"/>
              </a:solidFill>
              <a:effectLst/>
              <a:uLnTx/>
              <a:uFillTx/>
              <a:latin typeface="Comic Sans MS" panose="030F0702030302020204" pitchFamily="66" charset="0"/>
              <a:cs typeface="Arial" panose="020B0604020202020204" pitchFamily="34" charset="0"/>
            </a:endParaRPr>
          </a:p>
          <a:p>
            <a:pPr marL="0" marR="0" lvl="0" indent="0" algn="ctr" defTabSz="685800" eaLnBrk="1" fontAlgn="auto" latinLnBrk="0" hangingPunct="1">
              <a:lnSpc>
                <a:spcPct val="100000"/>
              </a:lnSpc>
              <a:spcBef>
                <a:spcPts val="0"/>
              </a:spcBef>
              <a:spcAft>
                <a:spcPts val="0"/>
              </a:spcAft>
              <a:buClrTx/>
              <a:buSzTx/>
              <a:buFontTx/>
              <a:buNone/>
              <a:tabLst/>
              <a:defRPr/>
            </a:pPr>
            <a:r>
              <a:rPr lang="it-IT" sz="2400" dirty="0">
                <a:hlinkClick r:id="rId2">
                  <a:extLst>
                    <a:ext uri="{A12FA001-AC4F-418D-AE19-62706E023703}">
                      <ahyp:hlinkClr xmlns:ahyp="http://schemas.microsoft.com/office/drawing/2018/hyperlinkcolor" val="tx"/>
                    </a:ext>
                  </a:extLst>
                </a:hlinkClick>
              </a:rPr>
              <a:t>https://www.eliofragassi.it/</a:t>
            </a:r>
            <a:endParaRPr kumimoji="0" lang="it-IT" altLang="it-IT" sz="2400" b="0" i="0" u="none" strike="noStrike" kern="0" cap="none" spc="0" normalizeH="0" baseline="0" noProof="0" dirty="0">
              <a:ln>
                <a:noFill/>
              </a:ln>
              <a:effectLst/>
              <a:uLnTx/>
              <a:uFillTx/>
              <a:latin typeface="Comic Sans MS" panose="030F0702030302020204" pitchFamily="66" charset="0"/>
            </a:endParaRPr>
          </a:p>
        </p:txBody>
      </p:sp>
    </p:spTree>
    <p:extLst>
      <p:ext uri="{BB962C8B-B14F-4D97-AF65-F5344CB8AC3E}">
        <p14:creationId xmlns:p14="http://schemas.microsoft.com/office/powerpoint/2010/main" val="31236097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4">
            <a:extLst>
              <a:ext uri="{FF2B5EF4-FFF2-40B4-BE49-F238E27FC236}">
                <a16:creationId xmlns:a16="http://schemas.microsoft.com/office/drawing/2014/main" id="{141851E9-657D-4875-AB22-232E5D1F11DA}"/>
              </a:ext>
            </a:extLst>
          </p:cNvPr>
          <p:cNvSpPr>
            <a:spLocks noGrp="1" noChangeArrowheads="1"/>
          </p:cNvSpPr>
          <p:nvPr>
            <p:ph type="title"/>
          </p:nvPr>
        </p:nvSpPr>
        <p:spPr>
          <a:xfrm>
            <a:off x="36000" y="40944"/>
            <a:ext cx="9072000" cy="468000"/>
          </a:xfrm>
          <a:noFill/>
          <a:ln w="12700">
            <a:solidFill>
              <a:srgbClr val="FFFFFF"/>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2400">
                <a:solidFill>
                  <a:schemeClr val="tx1"/>
                </a:solidFill>
                <a:effectLst/>
                <a:latin typeface="Comic Sans MS" panose="030F0702030302020204" pitchFamily="66" charset="0"/>
              </a:rPr>
              <a:t>Sommario</a:t>
            </a:r>
          </a:p>
        </p:txBody>
      </p:sp>
      <p:graphicFrame>
        <p:nvGraphicFramePr>
          <p:cNvPr id="67729" name="Group 145">
            <a:extLst>
              <a:ext uri="{FF2B5EF4-FFF2-40B4-BE49-F238E27FC236}">
                <a16:creationId xmlns:a16="http://schemas.microsoft.com/office/drawing/2014/main" id="{A932E4DD-CC20-45A0-A6CC-C713F3E937F3}"/>
              </a:ext>
            </a:extLst>
          </p:cNvPr>
          <p:cNvGraphicFramePr>
            <a:graphicFrameLocks noGrp="1"/>
          </p:cNvGraphicFramePr>
          <p:nvPr>
            <p:extLst>
              <p:ext uri="{D42A27DB-BD31-4B8C-83A1-F6EECF244321}">
                <p14:modId xmlns:p14="http://schemas.microsoft.com/office/powerpoint/2010/main" val="1731697994"/>
              </p:ext>
            </p:extLst>
          </p:nvPr>
        </p:nvGraphicFramePr>
        <p:xfrm>
          <a:off x="36000" y="620713"/>
          <a:ext cx="9072000" cy="6150119"/>
        </p:xfrm>
        <a:graphic>
          <a:graphicData uri="http://schemas.openxmlformats.org/drawingml/2006/table">
            <a:tbl>
              <a:tblPr/>
              <a:tblGrid>
                <a:gridCol w="945866">
                  <a:extLst>
                    <a:ext uri="{9D8B030D-6E8A-4147-A177-3AD203B41FA5}">
                      <a16:colId xmlns:a16="http://schemas.microsoft.com/office/drawing/2014/main" val="20000"/>
                    </a:ext>
                  </a:extLst>
                </a:gridCol>
                <a:gridCol w="8126134">
                  <a:extLst>
                    <a:ext uri="{9D8B030D-6E8A-4147-A177-3AD203B41FA5}">
                      <a16:colId xmlns:a16="http://schemas.microsoft.com/office/drawing/2014/main" val="20001"/>
                    </a:ext>
                  </a:extLst>
                </a:gridCol>
              </a:tblGrid>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rgbClr val="FFFFFF"/>
                          </a:solidFill>
                          <a:effectLst/>
                          <a:latin typeface="Comic Sans MS" pitchFamily="66" charset="0"/>
                        </a:rPr>
                        <a:t>Sfogliare</a:t>
                      </a: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rgbClr val="FFFFFF"/>
                          </a:solidFill>
                          <a:effectLst/>
                          <a:latin typeface="Comic Sans MS" pitchFamily="66" charset="0"/>
                        </a:rPr>
                        <a:t>Titolo dell’argomento</a:t>
                      </a: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7164">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rgbClr val="FFFFFF"/>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rgbClr val="FFFFFF"/>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6033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Retta incidente la lt, nei restanti diedri</a:t>
                      </a: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rgbClr val="FFFFFF"/>
                          </a:solidFill>
                          <a:effectLst/>
                          <a:latin typeface="Comic Sans MS" pitchFamily="66" charset="0"/>
                        </a:rPr>
                        <a:t>Test di verifica - grafico</a:t>
                      </a: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rgbClr val="FFFFFF"/>
                          </a:solidFill>
                          <a:effectLst/>
                          <a:latin typeface="Comic Sans MS" pitchFamily="66" charset="0"/>
                        </a:rPr>
                        <a:t>Test di verifica - teorico</a:t>
                      </a:r>
                      <a:endParaRPr kumimoji="0" lang="it-IT" sz="12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9"/>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Test di verifica - logico</a:t>
                      </a: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Esercitazioni da sviluppare sotto forma di elaborati grafici</a:t>
                      </a: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21"/>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Griglia di valutazione dei test e delle elaborazioni grafiche</a:t>
                      </a: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22"/>
                  </a:ext>
                </a:extLst>
              </a:tr>
              <a:tr h="256021">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marT="45718" marB="457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3"/>
                  </a:ext>
                </a:extLst>
              </a:tr>
            </a:tbl>
          </a:graphicData>
        </a:graphic>
      </p:graphicFrame>
      <p:sp>
        <p:nvSpPr>
          <p:cNvPr id="67666" name="AutoShape 82">
            <a:hlinkClick r:id="rId2" action="ppaction://hlinksldjump" highlightClick="1"/>
            <a:extLst>
              <a:ext uri="{FF2B5EF4-FFF2-40B4-BE49-F238E27FC236}">
                <a16:creationId xmlns:a16="http://schemas.microsoft.com/office/drawing/2014/main" id="{76D20074-21FF-45B7-AFC6-E2B54720D5FA}"/>
              </a:ext>
            </a:extLst>
          </p:cNvPr>
          <p:cNvSpPr>
            <a:spLocks noChangeArrowheads="1"/>
          </p:cNvSpPr>
          <p:nvPr/>
        </p:nvSpPr>
        <p:spPr bwMode="auto">
          <a:xfrm>
            <a:off x="110267" y="114962"/>
            <a:ext cx="1098550" cy="319088"/>
          </a:xfrm>
          <a:prstGeom prst="actionButtonBlank">
            <a:avLst/>
          </a:prstGeom>
          <a:solidFill>
            <a:schemeClr val="folHlink"/>
          </a:solidFill>
          <a:ln w="3175">
            <a:solidFill>
              <a:schemeClr val="tx1"/>
            </a:solidFill>
            <a:miter lim="800000"/>
            <a:headEnd/>
            <a:tailEnd/>
          </a:ln>
          <a:effectLst/>
        </p:spPr>
        <p:txBody>
          <a:bodyPr anchor="ctr"/>
          <a:lstStyle/>
          <a:p>
            <a:pPr algn="ctr" eaLnBrk="1" hangingPunct="1">
              <a:defRPr/>
            </a:pPr>
            <a:r>
              <a:rPr lang="it-IT" sz="1400" b="1">
                <a:effectLst>
                  <a:outerShdw blurRad="38100" dist="38100" dir="2700000" algn="tl">
                    <a:srgbClr val="000000"/>
                  </a:outerShdw>
                </a:effectLst>
                <a:cs typeface="Courier New" pitchFamily="49" charset="0"/>
              </a:rPr>
              <a:t>Copertina</a:t>
            </a:r>
          </a:p>
        </p:txBody>
      </p:sp>
      <p:sp>
        <p:nvSpPr>
          <p:cNvPr id="67673" name="AutoShape 89">
            <a:hlinkClick r:id="rId3" action="ppaction://hlinksldjump" highlightClick="1"/>
            <a:extLst>
              <a:ext uri="{FF2B5EF4-FFF2-40B4-BE49-F238E27FC236}">
                <a16:creationId xmlns:a16="http://schemas.microsoft.com/office/drawing/2014/main" id="{0CBA7B05-85DB-445F-B26E-0C537FAA18D5}"/>
              </a:ext>
            </a:extLst>
          </p:cNvPr>
          <p:cNvSpPr>
            <a:spLocks noChangeAspect="1" noChangeArrowheads="1"/>
          </p:cNvSpPr>
          <p:nvPr/>
        </p:nvSpPr>
        <p:spPr bwMode="auto">
          <a:xfrm>
            <a:off x="172819" y="914400"/>
            <a:ext cx="657225"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74" name="AutoShape 90">
            <a:hlinkClick r:id="rId4" action="ppaction://hlinksldjump" highlightClick="1"/>
            <a:extLst>
              <a:ext uri="{FF2B5EF4-FFF2-40B4-BE49-F238E27FC236}">
                <a16:creationId xmlns:a16="http://schemas.microsoft.com/office/drawing/2014/main" id="{0C91E238-CFEA-4998-99A7-DE5A73D8EA00}"/>
              </a:ext>
            </a:extLst>
          </p:cNvPr>
          <p:cNvSpPr>
            <a:spLocks noChangeAspect="1" noChangeArrowheads="1"/>
          </p:cNvSpPr>
          <p:nvPr/>
        </p:nvSpPr>
        <p:spPr bwMode="auto">
          <a:xfrm>
            <a:off x="172819" y="1165225"/>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75" name="AutoShape 91">
            <a:hlinkClick r:id="rId5" action="ppaction://hlinksldjump" highlightClick="1"/>
            <a:extLst>
              <a:ext uri="{FF2B5EF4-FFF2-40B4-BE49-F238E27FC236}">
                <a16:creationId xmlns:a16="http://schemas.microsoft.com/office/drawing/2014/main" id="{444F61AA-05BB-44FB-BC10-8274DC84F59C}"/>
              </a:ext>
            </a:extLst>
          </p:cNvPr>
          <p:cNvSpPr>
            <a:spLocks noChangeAspect="1" noChangeArrowheads="1"/>
          </p:cNvSpPr>
          <p:nvPr/>
        </p:nvSpPr>
        <p:spPr bwMode="auto">
          <a:xfrm>
            <a:off x="172819" y="1419225"/>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76" name="AutoShape 92">
            <a:hlinkClick r:id="rId6" action="ppaction://hlinksldjump" highlightClick="1"/>
            <a:extLst>
              <a:ext uri="{FF2B5EF4-FFF2-40B4-BE49-F238E27FC236}">
                <a16:creationId xmlns:a16="http://schemas.microsoft.com/office/drawing/2014/main" id="{E98AF033-6B37-432E-A9D6-4C1067D2316D}"/>
              </a:ext>
            </a:extLst>
          </p:cNvPr>
          <p:cNvSpPr>
            <a:spLocks noChangeAspect="1" noChangeArrowheads="1"/>
          </p:cNvSpPr>
          <p:nvPr/>
        </p:nvSpPr>
        <p:spPr bwMode="auto">
          <a:xfrm>
            <a:off x="172819" y="1670050"/>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77" name="AutoShape 93">
            <a:hlinkClick r:id="rId7" action="ppaction://hlinksldjump" highlightClick="1"/>
            <a:extLst>
              <a:ext uri="{FF2B5EF4-FFF2-40B4-BE49-F238E27FC236}">
                <a16:creationId xmlns:a16="http://schemas.microsoft.com/office/drawing/2014/main" id="{CA58B5BE-4D42-4C13-8CDD-37B72A0CA0D2}"/>
              </a:ext>
            </a:extLst>
          </p:cNvPr>
          <p:cNvSpPr>
            <a:spLocks noChangeAspect="1" noChangeArrowheads="1"/>
          </p:cNvSpPr>
          <p:nvPr/>
        </p:nvSpPr>
        <p:spPr bwMode="auto">
          <a:xfrm>
            <a:off x="172819" y="1928813"/>
            <a:ext cx="661988"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78" name="AutoShape 94">
            <a:hlinkClick r:id="rId8" action="ppaction://hlinksldjump" highlightClick="1"/>
            <a:extLst>
              <a:ext uri="{FF2B5EF4-FFF2-40B4-BE49-F238E27FC236}">
                <a16:creationId xmlns:a16="http://schemas.microsoft.com/office/drawing/2014/main" id="{506175B1-2F1C-4BC2-89BB-0E388A9BB9FA}"/>
              </a:ext>
            </a:extLst>
          </p:cNvPr>
          <p:cNvSpPr>
            <a:spLocks noChangeAspect="1" noChangeArrowheads="1"/>
          </p:cNvSpPr>
          <p:nvPr/>
        </p:nvSpPr>
        <p:spPr bwMode="auto">
          <a:xfrm>
            <a:off x="172819" y="2181225"/>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79" name="AutoShape 95">
            <a:hlinkClick r:id="rId9" action="ppaction://hlinksldjump" highlightClick="1"/>
            <a:extLst>
              <a:ext uri="{FF2B5EF4-FFF2-40B4-BE49-F238E27FC236}">
                <a16:creationId xmlns:a16="http://schemas.microsoft.com/office/drawing/2014/main" id="{BB4BD85F-98EA-4B5F-8EC8-448A2EA8EAAD}"/>
              </a:ext>
            </a:extLst>
          </p:cNvPr>
          <p:cNvSpPr>
            <a:spLocks noChangeAspect="1" noChangeArrowheads="1"/>
          </p:cNvSpPr>
          <p:nvPr/>
        </p:nvSpPr>
        <p:spPr bwMode="auto">
          <a:xfrm>
            <a:off x="172819" y="2443163"/>
            <a:ext cx="661988"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80" name="AutoShape 96">
            <a:hlinkClick r:id="rId10" action="ppaction://hlinksldjump" highlightClick="1"/>
            <a:extLst>
              <a:ext uri="{FF2B5EF4-FFF2-40B4-BE49-F238E27FC236}">
                <a16:creationId xmlns:a16="http://schemas.microsoft.com/office/drawing/2014/main" id="{133BB6B9-E2F1-4F8A-8E53-7BF716BB7955}"/>
              </a:ext>
            </a:extLst>
          </p:cNvPr>
          <p:cNvSpPr>
            <a:spLocks noChangeAspect="1" noChangeArrowheads="1"/>
          </p:cNvSpPr>
          <p:nvPr/>
        </p:nvSpPr>
        <p:spPr bwMode="auto">
          <a:xfrm>
            <a:off x="177582" y="2689225"/>
            <a:ext cx="657225"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81" name="AutoShape 97">
            <a:hlinkClick r:id="rId11" action="ppaction://hlinksldjump" highlightClick="1"/>
            <a:extLst>
              <a:ext uri="{FF2B5EF4-FFF2-40B4-BE49-F238E27FC236}">
                <a16:creationId xmlns:a16="http://schemas.microsoft.com/office/drawing/2014/main" id="{F0881578-3ED5-4092-8DEB-1F9FF8D31C58}"/>
              </a:ext>
            </a:extLst>
          </p:cNvPr>
          <p:cNvSpPr>
            <a:spLocks noChangeAspect="1" noChangeArrowheads="1"/>
          </p:cNvSpPr>
          <p:nvPr/>
        </p:nvSpPr>
        <p:spPr bwMode="auto">
          <a:xfrm>
            <a:off x="172819" y="2954338"/>
            <a:ext cx="661988"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82" name="AutoShape 98">
            <a:hlinkClick r:id="rId12" action="ppaction://hlinksldjump" highlightClick="1"/>
            <a:extLst>
              <a:ext uri="{FF2B5EF4-FFF2-40B4-BE49-F238E27FC236}">
                <a16:creationId xmlns:a16="http://schemas.microsoft.com/office/drawing/2014/main" id="{36447A18-7BAA-4579-A10D-317DB06F84C1}"/>
              </a:ext>
            </a:extLst>
          </p:cNvPr>
          <p:cNvSpPr>
            <a:spLocks noChangeAspect="1" noChangeArrowheads="1"/>
          </p:cNvSpPr>
          <p:nvPr/>
        </p:nvSpPr>
        <p:spPr bwMode="auto">
          <a:xfrm>
            <a:off x="172819" y="3206750"/>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83" name="AutoShape 99">
            <a:hlinkClick r:id="rId13" action="ppaction://hlinksldjump" highlightClick="1"/>
            <a:extLst>
              <a:ext uri="{FF2B5EF4-FFF2-40B4-BE49-F238E27FC236}">
                <a16:creationId xmlns:a16="http://schemas.microsoft.com/office/drawing/2014/main" id="{9EC8C170-4B24-419F-87CA-6D51C9245397}"/>
              </a:ext>
            </a:extLst>
          </p:cNvPr>
          <p:cNvSpPr>
            <a:spLocks noChangeAspect="1" noChangeArrowheads="1"/>
          </p:cNvSpPr>
          <p:nvPr/>
        </p:nvSpPr>
        <p:spPr bwMode="auto">
          <a:xfrm>
            <a:off x="172819" y="3471863"/>
            <a:ext cx="661988"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84" name="AutoShape 100">
            <a:hlinkClick r:id="rId14" action="ppaction://hlinksldjump" highlightClick="1"/>
            <a:extLst>
              <a:ext uri="{FF2B5EF4-FFF2-40B4-BE49-F238E27FC236}">
                <a16:creationId xmlns:a16="http://schemas.microsoft.com/office/drawing/2014/main" id="{58933EA8-CEB4-4CFE-8BBF-9DECBB6B95C5}"/>
              </a:ext>
            </a:extLst>
          </p:cNvPr>
          <p:cNvSpPr>
            <a:spLocks noChangeAspect="1" noChangeArrowheads="1"/>
          </p:cNvSpPr>
          <p:nvPr/>
        </p:nvSpPr>
        <p:spPr bwMode="auto">
          <a:xfrm>
            <a:off x="174407" y="3722688"/>
            <a:ext cx="661987"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85" name="AutoShape 101">
            <a:hlinkClick r:id="rId15" action="ppaction://hlinksldjump" highlightClick="1"/>
            <a:extLst>
              <a:ext uri="{FF2B5EF4-FFF2-40B4-BE49-F238E27FC236}">
                <a16:creationId xmlns:a16="http://schemas.microsoft.com/office/drawing/2014/main" id="{4E3F67C7-2809-41B1-AAD9-D8053975D2F2}"/>
              </a:ext>
            </a:extLst>
          </p:cNvPr>
          <p:cNvSpPr>
            <a:spLocks noChangeAspect="1" noChangeArrowheads="1"/>
          </p:cNvSpPr>
          <p:nvPr/>
        </p:nvSpPr>
        <p:spPr bwMode="auto">
          <a:xfrm>
            <a:off x="174407" y="3979863"/>
            <a:ext cx="661987"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86" name="AutoShape 102">
            <a:hlinkClick r:id="rId16" action="ppaction://hlinksldjump" highlightClick="1"/>
            <a:extLst>
              <a:ext uri="{FF2B5EF4-FFF2-40B4-BE49-F238E27FC236}">
                <a16:creationId xmlns:a16="http://schemas.microsoft.com/office/drawing/2014/main" id="{7A270D3D-5A1B-4ECF-93B5-BE2396933F8A}"/>
              </a:ext>
            </a:extLst>
          </p:cNvPr>
          <p:cNvSpPr>
            <a:spLocks noChangeAspect="1" noChangeArrowheads="1"/>
          </p:cNvSpPr>
          <p:nvPr/>
        </p:nvSpPr>
        <p:spPr bwMode="auto">
          <a:xfrm>
            <a:off x="174407" y="4240213"/>
            <a:ext cx="661987"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87" name="AutoShape 103">
            <a:hlinkClick r:id="rId17" action="ppaction://hlinksldjump" highlightClick="1"/>
            <a:extLst>
              <a:ext uri="{FF2B5EF4-FFF2-40B4-BE49-F238E27FC236}">
                <a16:creationId xmlns:a16="http://schemas.microsoft.com/office/drawing/2014/main" id="{8540B943-20E4-448F-BA7F-4A708D186C37}"/>
              </a:ext>
            </a:extLst>
          </p:cNvPr>
          <p:cNvSpPr>
            <a:spLocks noChangeAspect="1" noChangeArrowheads="1"/>
          </p:cNvSpPr>
          <p:nvPr/>
        </p:nvSpPr>
        <p:spPr bwMode="auto">
          <a:xfrm>
            <a:off x="174407" y="4491038"/>
            <a:ext cx="661987"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88" name="AutoShape 104">
            <a:hlinkClick r:id="rId18" action="ppaction://hlinksldjump" highlightClick="1"/>
            <a:extLst>
              <a:ext uri="{FF2B5EF4-FFF2-40B4-BE49-F238E27FC236}">
                <a16:creationId xmlns:a16="http://schemas.microsoft.com/office/drawing/2014/main" id="{0781AD2C-E766-4943-A6F5-BA20DD76D1E8}"/>
              </a:ext>
            </a:extLst>
          </p:cNvPr>
          <p:cNvSpPr>
            <a:spLocks noChangeAspect="1" noChangeArrowheads="1"/>
          </p:cNvSpPr>
          <p:nvPr/>
        </p:nvSpPr>
        <p:spPr bwMode="auto">
          <a:xfrm>
            <a:off x="174407" y="4749800"/>
            <a:ext cx="661987"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34913" name="Text Box 107">
            <a:extLst>
              <a:ext uri="{FF2B5EF4-FFF2-40B4-BE49-F238E27FC236}">
                <a16:creationId xmlns:a16="http://schemas.microsoft.com/office/drawing/2014/main" id="{0CA8FE54-A3D0-4CF9-9BAF-97480CF49C87}"/>
              </a:ext>
            </a:extLst>
          </p:cNvPr>
          <p:cNvSpPr txBox="1">
            <a:spLocks noChangeArrowheads="1"/>
          </p:cNvSpPr>
          <p:nvPr/>
        </p:nvSpPr>
        <p:spPr bwMode="auto">
          <a:xfrm>
            <a:off x="9501188" y="2068513"/>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34914" name="Text Box 114">
            <a:extLst>
              <a:ext uri="{FF2B5EF4-FFF2-40B4-BE49-F238E27FC236}">
                <a16:creationId xmlns:a16="http://schemas.microsoft.com/office/drawing/2014/main" id="{CEE7CAC7-9B41-4262-90D7-3B0FAF1B100D}"/>
              </a:ext>
            </a:extLst>
          </p:cNvPr>
          <p:cNvSpPr txBox="1">
            <a:spLocks noChangeArrowheads="1"/>
          </p:cNvSpPr>
          <p:nvPr/>
        </p:nvSpPr>
        <p:spPr bwMode="auto">
          <a:xfrm>
            <a:off x="993226" y="876300"/>
            <a:ext cx="76485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dirty="0"/>
              <a:t>Tipologia della retta: studio e definizione nel primo diedro</a:t>
            </a:r>
          </a:p>
        </p:txBody>
      </p:sp>
      <p:sp>
        <p:nvSpPr>
          <p:cNvPr id="34915" name="Text Box 115">
            <a:extLst>
              <a:ext uri="{FF2B5EF4-FFF2-40B4-BE49-F238E27FC236}">
                <a16:creationId xmlns:a16="http://schemas.microsoft.com/office/drawing/2014/main" id="{F9F626B4-97F3-4BCB-8A7E-B42E56679B97}"/>
              </a:ext>
            </a:extLst>
          </p:cNvPr>
          <p:cNvSpPr txBox="1">
            <a:spLocks noChangeArrowheads="1"/>
          </p:cNvSpPr>
          <p:nvPr/>
        </p:nvSpPr>
        <p:spPr bwMode="auto">
          <a:xfrm>
            <a:off x="994813" y="1127125"/>
            <a:ext cx="45720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generica</a:t>
            </a:r>
          </a:p>
        </p:txBody>
      </p:sp>
      <p:sp>
        <p:nvSpPr>
          <p:cNvPr id="34916" name="Text Box 116">
            <a:extLst>
              <a:ext uri="{FF2B5EF4-FFF2-40B4-BE49-F238E27FC236}">
                <a16:creationId xmlns:a16="http://schemas.microsoft.com/office/drawing/2014/main" id="{8B0B1225-608B-4D18-919B-49FC2A2A677E}"/>
              </a:ext>
            </a:extLst>
          </p:cNvPr>
          <p:cNvSpPr txBox="1">
            <a:spLocks noChangeArrowheads="1"/>
          </p:cNvSpPr>
          <p:nvPr/>
        </p:nvSpPr>
        <p:spPr bwMode="auto">
          <a:xfrm>
            <a:off x="988463" y="1376363"/>
            <a:ext cx="7575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Retta proiettante in 1a proiezione</a:t>
            </a:r>
          </a:p>
        </p:txBody>
      </p:sp>
      <p:sp>
        <p:nvSpPr>
          <p:cNvPr id="34917" name="Text Box 117">
            <a:extLst>
              <a:ext uri="{FF2B5EF4-FFF2-40B4-BE49-F238E27FC236}">
                <a16:creationId xmlns:a16="http://schemas.microsoft.com/office/drawing/2014/main" id="{F132783D-D335-4DDF-A391-44A4781D3A51}"/>
              </a:ext>
            </a:extLst>
          </p:cNvPr>
          <p:cNvSpPr txBox="1">
            <a:spLocks noChangeArrowheads="1"/>
          </p:cNvSpPr>
          <p:nvPr/>
        </p:nvSpPr>
        <p:spPr bwMode="auto">
          <a:xfrm>
            <a:off x="993226" y="1638300"/>
            <a:ext cx="6126162"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proiettante in 2a proiezione</a:t>
            </a:r>
          </a:p>
        </p:txBody>
      </p:sp>
      <p:sp>
        <p:nvSpPr>
          <p:cNvPr id="34918" name="Text Box 118">
            <a:extLst>
              <a:ext uri="{FF2B5EF4-FFF2-40B4-BE49-F238E27FC236}">
                <a16:creationId xmlns:a16="http://schemas.microsoft.com/office/drawing/2014/main" id="{D155682B-834D-43D9-90B0-645A6C74607C}"/>
              </a:ext>
            </a:extLst>
          </p:cNvPr>
          <p:cNvSpPr txBox="1">
            <a:spLocks noChangeArrowheads="1"/>
          </p:cNvSpPr>
          <p:nvPr/>
        </p:nvSpPr>
        <p:spPr bwMode="auto">
          <a:xfrm>
            <a:off x="993226" y="1901825"/>
            <a:ext cx="5849937"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frontale</a:t>
            </a:r>
          </a:p>
        </p:txBody>
      </p:sp>
      <p:sp>
        <p:nvSpPr>
          <p:cNvPr id="34919" name="Text Box 120">
            <a:extLst>
              <a:ext uri="{FF2B5EF4-FFF2-40B4-BE49-F238E27FC236}">
                <a16:creationId xmlns:a16="http://schemas.microsoft.com/office/drawing/2014/main" id="{F94F486D-FC7D-4304-8B1A-B8967ED7228D}"/>
              </a:ext>
            </a:extLst>
          </p:cNvPr>
          <p:cNvSpPr txBox="1">
            <a:spLocks noChangeArrowheads="1"/>
          </p:cNvSpPr>
          <p:nvPr/>
        </p:nvSpPr>
        <p:spPr bwMode="auto">
          <a:xfrm>
            <a:off x="994813" y="2152650"/>
            <a:ext cx="46593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orizzontale</a:t>
            </a:r>
          </a:p>
        </p:txBody>
      </p:sp>
      <p:sp>
        <p:nvSpPr>
          <p:cNvPr id="34920" name="Text Box 121">
            <a:extLst>
              <a:ext uri="{FF2B5EF4-FFF2-40B4-BE49-F238E27FC236}">
                <a16:creationId xmlns:a16="http://schemas.microsoft.com/office/drawing/2014/main" id="{E8392A47-88BF-439A-B812-B5F2F6C3C7CC}"/>
              </a:ext>
            </a:extLst>
          </p:cNvPr>
          <p:cNvSpPr txBox="1">
            <a:spLocks noChangeArrowheads="1"/>
          </p:cNvSpPr>
          <p:nvPr/>
        </p:nvSpPr>
        <p:spPr bwMode="auto">
          <a:xfrm>
            <a:off x="993226" y="2416175"/>
            <a:ext cx="7170737"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parallela ai piani di proiezione e alla lt</a:t>
            </a:r>
          </a:p>
        </p:txBody>
      </p:sp>
      <p:sp>
        <p:nvSpPr>
          <p:cNvPr id="34921" name="Text Box 122">
            <a:extLst>
              <a:ext uri="{FF2B5EF4-FFF2-40B4-BE49-F238E27FC236}">
                <a16:creationId xmlns:a16="http://schemas.microsoft.com/office/drawing/2014/main" id="{D6F36AE7-F3A0-4EA8-8FB3-2C55A40FEFD1}"/>
              </a:ext>
            </a:extLst>
          </p:cNvPr>
          <p:cNvSpPr txBox="1">
            <a:spLocks noChangeArrowheads="1"/>
          </p:cNvSpPr>
          <p:nvPr/>
        </p:nvSpPr>
        <p:spPr bwMode="auto">
          <a:xfrm>
            <a:off x="993226" y="2674938"/>
            <a:ext cx="70548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di profilo</a:t>
            </a:r>
          </a:p>
        </p:txBody>
      </p:sp>
      <p:sp>
        <p:nvSpPr>
          <p:cNvPr id="34922" name="Text Box 123">
            <a:extLst>
              <a:ext uri="{FF2B5EF4-FFF2-40B4-BE49-F238E27FC236}">
                <a16:creationId xmlns:a16="http://schemas.microsoft.com/office/drawing/2014/main" id="{FD90A735-90D4-426D-81AB-B575FF7B7496}"/>
              </a:ext>
            </a:extLst>
          </p:cNvPr>
          <p:cNvSpPr txBox="1">
            <a:spLocks noChangeArrowheads="1"/>
          </p:cNvSpPr>
          <p:nvPr/>
        </p:nvSpPr>
        <p:spPr bwMode="auto">
          <a:xfrm>
            <a:off x="997988" y="2930525"/>
            <a:ext cx="55737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incidente la lt</a:t>
            </a:r>
          </a:p>
        </p:txBody>
      </p:sp>
      <p:sp>
        <p:nvSpPr>
          <p:cNvPr id="34923" name="Text Box 124">
            <a:extLst>
              <a:ext uri="{FF2B5EF4-FFF2-40B4-BE49-F238E27FC236}">
                <a16:creationId xmlns:a16="http://schemas.microsoft.com/office/drawing/2014/main" id="{3431C1BC-F009-453C-A24B-99E11E52EAFB}"/>
              </a:ext>
            </a:extLst>
          </p:cNvPr>
          <p:cNvSpPr txBox="1">
            <a:spLocks noChangeArrowheads="1"/>
          </p:cNvSpPr>
          <p:nvPr/>
        </p:nvSpPr>
        <p:spPr bwMode="auto">
          <a:xfrm>
            <a:off x="990051" y="3173413"/>
            <a:ext cx="53848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generica nei restanti diedri</a:t>
            </a:r>
          </a:p>
        </p:txBody>
      </p:sp>
      <p:sp>
        <p:nvSpPr>
          <p:cNvPr id="34924" name="Text Box 125">
            <a:extLst>
              <a:ext uri="{FF2B5EF4-FFF2-40B4-BE49-F238E27FC236}">
                <a16:creationId xmlns:a16="http://schemas.microsoft.com/office/drawing/2014/main" id="{CA165C73-66B9-4400-ADC3-9867C1CEC5A8}"/>
              </a:ext>
            </a:extLst>
          </p:cNvPr>
          <p:cNvSpPr txBox="1">
            <a:spLocks noChangeArrowheads="1"/>
          </p:cNvSpPr>
          <p:nvPr/>
        </p:nvSpPr>
        <p:spPr bwMode="auto">
          <a:xfrm>
            <a:off x="983701" y="3425825"/>
            <a:ext cx="55594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200"/>
              <a:t>Retta proiettante in 1a proiezione, nei restanti diedri</a:t>
            </a:r>
          </a:p>
        </p:txBody>
      </p:sp>
      <p:sp>
        <p:nvSpPr>
          <p:cNvPr id="34925" name="Text Box 126">
            <a:extLst>
              <a:ext uri="{FF2B5EF4-FFF2-40B4-BE49-F238E27FC236}">
                <a16:creationId xmlns:a16="http://schemas.microsoft.com/office/drawing/2014/main" id="{B5849280-FDA1-482F-8823-F5F5486059BC}"/>
              </a:ext>
            </a:extLst>
          </p:cNvPr>
          <p:cNvSpPr txBox="1">
            <a:spLocks noChangeArrowheads="1"/>
          </p:cNvSpPr>
          <p:nvPr/>
        </p:nvSpPr>
        <p:spPr bwMode="auto">
          <a:xfrm>
            <a:off x="999576" y="3690938"/>
            <a:ext cx="6675437"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proiettante in 2a proiezione, nei restanti diedri</a:t>
            </a:r>
          </a:p>
        </p:txBody>
      </p:sp>
      <p:sp>
        <p:nvSpPr>
          <p:cNvPr id="34926" name="Text Box 128">
            <a:extLst>
              <a:ext uri="{FF2B5EF4-FFF2-40B4-BE49-F238E27FC236}">
                <a16:creationId xmlns:a16="http://schemas.microsoft.com/office/drawing/2014/main" id="{D5C78033-C6A2-46C2-917C-1D0A4112116B}"/>
              </a:ext>
            </a:extLst>
          </p:cNvPr>
          <p:cNvSpPr txBox="1">
            <a:spLocks noChangeArrowheads="1"/>
          </p:cNvSpPr>
          <p:nvPr/>
        </p:nvSpPr>
        <p:spPr bwMode="auto">
          <a:xfrm>
            <a:off x="997988" y="3944938"/>
            <a:ext cx="46291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frontale, nei restanti diedri</a:t>
            </a:r>
          </a:p>
        </p:txBody>
      </p:sp>
      <p:sp>
        <p:nvSpPr>
          <p:cNvPr id="34927" name="Text Box 129">
            <a:extLst>
              <a:ext uri="{FF2B5EF4-FFF2-40B4-BE49-F238E27FC236}">
                <a16:creationId xmlns:a16="http://schemas.microsoft.com/office/drawing/2014/main" id="{344EF808-3407-4C37-85A8-F3E1C817F1BC}"/>
              </a:ext>
            </a:extLst>
          </p:cNvPr>
          <p:cNvSpPr txBox="1">
            <a:spLocks noChangeArrowheads="1"/>
          </p:cNvSpPr>
          <p:nvPr/>
        </p:nvSpPr>
        <p:spPr bwMode="auto">
          <a:xfrm>
            <a:off x="994813" y="4205288"/>
            <a:ext cx="7227888"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orizzontale, nei restanti diedri</a:t>
            </a:r>
          </a:p>
        </p:txBody>
      </p:sp>
      <p:sp>
        <p:nvSpPr>
          <p:cNvPr id="34928" name="Text Box 130">
            <a:extLst>
              <a:ext uri="{FF2B5EF4-FFF2-40B4-BE49-F238E27FC236}">
                <a16:creationId xmlns:a16="http://schemas.microsoft.com/office/drawing/2014/main" id="{FE7DEA60-2062-4F56-A6EB-4363E33CEFCF}"/>
              </a:ext>
            </a:extLst>
          </p:cNvPr>
          <p:cNvSpPr txBox="1">
            <a:spLocks noChangeArrowheads="1"/>
          </p:cNvSpPr>
          <p:nvPr/>
        </p:nvSpPr>
        <p:spPr bwMode="auto">
          <a:xfrm>
            <a:off x="994813" y="4459288"/>
            <a:ext cx="73437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parallela alla lt, nei restanti diedri</a:t>
            </a:r>
          </a:p>
        </p:txBody>
      </p:sp>
      <p:sp>
        <p:nvSpPr>
          <p:cNvPr id="34929" name="Text Box 131">
            <a:extLst>
              <a:ext uri="{FF2B5EF4-FFF2-40B4-BE49-F238E27FC236}">
                <a16:creationId xmlns:a16="http://schemas.microsoft.com/office/drawing/2014/main" id="{B83C64F9-7C46-466D-A4FE-24CF63F309C3}"/>
              </a:ext>
            </a:extLst>
          </p:cNvPr>
          <p:cNvSpPr txBox="1">
            <a:spLocks noChangeArrowheads="1"/>
          </p:cNvSpPr>
          <p:nvPr/>
        </p:nvSpPr>
        <p:spPr bwMode="auto">
          <a:xfrm>
            <a:off x="997988" y="4719638"/>
            <a:ext cx="75628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eaLnBrk="1" hangingPunct="1">
              <a:lnSpc>
                <a:spcPct val="90000"/>
              </a:lnSpc>
              <a:spcBef>
                <a:spcPct val="20000"/>
              </a:spcBef>
              <a:buClr>
                <a:schemeClr val="tx2"/>
              </a:buClr>
              <a:buSzPct val="75000"/>
              <a:buFont typeface="Wingdings" panose="05000000000000000000" pitchFamily="2" charset="2"/>
              <a:buNone/>
            </a:pPr>
            <a:r>
              <a:rPr lang="it-IT" altLang="it-IT" sz="1200"/>
              <a:t>Retta di profilo, nei restanti diedri</a:t>
            </a:r>
          </a:p>
        </p:txBody>
      </p:sp>
      <p:sp>
        <p:nvSpPr>
          <p:cNvPr id="67717" name="AutoShape 133">
            <a:hlinkClick r:id="rId19" action="ppaction://hlinksldjump" highlightClick="1"/>
            <a:extLst>
              <a:ext uri="{FF2B5EF4-FFF2-40B4-BE49-F238E27FC236}">
                <a16:creationId xmlns:a16="http://schemas.microsoft.com/office/drawing/2014/main" id="{C8E67665-5FF1-4796-9EB1-D0E91454812D}"/>
              </a:ext>
            </a:extLst>
          </p:cNvPr>
          <p:cNvSpPr>
            <a:spLocks noChangeAspect="1" noChangeArrowheads="1"/>
          </p:cNvSpPr>
          <p:nvPr/>
        </p:nvSpPr>
        <p:spPr bwMode="auto">
          <a:xfrm>
            <a:off x="158532" y="5008563"/>
            <a:ext cx="661987"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718" name="AutoShape 134">
            <a:hlinkClick r:id="rId20" action="ppaction://hlinksldjump" highlightClick="1"/>
            <a:extLst>
              <a:ext uri="{FF2B5EF4-FFF2-40B4-BE49-F238E27FC236}">
                <a16:creationId xmlns:a16="http://schemas.microsoft.com/office/drawing/2014/main" id="{AC5348A4-409B-4742-B02A-3F9A85AF6280}"/>
              </a:ext>
            </a:extLst>
          </p:cNvPr>
          <p:cNvSpPr>
            <a:spLocks noChangeAspect="1" noChangeArrowheads="1"/>
          </p:cNvSpPr>
          <p:nvPr/>
        </p:nvSpPr>
        <p:spPr bwMode="auto">
          <a:xfrm>
            <a:off x="158532" y="5262563"/>
            <a:ext cx="661987"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719" name="AutoShape 135">
            <a:hlinkClick r:id="rId21" action="ppaction://hlinksldjump" highlightClick="1"/>
            <a:extLst>
              <a:ext uri="{FF2B5EF4-FFF2-40B4-BE49-F238E27FC236}">
                <a16:creationId xmlns:a16="http://schemas.microsoft.com/office/drawing/2014/main" id="{65B25679-7EFE-4BE1-BCBB-0F29ABF89A8A}"/>
              </a:ext>
            </a:extLst>
          </p:cNvPr>
          <p:cNvSpPr>
            <a:spLocks noChangeAspect="1" noChangeArrowheads="1"/>
          </p:cNvSpPr>
          <p:nvPr/>
        </p:nvSpPr>
        <p:spPr bwMode="auto">
          <a:xfrm>
            <a:off x="158532" y="5527675"/>
            <a:ext cx="661987"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720" name="AutoShape 136">
            <a:hlinkClick r:id="rId22" action="ppaction://hlinksldjump" highlightClick="1"/>
            <a:extLst>
              <a:ext uri="{FF2B5EF4-FFF2-40B4-BE49-F238E27FC236}">
                <a16:creationId xmlns:a16="http://schemas.microsoft.com/office/drawing/2014/main" id="{D8C9B06C-82C6-45F9-9C48-C39348EEBF2C}"/>
              </a:ext>
            </a:extLst>
          </p:cNvPr>
          <p:cNvSpPr>
            <a:spLocks noChangeAspect="1" noChangeArrowheads="1"/>
          </p:cNvSpPr>
          <p:nvPr/>
        </p:nvSpPr>
        <p:spPr bwMode="auto">
          <a:xfrm>
            <a:off x="158532" y="5778500"/>
            <a:ext cx="661987"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721" name="AutoShape 137">
            <a:hlinkClick r:id="rId23" action="ppaction://hlinksldjump" highlightClick="1"/>
            <a:extLst>
              <a:ext uri="{FF2B5EF4-FFF2-40B4-BE49-F238E27FC236}">
                <a16:creationId xmlns:a16="http://schemas.microsoft.com/office/drawing/2014/main" id="{4A30302C-CC01-4C7E-BE43-6DC01AB1270E}"/>
              </a:ext>
            </a:extLst>
          </p:cNvPr>
          <p:cNvSpPr>
            <a:spLocks noChangeAspect="1" noChangeArrowheads="1"/>
          </p:cNvSpPr>
          <p:nvPr/>
        </p:nvSpPr>
        <p:spPr bwMode="auto">
          <a:xfrm>
            <a:off x="158532" y="6037263"/>
            <a:ext cx="661987"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730" name="AutoShape 146">
            <a:hlinkClick r:id="rId24" action="ppaction://hlinksldjump" highlightClick="1"/>
            <a:extLst>
              <a:ext uri="{FF2B5EF4-FFF2-40B4-BE49-F238E27FC236}">
                <a16:creationId xmlns:a16="http://schemas.microsoft.com/office/drawing/2014/main" id="{186C779D-4CEA-44D1-90CC-65D24537D703}"/>
              </a:ext>
            </a:extLst>
          </p:cNvPr>
          <p:cNvSpPr>
            <a:spLocks noChangeAspect="1" noChangeArrowheads="1"/>
          </p:cNvSpPr>
          <p:nvPr/>
        </p:nvSpPr>
        <p:spPr bwMode="auto">
          <a:xfrm>
            <a:off x="153769" y="6286500"/>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7673"/>
                                        </p:tgtEl>
                                        <p:attrNameLst>
                                          <p:attrName>style.visibility</p:attrName>
                                        </p:attrNameLst>
                                      </p:cBhvr>
                                      <p:to>
                                        <p:strVal val="visible"/>
                                      </p:to>
                                    </p:set>
                                    <p:anim calcmode="lin" valueType="num">
                                      <p:cBhvr additive="base">
                                        <p:cTn id="7" dur="500" fill="hold"/>
                                        <p:tgtEl>
                                          <p:spTgt spid="67673"/>
                                        </p:tgtEl>
                                        <p:attrNameLst>
                                          <p:attrName>ppt_x</p:attrName>
                                        </p:attrNameLst>
                                      </p:cBhvr>
                                      <p:tavLst>
                                        <p:tav tm="0">
                                          <p:val>
                                            <p:strVal val="#ppt_x"/>
                                          </p:val>
                                        </p:tav>
                                        <p:tav tm="100000">
                                          <p:val>
                                            <p:strVal val="#ppt_x"/>
                                          </p:val>
                                        </p:tav>
                                      </p:tavLst>
                                    </p:anim>
                                    <p:anim calcmode="lin" valueType="num">
                                      <p:cBhvr additive="base">
                                        <p:cTn id="8" dur="500" fill="hold"/>
                                        <p:tgtEl>
                                          <p:spTgt spid="6767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7674"/>
                                        </p:tgtEl>
                                        <p:attrNameLst>
                                          <p:attrName>style.visibility</p:attrName>
                                        </p:attrNameLst>
                                      </p:cBhvr>
                                      <p:to>
                                        <p:strVal val="visible"/>
                                      </p:to>
                                    </p:set>
                                    <p:anim calcmode="lin" valueType="num">
                                      <p:cBhvr additive="base">
                                        <p:cTn id="13" dur="500" fill="hold"/>
                                        <p:tgtEl>
                                          <p:spTgt spid="67674"/>
                                        </p:tgtEl>
                                        <p:attrNameLst>
                                          <p:attrName>ppt_x</p:attrName>
                                        </p:attrNameLst>
                                      </p:cBhvr>
                                      <p:tavLst>
                                        <p:tav tm="0">
                                          <p:val>
                                            <p:strVal val="#ppt_x"/>
                                          </p:val>
                                        </p:tav>
                                        <p:tav tm="100000">
                                          <p:val>
                                            <p:strVal val="#ppt_x"/>
                                          </p:val>
                                        </p:tav>
                                      </p:tavLst>
                                    </p:anim>
                                    <p:anim calcmode="lin" valueType="num">
                                      <p:cBhvr additive="base">
                                        <p:cTn id="14" dur="500" fill="hold"/>
                                        <p:tgtEl>
                                          <p:spTgt spid="6767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7675"/>
                                        </p:tgtEl>
                                        <p:attrNameLst>
                                          <p:attrName>style.visibility</p:attrName>
                                        </p:attrNameLst>
                                      </p:cBhvr>
                                      <p:to>
                                        <p:strVal val="visible"/>
                                      </p:to>
                                    </p:set>
                                    <p:anim calcmode="lin" valueType="num">
                                      <p:cBhvr additive="base">
                                        <p:cTn id="19" dur="500" fill="hold"/>
                                        <p:tgtEl>
                                          <p:spTgt spid="67675"/>
                                        </p:tgtEl>
                                        <p:attrNameLst>
                                          <p:attrName>ppt_x</p:attrName>
                                        </p:attrNameLst>
                                      </p:cBhvr>
                                      <p:tavLst>
                                        <p:tav tm="0">
                                          <p:val>
                                            <p:strVal val="#ppt_x"/>
                                          </p:val>
                                        </p:tav>
                                        <p:tav tm="100000">
                                          <p:val>
                                            <p:strVal val="#ppt_x"/>
                                          </p:val>
                                        </p:tav>
                                      </p:tavLst>
                                    </p:anim>
                                    <p:anim calcmode="lin" valueType="num">
                                      <p:cBhvr additive="base">
                                        <p:cTn id="20" dur="500" fill="hold"/>
                                        <p:tgtEl>
                                          <p:spTgt spid="6767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7676"/>
                                        </p:tgtEl>
                                        <p:attrNameLst>
                                          <p:attrName>style.visibility</p:attrName>
                                        </p:attrNameLst>
                                      </p:cBhvr>
                                      <p:to>
                                        <p:strVal val="visible"/>
                                      </p:to>
                                    </p:set>
                                    <p:anim calcmode="lin" valueType="num">
                                      <p:cBhvr additive="base">
                                        <p:cTn id="25" dur="500" fill="hold"/>
                                        <p:tgtEl>
                                          <p:spTgt spid="67676"/>
                                        </p:tgtEl>
                                        <p:attrNameLst>
                                          <p:attrName>ppt_x</p:attrName>
                                        </p:attrNameLst>
                                      </p:cBhvr>
                                      <p:tavLst>
                                        <p:tav tm="0">
                                          <p:val>
                                            <p:strVal val="#ppt_x"/>
                                          </p:val>
                                        </p:tav>
                                        <p:tav tm="100000">
                                          <p:val>
                                            <p:strVal val="#ppt_x"/>
                                          </p:val>
                                        </p:tav>
                                      </p:tavLst>
                                    </p:anim>
                                    <p:anim calcmode="lin" valueType="num">
                                      <p:cBhvr additive="base">
                                        <p:cTn id="26" dur="500" fill="hold"/>
                                        <p:tgtEl>
                                          <p:spTgt spid="67676"/>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7677"/>
                                        </p:tgtEl>
                                        <p:attrNameLst>
                                          <p:attrName>style.visibility</p:attrName>
                                        </p:attrNameLst>
                                      </p:cBhvr>
                                      <p:to>
                                        <p:strVal val="visible"/>
                                      </p:to>
                                    </p:set>
                                    <p:anim calcmode="lin" valueType="num">
                                      <p:cBhvr additive="base">
                                        <p:cTn id="31" dur="500" fill="hold"/>
                                        <p:tgtEl>
                                          <p:spTgt spid="67677"/>
                                        </p:tgtEl>
                                        <p:attrNameLst>
                                          <p:attrName>ppt_x</p:attrName>
                                        </p:attrNameLst>
                                      </p:cBhvr>
                                      <p:tavLst>
                                        <p:tav tm="0">
                                          <p:val>
                                            <p:strVal val="#ppt_x"/>
                                          </p:val>
                                        </p:tav>
                                        <p:tav tm="100000">
                                          <p:val>
                                            <p:strVal val="#ppt_x"/>
                                          </p:val>
                                        </p:tav>
                                      </p:tavLst>
                                    </p:anim>
                                    <p:anim calcmode="lin" valueType="num">
                                      <p:cBhvr additive="base">
                                        <p:cTn id="32" dur="500" fill="hold"/>
                                        <p:tgtEl>
                                          <p:spTgt spid="67677"/>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7678"/>
                                        </p:tgtEl>
                                        <p:attrNameLst>
                                          <p:attrName>style.visibility</p:attrName>
                                        </p:attrNameLst>
                                      </p:cBhvr>
                                      <p:to>
                                        <p:strVal val="visible"/>
                                      </p:to>
                                    </p:set>
                                    <p:anim calcmode="lin" valueType="num">
                                      <p:cBhvr additive="base">
                                        <p:cTn id="37" dur="500" fill="hold"/>
                                        <p:tgtEl>
                                          <p:spTgt spid="67678"/>
                                        </p:tgtEl>
                                        <p:attrNameLst>
                                          <p:attrName>ppt_x</p:attrName>
                                        </p:attrNameLst>
                                      </p:cBhvr>
                                      <p:tavLst>
                                        <p:tav tm="0">
                                          <p:val>
                                            <p:strVal val="#ppt_x"/>
                                          </p:val>
                                        </p:tav>
                                        <p:tav tm="100000">
                                          <p:val>
                                            <p:strVal val="#ppt_x"/>
                                          </p:val>
                                        </p:tav>
                                      </p:tavLst>
                                    </p:anim>
                                    <p:anim calcmode="lin" valueType="num">
                                      <p:cBhvr additive="base">
                                        <p:cTn id="38" dur="500" fill="hold"/>
                                        <p:tgtEl>
                                          <p:spTgt spid="67678"/>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7679"/>
                                        </p:tgtEl>
                                        <p:attrNameLst>
                                          <p:attrName>style.visibility</p:attrName>
                                        </p:attrNameLst>
                                      </p:cBhvr>
                                      <p:to>
                                        <p:strVal val="visible"/>
                                      </p:to>
                                    </p:set>
                                    <p:anim calcmode="lin" valueType="num">
                                      <p:cBhvr additive="base">
                                        <p:cTn id="43" dur="500" fill="hold"/>
                                        <p:tgtEl>
                                          <p:spTgt spid="67679"/>
                                        </p:tgtEl>
                                        <p:attrNameLst>
                                          <p:attrName>ppt_x</p:attrName>
                                        </p:attrNameLst>
                                      </p:cBhvr>
                                      <p:tavLst>
                                        <p:tav tm="0">
                                          <p:val>
                                            <p:strVal val="#ppt_x"/>
                                          </p:val>
                                        </p:tav>
                                        <p:tav tm="100000">
                                          <p:val>
                                            <p:strVal val="#ppt_x"/>
                                          </p:val>
                                        </p:tav>
                                      </p:tavLst>
                                    </p:anim>
                                    <p:anim calcmode="lin" valueType="num">
                                      <p:cBhvr additive="base">
                                        <p:cTn id="44" dur="500" fill="hold"/>
                                        <p:tgtEl>
                                          <p:spTgt spid="67679"/>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7680"/>
                                        </p:tgtEl>
                                        <p:attrNameLst>
                                          <p:attrName>style.visibility</p:attrName>
                                        </p:attrNameLst>
                                      </p:cBhvr>
                                      <p:to>
                                        <p:strVal val="visible"/>
                                      </p:to>
                                    </p:set>
                                    <p:anim calcmode="lin" valueType="num">
                                      <p:cBhvr additive="base">
                                        <p:cTn id="49" dur="500" fill="hold"/>
                                        <p:tgtEl>
                                          <p:spTgt spid="67680"/>
                                        </p:tgtEl>
                                        <p:attrNameLst>
                                          <p:attrName>ppt_x</p:attrName>
                                        </p:attrNameLst>
                                      </p:cBhvr>
                                      <p:tavLst>
                                        <p:tav tm="0">
                                          <p:val>
                                            <p:strVal val="#ppt_x"/>
                                          </p:val>
                                        </p:tav>
                                        <p:tav tm="100000">
                                          <p:val>
                                            <p:strVal val="#ppt_x"/>
                                          </p:val>
                                        </p:tav>
                                      </p:tavLst>
                                    </p:anim>
                                    <p:anim calcmode="lin" valueType="num">
                                      <p:cBhvr additive="base">
                                        <p:cTn id="50" dur="500" fill="hold"/>
                                        <p:tgtEl>
                                          <p:spTgt spid="67680"/>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7681"/>
                                        </p:tgtEl>
                                        <p:attrNameLst>
                                          <p:attrName>style.visibility</p:attrName>
                                        </p:attrNameLst>
                                      </p:cBhvr>
                                      <p:to>
                                        <p:strVal val="visible"/>
                                      </p:to>
                                    </p:set>
                                    <p:anim calcmode="lin" valueType="num">
                                      <p:cBhvr additive="base">
                                        <p:cTn id="55" dur="500" fill="hold"/>
                                        <p:tgtEl>
                                          <p:spTgt spid="67681"/>
                                        </p:tgtEl>
                                        <p:attrNameLst>
                                          <p:attrName>ppt_x</p:attrName>
                                        </p:attrNameLst>
                                      </p:cBhvr>
                                      <p:tavLst>
                                        <p:tav tm="0">
                                          <p:val>
                                            <p:strVal val="#ppt_x"/>
                                          </p:val>
                                        </p:tav>
                                        <p:tav tm="100000">
                                          <p:val>
                                            <p:strVal val="#ppt_x"/>
                                          </p:val>
                                        </p:tav>
                                      </p:tavLst>
                                    </p:anim>
                                    <p:anim calcmode="lin" valueType="num">
                                      <p:cBhvr additive="base">
                                        <p:cTn id="56" dur="500" fill="hold"/>
                                        <p:tgtEl>
                                          <p:spTgt spid="67681"/>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7682"/>
                                        </p:tgtEl>
                                        <p:attrNameLst>
                                          <p:attrName>style.visibility</p:attrName>
                                        </p:attrNameLst>
                                      </p:cBhvr>
                                      <p:to>
                                        <p:strVal val="visible"/>
                                      </p:to>
                                    </p:set>
                                    <p:anim calcmode="lin" valueType="num">
                                      <p:cBhvr additive="base">
                                        <p:cTn id="61" dur="500" fill="hold"/>
                                        <p:tgtEl>
                                          <p:spTgt spid="67682"/>
                                        </p:tgtEl>
                                        <p:attrNameLst>
                                          <p:attrName>ppt_x</p:attrName>
                                        </p:attrNameLst>
                                      </p:cBhvr>
                                      <p:tavLst>
                                        <p:tav tm="0">
                                          <p:val>
                                            <p:strVal val="#ppt_x"/>
                                          </p:val>
                                        </p:tav>
                                        <p:tav tm="100000">
                                          <p:val>
                                            <p:strVal val="#ppt_x"/>
                                          </p:val>
                                        </p:tav>
                                      </p:tavLst>
                                    </p:anim>
                                    <p:anim calcmode="lin" valueType="num">
                                      <p:cBhvr additive="base">
                                        <p:cTn id="62" dur="500" fill="hold"/>
                                        <p:tgtEl>
                                          <p:spTgt spid="67682"/>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7683"/>
                                        </p:tgtEl>
                                        <p:attrNameLst>
                                          <p:attrName>style.visibility</p:attrName>
                                        </p:attrNameLst>
                                      </p:cBhvr>
                                      <p:to>
                                        <p:strVal val="visible"/>
                                      </p:to>
                                    </p:set>
                                    <p:anim calcmode="lin" valueType="num">
                                      <p:cBhvr additive="base">
                                        <p:cTn id="67" dur="500" fill="hold"/>
                                        <p:tgtEl>
                                          <p:spTgt spid="67683"/>
                                        </p:tgtEl>
                                        <p:attrNameLst>
                                          <p:attrName>ppt_x</p:attrName>
                                        </p:attrNameLst>
                                      </p:cBhvr>
                                      <p:tavLst>
                                        <p:tav tm="0">
                                          <p:val>
                                            <p:strVal val="#ppt_x"/>
                                          </p:val>
                                        </p:tav>
                                        <p:tav tm="100000">
                                          <p:val>
                                            <p:strVal val="#ppt_x"/>
                                          </p:val>
                                        </p:tav>
                                      </p:tavLst>
                                    </p:anim>
                                    <p:anim calcmode="lin" valueType="num">
                                      <p:cBhvr additive="base">
                                        <p:cTn id="68" dur="500" fill="hold"/>
                                        <p:tgtEl>
                                          <p:spTgt spid="67683"/>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7684"/>
                                        </p:tgtEl>
                                        <p:attrNameLst>
                                          <p:attrName>style.visibility</p:attrName>
                                        </p:attrNameLst>
                                      </p:cBhvr>
                                      <p:to>
                                        <p:strVal val="visible"/>
                                      </p:to>
                                    </p:set>
                                    <p:anim calcmode="lin" valueType="num">
                                      <p:cBhvr additive="base">
                                        <p:cTn id="73" dur="500" fill="hold"/>
                                        <p:tgtEl>
                                          <p:spTgt spid="67684"/>
                                        </p:tgtEl>
                                        <p:attrNameLst>
                                          <p:attrName>ppt_x</p:attrName>
                                        </p:attrNameLst>
                                      </p:cBhvr>
                                      <p:tavLst>
                                        <p:tav tm="0">
                                          <p:val>
                                            <p:strVal val="#ppt_x"/>
                                          </p:val>
                                        </p:tav>
                                        <p:tav tm="100000">
                                          <p:val>
                                            <p:strVal val="#ppt_x"/>
                                          </p:val>
                                        </p:tav>
                                      </p:tavLst>
                                    </p:anim>
                                    <p:anim calcmode="lin" valueType="num">
                                      <p:cBhvr additive="base">
                                        <p:cTn id="74" dur="500" fill="hold"/>
                                        <p:tgtEl>
                                          <p:spTgt spid="67684"/>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67685"/>
                                        </p:tgtEl>
                                        <p:attrNameLst>
                                          <p:attrName>style.visibility</p:attrName>
                                        </p:attrNameLst>
                                      </p:cBhvr>
                                      <p:to>
                                        <p:strVal val="visible"/>
                                      </p:to>
                                    </p:set>
                                    <p:anim calcmode="lin" valueType="num">
                                      <p:cBhvr additive="base">
                                        <p:cTn id="79" dur="500" fill="hold"/>
                                        <p:tgtEl>
                                          <p:spTgt spid="67685"/>
                                        </p:tgtEl>
                                        <p:attrNameLst>
                                          <p:attrName>ppt_x</p:attrName>
                                        </p:attrNameLst>
                                      </p:cBhvr>
                                      <p:tavLst>
                                        <p:tav tm="0">
                                          <p:val>
                                            <p:strVal val="#ppt_x"/>
                                          </p:val>
                                        </p:tav>
                                        <p:tav tm="100000">
                                          <p:val>
                                            <p:strVal val="#ppt_x"/>
                                          </p:val>
                                        </p:tav>
                                      </p:tavLst>
                                    </p:anim>
                                    <p:anim calcmode="lin" valueType="num">
                                      <p:cBhvr additive="base">
                                        <p:cTn id="80" dur="500" fill="hold"/>
                                        <p:tgtEl>
                                          <p:spTgt spid="67685"/>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7686"/>
                                        </p:tgtEl>
                                        <p:attrNameLst>
                                          <p:attrName>style.visibility</p:attrName>
                                        </p:attrNameLst>
                                      </p:cBhvr>
                                      <p:to>
                                        <p:strVal val="visible"/>
                                      </p:to>
                                    </p:set>
                                    <p:anim calcmode="lin" valueType="num">
                                      <p:cBhvr additive="base">
                                        <p:cTn id="85" dur="500" fill="hold"/>
                                        <p:tgtEl>
                                          <p:spTgt spid="67686"/>
                                        </p:tgtEl>
                                        <p:attrNameLst>
                                          <p:attrName>ppt_x</p:attrName>
                                        </p:attrNameLst>
                                      </p:cBhvr>
                                      <p:tavLst>
                                        <p:tav tm="0">
                                          <p:val>
                                            <p:strVal val="#ppt_x"/>
                                          </p:val>
                                        </p:tav>
                                        <p:tav tm="100000">
                                          <p:val>
                                            <p:strVal val="#ppt_x"/>
                                          </p:val>
                                        </p:tav>
                                      </p:tavLst>
                                    </p:anim>
                                    <p:anim calcmode="lin" valueType="num">
                                      <p:cBhvr additive="base">
                                        <p:cTn id="86" dur="500" fill="hold"/>
                                        <p:tgtEl>
                                          <p:spTgt spid="67686"/>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67687"/>
                                        </p:tgtEl>
                                        <p:attrNameLst>
                                          <p:attrName>style.visibility</p:attrName>
                                        </p:attrNameLst>
                                      </p:cBhvr>
                                      <p:to>
                                        <p:strVal val="visible"/>
                                      </p:to>
                                    </p:set>
                                    <p:anim calcmode="lin" valueType="num">
                                      <p:cBhvr additive="base">
                                        <p:cTn id="91" dur="500" fill="hold"/>
                                        <p:tgtEl>
                                          <p:spTgt spid="67687"/>
                                        </p:tgtEl>
                                        <p:attrNameLst>
                                          <p:attrName>ppt_x</p:attrName>
                                        </p:attrNameLst>
                                      </p:cBhvr>
                                      <p:tavLst>
                                        <p:tav tm="0">
                                          <p:val>
                                            <p:strVal val="#ppt_x"/>
                                          </p:val>
                                        </p:tav>
                                        <p:tav tm="100000">
                                          <p:val>
                                            <p:strVal val="#ppt_x"/>
                                          </p:val>
                                        </p:tav>
                                      </p:tavLst>
                                    </p:anim>
                                    <p:anim calcmode="lin" valueType="num">
                                      <p:cBhvr additive="base">
                                        <p:cTn id="92" dur="500" fill="hold"/>
                                        <p:tgtEl>
                                          <p:spTgt spid="67687"/>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67688"/>
                                        </p:tgtEl>
                                        <p:attrNameLst>
                                          <p:attrName>style.visibility</p:attrName>
                                        </p:attrNameLst>
                                      </p:cBhvr>
                                      <p:to>
                                        <p:strVal val="visible"/>
                                      </p:to>
                                    </p:set>
                                    <p:anim calcmode="lin" valueType="num">
                                      <p:cBhvr additive="base">
                                        <p:cTn id="97" dur="500" fill="hold"/>
                                        <p:tgtEl>
                                          <p:spTgt spid="67688"/>
                                        </p:tgtEl>
                                        <p:attrNameLst>
                                          <p:attrName>ppt_x</p:attrName>
                                        </p:attrNameLst>
                                      </p:cBhvr>
                                      <p:tavLst>
                                        <p:tav tm="0">
                                          <p:val>
                                            <p:strVal val="#ppt_x"/>
                                          </p:val>
                                        </p:tav>
                                        <p:tav tm="100000">
                                          <p:val>
                                            <p:strVal val="#ppt_x"/>
                                          </p:val>
                                        </p:tav>
                                      </p:tavLst>
                                    </p:anim>
                                    <p:anim calcmode="lin" valueType="num">
                                      <p:cBhvr additive="base">
                                        <p:cTn id="98" dur="500" fill="hold"/>
                                        <p:tgtEl>
                                          <p:spTgt spid="67688"/>
                                        </p:tgtEl>
                                        <p:attrNameLst>
                                          <p:attrName>ppt_y</p:attrName>
                                        </p:attrNameLst>
                                      </p:cBhvr>
                                      <p:tavLst>
                                        <p:tav tm="0">
                                          <p:val>
                                            <p:strVal val="1+#ppt_h/2"/>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67717"/>
                                        </p:tgtEl>
                                        <p:attrNameLst>
                                          <p:attrName>style.visibility</p:attrName>
                                        </p:attrNameLst>
                                      </p:cBhvr>
                                      <p:to>
                                        <p:strVal val="visible"/>
                                      </p:to>
                                    </p:set>
                                    <p:anim calcmode="lin" valueType="num">
                                      <p:cBhvr additive="base">
                                        <p:cTn id="103" dur="500" fill="hold"/>
                                        <p:tgtEl>
                                          <p:spTgt spid="67717"/>
                                        </p:tgtEl>
                                        <p:attrNameLst>
                                          <p:attrName>ppt_x</p:attrName>
                                        </p:attrNameLst>
                                      </p:cBhvr>
                                      <p:tavLst>
                                        <p:tav tm="0">
                                          <p:val>
                                            <p:strVal val="#ppt_x"/>
                                          </p:val>
                                        </p:tav>
                                        <p:tav tm="100000">
                                          <p:val>
                                            <p:strVal val="#ppt_x"/>
                                          </p:val>
                                        </p:tav>
                                      </p:tavLst>
                                    </p:anim>
                                    <p:anim calcmode="lin" valueType="num">
                                      <p:cBhvr additive="base">
                                        <p:cTn id="104" dur="500" fill="hold"/>
                                        <p:tgtEl>
                                          <p:spTgt spid="67717"/>
                                        </p:tgtEl>
                                        <p:attrNameLst>
                                          <p:attrName>ppt_y</p:attrName>
                                        </p:attrNameLst>
                                      </p:cBhvr>
                                      <p:tavLst>
                                        <p:tav tm="0">
                                          <p:val>
                                            <p:strVal val="1+#ppt_h/2"/>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67718"/>
                                        </p:tgtEl>
                                        <p:attrNameLst>
                                          <p:attrName>style.visibility</p:attrName>
                                        </p:attrNameLst>
                                      </p:cBhvr>
                                      <p:to>
                                        <p:strVal val="visible"/>
                                      </p:to>
                                    </p:set>
                                    <p:anim calcmode="lin" valueType="num">
                                      <p:cBhvr additive="base">
                                        <p:cTn id="109" dur="500" fill="hold"/>
                                        <p:tgtEl>
                                          <p:spTgt spid="67718"/>
                                        </p:tgtEl>
                                        <p:attrNameLst>
                                          <p:attrName>ppt_x</p:attrName>
                                        </p:attrNameLst>
                                      </p:cBhvr>
                                      <p:tavLst>
                                        <p:tav tm="0">
                                          <p:val>
                                            <p:strVal val="#ppt_x"/>
                                          </p:val>
                                        </p:tav>
                                        <p:tav tm="100000">
                                          <p:val>
                                            <p:strVal val="#ppt_x"/>
                                          </p:val>
                                        </p:tav>
                                      </p:tavLst>
                                    </p:anim>
                                    <p:anim calcmode="lin" valueType="num">
                                      <p:cBhvr additive="base">
                                        <p:cTn id="110" dur="500" fill="hold"/>
                                        <p:tgtEl>
                                          <p:spTgt spid="67718"/>
                                        </p:tgtEl>
                                        <p:attrNameLst>
                                          <p:attrName>ppt_y</p:attrName>
                                        </p:attrNameLst>
                                      </p:cBhvr>
                                      <p:tavLst>
                                        <p:tav tm="0">
                                          <p:val>
                                            <p:strVal val="1+#ppt_h/2"/>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67719"/>
                                        </p:tgtEl>
                                        <p:attrNameLst>
                                          <p:attrName>style.visibility</p:attrName>
                                        </p:attrNameLst>
                                      </p:cBhvr>
                                      <p:to>
                                        <p:strVal val="visible"/>
                                      </p:to>
                                    </p:set>
                                    <p:anim calcmode="lin" valueType="num">
                                      <p:cBhvr additive="base">
                                        <p:cTn id="115" dur="500" fill="hold"/>
                                        <p:tgtEl>
                                          <p:spTgt spid="67719"/>
                                        </p:tgtEl>
                                        <p:attrNameLst>
                                          <p:attrName>ppt_x</p:attrName>
                                        </p:attrNameLst>
                                      </p:cBhvr>
                                      <p:tavLst>
                                        <p:tav tm="0">
                                          <p:val>
                                            <p:strVal val="#ppt_x"/>
                                          </p:val>
                                        </p:tav>
                                        <p:tav tm="100000">
                                          <p:val>
                                            <p:strVal val="#ppt_x"/>
                                          </p:val>
                                        </p:tav>
                                      </p:tavLst>
                                    </p:anim>
                                    <p:anim calcmode="lin" valueType="num">
                                      <p:cBhvr additive="base">
                                        <p:cTn id="116" dur="500" fill="hold"/>
                                        <p:tgtEl>
                                          <p:spTgt spid="67719"/>
                                        </p:tgtEl>
                                        <p:attrNameLst>
                                          <p:attrName>ppt_y</p:attrName>
                                        </p:attrNameLst>
                                      </p:cBhvr>
                                      <p:tavLst>
                                        <p:tav tm="0">
                                          <p:val>
                                            <p:strVal val="1+#ppt_h/2"/>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67720"/>
                                        </p:tgtEl>
                                        <p:attrNameLst>
                                          <p:attrName>style.visibility</p:attrName>
                                        </p:attrNameLst>
                                      </p:cBhvr>
                                      <p:to>
                                        <p:strVal val="visible"/>
                                      </p:to>
                                    </p:set>
                                    <p:anim calcmode="lin" valueType="num">
                                      <p:cBhvr additive="base">
                                        <p:cTn id="121" dur="500" fill="hold"/>
                                        <p:tgtEl>
                                          <p:spTgt spid="67720"/>
                                        </p:tgtEl>
                                        <p:attrNameLst>
                                          <p:attrName>ppt_x</p:attrName>
                                        </p:attrNameLst>
                                      </p:cBhvr>
                                      <p:tavLst>
                                        <p:tav tm="0">
                                          <p:val>
                                            <p:strVal val="#ppt_x"/>
                                          </p:val>
                                        </p:tav>
                                        <p:tav tm="100000">
                                          <p:val>
                                            <p:strVal val="#ppt_x"/>
                                          </p:val>
                                        </p:tav>
                                      </p:tavLst>
                                    </p:anim>
                                    <p:anim calcmode="lin" valueType="num">
                                      <p:cBhvr additive="base">
                                        <p:cTn id="122" dur="500" fill="hold"/>
                                        <p:tgtEl>
                                          <p:spTgt spid="67720"/>
                                        </p:tgtEl>
                                        <p:attrNameLst>
                                          <p:attrName>ppt_y</p:attrName>
                                        </p:attrNameLst>
                                      </p:cBhvr>
                                      <p:tavLst>
                                        <p:tav tm="0">
                                          <p:val>
                                            <p:strVal val="1+#ppt_h/2"/>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67721"/>
                                        </p:tgtEl>
                                        <p:attrNameLst>
                                          <p:attrName>style.visibility</p:attrName>
                                        </p:attrNameLst>
                                      </p:cBhvr>
                                      <p:to>
                                        <p:strVal val="visible"/>
                                      </p:to>
                                    </p:set>
                                    <p:anim calcmode="lin" valueType="num">
                                      <p:cBhvr additive="base">
                                        <p:cTn id="127" dur="500" fill="hold"/>
                                        <p:tgtEl>
                                          <p:spTgt spid="67721"/>
                                        </p:tgtEl>
                                        <p:attrNameLst>
                                          <p:attrName>ppt_x</p:attrName>
                                        </p:attrNameLst>
                                      </p:cBhvr>
                                      <p:tavLst>
                                        <p:tav tm="0">
                                          <p:val>
                                            <p:strVal val="#ppt_x"/>
                                          </p:val>
                                        </p:tav>
                                        <p:tav tm="100000">
                                          <p:val>
                                            <p:strVal val="#ppt_x"/>
                                          </p:val>
                                        </p:tav>
                                      </p:tavLst>
                                    </p:anim>
                                    <p:anim calcmode="lin" valueType="num">
                                      <p:cBhvr additive="base">
                                        <p:cTn id="128" dur="500" fill="hold"/>
                                        <p:tgtEl>
                                          <p:spTgt spid="67721"/>
                                        </p:tgtEl>
                                        <p:attrNameLst>
                                          <p:attrName>ppt_y</p:attrName>
                                        </p:attrNameLst>
                                      </p:cBhvr>
                                      <p:tavLst>
                                        <p:tav tm="0">
                                          <p:val>
                                            <p:strVal val="1+#ppt_h/2"/>
                                          </p:val>
                                        </p:tav>
                                        <p:tav tm="100000">
                                          <p:val>
                                            <p:strVal val="#ppt_y"/>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67730"/>
                                        </p:tgtEl>
                                        <p:attrNameLst>
                                          <p:attrName>style.visibility</p:attrName>
                                        </p:attrNameLst>
                                      </p:cBhvr>
                                      <p:to>
                                        <p:strVal val="visible"/>
                                      </p:to>
                                    </p:set>
                                    <p:anim calcmode="lin" valueType="num">
                                      <p:cBhvr additive="base">
                                        <p:cTn id="133" dur="500" fill="hold"/>
                                        <p:tgtEl>
                                          <p:spTgt spid="67730"/>
                                        </p:tgtEl>
                                        <p:attrNameLst>
                                          <p:attrName>ppt_x</p:attrName>
                                        </p:attrNameLst>
                                      </p:cBhvr>
                                      <p:tavLst>
                                        <p:tav tm="0">
                                          <p:val>
                                            <p:strVal val="#ppt_x"/>
                                          </p:val>
                                        </p:tav>
                                        <p:tav tm="100000">
                                          <p:val>
                                            <p:strVal val="#ppt_x"/>
                                          </p:val>
                                        </p:tav>
                                      </p:tavLst>
                                    </p:anim>
                                    <p:anim calcmode="lin" valueType="num">
                                      <p:cBhvr additive="base">
                                        <p:cTn id="134" dur="500" fill="hold"/>
                                        <p:tgtEl>
                                          <p:spTgt spid="677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73" grpId="0" animBg="1"/>
      <p:bldP spid="67674" grpId="0" animBg="1"/>
      <p:bldP spid="67675" grpId="0" animBg="1"/>
      <p:bldP spid="67676" grpId="0" animBg="1"/>
      <p:bldP spid="67677" grpId="0" animBg="1"/>
      <p:bldP spid="67678" grpId="0" animBg="1"/>
      <p:bldP spid="67679" grpId="0" animBg="1"/>
      <p:bldP spid="67680" grpId="0" animBg="1"/>
      <p:bldP spid="67681" grpId="0" animBg="1"/>
      <p:bldP spid="67682" grpId="0" animBg="1"/>
      <p:bldP spid="67683" grpId="0" animBg="1"/>
      <p:bldP spid="67684" grpId="0" animBg="1"/>
      <p:bldP spid="67685" grpId="0" animBg="1"/>
      <p:bldP spid="67686" grpId="0" animBg="1"/>
      <p:bldP spid="67687" grpId="0" animBg="1"/>
      <p:bldP spid="67688" grpId="0" animBg="1"/>
      <p:bldP spid="67717" grpId="0" animBg="1"/>
      <p:bldP spid="67718" grpId="0" animBg="1"/>
      <p:bldP spid="67719" grpId="0" animBg="1"/>
      <p:bldP spid="67720" grpId="0" animBg="1"/>
      <p:bldP spid="67721" grpId="0" animBg="1"/>
      <p:bldP spid="67730"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6753FB5-1367-495D-BE59-C0FA36BD6B27}"/>
              </a:ext>
            </a:extLst>
          </p:cNvPr>
          <p:cNvSpPr>
            <a:spLocks noGrp="1" noChangeArrowheads="1"/>
          </p:cNvSpPr>
          <p:nvPr>
            <p:ph type="title"/>
          </p:nvPr>
        </p:nvSpPr>
        <p:spPr>
          <a:xfrm>
            <a:off x="36000" y="40944"/>
            <a:ext cx="9072000" cy="612000"/>
          </a:xfrm>
          <a:ln>
            <a:solidFill>
              <a:schemeClr val="tx1"/>
            </a:solidFill>
          </a:ln>
        </p:spPr>
        <p:txBody>
          <a:bodyPr/>
          <a:lstStyle/>
          <a:p>
            <a:pPr eaLnBrk="1" hangingPunct="1">
              <a:defRPr/>
            </a:pPr>
            <a:r>
              <a:rPr lang="it-IT" sz="2000" dirty="0">
                <a:solidFill>
                  <a:schemeClr val="tx1"/>
                </a:solidFill>
                <a:latin typeface="Comic Sans MS" pitchFamily="66" charset="0"/>
              </a:rPr>
              <a:t>                   Tipologia della retta: </a:t>
            </a:r>
            <a:r>
              <a:rPr lang="it-IT" sz="1800" dirty="0">
                <a:solidFill>
                  <a:schemeClr val="tx1"/>
                </a:solidFill>
                <a:latin typeface="Comic Sans MS" pitchFamily="66" charset="0"/>
              </a:rPr>
              <a:t>studio e definizione nel primo diedro</a:t>
            </a:r>
          </a:p>
        </p:txBody>
      </p:sp>
      <p:sp>
        <p:nvSpPr>
          <p:cNvPr id="43011" name="Text Box 3">
            <a:extLst>
              <a:ext uri="{FF2B5EF4-FFF2-40B4-BE49-F238E27FC236}">
                <a16:creationId xmlns:a16="http://schemas.microsoft.com/office/drawing/2014/main" id="{1C73009A-B78B-4542-9396-8F14C1BD7D72}"/>
              </a:ext>
            </a:extLst>
          </p:cNvPr>
          <p:cNvSpPr txBox="1">
            <a:spLocks noChangeArrowheads="1"/>
          </p:cNvSpPr>
          <p:nvPr/>
        </p:nvSpPr>
        <p:spPr bwMode="auto">
          <a:xfrm>
            <a:off x="40943" y="728398"/>
            <a:ext cx="2880000" cy="442800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dirty="0"/>
              <a:t>Dopo aver definito gli elementi grafico-rappresentativi della retta e le relative caratteristiche, sia geometriche che fisiche, passiamo all’analisi tipologica della stessa per definirne una catalogazione sistematica nel rapporto con gli elementi del diedro </a:t>
            </a:r>
          </a:p>
        </p:txBody>
      </p:sp>
      <p:sp>
        <p:nvSpPr>
          <p:cNvPr id="43012" name="Text Box 4">
            <a:extLst>
              <a:ext uri="{FF2B5EF4-FFF2-40B4-BE49-F238E27FC236}">
                <a16:creationId xmlns:a16="http://schemas.microsoft.com/office/drawing/2014/main" id="{CF26FD1B-E616-4C04-BA60-99C7519E38E2}"/>
              </a:ext>
            </a:extLst>
          </p:cNvPr>
          <p:cNvSpPr txBox="1">
            <a:spLocks noChangeArrowheads="1"/>
          </p:cNvSpPr>
          <p:nvPr/>
        </p:nvSpPr>
        <p:spPr bwMode="auto">
          <a:xfrm>
            <a:off x="3293999" y="1232398"/>
            <a:ext cx="2556000" cy="392400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dirty="0"/>
              <a:t>Poiché ogni diedro è definito da due semipiani e dalla linea di terra, ogni retta collocata nel diedro verrà riferita a questi elementi costruendo un abaco geometrico e grafico di riferimento </a:t>
            </a:r>
          </a:p>
        </p:txBody>
      </p:sp>
      <p:sp>
        <p:nvSpPr>
          <p:cNvPr id="43013" name="Text Box 5">
            <a:extLst>
              <a:ext uri="{FF2B5EF4-FFF2-40B4-BE49-F238E27FC236}">
                <a16:creationId xmlns:a16="http://schemas.microsoft.com/office/drawing/2014/main" id="{05B3A13B-7886-4C8E-95BB-A349697FD870}"/>
              </a:ext>
            </a:extLst>
          </p:cNvPr>
          <p:cNvSpPr txBox="1">
            <a:spLocks noChangeArrowheads="1"/>
          </p:cNvSpPr>
          <p:nvPr/>
        </p:nvSpPr>
        <p:spPr bwMode="auto">
          <a:xfrm>
            <a:off x="6223056" y="2295000"/>
            <a:ext cx="2880000" cy="226800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dirty="0"/>
              <a:t>Per maggior chiarezza e facilità di lettura, la tipologia viene definita assumendo come luogo rappresentativo il primo diedro </a:t>
            </a:r>
          </a:p>
        </p:txBody>
      </p:sp>
      <p:sp>
        <p:nvSpPr>
          <p:cNvPr id="43014" name="Text Box 6">
            <a:extLst>
              <a:ext uri="{FF2B5EF4-FFF2-40B4-BE49-F238E27FC236}">
                <a16:creationId xmlns:a16="http://schemas.microsoft.com/office/drawing/2014/main" id="{CA7EE8C2-A401-4729-A3BB-A93C6759E58B}"/>
              </a:ext>
            </a:extLst>
          </p:cNvPr>
          <p:cNvSpPr txBox="1">
            <a:spLocks noChangeArrowheads="1"/>
          </p:cNvSpPr>
          <p:nvPr/>
        </p:nvSpPr>
        <p:spPr bwMode="auto">
          <a:xfrm>
            <a:off x="36000" y="5466321"/>
            <a:ext cx="9072000" cy="1323439"/>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dirty="0"/>
              <a:t>E’ sufficiente adeguare, poi, gli elementi rappresentativi alle caratteristiche dei diversi diedri per ampliare ed estendere la tipologia anche agli altri luoghi descrittivi rispettando, ovviamente, le differenti caratterizzazioni fisiche e descrittive </a:t>
            </a:r>
          </a:p>
        </p:txBody>
      </p:sp>
      <p:sp>
        <p:nvSpPr>
          <p:cNvPr id="43016" name="AutoShape 8">
            <a:hlinkClick r:id="" action="ppaction://hlinkshowjump?jump=nextslide" highlightClick="1"/>
            <a:extLst>
              <a:ext uri="{FF2B5EF4-FFF2-40B4-BE49-F238E27FC236}">
                <a16:creationId xmlns:a16="http://schemas.microsoft.com/office/drawing/2014/main" id="{4AF98CAC-5377-46E8-A270-780BB5078AB2}"/>
              </a:ext>
            </a:extLst>
          </p:cNvPr>
          <p:cNvSpPr>
            <a:spLocks noChangeArrowheads="1"/>
          </p:cNvSpPr>
          <p:nvPr/>
        </p:nvSpPr>
        <p:spPr bwMode="auto">
          <a:xfrm>
            <a:off x="8442280" y="172443"/>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3017" name="AutoShape 9">
            <a:hlinkClick r:id="rId2" action="ppaction://hlinksldjump" highlightClick="1"/>
            <a:extLst>
              <a:ext uri="{FF2B5EF4-FFF2-40B4-BE49-F238E27FC236}">
                <a16:creationId xmlns:a16="http://schemas.microsoft.com/office/drawing/2014/main" id="{1985B5AD-A8C1-46EF-9558-1EC708B3863D}"/>
              </a:ext>
            </a:extLst>
          </p:cNvPr>
          <p:cNvSpPr>
            <a:spLocks noChangeArrowheads="1"/>
          </p:cNvSpPr>
          <p:nvPr/>
        </p:nvSpPr>
        <p:spPr bwMode="auto">
          <a:xfrm>
            <a:off x="100058" y="91481"/>
            <a:ext cx="1296987" cy="50400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lt">
                                    <p:tmPct val="0"/>
                                  </p:iterate>
                                  <p:childTnLst>
                                    <p:set>
                                      <p:cBhvr>
                                        <p:cTn id="6" dur="1" fill="hold">
                                          <p:stCondLst>
                                            <p:cond delay="0"/>
                                          </p:stCondLst>
                                        </p:cTn>
                                        <p:tgtEl>
                                          <p:spTgt spid="43011"/>
                                        </p:tgtEl>
                                        <p:attrNameLst>
                                          <p:attrName>style.visibility</p:attrName>
                                        </p:attrNameLst>
                                      </p:cBhvr>
                                      <p:to>
                                        <p:strVal val="visible"/>
                                      </p:to>
                                    </p:set>
                                    <p:animEffect transition="in" filter="wipe(left)">
                                      <p:cBhvr>
                                        <p:cTn id="7" dur="1000"/>
                                        <p:tgtEl>
                                          <p:spTgt spid="430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lt">
                                    <p:tmPct val="0"/>
                                  </p:iterate>
                                  <p:childTnLst>
                                    <p:set>
                                      <p:cBhvr>
                                        <p:cTn id="11" dur="1" fill="hold">
                                          <p:stCondLst>
                                            <p:cond delay="0"/>
                                          </p:stCondLst>
                                        </p:cTn>
                                        <p:tgtEl>
                                          <p:spTgt spid="43012"/>
                                        </p:tgtEl>
                                        <p:attrNameLst>
                                          <p:attrName>style.visibility</p:attrName>
                                        </p:attrNameLst>
                                      </p:cBhvr>
                                      <p:to>
                                        <p:strVal val="visible"/>
                                      </p:to>
                                    </p:set>
                                    <p:animEffect transition="in" filter="wipe(left)">
                                      <p:cBhvr>
                                        <p:cTn id="12" dur="1000"/>
                                        <p:tgtEl>
                                          <p:spTgt spid="430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lt">
                                    <p:tmPct val="0"/>
                                  </p:iterate>
                                  <p:childTnLst>
                                    <p:set>
                                      <p:cBhvr>
                                        <p:cTn id="16" dur="1" fill="hold">
                                          <p:stCondLst>
                                            <p:cond delay="0"/>
                                          </p:stCondLst>
                                        </p:cTn>
                                        <p:tgtEl>
                                          <p:spTgt spid="43013"/>
                                        </p:tgtEl>
                                        <p:attrNameLst>
                                          <p:attrName>style.visibility</p:attrName>
                                        </p:attrNameLst>
                                      </p:cBhvr>
                                      <p:to>
                                        <p:strVal val="visible"/>
                                      </p:to>
                                    </p:set>
                                    <p:animEffect transition="in" filter="wipe(left)">
                                      <p:cBhvr>
                                        <p:cTn id="17" dur="1000"/>
                                        <p:tgtEl>
                                          <p:spTgt spid="430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lt">
                                    <p:tmPct val="0"/>
                                  </p:iterate>
                                  <p:childTnLst>
                                    <p:set>
                                      <p:cBhvr>
                                        <p:cTn id="21" dur="1" fill="hold">
                                          <p:stCondLst>
                                            <p:cond delay="0"/>
                                          </p:stCondLst>
                                        </p:cTn>
                                        <p:tgtEl>
                                          <p:spTgt spid="43014"/>
                                        </p:tgtEl>
                                        <p:attrNameLst>
                                          <p:attrName>style.visibility</p:attrName>
                                        </p:attrNameLst>
                                      </p:cBhvr>
                                      <p:to>
                                        <p:strVal val="visible"/>
                                      </p:to>
                                    </p:set>
                                    <p:animEffect transition="in" filter="wipe(left)">
                                      <p:cBhvr>
                                        <p:cTn id="22" dur="1000"/>
                                        <p:tgtEl>
                                          <p:spTgt spid="430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3016"/>
                                        </p:tgtEl>
                                        <p:attrNameLst>
                                          <p:attrName>style.visibility</p:attrName>
                                        </p:attrNameLst>
                                      </p:cBhvr>
                                      <p:to>
                                        <p:strVal val="visible"/>
                                      </p:to>
                                    </p:set>
                                    <p:animEffect transition="in" filter="wipe(left)">
                                      <p:cBhvr>
                                        <p:cTn id="27" dur="1000"/>
                                        <p:tgtEl>
                                          <p:spTgt spid="430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animBg="1"/>
      <p:bldP spid="43012" grpId="0" animBg="1"/>
      <p:bldP spid="43013" grpId="0" animBg="1"/>
      <p:bldP spid="43014" grpId="0" animBg="1"/>
      <p:bldP spid="4301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4" name="Text Box 4">
            <a:extLst>
              <a:ext uri="{FF2B5EF4-FFF2-40B4-BE49-F238E27FC236}">
                <a16:creationId xmlns:a16="http://schemas.microsoft.com/office/drawing/2014/main" id="{C945978C-572E-4124-98F1-5023A78F723D}"/>
              </a:ext>
            </a:extLst>
          </p:cNvPr>
          <p:cNvSpPr txBox="1">
            <a:spLocks noChangeArrowheads="1"/>
          </p:cNvSpPr>
          <p:nvPr/>
        </p:nvSpPr>
        <p:spPr bwMode="auto">
          <a:xfrm>
            <a:off x="36000" y="765175"/>
            <a:ext cx="9072000" cy="1231106"/>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t>La retta utilizzata, nelle pagine precedenti, per definirne gli elementi rappresentativi è detta “</a:t>
            </a:r>
            <a:r>
              <a:rPr lang="it-IT" altLang="it-IT" sz="2000" b="1" u="sng" dirty="0">
                <a:solidFill>
                  <a:schemeClr val="accent2"/>
                </a:solidFill>
              </a:rPr>
              <a:t>retta generica</a:t>
            </a:r>
            <a:r>
              <a:rPr lang="it-IT" altLang="it-IT" sz="1800" dirty="0"/>
              <a:t>” in quanto è collocata nello spazio del diedro in modo generico, cioè senza alcun rapporto geometrico concreto descrittivo definito continuo e costante con gli elementi di riferimento</a:t>
            </a:r>
            <a:r>
              <a:rPr lang="it-IT" altLang="it-IT" dirty="0"/>
              <a:t> </a:t>
            </a:r>
          </a:p>
        </p:txBody>
      </p:sp>
      <p:sp>
        <p:nvSpPr>
          <p:cNvPr id="46085" name="Text Box 5">
            <a:extLst>
              <a:ext uri="{FF2B5EF4-FFF2-40B4-BE49-F238E27FC236}">
                <a16:creationId xmlns:a16="http://schemas.microsoft.com/office/drawing/2014/main" id="{847EFB76-608E-4351-9017-AB3BD9EC8FC4}"/>
              </a:ext>
            </a:extLst>
          </p:cNvPr>
          <p:cNvSpPr txBox="1">
            <a:spLocks noChangeArrowheads="1"/>
          </p:cNvSpPr>
          <p:nvPr/>
        </p:nvSpPr>
        <p:spPr bwMode="auto">
          <a:xfrm>
            <a:off x="36000" y="2060575"/>
            <a:ext cx="9072000" cy="34925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a:t>La retta generica viene definita  geometricamente e graficamente come di seguito (Fig.36) </a:t>
            </a:r>
          </a:p>
        </p:txBody>
      </p:sp>
      <p:graphicFrame>
        <p:nvGraphicFramePr>
          <p:cNvPr id="46155" name="Group 75">
            <a:extLst>
              <a:ext uri="{FF2B5EF4-FFF2-40B4-BE49-F238E27FC236}">
                <a16:creationId xmlns:a16="http://schemas.microsoft.com/office/drawing/2014/main" id="{BF244FA4-7230-489E-A110-8367EDC35A95}"/>
              </a:ext>
            </a:extLst>
          </p:cNvPr>
          <p:cNvGraphicFramePr>
            <a:graphicFrameLocks noGrp="1"/>
          </p:cNvGraphicFramePr>
          <p:nvPr>
            <p:extLst>
              <p:ext uri="{D42A27DB-BD31-4B8C-83A1-F6EECF244321}">
                <p14:modId xmlns:p14="http://schemas.microsoft.com/office/powerpoint/2010/main" val="2673303443"/>
              </p:ext>
            </p:extLst>
          </p:nvPr>
        </p:nvGraphicFramePr>
        <p:xfrm>
          <a:off x="36000" y="2565400"/>
          <a:ext cx="9072000" cy="4102101"/>
        </p:xfrm>
        <a:graphic>
          <a:graphicData uri="http://schemas.openxmlformats.org/drawingml/2006/table">
            <a:tbl>
              <a:tblPr/>
              <a:tblGrid>
                <a:gridCol w="1862268">
                  <a:extLst>
                    <a:ext uri="{9D8B030D-6E8A-4147-A177-3AD203B41FA5}">
                      <a16:colId xmlns:a16="http://schemas.microsoft.com/office/drawing/2014/main" val="20000"/>
                    </a:ext>
                  </a:extLst>
                </a:gridCol>
                <a:gridCol w="2431110">
                  <a:extLst>
                    <a:ext uri="{9D8B030D-6E8A-4147-A177-3AD203B41FA5}">
                      <a16:colId xmlns:a16="http://schemas.microsoft.com/office/drawing/2014/main" val="20001"/>
                    </a:ext>
                  </a:extLst>
                </a:gridCol>
                <a:gridCol w="4778622">
                  <a:extLst>
                    <a:ext uri="{9D8B030D-6E8A-4147-A177-3AD203B41FA5}">
                      <a16:colId xmlns:a16="http://schemas.microsoft.com/office/drawing/2014/main" val="20002"/>
                    </a:ext>
                  </a:extLst>
                </a:gridCol>
              </a:tblGrid>
              <a:tr h="431800">
                <a:tc gridSpan="3">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8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555625">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92163">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73977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79057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7921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5"/>
                  </a:ext>
                </a:extLst>
              </a:tr>
            </a:tbl>
          </a:graphicData>
        </a:graphic>
      </p:graphicFrame>
      <p:sp>
        <p:nvSpPr>
          <p:cNvPr id="46127" name="Text Box 47">
            <a:extLst>
              <a:ext uri="{FF2B5EF4-FFF2-40B4-BE49-F238E27FC236}">
                <a16:creationId xmlns:a16="http://schemas.microsoft.com/office/drawing/2014/main" id="{10DFE543-7750-4618-9ED3-94B48C522F38}"/>
              </a:ext>
            </a:extLst>
          </p:cNvPr>
          <p:cNvSpPr txBox="1">
            <a:spLocks noChangeArrowheads="1"/>
          </p:cNvSpPr>
          <p:nvPr/>
        </p:nvSpPr>
        <p:spPr bwMode="auto">
          <a:xfrm>
            <a:off x="50180" y="2585278"/>
            <a:ext cx="9036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dirty="0">
                <a:solidFill>
                  <a:schemeClr val="bg1"/>
                </a:solidFill>
              </a:rPr>
              <a:t>Retta generica nel 1</a:t>
            </a:r>
            <a:r>
              <a:rPr lang="it-IT" altLang="it-IT" sz="2000" baseline="30000" dirty="0">
                <a:solidFill>
                  <a:schemeClr val="bg1"/>
                </a:solidFill>
              </a:rPr>
              <a:t>o</a:t>
            </a:r>
            <a:r>
              <a:rPr lang="it-IT" altLang="it-IT" sz="2000" dirty="0">
                <a:solidFill>
                  <a:schemeClr val="bg1"/>
                </a:solidFill>
              </a:rPr>
              <a:t> diedro</a:t>
            </a:r>
          </a:p>
        </p:txBody>
      </p:sp>
      <p:sp>
        <p:nvSpPr>
          <p:cNvPr id="46130" name="Text Box 50">
            <a:extLst>
              <a:ext uri="{FF2B5EF4-FFF2-40B4-BE49-F238E27FC236}">
                <a16:creationId xmlns:a16="http://schemas.microsoft.com/office/drawing/2014/main" id="{94261D1E-7F0C-46F2-9CC1-1FCDC4507E99}"/>
              </a:ext>
            </a:extLst>
          </p:cNvPr>
          <p:cNvSpPr txBox="1">
            <a:spLocks noChangeArrowheads="1"/>
          </p:cNvSpPr>
          <p:nvPr/>
        </p:nvSpPr>
        <p:spPr bwMode="auto">
          <a:xfrm>
            <a:off x="68548" y="3100098"/>
            <a:ext cx="4248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geometrica</a:t>
            </a:r>
          </a:p>
        </p:txBody>
      </p:sp>
      <p:sp>
        <p:nvSpPr>
          <p:cNvPr id="46132" name="Text Box 52">
            <a:extLst>
              <a:ext uri="{FF2B5EF4-FFF2-40B4-BE49-F238E27FC236}">
                <a16:creationId xmlns:a16="http://schemas.microsoft.com/office/drawing/2014/main" id="{7664B04D-476D-4781-B5DA-04F8187AD4C5}"/>
              </a:ext>
            </a:extLst>
          </p:cNvPr>
          <p:cNvSpPr txBox="1">
            <a:spLocks noChangeArrowheads="1"/>
          </p:cNvSpPr>
          <p:nvPr/>
        </p:nvSpPr>
        <p:spPr bwMode="auto">
          <a:xfrm>
            <a:off x="4330420" y="3113953"/>
            <a:ext cx="475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grafica</a:t>
            </a:r>
          </a:p>
        </p:txBody>
      </p:sp>
      <p:sp>
        <p:nvSpPr>
          <p:cNvPr id="46141" name="Text Box 61">
            <a:extLst>
              <a:ext uri="{FF2B5EF4-FFF2-40B4-BE49-F238E27FC236}">
                <a16:creationId xmlns:a16="http://schemas.microsoft.com/office/drawing/2014/main" id="{E88DF1C6-7D0B-4C36-BC1A-1D387A1841A8}"/>
              </a:ext>
            </a:extLst>
          </p:cNvPr>
          <p:cNvSpPr txBox="1">
            <a:spLocks noChangeArrowheads="1"/>
          </p:cNvSpPr>
          <p:nvPr/>
        </p:nvSpPr>
        <p:spPr bwMode="auto">
          <a:xfrm>
            <a:off x="2484438" y="3789363"/>
            <a:ext cx="936625"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a </a:t>
            </a:r>
            <a:r>
              <a:rPr lang="it-IT" altLang="it-IT" sz="1800">
                <a:solidFill>
                  <a:schemeClr val="bg2"/>
                </a:solidFill>
                <a:sym typeface="Symbol" panose="05050102010706020507" pitchFamily="18" charset="2"/>
              </a:rPr>
              <a:t></a:t>
            </a:r>
            <a:r>
              <a:rPr lang="it-IT" altLang="it-IT" sz="1800">
                <a:solidFill>
                  <a:schemeClr val="bg2"/>
                </a:solidFill>
              </a:rPr>
              <a:t>0</a:t>
            </a:r>
            <a:r>
              <a:rPr lang="it-IT" altLang="it-IT"/>
              <a:t> </a:t>
            </a:r>
          </a:p>
        </p:txBody>
      </p:sp>
      <p:sp>
        <p:nvSpPr>
          <p:cNvPr id="46142" name="Text Box 62">
            <a:extLst>
              <a:ext uri="{FF2B5EF4-FFF2-40B4-BE49-F238E27FC236}">
                <a16:creationId xmlns:a16="http://schemas.microsoft.com/office/drawing/2014/main" id="{0E61C216-F920-4968-A2E3-3399A58BD425}"/>
              </a:ext>
            </a:extLst>
          </p:cNvPr>
          <p:cNvSpPr txBox="1">
            <a:spLocks noChangeArrowheads="1"/>
          </p:cNvSpPr>
          <p:nvPr/>
        </p:nvSpPr>
        <p:spPr bwMode="auto">
          <a:xfrm>
            <a:off x="2482850" y="4581525"/>
            <a:ext cx="936625"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a </a:t>
            </a:r>
            <a:r>
              <a:rPr lang="it-IT" altLang="it-IT" sz="1800">
                <a:solidFill>
                  <a:schemeClr val="bg2"/>
                </a:solidFill>
                <a:sym typeface="Symbol" panose="05050102010706020507" pitchFamily="18" charset="2"/>
              </a:rPr>
              <a:t></a:t>
            </a:r>
            <a:r>
              <a:rPr lang="it-IT" altLang="it-IT" sz="1800">
                <a:solidFill>
                  <a:schemeClr val="bg2"/>
                </a:solidFill>
              </a:rPr>
              <a:t>0</a:t>
            </a:r>
            <a:r>
              <a:rPr lang="it-IT" altLang="it-IT">
                <a:solidFill>
                  <a:schemeClr val="bg2"/>
                </a:solidFill>
              </a:rPr>
              <a:t> </a:t>
            </a:r>
          </a:p>
        </p:txBody>
      </p:sp>
      <p:graphicFrame>
        <p:nvGraphicFramePr>
          <p:cNvPr id="46143" name="Object 63">
            <a:extLst>
              <a:ext uri="{FF2B5EF4-FFF2-40B4-BE49-F238E27FC236}">
                <a16:creationId xmlns:a16="http://schemas.microsoft.com/office/drawing/2014/main" id="{8FE46A02-A710-4D2B-8FA4-E0A956EC5E4E}"/>
              </a:ext>
            </a:extLst>
          </p:cNvPr>
          <p:cNvGraphicFramePr>
            <a:graphicFrameLocks noChangeAspect="1"/>
          </p:cNvGraphicFramePr>
          <p:nvPr/>
        </p:nvGraphicFramePr>
        <p:xfrm>
          <a:off x="2124075" y="5157788"/>
          <a:ext cx="2016125" cy="647700"/>
        </p:xfrm>
        <a:graphic>
          <a:graphicData uri="http://schemas.openxmlformats.org/presentationml/2006/ole">
            <mc:AlternateContent xmlns:mc="http://schemas.openxmlformats.org/markup-compatibility/2006">
              <mc:Choice xmlns:v="urn:schemas-microsoft-com:vml" Requires="v">
                <p:oleObj spid="_x0000_s1257" name="Equation" r:id="rId3" imgW="914400" imgH="508000" progId="Equation.3">
                  <p:embed/>
                </p:oleObj>
              </mc:Choice>
              <mc:Fallback>
                <p:oleObj name="Equation" r:id="rId3" imgW="914400" imgH="508000" progId="Equation.3">
                  <p:embed/>
                  <p:pic>
                    <p:nvPicPr>
                      <p:cNvPr id="0"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5157788"/>
                        <a:ext cx="2016125" cy="647700"/>
                      </a:xfrm>
                      <a:prstGeom prst="rect">
                        <a:avLst/>
                      </a:prstGeom>
                      <a:solidFill>
                        <a:srgbClr val="FFCC66"/>
                      </a:solidFill>
                    </p:spPr>
                  </p:pic>
                </p:oleObj>
              </mc:Fallback>
            </mc:AlternateContent>
          </a:graphicData>
        </a:graphic>
      </p:graphicFrame>
      <p:graphicFrame>
        <p:nvGraphicFramePr>
          <p:cNvPr id="46145" name="Object 65">
            <a:extLst>
              <a:ext uri="{FF2B5EF4-FFF2-40B4-BE49-F238E27FC236}">
                <a16:creationId xmlns:a16="http://schemas.microsoft.com/office/drawing/2014/main" id="{E272E777-66EC-4DD2-A410-898BBC4F5C5E}"/>
              </a:ext>
            </a:extLst>
          </p:cNvPr>
          <p:cNvGraphicFramePr>
            <a:graphicFrameLocks noChangeAspect="1"/>
          </p:cNvGraphicFramePr>
          <p:nvPr/>
        </p:nvGraphicFramePr>
        <p:xfrm>
          <a:off x="2124075" y="5949950"/>
          <a:ext cx="2016125" cy="647700"/>
        </p:xfrm>
        <a:graphic>
          <a:graphicData uri="http://schemas.openxmlformats.org/presentationml/2006/ole">
            <mc:AlternateContent xmlns:mc="http://schemas.openxmlformats.org/markup-compatibility/2006">
              <mc:Choice xmlns:v="urn:schemas-microsoft-com:vml" Requires="v">
                <p:oleObj spid="_x0000_s1258" name="Equation" r:id="rId5" imgW="901309" imgH="482391" progId="Equation.3">
                  <p:embed/>
                </p:oleObj>
              </mc:Choice>
              <mc:Fallback>
                <p:oleObj name="Equation" r:id="rId5" imgW="901309" imgH="482391" progId="Equation.3">
                  <p:embed/>
                  <p:pic>
                    <p:nvPicPr>
                      <p:cNvPr id="0" name="Object 6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4075" y="5949950"/>
                        <a:ext cx="2016125" cy="647700"/>
                      </a:xfrm>
                      <a:prstGeom prst="rect">
                        <a:avLst/>
                      </a:prstGeom>
                      <a:solidFill>
                        <a:srgbClr val="FFCC66"/>
                      </a:solidFill>
                    </p:spPr>
                  </p:pic>
                </p:oleObj>
              </mc:Fallback>
            </mc:AlternateContent>
          </a:graphicData>
        </a:graphic>
      </p:graphicFrame>
      <p:graphicFrame>
        <p:nvGraphicFramePr>
          <p:cNvPr id="46146" name="Object 66">
            <a:extLst>
              <a:ext uri="{FF2B5EF4-FFF2-40B4-BE49-F238E27FC236}">
                <a16:creationId xmlns:a16="http://schemas.microsoft.com/office/drawing/2014/main" id="{5451C489-84C2-4276-93D6-C203050E6EC2}"/>
              </a:ext>
            </a:extLst>
          </p:cNvPr>
          <p:cNvGraphicFramePr>
            <a:graphicFrameLocks noChangeAspect="1"/>
          </p:cNvGraphicFramePr>
          <p:nvPr>
            <p:extLst>
              <p:ext uri="{D42A27DB-BD31-4B8C-83A1-F6EECF244321}">
                <p14:modId xmlns:p14="http://schemas.microsoft.com/office/powerpoint/2010/main" val="4139009091"/>
              </p:ext>
            </p:extLst>
          </p:nvPr>
        </p:nvGraphicFramePr>
        <p:xfrm>
          <a:off x="141641" y="4853318"/>
          <a:ext cx="1620000" cy="435174"/>
        </p:xfrm>
        <a:graphic>
          <a:graphicData uri="http://schemas.openxmlformats.org/presentationml/2006/ole">
            <mc:AlternateContent xmlns:mc="http://schemas.openxmlformats.org/markup-compatibility/2006">
              <mc:Choice xmlns:v="urn:schemas-microsoft-com:vml" Requires="v">
                <p:oleObj spid="_x0000_s1259" name="Equation" r:id="rId7" imgW="863280" imgH="228600" progId="Equation.3">
                  <p:embed/>
                </p:oleObj>
              </mc:Choice>
              <mc:Fallback>
                <p:oleObj name="Equation" r:id="rId7" imgW="863280" imgH="228600" progId="Equation.3">
                  <p:embed/>
                  <p:pic>
                    <p:nvPicPr>
                      <p:cNvPr id="0" name="Object 6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1641" y="4853318"/>
                        <a:ext cx="1620000" cy="435174"/>
                      </a:xfrm>
                      <a:prstGeom prst="rect">
                        <a:avLst/>
                      </a:prstGeom>
                      <a:solidFill>
                        <a:srgbClr val="FFCC66"/>
                      </a:solidFill>
                    </p:spPr>
                  </p:pic>
                </p:oleObj>
              </mc:Fallback>
            </mc:AlternateContent>
          </a:graphicData>
        </a:graphic>
      </p:graphicFrame>
      <p:sp>
        <p:nvSpPr>
          <p:cNvPr id="46148" name="Rectangle 68">
            <a:extLst>
              <a:ext uri="{FF2B5EF4-FFF2-40B4-BE49-F238E27FC236}">
                <a16:creationId xmlns:a16="http://schemas.microsoft.com/office/drawing/2014/main" id="{ED83CD01-AB93-4C69-9F92-130C2F5C92C3}"/>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2000">
                <a:solidFill>
                  <a:schemeClr val="tx1"/>
                </a:solidFill>
                <a:latin typeface="Comic Sans MS" pitchFamily="66" charset="0"/>
              </a:rPr>
              <a:t>Tipologia della retta: “</a:t>
            </a:r>
            <a:r>
              <a:rPr lang="it-IT" sz="2000">
                <a:solidFill>
                  <a:schemeClr val="accent2"/>
                </a:solidFill>
                <a:latin typeface="Comic Sans MS" pitchFamily="66" charset="0"/>
              </a:rPr>
              <a:t>retta generica</a:t>
            </a:r>
            <a:r>
              <a:rPr lang="it-IT" sz="2000">
                <a:solidFill>
                  <a:schemeClr val="tx1"/>
                </a:solidFill>
                <a:latin typeface="Comic Sans MS" pitchFamily="66" charset="0"/>
              </a:rPr>
              <a:t>”</a:t>
            </a:r>
          </a:p>
        </p:txBody>
      </p:sp>
      <p:graphicFrame>
        <p:nvGraphicFramePr>
          <p:cNvPr id="46147" name="Object 67">
            <a:extLst>
              <a:ext uri="{FF2B5EF4-FFF2-40B4-BE49-F238E27FC236}">
                <a16:creationId xmlns:a16="http://schemas.microsoft.com/office/drawing/2014/main" id="{12BA7BF8-030E-414A-A9CD-424E3102AB57}"/>
              </a:ext>
            </a:extLst>
          </p:cNvPr>
          <p:cNvGraphicFramePr>
            <a:graphicFrameLocks noChangeAspect="1"/>
          </p:cNvGraphicFramePr>
          <p:nvPr>
            <p:extLst>
              <p:ext uri="{D42A27DB-BD31-4B8C-83A1-F6EECF244321}">
                <p14:modId xmlns:p14="http://schemas.microsoft.com/office/powerpoint/2010/main" val="4221449872"/>
              </p:ext>
            </p:extLst>
          </p:nvPr>
        </p:nvGraphicFramePr>
        <p:xfrm>
          <a:off x="4482130" y="3644900"/>
          <a:ext cx="4465637" cy="2952750"/>
        </p:xfrm>
        <a:graphic>
          <a:graphicData uri="http://schemas.openxmlformats.org/presentationml/2006/ole">
            <mc:AlternateContent xmlns:mc="http://schemas.openxmlformats.org/markup-compatibility/2006">
              <mc:Choice xmlns:v="urn:schemas-microsoft-com:vml" Requires="v">
                <p:oleObj spid="_x0000_s1260" r:id="rId9" imgW="3870720" imgH="1935360" progId="">
                  <p:embed/>
                </p:oleObj>
              </mc:Choice>
              <mc:Fallback>
                <p:oleObj r:id="rId9" imgW="3870720" imgH="1935360" progId="">
                  <p:embed/>
                  <p:pic>
                    <p:nvPicPr>
                      <p:cNvPr id="0" name="Object 6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82130" y="3644900"/>
                        <a:ext cx="4465637" cy="2952750"/>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46165" name="Oval 85">
            <a:extLst>
              <a:ext uri="{FF2B5EF4-FFF2-40B4-BE49-F238E27FC236}">
                <a16:creationId xmlns:a16="http://schemas.microsoft.com/office/drawing/2014/main" id="{2B3ED651-60EC-46D8-A308-0A95D2D7A6A8}"/>
              </a:ext>
            </a:extLst>
          </p:cNvPr>
          <p:cNvSpPr>
            <a:spLocks noChangeArrowheads="1"/>
          </p:cNvSpPr>
          <p:nvPr/>
        </p:nvSpPr>
        <p:spPr bwMode="auto">
          <a:xfrm>
            <a:off x="7157340" y="3841483"/>
            <a:ext cx="431800" cy="4318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6166" name="Oval 86">
            <a:extLst>
              <a:ext uri="{FF2B5EF4-FFF2-40B4-BE49-F238E27FC236}">
                <a16:creationId xmlns:a16="http://schemas.microsoft.com/office/drawing/2014/main" id="{AD93BF99-C6A0-4785-8535-C4EAF122E2AB}"/>
              </a:ext>
            </a:extLst>
          </p:cNvPr>
          <p:cNvSpPr>
            <a:spLocks noChangeArrowheads="1"/>
          </p:cNvSpPr>
          <p:nvPr/>
        </p:nvSpPr>
        <p:spPr bwMode="auto">
          <a:xfrm>
            <a:off x="8243888" y="5300663"/>
            <a:ext cx="431800" cy="4318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6167" name="Oval 87">
            <a:extLst>
              <a:ext uri="{FF2B5EF4-FFF2-40B4-BE49-F238E27FC236}">
                <a16:creationId xmlns:a16="http://schemas.microsoft.com/office/drawing/2014/main" id="{4365A198-3153-4DEC-83BF-84A7FE97A489}"/>
              </a:ext>
            </a:extLst>
          </p:cNvPr>
          <p:cNvSpPr>
            <a:spLocks noChangeArrowheads="1"/>
          </p:cNvSpPr>
          <p:nvPr/>
        </p:nvSpPr>
        <p:spPr bwMode="auto">
          <a:xfrm>
            <a:off x="4852290" y="4508500"/>
            <a:ext cx="431800" cy="4318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6168" name="Oval 88">
            <a:extLst>
              <a:ext uri="{FF2B5EF4-FFF2-40B4-BE49-F238E27FC236}">
                <a16:creationId xmlns:a16="http://schemas.microsoft.com/office/drawing/2014/main" id="{C7195739-DCCB-4201-BF4D-6353D375D623}"/>
              </a:ext>
            </a:extLst>
          </p:cNvPr>
          <p:cNvSpPr>
            <a:spLocks noChangeArrowheads="1"/>
          </p:cNvSpPr>
          <p:nvPr/>
        </p:nvSpPr>
        <p:spPr bwMode="auto">
          <a:xfrm>
            <a:off x="6136400" y="5432247"/>
            <a:ext cx="431800" cy="4318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dirty="0"/>
          </a:p>
        </p:txBody>
      </p:sp>
      <p:cxnSp>
        <p:nvCxnSpPr>
          <p:cNvPr id="46170" name="AutoShape 90">
            <a:extLst>
              <a:ext uri="{FF2B5EF4-FFF2-40B4-BE49-F238E27FC236}">
                <a16:creationId xmlns:a16="http://schemas.microsoft.com/office/drawing/2014/main" id="{B3A2AF3D-CBAE-49E8-8535-E2AB5DFF7FA8}"/>
              </a:ext>
            </a:extLst>
          </p:cNvPr>
          <p:cNvCxnSpPr>
            <a:cxnSpLocks noChangeShapeType="1"/>
            <a:stCxn id="46141" idx="3"/>
            <a:endCxn id="46168" idx="0"/>
          </p:cNvCxnSpPr>
          <p:nvPr/>
        </p:nvCxnSpPr>
        <p:spPr bwMode="auto">
          <a:xfrm>
            <a:off x="3421063" y="3972719"/>
            <a:ext cx="2931237" cy="1459528"/>
          </a:xfrm>
          <a:prstGeom prst="curvedConnector2">
            <a:avLst/>
          </a:prstGeom>
          <a:noFill/>
          <a:ln w="12700">
            <a:solidFill>
              <a:schemeClr val="tx1"/>
            </a:solidFill>
            <a:round/>
            <a:headEnd type="none" w="med" len="med"/>
            <a:tailEnd type="stealth" w="lg" len="lg"/>
          </a:ln>
          <a:extLst>
            <a:ext uri="{909E8E84-426E-40DD-AFC4-6F175D3DCCD1}">
              <a14:hiddenFill xmlns:a14="http://schemas.microsoft.com/office/drawing/2010/main">
                <a:noFill/>
              </a14:hiddenFill>
            </a:ext>
          </a:extLst>
        </p:spPr>
      </p:cxnSp>
      <p:sp>
        <p:nvSpPr>
          <p:cNvPr id="46176" name="AutoShape 96">
            <a:hlinkClick r:id="" action="ppaction://hlinkshowjump?jump=nextslide" highlightClick="1"/>
            <a:extLst>
              <a:ext uri="{FF2B5EF4-FFF2-40B4-BE49-F238E27FC236}">
                <a16:creationId xmlns:a16="http://schemas.microsoft.com/office/drawing/2014/main" id="{AB3E22BC-7CCF-4C47-B7E9-9C338CBD105A}"/>
              </a:ext>
            </a:extLst>
          </p:cNvPr>
          <p:cNvSpPr>
            <a:spLocks noChangeArrowheads="1"/>
          </p:cNvSpPr>
          <p:nvPr/>
        </p:nvSpPr>
        <p:spPr bwMode="auto">
          <a:xfrm>
            <a:off x="8415932" y="162256"/>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6177" name="AutoShape 97">
            <a:hlinkClick r:id="rId11" action="ppaction://hlinksldjump" highlightClick="1"/>
            <a:extLst>
              <a:ext uri="{FF2B5EF4-FFF2-40B4-BE49-F238E27FC236}">
                <a16:creationId xmlns:a16="http://schemas.microsoft.com/office/drawing/2014/main" id="{47CF4E39-1D90-424D-80D1-871DBEB45D35}"/>
              </a:ext>
            </a:extLst>
          </p:cNvPr>
          <p:cNvSpPr>
            <a:spLocks noChangeArrowheads="1"/>
          </p:cNvSpPr>
          <p:nvPr/>
        </p:nvSpPr>
        <p:spPr bwMode="auto">
          <a:xfrm>
            <a:off x="100058" y="84469"/>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46180" name="Oval 100">
            <a:extLst>
              <a:ext uri="{FF2B5EF4-FFF2-40B4-BE49-F238E27FC236}">
                <a16:creationId xmlns:a16="http://schemas.microsoft.com/office/drawing/2014/main" id="{E2B19194-8C48-42AC-90EC-5A2E4A0D724B}"/>
              </a:ext>
            </a:extLst>
          </p:cNvPr>
          <p:cNvSpPr>
            <a:spLocks noChangeArrowheads="1"/>
          </p:cNvSpPr>
          <p:nvPr/>
        </p:nvSpPr>
        <p:spPr bwMode="auto">
          <a:xfrm>
            <a:off x="5422025" y="5762625"/>
            <a:ext cx="290512" cy="290513"/>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endParaRPr lang="it-IT" altLang="it-IT"/>
          </a:p>
        </p:txBody>
      </p:sp>
      <p:sp>
        <p:nvSpPr>
          <p:cNvPr id="46181" name="Oval 101">
            <a:extLst>
              <a:ext uri="{FF2B5EF4-FFF2-40B4-BE49-F238E27FC236}">
                <a16:creationId xmlns:a16="http://schemas.microsoft.com/office/drawing/2014/main" id="{91439607-5056-4313-9CE7-59F2BF2D8B30}"/>
              </a:ext>
            </a:extLst>
          </p:cNvPr>
          <p:cNvSpPr>
            <a:spLocks noChangeArrowheads="1"/>
          </p:cNvSpPr>
          <p:nvPr/>
        </p:nvSpPr>
        <p:spPr bwMode="auto">
          <a:xfrm>
            <a:off x="7737920" y="5005388"/>
            <a:ext cx="290513" cy="290512"/>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endParaRPr lang="it-IT" altLang="it-IT"/>
          </a:p>
        </p:txBody>
      </p:sp>
      <p:sp>
        <p:nvSpPr>
          <p:cNvPr id="46182" name="Oval 102">
            <a:extLst>
              <a:ext uri="{FF2B5EF4-FFF2-40B4-BE49-F238E27FC236}">
                <a16:creationId xmlns:a16="http://schemas.microsoft.com/office/drawing/2014/main" id="{3EE3B0EA-8664-49FC-BFE2-A5A65544A0EB}"/>
              </a:ext>
            </a:extLst>
          </p:cNvPr>
          <p:cNvSpPr>
            <a:spLocks noChangeArrowheads="1"/>
          </p:cNvSpPr>
          <p:nvPr/>
        </p:nvSpPr>
        <p:spPr bwMode="auto">
          <a:xfrm>
            <a:off x="5091291" y="5208588"/>
            <a:ext cx="290512" cy="290512"/>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endParaRPr lang="it-IT" altLang="it-IT"/>
          </a:p>
        </p:txBody>
      </p:sp>
      <p:sp>
        <p:nvSpPr>
          <p:cNvPr id="46183" name="Oval 103">
            <a:extLst>
              <a:ext uri="{FF2B5EF4-FFF2-40B4-BE49-F238E27FC236}">
                <a16:creationId xmlns:a16="http://schemas.microsoft.com/office/drawing/2014/main" id="{EEF26FB1-81B7-4F07-9006-954271F37D8D}"/>
              </a:ext>
            </a:extLst>
          </p:cNvPr>
          <p:cNvSpPr>
            <a:spLocks noChangeArrowheads="1"/>
          </p:cNvSpPr>
          <p:nvPr/>
        </p:nvSpPr>
        <p:spPr bwMode="auto">
          <a:xfrm>
            <a:off x="7790842" y="4237038"/>
            <a:ext cx="290512" cy="290512"/>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endParaRPr lang="it-IT" altLang="it-IT"/>
          </a:p>
        </p:txBody>
      </p:sp>
      <p:cxnSp>
        <p:nvCxnSpPr>
          <p:cNvPr id="46186" name="AutoShape 106">
            <a:extLst>
              <a:ext uri="{FF2B5EF4-FFF2-40B4-BE49-F238E27FC236}">
                <a16:creationId xmlns:a16="http://schemas.microsoft.com/office/drawing/2014/main" id="{B9F6BB94-08CF-4D04-AF4B-4AA0997D6EB6}"/>
              </a:ext>
            </a:extLst>
          </p:cNvPr>
          <p:cNvCxnSpPr>
            <a:cxnSpLocks noChangeShapeType="1"/>
            <a:endCxn id="46181" idx="4"/>
          </p:cNvCxnSpPr>
          <p:nvPr/>
        </p:nvCxnSpPr>
        <p:spPr bwMode="auto">
          <a:xfrm flipV="1">
            <a:off x="5712537" y="5295900"/>
            <a:ext cx="2170640" cy="654050"/>
          </a:xfrm>
          <a:prstGeom prst="curvedConnector2">
            <a:avLst/>
          </a:prstGeom>
          <a:noFill/>
          <a:ln w="12700">
            <a:solidFill>
              <a:schemeClr val="hlink"/>
            </a:solidFill>
            <a:round/>
            <a:headEnd type="none" w="sm" len="sm"/>
            <a:tailEnd type="stealth" w="lg" len="lg"/>
          </a:ln>
          <a:extLst>
            <a:ext uri="{909E8E84-426E-40DD-AFC4-6F175D3DCCD1}">
              <a14:hiddenFill xmlns:a14="http://schemas.microsoft.com/office/drawing/2010/main">
                <a:noFill/>
              </a14:hiddenFill>
            </a:ext>
          </a:extLst>
        </p:spPr>
      </p:cxnSp>
      <p:cxnSp>
        <p:nvCxnSpPr>
          <p:cNvPr id="5" name="Connettore 2 4">
            <a:extLst>
              <a:ext uri="{FF2B5EF4-FFF2-40B4-BE49-F238E27FC236}">
                <a16:creationId xmlns:a16="http://schemas.microsoft.com/office/drawing/2014/main" id="{CCFABBAF-CC06-4D9B-8ABC-5F5A6B3E278C}"/>
              </a:ext>
            </a:extLst>
          </p:cNvPr>
          <p:cNvCxnSpPr>
            <a:cxnSpLocks/>
            <a:endCxn id="46166" idx="2"/>
          </p:cNvCxnSpPr>
          <p:nvPr/>
        </p:nvCxnSpPr>
        <p:spPr bwMode="auto">
          <a:xfrm flipV="1">
            <a:off x="6568200" y="5516563"/>
            <a:ext cx="1675688" cy="131202"/>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8" name="Connettore 2 7">
            <a:extLst>
              <a:ext uri="{FF2B5EF4-FFF2-40B4-BE49-F238E27FC236}">
                <a16:creationId xmlns:a16="http://schemas.microsoft.com/office/drawing/2014/main" id="{DCEA92A0-C55F-4294-80AB-861748DE846A}"/>
              </a:ext>
            </a:extLst>
          </p:cNvPr>
          <p:cNvCxnSpPr>
            <a:stCxn id="46142" idx="3"/>
            <a:endCxn id="46167" idx="2"/>
          </p:cNvCxnSpPr>
          <p:nvPr/>
        </p:nvCxnSpPr>
        <p:spPr bwMode="auto">
          <a:xfrm flipV="1">
            <a:off x="3419475" y="4724400"/>
            <a:ext cx="1432815" cy="40482"/>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10" name="Connettore 2 9">
            <a:extLst>
              <a:ext uri="{FF2B5EF4-FFF2-40B4-BE49-F238E27FC236}">
                <a16:creationId xmlns:a16="http://schemas.microsoft.com/office/drawing/2014/main" id="{F0BF3340-1869-40C1-8854-05902D3846DA}"/>
              </a:ext>
            </a:extLst>
          </p:cNvPr>
          <p:cNvCxnSpPr>
            <a:stCxn id="46167" idx="6"/>
            <a:endCxn id="46165" idx="2"/>
          </p:cNvCxnSpPr>
          <p:nvPr/>
        </p:nvCxnSpPr>
        <p:spPr bwMode="auto">
          <a:xfrm flipV="1">
            <a:off x="5284090" y="4057383"/>
            <a:ext cx="1873250" cy="667017"/>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12" name="Connettore 2 11">
            <a:extLst>
              <a:ext uri="{FF2B5EF4-FFF2-40B4-BE49-F238E27FC236}">
                <a16:creationId xmlns:a16="http://schemas.microsoft.com/office/drawing/2014/main" id="{B36D5BD6-25DE-4941-8499-F3EA07CA3168}"/>
              </a:ext>
            </a:extLst>
          </p:cNvPr>
          <p:cNvCxnSpPr>
            <a:cxnSpLocks/>
            <a:endCxn id="46180" idx="2"/>
          </p:cNvCxnSpPr>
          <p:nvPr/>
        </p:nvCxnSpPr>
        <p:spPr bwMode="auto">
          <a:xfrm>
            <a:off x="4140200" y="5432247"/>
            <a:ext cx="1281825" cy="475635"/>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7" name="Connettore 2 16">
            <a:extLst>
              <a:ext uri="{FF2B5EF4-FFF2-40B4-BE49-F238E27FC236}">
                <a16:creationId xmlns:a16="http://schemas.microsoft.com/office/drawing/2014/main" id="{4BEF5FDC-4205-4BAC-8B6F-788748045EAA}"/>
              </a:ext>
            </a:extLst>
          </p:cNvPr>
          <p:cNvCxnSpPr>
            <a:cxnSpLocks/>
            <a:stCxn id="46145" idx="3"/>
            <a:endCxn id="46182" idx="3"/>
          </p:cNvCxnSpPr>
          <p:nvPr/>
        </p:nvCxnSpPr>
        <p:spPr bwMode="auto">
          <a:xfrm flipV="1">
            <a:off x="4140200" y="5456556"/>
            <a:ext cx="993635" cy="817244"/>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1" name="Connettore 2 20">
            <a:extLst>
              <a:ext uri="{FF2B5EF4-FFF2-40B4-BE49-F238E27FC236}">
                <a16:creationId xmlns:a16="http://schemas.microsoft.com/office/drawing/2014/main" id="{AC61C39D-6C99-4907-BA48-27A072B73490}"/>
              </a:ext>
            </a:extLst>
          </p:cNvPr>
          <p:cNvCxnSpPr>
            <a:endCxn id="46183" idx="2"/>
          </p:cNvCxnSpPr>
          <p:nvPr/>
        </p:nvCxnSpPr>
        <p:spPr bwMode="auto">
          <a:xfrm flipV="1">
            <a:off x="5284090" y="4382294"/>
            <a:ext cx="2506752" cy="906198"/>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4"/>
                                        </p:tgtEl>
                                        <p:attrNameLst>
                                          <p:attrName>style.visibility</p:attrName>
                                        </p:attrNameLst>
                                      </p:cBhvr>
                                      <p:to>
                                        <p:strVal val="visible"/>
                                      </p:to>
                                    </p:set>
                                    <p:anim calcmode="lin" valueType="num">
                                      <p:cBhvr additive="base">
                                        <p:cTn id="7" dur="1000" fill="hold"/>
                                        <p:tgtEl>
                                          <p:spTgt spid="46084"/>
                                        </p:tgtEl>
                                        <p:attrNameLst>
                                          <p:attrName>ppt_x</p:attrName>
                                        </p:attrNameLst>
                                      </p:cBhvr>
                                      <p:tavLst>
                                        <p:tav tm="0">
                                          <p:val>
                                            <p:strVal val="0-#ppt_w/2"/>
                                          </p:val>
                                        </p:tav>
                                        <p:tav tm="100000">
                                          <p:val>
                                            <p:strVal val="#ppt_x"/>
                                          </p:val>
                                        </p:tav>
                                      </p:tavLst>
                                    </p:anim>
                                    <p:anim calcmode="lin" valueType="num">
                                      <p:cBhvr additive="base">
                                        <p:cTn id="8" dur="1000" fill="hold"/>
                                        <p:tgtEl>
                                          <p:spTgt spid="4608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085"/>
                                        </p:tgtEl>
                                        <p:attrNameLst>
                                          <p:attrName>style.visibility</p:attrName>
                                        </p:attrNameLst>
                                      </p:cBhvr>
                                      <p:to>
                                        <p:strVal val="visible"/>
                                      </p:to>
                                    </p:set>
                                    <p:anim calcmode="lin" valueType="num">
                                      <p:cBhvr additive="base">
                                        <p:cTn id="13" dur="1000" fill="hold"/>
                                        <p:tgtEl>
                                          <p:spTgt spid="46085"/>
                                        </p:tgtEl>
                                        <p:attrNameLst>
                                          <p:attrName>ppt_x</p:attrName>
                                        </p:attrNameLst>
                                      </p:cBhvr>
                                      <p:tavLst>
                                        <p:tav tm="0">
                                          <p:val>
                                            <p:strVal val="#ppt_x"/>
                                          </p:val>
                                        </p:tav>
                                        <p:tav tm="100000">
                                          <p:val>
                                            <p:strVal val="#ppt_x"/>
                                          </p:val>
                                        </p:tav>
                                      </p:tavLst>
                                    </p:anim>
                                    <p:anim calcmode="lin" valueType="num">
                                      <p:cBhvr additive="base">
                                        <p:cTn id="14" dur="1000" fill="hold"/>
                                        <p:tgtEl>
                                          <p:spTgt spid="4608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mph" presetSubtype="0" fill="hold" grpId="0" nodeType="clickEffect">
                                  <p:stCondLst>
                                    <p:cond delay="0"/>
                                  </p:stCondLst>
                                  <p:iterate type="lt">
                                    <p:tmPct val="10000"/>
                                  </p:iterate>
                                  <p:childTnLst>
                                    <p:set>
                                      <p:cBhvr override="childStyle">
                                        <p:cTn id="18" dur="250" autoRev="1" fill="hold"/>
                                        <p:tgtEl>
                                          <p:spTgt spid="46127"/>
                                        </p:tgtEl>
                                        <p:attrNameLst>
                                          <p:attrName>style.color</p:attrName>
                                        </p:attrNameLst>
                                      </p:cBhvr>
                                      <p:to>
                                        <p:clrVal>
                                          <a:schemeClr val="accent2"/>
                                        </p:clrVal>
                                      </p:to>
                                    </p:set>
                                    <p:set>
                                      <p:cBhvr>
                                        <p:cTn id="19" dur="250" autoRev="1" fill="hold"/>
                                        <p:tgtEl>
                                          <p:spTgt spid="46127"/>
                                        </p:tgtEl>
                                        <p:attrNameLst>
                                          <p:attrName>fillcolor</p:attrName>
                                        </p:attrNameLst>
                                      </p:cBhvr>
                                      <p:to>
                                        <p:clrVal>
                                          <a:schemeClr val="accent2"/>
                                        </p:clrVal>
                                      </p:to>
                                    </p:set>
                                    <p:set>
                                      <p:cBhvr>
                                        <p:cTn id="20" dur="250" autoRev="1" fill="hold"/>
                                        <p:tgtEl>
                                          <p:spTgt spid="46127"/>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6130"/>
                                        </p:tgtEl>
                                        <p:attrNameLst>
                                          <p:attrName>style.visibility</p:attrName>
                                        </p:attrNameLst>
                                      </p:cBhvr>
                                      <p:to>
                                        <p:strVal val="visible"/>
                                      </p:to>
                                    </p:set>
                                    <p:animEffect transition="in" filter="slide(fromBottom)">
                                      <p:cBhvr>
                                        <p:cTn id="25" dur="1000"/>
                                        <p:tgtEl>
                                          <p:spTgt spid="4613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46132"/>
                                        </p:tgtEl>
                                        <p:attrNameLst>
                                          <p:attrName>style.visibility</p:attrName>
                                        </p:attrNameLst>
                                      </p:cBhvr>
                                      <p:to>
                                        <p:strVal val="visible"/>
                                      </p:to>
                                    </p:set>
                                    <p:animEffect transition="in" filter="slide(fromBottom)">
                                      <p:cBhvr>
                                        <p:cTn id="30" dur="1000"/>
                                        <p:tgtEl>
                                          <p:spTgt spid="4613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46146"/>
                                        </p:tgtEl>
                                        <p:attrNameLst>
                                          <p:attrName>style.visibility</p:attrName>
                                        </p:attrNameLst>
                                      </p:cBhvr>
                                      <p:to>
                                        <p:strVal val="visible"/>
                                      </p:to>
                                    </p:set>
                                    <p:animEffect transition="in" filter="slide(fromBottom)">
                                      <p:cBhvr>
                                        <p:cTn id="35" dur="1000"/>
                                        <p:tgtEl>
                                          <p:spTgt spid="4614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6147"/>
                                        </p:tgtEl>
                                        <p:attrNameLst>
                                          <p:attrName>style.visibility</p:attrName>
                                        </p:attrNameLst>
                                      </p:cBhvr>
                                      <p:to>
                                        <p:strVal val="visible"/>
                                      </p:to>
                                    </p:set>
                                    <p:animEffect transition="in" filter="wipe(left)">
                                      <p:cBhvr>
                                        <p:cTn id="40" dur="500"/>
                                        <p:tgtEl>
                                          <p:spTgt spid="46147"/>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46141"/>
                                        </p:tgtEl>
                                        <p:attrNameLst>
                                          <p:attrName>style.visibility</p:attrName>
                                        </p:attrNameLst>
                                      </p:cBhvr>
                                      <p:to>
                                        <p:strVal val="visible"/>
                                      </p:to>
                                    </p:set>
                                    <p:animEffect transition="in" filter="slide(fromBottom)">
                                      <p:cBhvr>
                                        <p:cTn id="45" dur="1000"/>
                                        <p:tgtEl>
                                          <p:spTgt spid="46141"/>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8" fill="hold" nodeType="clickEffect">
                                  <p:stCondLst>
                                    <p:cond delay="0"/>
                                  </p:stCondLst>
                                  <p:childTnLst>
                                    <p:set>
                                      <p:cBhvr>
                                        <p:cTn id="49" dur="1" fill="hold">
                                          <p:stCondLst>
                                            <p:cond delay="0"/>
                                          </p:stCondLst>
                                        </p:cTn>
                                        <p:tgtEl>
                                          <p:spTgt spid="46170"/>
                                        </p:tgtEl>
                                        <p:attrNameLst>
                                          <p:attrName>style.visibility</p:attrName>
                                        </p:attrNameLst>
                                      </p:cBhvr>
                                      <p:to>
                                        <p:strVal val="visible"/>
                                      </p:to>
                                    </p:set>
                                    <p:anim calcmode="lin" valueType="num">
                                      <p:cBhvr additive="base">
                                        <p:cTn id="50" dur="500"/>
                                        <p:tgtEl>
                                          <p:spTgt spid="46170"/>
                                        </p:tgtEl>
                                        <p:attrNameLst>
                                          <p:attrName>ppt_x</p:attrName>
                                        </p:attrNameLst>
                                      </p:cBhvr>
                                      <p:tavLst>
                                        <p:tav tm="0">
                                          <p:val>
                                            <p:strVal val="#ppt_x-#ppt_w*1.125000"/>
                                          </p:val>
                                        </p:tav>
                                        <p:tav tm="100000">
                                          <p:val>
                                            <p:strVal val="#ppt_x"/>
                                          </p:val>
                                        </p:tav>
                                      </p:tavLst>
                                    </p:anim>
                                    <p:animEffect transition="in" filter="wipe(right)">
                                      <p:cBhvr>
                                        <p:cTn id="51" dur="500"/>
                                        <p:tgtEl>
                                          <p:spTgt spid="46170"/>
                                        </p:tgtEl>
                                      </p:cBhvr>
                                    </p:animEffect>
                                  </p:childTnLst>
                                </p:cTn>
                              </p:par>
                            </p:childTnLst>
                          </p:cTn>
                        </p:par>
                      </p:childTnLst>
                    </p:cTn>
                  </p:par>
                  <p:par>
                    <p:cTn id="52" fill="hold">
                      <p:stCondLst>
                        <p:cond delay="indefinite"/>
                      </p:stCondLst>
                      <p:childTnLst>
                        <p:par>
                          <p:cTn id="53" fill="hold">
                            <p:stCondLst>
                              <p:cond delay="0"/>
                            </p:stCondLst>
                            <p:childTnLst>
                              <p:par>
                                <p:cTn id="54" presetID="12" presetClass="entr" presetSubtype="8" fill="hold" grpId="0" nodeType="clickEffect">
                                  <p:stCondLst>
                                    <p:cond delay="0"/>
                                  </p:stCondLst>
                                  <p:childTnLst>
                                    <p:set>
                                      <p:cBhvr>
                                        <p:cTn id="55" dur="1" fill="hold">
                                          <p:stCondLst>
                                            <p:cond delay="0"/>
                                          </p:stCondLst>
                                        </p:cTn>
                                        <p:tgtEl>
                                          <p:spTgt spid="46168"/>
                                        </p:tgtEl>
                                        <p:attrNameLst>
                                          <p:attrName>style.visibility</p:attrName>
                                        </p:attrNameLst>
                                      </p:cBhvr>
                                      <p:to>
                                        <p:strVal val="visible"/>
                                      </p:to>
                                    </p:set>
                                    <p:anim calcmode="lin" valueType="num">
                                      <p:cBhvr additive="base">
                                        <p:cTn id="56" dur="1000"/>
                                        <p:tgtEl>
                                          <p:spTgt spid="46168"/>
                                        </p:tgtEl>
                                        <p:attrNameLst>
                                          <p:attrName>ppt_x</p:attrName>
                                        </p:attrNameLst>
                                      </p:cBhvr>
                                      <p:tavLst>
                                        <p:tav tm="0">
                                          <p:val>
                                            <p:strVal val="#ppt_x-#ppt_w*1.125000"/>
                                          </p:val>
                                        </p:tav>
                                        <p:tav tm="100000">
                                          <p:val>
                                            <p:strVal val="#ppt_x"/>
                                          </p:val>
                                        </p:tav>
                                      </p:tavLst>
                                    </p:anim>
                                    <p:animEffect transition="in" filter="wipe(right)">
                                      <p:cBhvr>
                                        <p:cTn id="57" dur="1000"/>
                                        <p:tgtEl>
                                          <p:spTgt spid="4616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wipe(left)">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12" presetClass="entr" presetSubtype="8" fill="hold" grpId="0" nodeType="clickEffect">
                                  <p:stCondLst>
                                    <p:cond delay="0"/>
                                  </p:stCondLst>
                                  <p:childTnLst>
                                    <p:set>
                                      <p:cBhvr>
                                        <p:cTn id="66" dur="1" fill="hold">
                                          <p:stCondLst>
                                            <p:cond delay="0"/>
                                          </p:stCondLst>
                                        </p:cTn>
                                        <p:tgtEl>
                                          <p:spTgt spid="46166"/>
                                        </p:tgtEl>
                                        <p:attrNameLst>
                                          <p:attrName>style.visibility</p:attrName>
                                        </p:attrNameLst>
                                      </p:cBhvr>
                                      <p:to>
                                        <p:strVal val="visible"/>
                                      </p:to>
                                    </p:set>
                                    <p:anim calcmode="lin" valueType="num">
                                      <p:cBhvr additive="base">
                                        <p:cTn id="67" dur="1000"/>
                                        <p:tgtEl>
                                          <p:spTgt spid="46166"/>
                                        </p:tgtEl>
                                        <p:attrNameLst>
                                          <p:attrName>ppt_x</p:attrName>
                                        </p:attrNameLst>
                                      </p:cBhvr>
                                      <p:tavLst>
                                        <p:tav tm="0">
                                          <p:val>
                                            <p:strVal val="#ppt_x-#ppt_w*1.125000"/>
                                          </p:val>
                                        </p:tav>
                                        <p:tav tm="100000">
                                          <p:val>
                                            <p:strVal val="#ppt_x"/>
                                          </p:val>
                                        </p:tav>
                                      </p:tavLst>
                                    </p:anim>
                                    <p:animEffect transition="in" filter="wipe(right)">
                                      <p:cBhvr>
                                        <p:cTn id="68" dur="1000"/>
                                        <p:tgtEl>
                                          <p:spTgt spid="4616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46142"/>
                                        </p:tgtEl>
                                        <p:attrNameLst>
                                          <p:attrName>style.visibility</p:attrName>
                                        </p:attrNameLst>
                                      </p:cBhvr>
                                      <p:to>
                                        <p:strVal val="visible"/>
                                      </p:to>
                                    </p:set>
                                    <p:animEffect transition="in" filter="slide(fromBottom)">
                                      <p:cBhvr>
                                        <p:cTn id="73" dur="1000"/>
                                        <p:tgtEl>
                                          <p:spTgt spid="46142"/>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8"/>
                                        </p:tgtEl>
                                        <p:attrNameLst>
                                          <p:attrName>style.visibility</p:attrName>
                                        </p:attrNameLst>
                                      </p:cBhvr>
                                      <p:to>
                                        <p:strVal val="visible"/>
                                      </p:to>
                                    </p:set>
                                    <p:animEffect transition="in" filter="wipe(left)">
                                      <p:cBhvr>
                                        <p:cTn id="78" dur="500"/>
                                        <p:tgtEl>
                                          <p:spTgt spid="8"/>
                                        </p:tgtEl>
                                      </p:cBhvr>
                                    </p:animEffect>
                                  </p:childTnLst>
                                </p:cTn>
                              </p:par>
                            </p:childTnLst>
                          </p:cTn>
                        </p:par>
                      </p:childTnLst>
                    </p:cTn>
                  </p:par>
                  <p:par>
                    <p:cTn id="79" fill="hold">
                      <p:stCondLst>
                        <p:cond delay="indefinite"/>
                      </p:stCondLst>
                      <p:childTnLst>
                        <p:par>
                          <p:cTn id="80" fill="hold">
                            <p:stCondLst>
                              <p:cond delay="0"/>
                            </p:stCondLst>
                            <p:childTnLst>
                              <p:par>
                                <p:cTn id="81" presetID="12" presetClass="entr" presetSubtype="8" fill="hold" grpId="0" nodeType="clickEffect">
                                  <p:stCondLst>
                                    <p:cond delay="0"/>
                                  </p:stCondLst>
                                  <p:childTnLst>
                                    <p:set>
                                      <p:cBhvr>
                                        <p:cTn id="82" dur="1" fill="hold">
                                          <p:stCondLst>
                                            <p:cond delay="0"/>
                                          </p:stCondLst>
                                        </p:cTn>
                                        <p:tgtEl>
                                          <p:spTgt spid="46167"/>
                                        </p:tgtEl>
                                        <p:attrNameLst>
                                          <p:attrName>style.visibility</p:attrName>
                                        </p:attrNameLst>
                                      </p:cBhvr>
                                      <p:to>
                                        <p:strVal val="visible"/>
                                      </p:to>
                                    </p:set>
                                    <p:anim calcmode="lin" valueType="num">
                                      <p:cBhvr additive="base">
                                        <p:cTn id="83" dur="1000"/>
                                        <p:tgtEl>
                                          <p:spTgt spid="46167"/>
                                        </p:tgtEl>
                                        <p:attrNameLst>
                                          <p:attrName>ppt_x</p:attrName>
                                        </p:attrNameLst>
                                      </p:cBhvr>
                                      <p:tavLst>
                                        <p:tav tm="0">
                                          <p:val>
                                            <p:strVal val="#ppt_x-#ppt_w*1.125000"/>
                                          </p:val>
                                        </p:tav>
                                        <p:tav tm="100000">
                                          <p:val>
                                            <p:strVal val="#ppt_x"/>
                                          </p:val>
                                        </p:tav>
                                      </p:tavLst>
                                    </p:anim>
                                    <p:animEffect transition="in" filter="wipe(right)">
                                      <p:cBhvr>
                                        <p:cTn id="84" dur="1000"/>
                                        <p:tgtEl>
                                          <p:spTgt spid="46167"/>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10"/>
                                        </p:tgtEl>
                                        <p:attrNameLst>
                                          <p:attrName>style.visibility</p:attrName>
                                        </p:attrNameLst>
                                      </p:cBhvr>
                                      <p:to>
                                        <p:strVal val="visible"/>
                                      </p:to>
                                    </p:set>
                                    <p:animEffect transition="in" filter="wipe(left)">
                                      <p:cBhvr>
                                        <p:cTn id="89" dur="500"/>
                                        <p:tgtEl>
                                          <p:spTgt spid="10"/>
                                        </p:tgtEl>
                                      </p:cBhvr>
                                    </p:animEffect>
                                  </p:childTnLst>
                                </p:cTn>
                              </p:par>
                            </p:childTnLst>
                          </p:cTn>
                        </p:par>
                      </p:childTnLst>
                    </p:cTn>
                  </p:par>
                  <p:par>
                    <p:cTn id="90" fill="hold">
                      <p:stCondLst>
                        <p:cond delay="indefinite"/>
                      </p:stCondLst>
                      <p:childTnLst>
                        <p:par>
                          <p:cTn id="91" fill="hold">
                            <p:stCondLst>
                              <p:cond delay="0"/>
                            </p:stCondLst>
                            <p:childTnLst>
                              <p:par>
                                <p:cTn id="92" presetID="12" presetClass="entr" presetSubtype="8" fill="hold" grpId="0" nodeType="clickEffect">
                                  <p:stCondLst>
                                    <p:cond delay="0"/>
                                  </p:stCondLst>
                                  <p:childTnLst>
                                    <p:set>
                                      <p:cBhvr>
                                        <p:cTn id="93" dur="1" fill="hold">
                                          <p:stCondLst>
                                            <p:cond delay="0"/>
                                          </p:stCondLst>
                                        </p:cTn>
                                        <p:tgtEl>
                                          <p:spTgt spid="46165"/>
                                        </p:tgtEl>
                                        <p:attrNameLst>
                                          <p:attrName>style.visibility</p:attrName>
                                        </p:attrNameLst>
                                      </p:cBhvr>
                                      <p:to>
                                        <p:strVal val="visible"/>
                                      </p:to>
                                    </p:set>
                                    <p:anim calcmode="lin" valueType="num">
                                      <p:cBhvr additive="base">
                                        <p:cTn id="94" dur="1000"/>
                                        <p:tgtEl>
                                          <p:spTgt spid="46165"/>
                                        </p:tgtEl>
                                        <p:attrNameLst>
                                          <p:attrName>ppt_x</p:attrName>
                                        </p:attrNameLst>
                                      </p:cBhvr>
                                      <p:tavLst>
                                        <p:tav tm="0">
                                          <p:val>
                                            <p:strVal val="#ppt_x-#ppt_w*1.125000"/>
                                          </p:val>
                                        </p:tav>
                                        <p:tav tm="100000">
                                          <p:val>
                                            <p:strVal val="#ppt_x"/>
                                          </p:val>
                                        </p:tav>
                                      </p:tavLst>
                                    </p:anim>
                                    <p:animEffect transition="in" filter="wipe(right)">
                                      <p:cBhvr>
                                        <p:cTn id="95" dur="1000"/>
                                        <p:tgtEl>
                                          <p:spTgt spid="46165"/>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2" presetClass="entr" presetSubtype="4" fill="hold" nodeType="clickEffect">
                                  <p:stCondLst>
                                    <p:cond delay="0"/>
                                  </p:stCondLst>
                                  <p:childTnLst>
                                    <p:set>
                                      <p:cBhvr>
                                        <p:cTn id="99" dur="1" fill="hold">
                                          <p:stCondLst>
                                            <p:cond delay="0"/>
                                          </p:stCondLst>
                                        </p:cTn>
                                        <p:tgtEl>
                                          <p:spTgt spid="46143"/>
                                        </p:tgtEl>
                                        <p:attrNameLst>
                                          <p:attrName>style.visibility</p:attrName>
                                        </p:attrNameLst>
                                      </p:cBhvr>
                                      <p:to>
                                        <p:strVal val="visible"/>
                                      </p:to>
                                    </p:set>
                                    <p:animEffect transition="in" filter="slide(fromBottom)">
                                      <p:cBhvr>
                                        <p:cTn id="100" dur="1000"/>
                                        <p:tgtEl>
                                          <p:spTgt spid="46143"/>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nodeType="clickEffect">
                                  <p:stCondLst>
                                    <p:cond delay="0"/>
                                  </p:stCondLst>
                                  <p:childTnLst>
                                    <p:set>
                                      <p:cBhvr>
                                        <p:cTn id="104" dur="1" fill="hold">
                                          <p:stCondLst>
                                            <p:cond delay="0"/>
                                          </p:stCondLst>
                                        </p:cTn>
                                        <p:tgtEl>
                                          <p:spTgt spid="12"/>
                                        </p:tgtEl>
                                        <p:attrNameLst>
                                          <p:attrName>style.visibility</p:attrName>
                                        </p:attrNameLst>
                                      </p:cBhvr>
                                      <p:to>
                                        <p:strVal val="visible"/>
                                      </p:to>
                                    </p:set>
                                    <p:animEffect transition="in" filter="wipe(left)">
                                      <p:cBhvr>
                                        <p:cTn id="105" dur="500"/>
                                        <p:tgtEl>
                                          <p:spTgt spid="12"/>
                                        </p:tgtEl>
                                      </p:cBhvr>
                                    </p:animEffect>
                                  </p:childTnLst>
                                </p:cTn>
                              </p:par>
                            </p:childTnLst>
                          </p:cTn>
                        </p:par>
                      </p:childTnLst>
                    </p:cTn>
                  </p:par>
                  <p:par>
                    <p:cTn id="106" fill="hold">
                      <p:stCondLst>
                        <p:cond delay="indefinite"/>
                      </p:stCondLst>
                      <p:childTnLst>
                        <p:par>
                          <p:cTn id="107" fill="hold">
                            <p:stCondLst>
                              <p:cond delay="0"/>
                            </p:stCondLst>
                            <p:childTnLst>
                              <p:par>
                                <p:cTn id="108" presetID="12" presetClass="entr" presetSubtype="8" fill="hold" grpId="0" nodeType="clickEffect">
                                  <p:stCondLst>
                                    <p:cond delay="0"/>
                                  </p:stCondLst>
                                  <p:childTnLst>
                                    <p:set>
                                      <p:cBhvr>
                                        <p:cTn id="109" dur="1" fill="hold">
                                          <p:stCondLst>
                                            <p:cond delay="0"/>
                                          </p:stCondLst>
                                        </p:cTn>
                                        <p:tgtEl>
                                          <p:spTgt spid="46180"/>
                                        </p:tgtEl>
                                        <p:attrNameLst>
                                          <p:attrName>style.visibility</p:attrName>
                                        </p:attrNameLst>
                                      </p:cBhvr>
                                      <p:to>
                                        <p:strVal val="visible"/>
                                      </p:to>
                                    </p:set>
                                    <p:anim calcmode="lin" valueType="num">
                                      <p:cBhvr additive="base">
                                        <p:cTn id="110" dur="1000"/>
                                        <p:tgtEl>
                                          <p:spTgt spid="46180"/>
                                        </p:tgtEl>
                                        <p:attrNameLst>
                                          <p:attrName>ppt_x</p:attrName>
                                        </p:attrNameLst>
                                      </p:cBhvr>
                                      <p:tavLst>
                                        <p:tav tm="0">
                                          <p:val>
                                            <p:strVal val="#ppt_x-#ppt_w*1.125000"/>
                                          </p:val>
                                        </p:tav>
                                        <p:tav tm="100000">
                                          <p:val>
                                            <p:strVal val="#ppt_x"/>
                                          </p:val>
                                        </p:tav>
                                      </p:tavLst>
                                    </p:anim>
                                    <p:animEffect transition="in" filter="wipe(right)">
                                      <p:cBhvr>
                                        <p:cTn id="111" dur="1000"/>
                                        <p:tgtEl>
                                          <p:spTgt spid="46180"/>
                                        </p:tgtEl>
                                      </p:cBhvr>
                                    </p:animEffect>
                                  </p:childTnLst>
                                </p:cTn>
                              </p:par>
                            </p:childTnLst>
                          </p:cTn>
                        </p:par>
                      </p:childTnLst>
                    </p:cTn>
                  </p:par>
                  <p:par>
                    <p:cTn id="112" fill="hold">
                      <p:stCondLst>
                        <p:cond delay="indefinite"/>
                      </p:stCondLst>
                      <p:childTnLst>
                        <p:par>
                          <p:cTn id="113" fill="hold">
                            <p:stCondLst>
                              <p:cond delay="0"/>
                            </p:stCondLst>
                            <p:childTnLst>
                              <p:par>
                                <p:cTn id="114" presetID="12" presetClass="entr" presetSubtype="8" fill="hold" nodeType="clickEffect">
                                  <p:stCondLst>
                                    <p:cond delay="0"/>
                                  </p:stCondLst>
                                  <p:childTnLst>
                                    <p:set>
                                      <p:cBhvr>
                                        <p:cTn id="115" dur="1" fill="hold">
                                          <p:stCondLst>
                                            <p:cond delay="0"/>
                                          </p:stCondLst>
                                        </p:cTn>
                                        <p:tgtEl>
                                          <p:spTgt spid="46186"/>
                                        </p:tgtEl>
                                        <p:attrNameLst>
                                          <p:attrName>style.visibility</p:attrName>
                                        </p:attrNameLst>
                                      </p:cBhvr>
                                      <p:to>
                                        <p:strVal val="visible"/>
                                      </p:to>
                                    </p:set>
                                    <p:anim calcmode="lin" valueType="num">
                                      <p:cBhvr additive="base">
                                        <p:cTn id="116" dur="500"/>
                                        <p:tgtEl>
                                          <p:spTgt spid="46186"/>
                                        </p:tgtEl>
                                        <p:attrNameLst>
                                          <p:attrName>ppt_x</p:attrName>
                                        </p:attrNameLst>
                                      </p:cBhvr>
                                      <p:tavLst>
                                        <p:tav tm="0">
                                          <p:val>
                                            <p:strVal val="#ppt_x-#ppt_w*1.125000"/>
                                          </p:val>
                                        </p:tav>
                                        <p:tav tm="100000">
                                          <p:val>
                                            <p:strVal val="#ppt_x"/>
                                          </p:val>
                                        </p:tav>
                                      </p:tavLst>
                                    </p:anim>
                                    <p:animEffect transition="in" filter="wipe(right)">
                                      <p:cBhvr>
                                        <p:cTn id="117" dur="500"/>
                                        <p:tgtEl>
                                          <p:spTgt spid="46186"/>
                                        </p:tgtEl>
                                      </p:cBhvr>
                                    </p:animEffect>
                                  </p:childTnLst>
                                </p:cTn>
                              </p:par>
                            </p:childTnLst>
                          </p:cTn>
                        </p:par>
                      </p:childTnLst>
                    </p:cTn>
                  </p:par>
                  <p:par>
                    <p:cTn id="118" fill="hold">
                      <p:stCondLst>
                        <p:cond delay="indefinite"/>
                      </p:stCondLst>
                      <p:childTnLst>
                        <p:par>
                          <p:cTn id="119" fill="hold">
                            <p:stCondLst>
                              <p:cond delay="0"/>
                            </p:stCondLst>
                            <p:childTnLst>
                              <p:par>
                                <p:cTn id="120" presetID="12" presetClass="entr" presetSubtype="8" fill="hold" grpId="0" nodeType="clickEffect">
                                  <p:stCondLst>
                                    <p:cond delay="0"/>
                                  </p:stCondLst>
                                  <p:childTnLst>
                                    <p:set>
                                      <p:cBhvr>
                                        <p:cTn id="121" dur="1" fill="hold">
                                          <p:stCondLst>
                                            <p:cond delay="0"/>
                                          </p:stCondLst>
                                        </p:cTn>
                                        <p:tgtEl>
                                          <p:spTgt spid="46181"/>
                                        </p:tgtEl>
                                        <p:attrNameLst>
                                          <p:attrName>style.visibility</p:attrName>
                                        </p:attrNameLst>
                                      </p:cBhvr>
                                      <p:to>
                                        <p:strVal val="visible"/>
                                      </p:to>
                                    </p:set>
                                    <p:anim calcmode="lin" valueType="num">
                                      <p:cBhvr additive="base">
                                        <p:cTn id="122" dur="1000"/>
                                        <p:tgtEl>
                                          <p:spTgt spid="46181"/>
                                        </p:tgtEl>
                                        <p:attrNameLst>
                                          <p:attrName>ppt_x</p:attrName>
                                        </p:attrNameLst>
                                      </p:cBhvr>
                                      <p:tavLst>
                                        <p:tav tm="0">
                                          <p:val>
                                            <p:strVal val="#ppt_x-#ppt_w*1.125000"/>
                                          </p:val>
                                        </p:tav>
                                        <p:tav tm="100000">
                                          <p:val>
                                            <p:strVal val="#ppt_x"/>
                                          </p:val>
                                        </p:tav>
                                      </p:tavLst>
                                    </p:anim>
                                    <p:animEffect transition="in" filter="wipe(right)">
                                      <p:cBhvr>
                                        <p:cTn id="123" dur="1000"/>
                                        <p:tgtEl>
                                          <p:spTgt spid="46181"/>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nodeType="clickEffect">
                                  <p:stCondLst>
                                    <p:cond delay="0"/>
                                  </p:stCondLst>
                                  <p:childTnLst>
                                    <p:set>
                                      <p:cBhvr>
                                        <p:cTn id="127" dur="1" fill="hold">
                                          <p:stCondLst>
                                            <p:cond delay="0"/>
                                          </p:stCondLst>
                                        </p:cTn>
                                        <p:tgtEl>
                                          <p:spTgt spid="46145"/>
                                        </p:tgtEl>
                                        <p:attrNameLst>
                                          <p:attrName>style.visibility</p:attrName>
                                        </p:attrNameLst>
                                      </p:cBhvr>
                                      <p:to>
                                        <p:strVal val="visible"/>
                                      </p:to>
                                    </p:set>
                                    <p:animEffect transition="in" filter="slide(fromBottom)">
                                      <p:cBhvr>
                                        <p:cTn id="128" dur="1000"/>
                                        <p:tgtEl>
                                          <p:spTgt spid="46145"/>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childTnLst>
                                    <p:set>
                                      <p:cBhvr>
                                        <p:cTn id="132" dur="1" fill="hold">
                                          <p:stCondLst>
                                            <p:cond delay="0"/>
                                          </p:stCondLst>
                                        </p:cTn>
                                        <p:tgtEl>
                                          <p:spTgt spid="17"/>
                                        </p:tgtEl>
                                        <p:attrNameLst>
                                          <p:attrName>style.visibility</p:attrName>
                                        </p:attrNameLst>
                                      </p:cBhvr>
                                      <p:to>
                                        <p:strVal val="visible"/>
                                      </p:to>
                                    </p:set>
                                    <p:animEffect transition="in" filter="wipe(left)">
                                      <p:cBhvr>
                                        <p:cTn id="133" dur="500"/>
                                        <p:tgtEl>
                                          <p:spTgt spid="17"/>
                                        </p:tgtEl>
                                      </p:cBhvr>
                                    </p:animEffect>
                                  </p:childTnLst>
                                </p:cTn>
                              </p:par>
                            </p:childTnLst>
                          </p:cTn>
                        </p:par>
                      </p:childTnLst>
                    </p:cTn>
                  </p:par>
                  <p:par>
                    <p:cTn id="134" fill="hold">
                      <p:stCondLst>
                        <p:cond delay="indefinite"/>
                      </p:stCondLst>
                      <p:childTnLst>
                        <p:par>
                          <p:cTn id="135" fill="hold">
                            <p:stCondLst>
                              <p:cond delay="0"/>
                            </p:stCondLst>
                            <p:childTnLst>
                              <p:par>
                                <p:cTn id="136" presetID="12" presetClass="entr" presetSubtype="8" fill="hold" grpId="0" nodeType="clickEffect">
                                  <p:stCondLst>
                                    <p:cond delay="0"/>
                                  </p:stCondLst>
                                  <p:childTnLst>
                                    <p:set>
                                      <p:cBhvr>
                                        <p:cTn id="137" dur="1" fill="hold">
                                          <p:stCondLst>
                                            <p:cond delay="0"/>
                                          </p:stCondLst>
                                        </p:cTn>
                                        <p:tgtEl>
                                          <p:spTgt spid="46182"/>
                                        </p:tgtEl>
                                        <p:attrNameLst>
                                          <p:attrName>style.visibility</p:attrName>
                                        </p:attrNameLst>
                                      </p:cBhvr>
                                      <p:to>
                                        <p:strVal val="visible"/>
                                      </p:to>
                                    </p:set>
                                    <p:anim calcmode="lin" valueType="num">
                                      <p:cBhvr additive="base">
                                        <p:cTn id="138" dur="1000"/>
                                        <p:tgtEl>
                                          <p:spTgt spid="46182"/>
                                        </p:tgtEl>
                                        <p:attrNameLst>
                                          <p:attrName>ppt_x</p:attrName>
                                        </p:attrNameLst>
                                      </p:cBhvr>
                                      <p:tavLst>
                                        <p:tav tm="0">
                                          <p:val>
                                            <p:strVal val="#ppt_x-#ppt_w*1.125000"/>
                                          </p:val>
                                        </p:tav>
                                        <p:tav tm="100000">
                                          <p:val>
                                            <p:strVal val="#ppt_x"/>
                                          </p:val>
                                        </p:tav>
                                      </p:tavLst>
                                    </p:anim>
                                    <p:animEffect transition="in" filter="wipe(right)">
                                      <p:cBhvr>
                                        <p:cTn id="139" dur="1000"/>
                                        <p:tgtEl>
                                          <p:spTgt spid="46182"/>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nodeType="clickEffect">
                                  <p:stCondLst>
                                    <p:cond delay="0"/>
                                  </p:stCondLst>
                                  <p:childTnLst>
                                    <p:set>
                                      <p:cBhvr>
                                        <p:cTn id="143" dur="1" fill="hold">
                                          <p:stCondLst>
                                            <p:cond delay="0"/>
                                          </p:stCondLst>
                                        </p:cTn>
                                        <p:tgtEl>
                                          <p:spTgt spid="21"/>
                                        </p:tgtEl>
                                        <p:attrNameLst>
                                          <p:attrName>style.visibility</p:attrName>
                                        </p:attrNameLst>
                                      </p:cBhvr>
                                      <p:to>
                                        <p:strVal val="visible"/>
                                      </p:to>
                                    </p:set>
                                    <p:animEffect transition="in" filter="wipe(left)">
                                      <p:cBhvr>
                                        <p:cTn id="144" dur="500"/>
                                        <p:tgtEl>
                                          <p:spTgt spid="21"/>
                                        </p:tgtEl>
                                      </p:cBhvr>
                                    </p:animEffect>
                                  </p:childTnLst>
                                </p:cTn>
                              </p:par>
                            </p:childTnLst>
                          </p:cTn>
                        </p:par>
                      </p:childTnLst>
                    </p:cTn>
                  </p:par>
                  <p:par>
                    <p:cTn id="145" fill="hold">
                      <p:stCondLst>
                        <p:cond delay="indefinite"/>
                      </p:stCondLst>
                      <p:childTnLst>
                        <p:par>
                          <p:cTn id="146" fill="hold">
                            <p:stCondLst>
                              <p:cond delay="0"/>
                            </p:stCondLst>
                            <p:childTnLst>
                              <p:par>
                                <p:cTn id="147" presetID="12" presetClass="entr" presetSubtype="8" fill="hold" grpId="0" nodeType="clickEffect">
                                  <p:stCondLst>
                                    <p:cond delay="0"/>
                                  </p:stCondLst>
                                  <p:childTnLst>
                                    <p:set>
                                      <p:cBhvr>
                                        <p:cTn id="148" dur="1" fill="hold">
                                          <p:stCondLst>
                                            <p:cond delay="0"/>
                                          </p:stCondLst>
                                        </p:cTn>
                                        <p:tgtEl>
                                          <p:spTgt spid="46183"/>
                                        </p:tgtEl>
                                        <p:attrNameLst>
                                          <p:attrName>style.visibility</p:attrName>
                                        </p:attrNameLst>
                                      </p:cBhvr>
                                      <p:to>
                                        <p:strVal val="visible"/>
                                      </p:to>
                                    </p:set>
                                    <p:anim calcmode="lin" valueType="num">
                                      <p:cBhvr additive="base">
                                        <p:cTn id="149" dur="1000"/>
                                        <p:tgtEl>
                                          <p:spTgt spid="46183"/>
                                        </p:tgtEl>
                                        <p:attrNameLst>
                                          <p:attrName>ppt_x</p:attrName>
                                        </p:attrNameLst>
                                      </p:cBhvr>
                                      <p:tavLst>
                                        <p:tav tm="0">
                                          <p:val>
                                            <p:strVal val="#ppt_x-#ppt_w*1.125000"/>
                                          </p:val>
                                        </p:tav>
                                        <p:tav tm="100000">
                                          <p:val>
                                            <p:strVal val="#ppt_x"/>
                                          </p:val>
                                        </p:tav>
                                      </p:tavLst>
                                    </p:anim>
                                    <p:animEffect transition="in" filter="wipe(right)">
                                      <p:cBhvr>
                                        <p:cTn id="150" dur="1000"/>
                                        <p:tgtEl>
                                          <p:spTgt spid="46183"/>
                                        </p:tgtEl>
                                      </p:cBhvr>
                                    </p:animEffect>
                                  </p:childTnLst>
                                </p:cTn>
                              </p:par>
                            </p:childTnLst>
                          </p:cTn>
                        </p:par>
                      </p:childTnLst>
                    </p:cTn>
                  </p:par>
                  <p:par>
                    <p:cTn id="151" fill="hold">
                      <p:stCondLst>
                        <p:cond delay="indefinite"/>
                      </p:stCondLst>
                      <p:childTnLst>
                        <p:par>
                          <p:cTn id="152" fill="hold">
                            <p:stCondLst>
                              <p:cond delay="0"/>
                            </p:stCondLst>
                            <p:childTnLst>
                              <p:par>
                                <p:cTn id="153" presetID="2" presetClass="entr" presetSubtype="8" fill="hold" grpId="0" nodeType="clickEffect">
                                  <p:stCondLst>
                                    <p:cond delay="0"/>
                                  </p:stCondLst>
                                  <p:childTnLst>
                                    <p:set>
                                      <p:cBhvr>
                                        <p:cTn id="154" dur="1" fill="hold">
                                          <p:stCondLst>
                                            <p:cond delay="0"/>
                                          </p:stCondLst>
                                        </p:cTn>
                                        <p:tgtEl>
                                          <p:spTgt spid="46176"/>
                                        </p:tgtEl>
                                        <p:attrNameLst>
                                          <p:attrName>style.visibility</p:attrName>
                                        </p:attrNameLst>
                                      </p:cBhvr>
                                      <p:to>
                                        <p:strVal val="visible"/>
                                      </p:to>
                                    </p:set>
                                    <p:anim calcmode="lin" valueType="num">
                                      <p:cBhvr additive="base">
                                        <p:cTn id="155" dur="1000" fill="hold"/>
                                        <p:tgtEl>
                                          <p:spTgt spid="46176"/>
                                        </p:tgtEl>
                                        <p:attrNameLst>
                                          <p:attrName>ppt_x</p:attrName>
                                        </p:attrNameLst>
                                      </p:cBhvr>
                                      <p:tavLst>
                                        <p:tav tm="0">
                                          <p:val>
                                            <p:strVal val="0-#ppt_w/2"/>
                                          </p:val>
                                        </p:tav>
                                        <p:tav tm="100000">
                                          <p:val>
                                            <p:strVal val="#ppt_x"/>
                                          </p:val>
                                        </p:tav>
                                      </p:tavLst>
                                    </p:anim>
                                    <p:anim calcmode="lin" valueType="num">
                                      <p:cBhvr additive="base">
                                        <p:cTn id="156" dur="1000" fill="hold"/>
                                        <p:tgtEl>
                                          <p:spTgt spid="461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animBg="1"/>
      <p:bldP spid="46085" grpId="0" animBg="1"/>
      <p:bldP spid="46127" grpId="0"/>
      <p:bldP spid="46130" grpId="0"/>
      <p:bldP spid="46132" grpId="0"/>
      <p:bldP spid="46141" grpId="0" animBg="1"/>
      <p:bldP spid="46142" grpId="0" animBg="1"/>
      <p:bldP spid="46165" grpId="0" animBg="1"/>
      <p:bldP spid="46166" grpId="0" animBg="1"/>
      <p:bldP spid="46167" grpId="0" animBg="1"/>
      <p:bldP spid="46168" grpId="0" animBg="1"/>
      <p:bldP spid="46176" grpId="0" animBg="1"/>
      <p:bldP spid="46180" grpId="0" animBg="1"/>
      <p:bldP spid="46181" grpId="0" animBg="1"/>
      <p:bldP spid="46182" grpId="0" animBg="1"/>
      <p:bldP spid="4618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D1D937ED-95BF-4A23-AD24-2E7AE835630E}"/>
              </a:ext>
            </a:extLst>
          </p:cNvPr>
          <p:cNvSpPr>
            <a:spLocks noGrp="1" noChangeArrowheads="1"/>
          </p:cNvSpPr>
          <p:nvPr>
            <p:ph type="title"/>
          </p:nvPr>
        </p:nvSpPr>
        <p:spPr>
          <a:xfrm>
            <a:off x="36000" y="40944"/>
            <a:ext cx="9072000" cy="612000"/>
          </a:xfrm>
          <a:ln>
            <a:solidFill>
              <a:srgbClr val="FFCC66"/>
            </a:solidFill>
          </a:ln>
        </p:spPr>
        <p:txBody>
          <a:bodyPr/>
          <a:lstStyle/>
          <a:p>
            <a:pPr eaLnBrk="1" hangingPunct="1">
              <a:defRPr/>
            </a:pPr>
            <a:r>
              <a:rPr lang="it-IT" sz="2000">
                <a:solidFill>
                  <a:schemeClr val="tx1"/>
                </a:solidFill>
                <a:latin typeface="Comic Sans MS" pitchFamily="66" charset="0"/>
              </a:rPr>
              <a:t>                 Tipologia della retta:“ </a:t>
            </a:r>
            <a:r>
              <a:rPr lang="it-IT" sz="2000">
                <a:solidFill>
                  <a:schemeClr val="accent2"/>
                </a:solidFill>
                <a:latin typeface="Comic Sans MS" pitchFamily="66" charset="0"/>
              </a:rPr>
              <a:t>retta proiettante in 1</a:t>
            </a:r>
            <a:r>
              <a:rPr lang="it-IT" sz="2000" baseline="30000">
                <a:solidFill>
                  <a:schemeClr val="accent2"/>
                </a:solidFill>
                <a:latin typeface="Comic Sans MS" pitchFamily="66" charset="0"/>
              </a:rPr>
              <a:t>a</a:t>
            </a:r>
            <a:r>
              <a:rPr lang="it-IT" sz="2000">
                <a:solidFill>
                  <a:schemeClr val="accent2"/>
                </a:solidFill>
                <a:latin typeface="Comic Sans MS" pitchFamily="66" charset="0"/>
              </a:rPr>
              <a:t> proiezione</a:t>
            </a:r>
            <a:r>
              <a:rPr lang="it-IT" sz="2000">
                <a:solidFill>
                  <a:schemeClr val="tx1"/>
                </a:solidFill>
                <a:latin typeface="Comic Sans MS" pitchFamily="66" charset="0"/>
              </a:rPr>
              <a:t>”</a:t>
            </a:r>
          </a:p>
        </p:txBody>
      </p:sp>
      <p:sp>
        <p:nvSpPr>
          <p:cNvPr id="45059" name="Text Box 3">
            <a:extLst>
              <a:ext uri="{FF2B5EF4-FFF2-40B4-BE49-F238E27FC236}">
                <a16:creationId xmlns:a16="http://schemas.microsoft.com/office/drawing/2014/main" id="{2B0DAB12-CE57-479F-946D-536C79B98F08}"/>
              </a:ext>
            </a:extLst>
          </p:cNvPr>
          <p:cNvSpPr txBox="1">
            <a:spLocks noChangeArrowheads="1"/>
          </p:cNvSpPr>
          <p:nvPr/>
        </p:nvSpPr>
        <p:spPr bwMode="auto">
          <a:xfrm>
            <a:off x="36000" y="754725"/>
            <a:ext cx="9072000" cy="1231106"/>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t>Immaginiamo, invece, che un punto P si muova parallelamente a </a:t>
            </a:r>
            <a:r>
              <a:rPr lang="it-IT" altLang="it-IT" sz="1800" dirty="0">
                <a:sym typeface="Symbol" panose="05050102010706020507" pitchFamily="18" charset="2"/>
              </a:rPr>
              <a:t></a:t>
            </a:r>
            <a:r>
              <a:rPr lang="it-IT" altLang="it-IT" sz="1800" baseline="-25000" dirty="0"/>
              <a:t>2</a:t>
            </a:r>
            <a:r>
              <a:rPr lang="it-IT" altLang="it-IT" sz="1800" dirty="0"/>
              <a:t> (aggetto con valore costante) secondo una direzione ortogonale a </a:t>
            </a:r>
            <a:r>
              <a:rPr lang="it-IT" altLang="it-IT" sz="1800" dirty="0">
                <a:sym typeface="Symbol" panose="05050102010706020507" pitchFamily="18" charset="2"/>
              </a:rPr>
              <a:t></a:t>
            </a:r>
            <a:r>
              <a:rPr lang="it-IT" altLang="it-IT" sz="1800" baseline="-25000" dirty="0"/>
              <a:t>1</a:t>
            </a:r>
            <a:r>
              <a:rPr lang="it-IT" altLang="it-IT" sz="1800" dirty="0"/>
              <a:t>. In tal caso si genera una retta detta “</a:t>
            </a:r>
            <a:r>
              <a:rPr lang="it-IT" altLang="it-IT" sz="2000" b="1" u="sng" dirty="0">
                <a:solidFill>
                  <a:schemeClr val="accent2"/>
                </a:solidFill>
              </a:rPr>
              <a:t>retta proiettante in 1</a:t>
            </a:r>
            <a:r>
              <a:rPr lang="it-IT" altLang="it-IT" sz="2000" b="1" u="sng" baseline="30000" dirty="0">
                <a:solidFill>
                  <a:schemeClr val="accent2"/>
                </a:solidFill>
              </a:rPr>
              <a:t>a</a:t>
            </a:r>
            <a:r>
              <a:rPr lang="it-IT" altLang="it-IT" sz="2000" b="1" u="sng" dirty="0">
                <a:solidFill>
                  <a:schemeClr val="accent2"/>
                </a:solidFill>
              </a:rPr>
              <a:t> proiezione</a:t>
            </a:r>
            <a:r>
              <a:rPr lang="it-IT" altLang="it-IT" sz="1800" dirty="0"/>
              <a:t>” che viene definita, geometricamente e graficamente come di seguito (Fig. 37) </a:t>
            </a:r>
          </a:p>
        </p:txBody>
      </p:sp>
      <p:graphicFrame>
        <p:nvGraphicFramePr>
          <p:cNvPr id="45130" name="Group 74">
            <a:extLst>
              <a:ext uri="{FF2B5EF4-FFF2-40B4-BE49-F238E27FC236}">
                <a16:creationId xmlns:a16="http://schemas.microsoft.com/office/drawing/2014/main" id="{6CCF47B2-0097-447B-B010-2BC6B2F733D4}"/>
              </a:ext>
            </a:extLst>
          </p:cNvPr>
          <p:cNvGraphicFramePr>
            <a:graphicFrameLocks noGrp="1"/>
          </p:cNvGraphicFramePr>
          <p:nvPr>
            <p:extLst>
              <p:ext uri="{D42A27DB-BD31-4B8C-83A1-F6EECF244321}">
                <p14:modId xmlns:p14="http://schemas.microsoft.com/office/powerpoint/2010/main" val="12297396"/>
              </p:ext>
            </p:extLst>
          </p:nvPr>
        </p:nvGraphicFramePr>
        <p:xfrm>
          <a:off x="36000" y="2295525"/>
          <a:ext cx="9072000" cy="4392613"/>
        </p:xfrm>
        <a:graphic>
          <a:graphicData uri="http://schemas.openxmlformats.org/drawingml/2006/table">
            <a:tbl>
              <a:tblPr/>
              <a:tblGrid>
                <a:gridCol w="1858990">
                  <a:extLst>
                    <a:ext uri="{9D8B030D-6E8A-4147-A177-3AD203B41FA5}">
                      <a16:colId xmlns:a16="http://schemas.microsoft.com/office/drawing/2014/main" val="20000"/>
                    </a:ext>
                  </a:extLst>
                </a:gridCol>
                <a:gridCol w="2155703">
                  <a:extLst>
                    <a:ext uri="{9D8B030D-6E8A-4147-A177-3AD203B41FA5}">
                      <a16:colId xmlns:a16="http://schemas.microsoft.com/office/drawing/2014/main" val="20001"/>
                    </a:ext>
                  </a:extLst>
                </a:gridCol>
                <a:gridCol w="5057307">
                  <a:extLst>
                    <a:ext uri="{9D8B030D-6E8A-4147-A177-3AD203B41FA5}">
                      <a16:colId xmlns:a16="http://schemas.microsoft.com/office/drawing/2014/main" val="20002"/>
                    </a:ext>
                  </a:extLst>
                </a:gridCol>
              </a:tblGrid>
              <a:tr h="475570">
                <a:tc grid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15997">
                <a:tc gridSpan="2">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84361">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782774">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943139">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990772">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5"/>
                  </a:ext>
                </a:extLst>
              </a:tr>
            </a:tbl>
          </a:graphicData>
        </a:graphic>
      </p:graphicFrame>
      <p:sp>
        <p:nvSpPr>
          <p:cNvPr id="45092" name="Text Box 36">
            <a:extLst>
              <a:ext uri="{FF2B5EF4-FFF2-40B4-BE49-F238E27FC236}">
                <a16:creationId xmlns:a16="http://schemas.microsoft.com/office/drawing/2014/main" id="{D0396018-4471-44F7-A28C-F36822F314C6}"/>
              </a:ext>
            </a:extLst>
          </p:cNvPr>
          <p:cNvSpPr txBox="1">
            <a:spLocks noChangeArrowheads="1"/>
          </p:cNvSpPr>
          <p:nvPr/>
        </p:nvSpPr>
        <p:spPr bwMode="auto">
          <a:xfrm>
            <a:off x="179388" y="2349500"/>
            <a:ext cx="8785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1"/>
                </a:solidFill>
              </a:rPr>
              <a:t>Retta proiettante in 1</a:t>
            </a:r>
            <a:r>
              <a:rPr lang="it-IT" altLang="it-IT" sz="1800" baseline="30000" dirty="0">
                <a:solidFill>
                  <a:schemeClr val="bg1"/>
                </a:solidFill>
              </a:rPr>
              <a:t>a</a:t>
            </a:r>
            <a:r>
              <a:rPr lang="it-IT" altLang="it-IT" sz="1800" dirty="0">
                <a:solidFill>
                  <a:schemeClr val="bg1"/>
                </a:solidFill>
              </a:rPr>
              <a:t> proiezione</a:t>
            </a:r>
          </a:p>
        </p:txBody>
      </p:sp>
      <p:sp>
        <p:nvSpPr>
          <p:cNvPr id="2078" name="Text Box 45">
            <a:extLst>
              <a:ext uri="{FF2B5EF4-FFF2-40B4-BE49-F238E27FC236}">
                <a16:creationId xmlns:a16="http://schemas.microsoft.com/office/drawing/2014/main" id="{93A00794-B9AA-4F09-A10C-7EFCB1454262}"/>
              </a:ext>
            </a:extLst>
          </p:cNvPr>
          <p:cNvSpPr txBox="1">
            <a:spLocks noChangeArrowheads="1"/>
          </p:cNvSpPr>
          <p:nvPr/>
        </p:nvSpPr>
        <p:spPr bwMode="auto">
          <a:xfrm>
            <a:off x="4624388" y="3549650"/>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2079" name="Text Box 46">
            <a:extLst>
              <a:ext uri="{FF2B5EF4-FFF2-40B4-BE49-F238E27FC236}">
                <a16:creationId xmlns:a16="http://schemas.microsoft.com/office/drawing/2014/main" id="{42E5A198-1486-4D62-B8B8-C8F8297C89B6}"/>
              </a:ext>
            </a:extLst>
          </p:cNvPr>
          <p:cNvSpPr txBox="1">
            <a:spLocks noChangeArrowheads="1"/>
          </p:cNvSpPr>
          <p:nvPr/>
        </p:nvSpPr>
        <p:spPr bwMode="auto">
          <a:xfrm>
            <a:off x="4356100" y="3429000"/>
            <a:ext cx="3960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endParaRPr lang="it-IT" altLang="it-IT"/>
          </a:p>
        </p:txBody>
      </p:sp>
      <p:sp>
        <p:nvSpPr>
          <p:cNvPr id="45103" name="Text Box 47">
            <a:extLst>
              <a:ext uri="{FF2B5EF4-FFF2-40B4-BE49-F238E27FC236}">
                <a16:creationId xmlns:a16="http://schemas.microsoft.com/office/drawing/2014/main" id="{92B89C15-BA73-45EE-B0CD-BA390486DD91}"/>
              </a:ext>
            </a:extLst>
          </p:cNvPr>
          <p:cNvSpPr txBox="1">
            <a:spLocks noChangeArrowheads="1"/>
          </p:cNvSpPr>
          <p:nvPr/>
        </p:nvSpPr>
        <p:spPr bwMode="auto">
          <a:xfrm>
            <a:off x="68548" y="2811173"/>
            <a:ext cx="399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geometrica</a:t>
            </a:r>
          </a:p>
        </p:txBody>
      </p:sp>
      <p:sp>
        <p:nvSpPr>
          <p:cNvPr id="45104" name="Text Box 48">
            <a:extLst>
              <a:ext uri="{FF2B5EF4-FFF2-40B4-BE49-F238E27FC236}">
                <a16:creationId xmlns:a16="http://schemas.microsoft.com/office/drawing/2014/main" id="{634199F6-1207-4B79-B54F-E1773445FF24}"/>
              </a:ext>
            </a:extLst>
          </p:cNvPr>
          <p:cNvSpPr txBox="1">
            <a:spLocks noChangeArrowheads="1"/>
          </p:cNvSpPr>
          <p:nvPr/>
        </p:nvSpPr>
        <p:spPr bwMode="auto">
          <a:xfrm>
            <a:off x="4053320" y="2811173"/>
            <a:ext cx="5040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grafica</a:t>
            </a:r>
          </a:p>
        </p:txBody>
      </p:sp>
      <p:sp>
        <p:nvSpPr>
          <p:cNvPr id="2082" name="Text Box 58">
            <a:extLst>
              <a:ext uri="{FF2B5EF4-FFF2-40B4-BE49-F238E27FC236}">
                <a16:creationId xmlns:a16="http://schemas.microsoft.com/office/drawing/2014/main" id="{737F7578-35FC-4E56-AA57-8537428708A0}"/>
              </a:ext>
            </a:extLst>
          </p:cNvPr>
          <p:cNvSpPr txBox="1">
            <a:spLocks noChangeArrowheads="1"/>
          </p:cNvSpPr>
          <p:nvPr/>
        </p:nvSpPr>
        <p:spPr bwMode="auto">
          <a:xfrm>
            <a:off x="323850" y="4652963"/>
            <a:ext cx="1439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endParaRPr lang="it-IT" altLang="it-IT"/>
          </a:p>
        </p:txBody>
      </p:sp>
      <p:sp>
        <p:nvSpPr>
          <p:cNvPr id="2083" name="Rectangle 60">
            <a:extLst>
              <a:ext uri="{FF2B5EF4-FFF2-40B4-BE49-F238E27FC236}">
                <a16:creationId xmlns:a16="http://schemas.microsoft.com/office/drawing/2014/main" id="{D4CDDDCE-3C94-4A25-A32D-549E296AA0BC}"/>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2084" name="Text Box 61">
            <a:extLst>
              <a:ext uri="{FF2B5EF4-FFF2-40B4-BE49-F238E27FC236}">
                <a16:creationId xmlns:a16="http://schemas.microsoft.com/office/drawing/2014/main" id="{9AEE2F62-B224-4FD0-BF57-020E722A3B49}"/>
              </a:ext>
            </a:extLst>
          </p:cNvPr>
          <p:cNvSpPr txBox="1">
            <a:spLocks noChangeArrowheads="1"/>
          </p:cNvSpPr>
          <p:nvPr/>
        </p:nvSpPr>
        <p:spPr bwMode="auto">
          <a:xfrm>
            <a:off x="2195513" y="5876925"/>
            <a:ext cx="16557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endParaRPr lang="it-IT" altLang="it-IT"/>
          </a:p>
        </p:txBody>
      </p:sp>
      <p:sp>
        <p:nvSpPr>
          <p:cNvPr id="2085" name="Rectangle 63">
            <a:extLst>
              <a:ext uri="{FF2B5EF4-FFF2-40B4-BE49-F238E27FC236}">
                <a16:creationId xmlns:a16="http://schemas.microsoft.com/office/drawing/2014/main" id="{8399A501-3F0B-4C7D-98A9-6A4B73051910}"/>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5118" name="Object 62">
            <a:extLst>
              <a:ext uri="{FF2B5EF4-FFF2-40B4-BE49-F238E27FC236}">
                <a16:creationId xmlns:a16="http://schemas.microsoft.com/office/drawing/2014/main" id="{28C5E1E2-7053-444E-B5BC-AC0ADA2D9DDA}"/>
              </a:ext>
            </a:extLst>
          </p:cNvPr>
          <p:cNvGraphicFramePr>
            <a:graphicFrameLocks noChangeAspect="1"/>
          </p:cNvGraphicFramePr>
          <p:nvPr>
            <p:extLst>
              <p:ext uri="{D42A27DB-BD31-4B8C-83A1-F6EECF244321}">
                <p14:modId xmlns:p14="http://schemas.microsoft.com/office/powerpoint/2010/main" val="1030355123"/>
              </p:ext>
            </p:extLst>
          </p:nvPr>
        </p:nvGraphicFramePr>
        <p:xfrm>
          <a:off x="100697" y="4526933"/>
          <a:ext cx="1728000" cy="451863"/>
        </p:xfrm>
        <a:graphic>
          <a:graphicData uri="http://schemas.openxmlformats.org/presentationml/2006/ole">
            <mc:AlternateContent xmlns:mc="http://schemas.openxmlformats.org/markup-compatibility/2006">
              <mc:Choice xmlns:v="urn:schemas-microsoft-com:vml" Requires="v">
                <p:oleObj spid="_x0000_s2284" name="Equation" r:id="rId3" imgW="850900" imgH="228600" progId="Equation.3">
                  <p:embed/>
                </p:oleObj>
              </mc:Choice>
              <mc:Fallback>
                <p:oleObj name="Equation" r:id="rId3" imgW="850900" imgH="228600" progId="Equation.3">
                  <p:embed/>
                  <p:pic>
                    <p:nvPicPr>
                      <p:cNvPr id="0" name="Object 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697" y="4526933"/>
                        <a:ext cx="1728000" cy="451863"/>
                      </a:xfrm>
                      <a:prstGeom prst="rect">
                        <a:avLst/>
                      </a:prstGeom>
                      <a:solidFill>
                        <a:srgbClr val="FFCC66"/>
                      </a:solidFill>
                    </p:spPr>
                  </p:pic>
                </p:oleObj>
              </mc:Fallback>
            </mc:AlternateContent>
          </a:graphicData>
        </a:graphic>
      </p:graphicFrame>
      <p:sp>
        <p:nvSpPr>
          <p:cNvPr id="2086" name="Rectangle 65">
            <a:extLst>
              <a:ext uri="{FF2B5EF4-FFF2-40B4-BE49-F238E27FC236}">
                <a16:creationId xmlns:a16="http://schemas.microsoft.com/office/drawing/2014/main" id="{0220E7BB-1C82-41AD-BFC9-3634B27BE01C}"/>
              </a:ext>
            </a:extLst>
          </p:cNvPr>
          <p:cNvSpPr>
            <a:spLocks noChangeArrowheads="1"/>
          </p:cNvSpPr>
          <p:nvPr/>
        </p:nvSpPr>
        <p:spPr bwMode="auto">
          <a:xfrm>
            <a:off x="0" y="31956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5120" name="Object 64">
            <a:extLst>
              <a:ext uri="{FF2B5EF4-FFF2-40B4-BE49-F238E27FC236}">
                <a16:creationId xmlns:a16="http://schemas.microsoft.com/office/drawing/2014/main" id="{66886D13-556B-4512-A9E5-74E8C6CBF036}"/>
              </a:ext>
            </a:extLst>
          </p:cNvPr>
          <p:cNvGraphicFramePr>
            <a:graphicFrameLocks noChangeAspect="1"/>
          </p:cNvGraphicFramePr>
          <p:nvPr>
            <p:extLst>
              <p:ext uri="{D42A27DB-BD31-4B8C-83A1-F6EECF244321}">
                <p14:modId xmlns:p14="http://schemas.microsoft.com/office/powerpoint/2010/main" val="2972930236"/>
              </p:ext>
            </p:extLst>
          </p:nvPr>
        </p:nvGraphicFramePr>
        <p:xfrm>
          <a:off x="1996732" y="4868863"/>
          <a:ext cx="1944688" cy="720725"/>
        </p:xfrm>
        <a:graphic>
          <a:graphicData uri="http://schemas.openxmlformats.org/presentationml/2006/ole">
            <mc:AlternateContent xmlns:mc="http://schemas.openxmlformats.org/markup-compatibility/2006">
              <mc:Choice xmlns:v="urn:schemas-microsoft-com:vml" Requires="v">
                <p:oleObj spid="_x0000_s2285" name="Equation" r:id="rId5" imgW="812447" imgH="469696" progId="Equation.3">
                  <p:embed/>
                </p:oleObj>
              </mc:Choice>
              <mc:Fallback>
                <p:oleObj name="Equation" r:id="rId5" imgW="812447" imgH="469696" progId="Equation.3">
                  <p:embed/>
                  <p:pic>
                    <p:nvPicPr>
                      <p:cNvPr id="0" name="Object 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96732" y="4868863"/>
                        <a:ext cx="1944688" cy="720725"/>
                      </a:xfrm>
                      <a:prstGeom prst="rect">
                        <a:avLst/>
                      </a:prstGeom>
                      <a:solidFill>
                        <a:srgbClr val="FFCC66"/>
                      </a:solidFill>
                    </p:spPr>
                  </p:pic>
                </p:oleObj>
              </mc:Fallback>
            </mc:AlternateContent>
          </a:graphicData>
        </a:graphic>
      </p:graphicFrame>
      <p:sp>
        <p:nvSpPr>
          <p:cNvPr id="2087" name="Rectangle 68">
            <a:extLst>
              <a:ext uri="{FF2B5EF4-FFF2-40B4-BE49-F238E27FC236}">
                <a16:creationId xmlns:a16="http://schemas.microsoft.com/office/drawing/2014/main" id="{7C7C268B-3A2A-490C-9475-35D65B299621}"/>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5123" name="Object 67">
            <a:extLst>
              <a:ext uri="{FF2B5EF4-FFF2-40B4-BE49-F238E27FC236}">
                <a16:creationId xmlns:a16="http://schemas.microsoft.com/office/drawing/2014/main" id="{B119C0AE-34C2-4A60-83C7-FAF976D9BBE4}"/>
              </a:ext>
            </a:extLst>
          </p:cNvPr>
          <p:cNvGraphicFramePr>
            <a:graphicFrameLocks noChangeAspect="1"/>
          </p:cNvGraphicFramePr>
          <p:nvPr>
            <p:extLst>
              <p:ext uri="{D42A27DB-BD31-4B8C-83A1-F6EECF244321}">
                <p14:modId xmlns:p14="http://schemas.microsoft.com/office/powerpoint/2010/main" val="470903864"/>
              </p:ext>
            </p:extLst>
          </p:nvPr>
        </p:nvGraphicFramePr>
        <p:xfrm>
          <a:off x="2005785" y="5876925"/>
          <a:ext cx="1944688" cy="649288"/>
        </p:xfrm>
        <a:graphic>
          <a:graphicData uri="http://schemas.openxmlformats.org/presentationml/2006/ole">
            <mc:AlternateContent xmlns:mc="http://schemas.openxmlformats.org/markup-compatibility/2006">
              <mc:Choice xmlns:v="urn:schemas-microsoft-com:vml" Requires="v">
                <p:oleObj spid="_x0000_s2286" name="Equation" r:id="rId7" imgW="927100" imgH="482600" progId="Equation.3">
                  <p:embed/>
                </p:oleObj>
              </mc:Choice>
              <mc:Fallback>
                <p:oleObj name="Equation" r:id="rId7" imgW="927100" imgH="482600" progId="Equation.3">
                  <p:embed/>
                  <p:pic>
                    <p:nvPicPr>
                      <p:cNvPr id="0" name="Object 6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05785" y="5876925"/>
                        <a:ext cx="1944688" cy="649288"/>
                      </a:xfrm>
                      <a:prstGeom prst="rect">
                        <a:avLst/>
                      </a:prstGeom>
                      <a:solidFill>
                        <a:srgbClr val="FFCC66"/>
                      </a:solidFill>
                      <a:ln w="9525">
                        <a:solidFill>
                          <a:srgbClr val="FFCC66"/>
                        </a:solidFill>
                        <a:miter lim="800000"/>
                        <a:headEnd/>
                        <a:tailEnd/>
                      </a:ln>
                    </p:spPr>
                  </p:pic>
                </p:oleObj>
              </mc:Fallback>
            </mc:AlternateContent>
          </a:graphicData>
        </a:graphic>
      </p:graphicFrame>
      <p:sp>
        <p:nvSpPr>
          <p:cNvPr id="45125" name="Text Box 69">
            <a:extLst>
              <a:ext uri="{FF2B5EF4-FFF2-40B4-BE49-F238E27FC236}">
                <a16:creationId xmlns:a16="http://schemas.microsoft.com/office/drawing/2014/main" id="{5FF09B20-EEE4-4D81-B6DE-21989D9A59E8}"/>
              </a:ext>
            </a:extLst>
          </p:cNvPr>
          <p:cNvSpPr txBox="1">
            <a:spLocks noChangeArrowheads="1"/>
          </p:cNvSpPr>
          <p:nvPr/>
        </p:nvSpPr>
        <p:spPr bwMode="auto">
          <a:xfrm>
            <a:off x="2349629" y="3429000"/>
            <a:ext cx="1295400"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b</a:t>
            </a:r>
            <a:r>
              <a:rPr lang="it-IT" altLang="it-IT" sz="1800">
                <a:solidFill>
                  <a:schemeClr val="bg2"/>
                </a:solidFill>
                <a:sym typeface="Symbol" panose="05050102010706020507" pitchFamily="18" charset="2"/>
              </a:rPr>
              <a:t></a:t>
            </a:r>
            <a:r>
              <a:rPr lang="it-IT" altLang="it-IT" sz="1800">
                <a:solidFill>
                  <a:schemeClr val="bg2"/>
                </a:solidFill>
              </a:rPr>
              <a:t>0</a:t>
            </a:r>
            <a:r>
              <a:rPr lang="it-IT" altLang="it-IT" sz="1800">
                <a:solidFill>
                  <a:schemeClr val="bg2"/>
                </a:solidFill>
                <a:sym typeface="Symbol" panose="05050102010706020507" pitchFamily="18" charset="2"/>
              </a:rPr>
              <a:t></a:t>
            </a:r>
            <a:r>
              <a:rPr lang="it-IT" altLang="it-IT" sz="1800">
                <a:solidFill>
                  <a:schemeClr val="bg2"/>
                </a:solidFill>
              </a:rPr>
              <a:t>b’</a:t>
            </a:r>
            <a:r>
              <a:rPr lang="it-IT" altLang="it-IT"/>
              <a:t> </a:t>
            </a:r>
          </a:p>
        </p:txBody>
      </p:sp>
      <p:sp>
        <p:nvSpPr>
          <p:cNvPr id="45126" name="Text Box 70">
            <a:extLst>
              <a:ext uri="{FF2B5EF4-FFF2-40B4-BE49-F238E27FC236}">
                <a16:creationId xmlns:a16="http://schemas.microsoft.com/office/drawing/2014/main" id="{E69A314E-C6AB-498F-A4E6-11220FA3D54B}"/>
              </a:ext>
            </a:extLst>
          </p:cNvPr>
          <p:cNvSpPr txBox="1">
            <a:spLocks noChangeArrowheads="1"/>
          </p:cNvSpPr>
          <p:nvPr/>
        </p:nvSpPr>
        <p:spPr bwMode="auto">
          <a:xfrm>
            <a:off x="2168354" y="4214813"/>
            <a:ext cx="1584325"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b=</a:t>
            </a:r>
            <a:r>
              <a:rPr lang="it-IT" altLang="it-IT" sz="1800">
                <a:solidFill>
                  <a:schemeClr val="bg2"/>
                </a:solidFill>
                <a:sym typeface="Symbol" panose="05050102010706020507" pitchFamily="18" charset="2"/>
              </a:rPr>
              <a:t></a:t>
            </a:r>
            <a:r>
              <a:rPr lang="it-IT" altLang="it-IT" sz="1800">
                <a:solidFill>
                  <a:schemeClr val="bg2"/>
                </a:solidFill>
              </a:rPr>
              <a:t> (T</a:t>
            </a:r>
            <a:r>
              <a:rPr lang="it-IT" altLang="it-IT" sz="1800" baseline="30000">
                <a:solidFill>
                  <a:schemeClr val="bg2"/>
                </a:solidFill>
                <a:sym typeface="Symbol" panose="05050102010706020507" pitchFamily="18" charset="2"/>
              </a:rPr>
              <a:t></a:t>
            </a:r>
            <a:r>
              <a:rPr lang="it-IT" altLang="it-IT" sz="1800" baseline="-25000">
                <a:solidFill>
                  <a:schemeClr val="bg2"/>
                </a:solidFill>
              </a:rPr>
              <a:t>2</a:t>
            </a:r>
            <a:r>
              <a:rPr lang="it-IT" altLang="it-IT" sz="1800">
                <a:solidFill>
                  <a:schemeClr val="bg2"/>
                </a:solidFill>
              </a:rPr>
              <a:t>b)</a:t>
            </a:r>
            <a:r>
              <a:rPr lang="it-IT" altLang="it-IT">
                <a:solidFill>
                  <a:schemeClr val="bg2"/>
                </a:solidFill>
              </a:rPr>
              <a:t> </a:t>
            </a:r>
          </a:p>
        </p:txBody>
      </p:sp>
      <p:graphicFrame>
        <p:nvGraphicFramePr>
          <p:cNvPr id="45113" name="Object 57">
            <a:extLst>
              <a:ext uri="{FF2B5EF4-FFF2-40B4-BE49-F238E27FC236}">
                <a16:creationId xmlns:a16="http://schemas.microsoft.com/office/drawing/2014/main" id="{E679C806-84AE-44EC-9B01-7DE4E60B13C8}"/>
              </a:ext>
            </a:extLst>
          </p:cNvPr>
          <p:cNvGraphicFramePr>
            <a:graphicFrameLocks noChangeAspect="1"/>
          </p:cNvGraphicFramePr>
          <p:nvPr>
            <p:extLst>
              <p:ext uri="{D42A27DB-BD31-4B8C-83A1-F6EECF244321}">
                <p14:modId xmlns:p14="http://schemas.microsoft.com/office/powerpoint/2010/main" val="1183527202"/>
              </p:ext>
            </p:extLst>
          </p:nvPr>
        </p:nvGraphicFramePr>
        <p:xfrm>
          <a:off x="4235736" y="3284538"/>
          <a:ext cx="4714875" cy="3286125"/>
        </p:xfrm>
        <a:graphic>
          <a:graphicData uri="http://schemas.openxmlformats.org/presentationml/2006/ole">
            <mc:AlternateContent xmlns:mc="http://schemas.openxmlformats.org/markup-compatibility/2006">
              <mc:Choice xmlns:v="urn:schemas-microsoft-com:vml" Requires="v">
                <p:oleObj spid="_x0000_s2287" r:id="rId9" imgW="3870720" imgH="1935360" progId="">
                  <p:embed/>
                </p:oleObj>
              </mc:Choice>
              <mc:Fallback>
                <p:oleObj r:id="rId9" imgW="3870720" imgH="1935360" progId="">
                  <p:embed/>
                  <p:pic>
                    <p:nvPicPr>
                      <p:cNvPr id="0" name="Object 5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35736" y="3284538"/>
                        <a:ext cx="4714875" cy="3286125"/>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45134" name="Oval 78">
            <a:extLst>
              <a:ext uri="{FF2B5EF4-FFF2-40B4-BE49-F238E27FC236}">
                <a16:creationId xmlns:a16="http://schemas.microsoft.com/office/drawing/2014/main" id="{66A7CD19-EC34-406B-A119-F3B3F59081A3}"/>
              </a:ext>
            </a:extLst>
          </p:cNvPr>
          <p:cNvSpPr>
            <a:spLocks noChangeArrowheads="1"/>
          </p:cNvSpPr>
          <p:nvPr/>
        </p:nvSpPr>
        <p:spPr bwMode="auto">
          <a:xfrm>
            <a:off x="5364163" y="5300663"/>
            <a:ext cx="647700" cy="5032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5135" name="Oval 79">
            <a:extLst>
              <a:ext uri="{FF2B5EF4-FFF2-40B4-BE49-F238E27FC236}">
                <a16:creationId xmlns:a16="http://schemas.microsoft.com/office/drawing/2014/main" id="{6741F07D-EEE4-4113-8E63-780B3A6F3352}"/>
              </a:ext>
            </a:extLst>
          </p:cNvPr>
          <p:cNvSpPr>
            <a:spLocks noChangeArrowheads="1"/>
          </p:cNvSpPr>
          <p:nvPr/>
        </p:nvSpPr>
        <p:spPr bwMode="auto">
          <a:xfrm>
            <a:off x="4967974" y="3644900"/>
            <a:ext cx="431800" cy="4318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5136" name="Oval 80">
            <a:extLst>
              <a:ext uri="{FF2B5EF4-FFF2-40B4-BE49-F238E27FC236}">
                <a16:creationId xmlns:a16="http://schemas.microsoft.com/office/drawing/2014/main" id="{838E1E6C-ACE9-4B27-8828-E5DA570B8389}"/>
              </a:ext>
            </a:extLst>
          </p:cNvPr>
          <p:cNvSpPr>
            <a:spLocks noChangeArrowheads="1"/>
          </p:cNvSpPr>
          <p:nvPr/>
        </p:nvSpPr>
        <p:spPr bwMode="auto">
          <a:xfrm>
            <a:off x="7659559" y="5661025"/>
            <a:ext cx="792162" cy="35877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5138" name="Oval 82">
            <a:extLst>
              <a:ext uri="{FF2B5EF4-FFF2-40B4-BE49-F238E27FC236}">
                <a16:creationId xmlns:a16="http://schemas.microsoft.com/office/drawing/2014/main" id="{4438B595-DD36-434D-9D26-AC51EF4B7848}"/>
              </a:ext>
            </a:extLst>
          </p:cNvPr>
          <p:cNvSpPr>
            <a:spLocks noChangeArrowheads="1"/>
          </p:cNvSpPr>
          <p:nvPr/>
        </p:nvSpPr>
        <p:spPr bwMode="auto">
          <a:xfrm>
            <a:off x="7712890" y="3240259"/>
            <a:ext cx="503238" cy="5032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5144" name="AutoShape 88">
            <a:hlinkClick r:id="" action="ppaction://hlinkshowjump?jump=nextslide" highlightClick="1"/>
            <a:extLst>
              <a:ext uri="{FF2B5EF4-FFF2-40B4-BE49-F238E27FC236}">
                <a16:creationId xmlns:a16="http://schemas.microsoft.com/office/drawing/2014/main" id="{089742E3-0354-4514-B661-ED75EDCDC2B9}"/>
              </a:ext>
            </a:extLst>
          </p:cNvPr>
          <p:cNvSpPr>
            <a:spLocks noChangeArrowheads="1"/>
          </p:cNvSpPr>
          <p:nvPr/>
        </p:nvSpPr>
        <p:spPr bwMode="auto">
          <a:xfrm>
            <a:off x="8442280" y="162587"/>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5145" name="AutoShape 89">
            <a:hlinkClick r:id="rId11" action="ppaction://hlinksldjump" highlightClick="1"/>
            <a:extLst>
              <a:ext uri="{FF2B5EF4-FFF2-40B4-BE49-F238E27FC236}">
                <a16:creationId xmlns:a16="http://schemas.microsoft.com/office/drawing/2014/main" id="{CD71FE3C-A757-4074-BFD4-6A9667E21A9E}"/>
              </a:ext>
            </a:extLst>
          </p:cNvPr>
          <p:cNvSpPr>
            <a:spLocks noChangeArrowheads="1"/>
          </p:cNvSpPr>
          <p:nvPr/>
        </p:nvSpPr>
        <p:spPr bwMode="auto">
          <a:xfrm>
            <a:off x="87358" y="8162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45146" name="Oval 90">
            <a:extLst>
              <a:ext uri="{FF2B5EF4-FFF2-40B4-BE49-F238E27FC236}">
                <a16:creationId xmlns:a16="http://schemas.microsoft.com/office/drawing/2014/main" id="{30C343FE-8283-4AC3-BE19-A674FA927B14}"/>
              </a:ext>
            </a:extLst>
          </p:cNvPr>
          <p:cNvSpPr>
            <a:spLocks noChangeArrowheads="1"/>
          </p:cNvSpPr>
          <p:nvPr/>
        </p:nvSpPr>
        <p:spPr bwMode="auto">
          <a:xfrm>
            <a:off x="5001955" y="4540250"/>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5149" name="Oval 93">
            <a:extLst>
              <a:ext uri="{FF2B5EF4-FFF2-40B4-BE49-F238E27FC236}">
                <a16:creationId xmlns:a16="http://schemas.microsoft.com/office/drawing/2014/main" id="{16BA8106-D4FC-428B-AE7E-E21312465D1A}"/>
              </a:ext>
            </a:extLst>
          </p:cNvPr>
          <p:cNvSpPr>
            <a:spLocks noChangeArrowheads="1"/>
          </p:cNvSpPr>
          <p:nvPr/>
        </p:nvSpPr>
        <p:spPr bwMode="auto">
          <a:xfrm>
            <a:off x="7587649" y="3957638"/>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5150" name="Oval 94">
            <a:extLst>
              <a:ext uri="{FF2B5EF4-FFF2-40B4-BE49-F238E27FC236}">
                <a16:creationId xmlns:a16="http://schemas.microsoft.com/office/drawing/2014/main" id="{27DDC02D-D9E2-4D61-9EA3-F79CD6595F55}"/>
              </a:ext>
            </a:extLst>
          </p:cNvPr>
          <p:cNvSpPr>
            <a:spLocks noChangeArrowheads="1"/>
          </p:cNvSpPr>
          <p:nvPr/>
        </p:nvSpPr>
        <p:spPr bwMode="auto">
          <a:xfrm>
            <a:off x="5755031" y="5394325"/>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5151" name="Oval 95">
            <a:extLst>
              <a:ext uri="{FF2B5EF4-FFF2-40B4-BE49-F238E27FC236}">
                <a16:creationId xmlns:a16="http://schemas.microsoft.com/office/drawing/2014/main" id="{793601D7-F432-464E-A76B-900FD9329EDC}"/>
              </a:ext>
            </a:extLst>
          </p:cNvPr>
          <p:cNvSpPr>
            <a:spLocks noChangeArrowheads="1"/>
          </p:cNvSpPr>
          <p:nvPr/>
        </p:nvSpPr>
        <p:spPr bwMode="auto">
          <a:xfrm>
            <a:off x="8143746" y="5670550"/>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3" name="Connettore 2 2">
            <a:extLst>
              <a:ext uri="{FF2B5EF4-FFF2-40B4-BE49-F238E27FC236}">
                <a16:creationId xmlns:a16="http://schemas.microsoft.com/office/drawing/2014/main" id="{7E6FB25F-9F39-4D7A-80B2-1E4C04F25734}"/>
              </a:ext>
            </a:extLst>
          </p:cNvPr>
          <p:cNvCxnSpPr>
            <a:cxnSpLocks/>
            <a:endCxn id="45134" idx="1"/>
          </p:cNvCxnSpPr>
          <p:nvPr/>
        </p:nvCxnSpPr>
        <p:spPr bwMode="auto">
          <a:xfrm>
            <a:off x="3645029" y="3644900"/>
            <a:ext cx="1813987" cy="1729460"/>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6" name="Connettore 2 5">
            <a:extLst>
              <a:ext uri="{FF2B5EF4-FFF2-40B4-BE49-F238E27FC236}">
                <a16:creationId xmlns:a16="http://schemas.microsoft.com/office/drawing/2014/main" id="{E39AD836-00FE-4414-89AF-73EC88A2AE33}"/>
              </a:ext>
            </a:extLst>
          </p:cNvPr>
          <p:cNvCxnSpPr>
            <a:cxnSpLocks/>
            <a:endCxn id="45136" idx="2"/>
          </p:cNvCxnSpPr>
          <p:nvPr/>
        </p:nvCxnSpPr>
        <p:spPr bwMode="auto">
          <a:xfrm>
            <a:off x="5972978" y="5552281"/>
            <a:ext cx="1686581" cy="288132"/>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11" name="Connettore 2 10">
            <a:extLst>
              <a:ext uri="{FF2B5EF4-FFF2-40B4-BE49-F238E27FC236}">
                <a16:creationId xmlns:a16="http://schemas.microsoft.com/office/drawing/2014/main" id="{F5A9A8F2-BF8E-4E4A-BEB5-99DDFF5AABB8}"/>
              </a:ext>
            </a:extLst>
          </p:cNvPr>
          <p:cNvCxnSpPr>
            <a:cxnSpLocks/>
            <a:endCxn id="45135" idx="2"/>
          </p:cNvCxnSpPr>
          <p:nvPr/>
        </p:nvCxnSpPr>
        <p:spPr bwMode="auto">
          <a:xfrm flipV="1">
            <a:off x="3752679" y="3860800"/>
            <a:ext cx="1215295" cy="548482"/>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13" name="Connettore 2 12">
            <a:extLst>
              <a:ext uri="{FF2B5EF4-FFF2-40B4-BE49-F238E27FC236}">
                <a16:creationId xmlns:a16="http://schemas.microsoft.com/office/drawing/2014/main" id="{8040512C-5B21-4265-98D4-E1D355ABDD16}"/>
              </a:ext>
            </a:extLst>
          </p:cNvPr>
          <p:cNvCxnSpPr>
            <a:cxnSpLocks/>
            <a:stCxn id="45135" idx="6"/>
          </p:cNvCxnSpPr>
          <p:nvPr/>
        </p:nvCxnSpPr>
        <p:spPr bwMode="auto">
          <a:xfrm flipV="1">
            <a:off x="5399774" y="3491878"/>
            <a:ext cx="2313116" cy="368922"/>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19" name="Connettore 2 18">
            <a:extLst>
              <a:ext uri="{FF2B5EF4-FFF2-40B4-BE49-F238E27FC236}">
                <a16:creationId xmlns:a16="http://schemas.microsoft.com/office/drawing/2014/main" id="{2D06CD04-BD2A-4AFC-9866-DF42AE660458}"/>
              </a:ext>
            </a:extLst>
          </p:cNvPr>
          <p:cNvCxnSpPr>
            <a:cxnSpLocks/>
            <a:stCxn id="45120" idx="3"/>
          </p:cNvCxnSpPr>
          <p:nvPr/>
        </p:nvCxnSpPr>
        <p:spPr bwMode="auto">
          <a:xfrm>
            <a:off x="3941420" y="5229225"/>
            <a:ext cx="1813611" cy="360363"/>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2" name="Connettore 2 21">
            <a:extLst>
              <a:ext uri="{FF2B5EF4-FFF2-40B4-BE49-F238E27FC236}">
                <a16:creationId xmlns:a16="http://schemas.microsoft.com/office/drawing/2014/main" id="{892795DE-7935-4533-B72A-D57075746FFB}"/>
              </a:ext>
            </a:extLst>
          </p:cNvPr>
          <p:cNvCxnSpPr>
            <a:stCxn id="45150" idx="6"/>
            <a:endCxn id="45151" idx="2"/>
          </p:cNvCxnSpPr>
          <p:nvPr/>
        </p:nvCxnSpPr>
        <p:spPr bwMode="auto">
          <a:xfrm>
            <a:off x="6104281" y="5554663"/>
            <a:ext cx="2039465" cy="276225"/>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4" name="Connettore 2 23">
            <a:extLst>
              <a:ext uri="{FF2B5EF4-FFF2-40B4-BE49-F238E27FC236}">
                <a16:creationId xmlns:a16="http://schemas.microsoft.com/office/drawing/2014/main" id="{24B2E742-481E-4594-9503-E8E5D182CAB0}"/>
              </a:ext>
            </a:extLst>
          </p:cNvPr>
          <p:cNvCxnSpPr>
            <a:cxnSpLocks/>
            <a:endCxn id="45146" idx="3"/>
          </p:cNvCxnSpPr>
          <p:nvPr/>
        </p:nvCxnSpPr>
        <p:spPr bwMode="auto">
          <a:xfrm flipV="1">
            <a:off x="3950473" y="4813963"/>
            <a:ext cx="1102628" cy="1387608"/>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7" name="Connettore 2 26">
            <a:extLst>
              <a:ext uri="{FF2B5EF4-FFF2-40B4-BE49-F238E27FC236}">
                <a16:creationId xmlns:a16="http://schemas.microsoft.com/office/drawing/2014/main" id="{63284015-D3D1-4AB7-AD0D-3555F6557806}"/>
              </a:ext>
            </a:extLst>
          </p:cNvPr>
          <p:cNvCxnSpPr>
            <a:endCxn id="45149" idx="2"/>
          </p:cNvCxnSpPr>
          <p:nvPr/>
        </p:nvCxnSpPr>
        <p:spPr bwMode="auto">
          <a:xfrm flipV="1">
            <a:off x="5364163" y="4117976"/>
            <a:ext cx="2223486" cy="582611"/>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9"/>
                                        </p:tgtEl>
                                        <p:attrNameLst>
                                          <p:attrName>style.visibility</p:attrName>
                                        </p:attrNameLst>
                                      </p:cBhvr>
                                      <p:to>
                                        <p:strVal val="visible"/>
                                      </p:to>
                                    </p:set>
                                    <p:anim calcmode="lin" valueType="num">
                                      <p:cBhvr additive="base">
                                        <p:cTn id="7" dur="1000" fill="hold"/>
                                        <p:tgtEl>
                                          <p:spTgt spid="45059"/>
                                        </p:tgtEl>
                                        <p:attrNameLst>
                                          <p:attrName>ppt_x</p:attrName>
                                        </p:attrNameLst>
                                      </p:cBhvr>
                                      <p:tavLst>
                                        <p:tav tm="0">
                                          <p:val>
                                            <p:strVal val="0-#ppt_w/2"/>
                                          </p:val>
                                        </p:tav>
                                        <p:tav tm="100000">
                                          <p:val>
                                            <p:strVal val="#ppt_x"/>
                                          </p:val>
                                        </p:tav>
                                      </p:tavLst>
                                    </p:anim>
                                    <p:anim calcmode="lin" valueType="num">
                                      <p:cBhvr additive="base">
                                        <p:cTn id="8" dur="1000" fill="hold"/>
                                        <p:tgtEl>
                                          <p:spTgt spid="4505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mph" presetSubtype="0" fill="hold" grpId="0" nodeType="clickEffect">
                                  <p:stCondLst>
                                    <p:cond delay="0"/>
                                  </p:stCondLst>
                                  <p:iterate type="lt">
                                    <p:tmPct val="10000"/>
                                  </p:iterate>
                                  <p:childTnLst>
                                    <p:set>
                                      <p:cBhvr override="childStyle">
                                        <p:cTn id="12" dur="250" autoRev="1" fill="hold"/>
                                        <p:tgtEl>
                                          <p:spTgt spid="45092"/>
                                        </p:tgtEl>
                                        <p:attrNameLst>
                                          <p:attrName>style.color</p:attrName>
                                        </p:attrNameLst>
                                      </p:cBhvr>
                                      <p:to>
                                        <p:clrVal>
                                          <a:schemeClr val="accent2"/>
                                        </p:clrVal>
                                      </p:to>
                                    </p:set>
                                    <p:set>
                                      <p:cBhvr>
                                        <p:cTn id="13" dur="250" autoRev="1" fill="hold"/>
                                        <p:tgtEl>
                                          <p:spTgt spid="45092"/>
                                        </p:tgtEl>
                                        <p:attrNameLst>
                                          <p:attrName>fillcolor</p:attrName>
                                        </p:attrNameLst>
                                      </p:cBhvr>
                                      <p:to>
                                        <p:clrVal>
                                          <a:schemeClr val="accent2"/>
                                        </p:clrVal>
                                      </p:to>
                                    </p:set>
                                    <p:set>
                                      <p:cBhvr>
                                        <p:cTn id="14" dur="250" autoRev="1" fill="hold"/>
                                        <p:tgtEl>
                                          <p:spTgt spid="45092"/>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5103"/>
                                        </p:tgtEl>
                                        <p:attrNameLst>
                                          <p:attrName>style.visibility</p:attrName>
                                        </p:attrNameLst>
                                      </p:cBhvr>
                                      <p:to>
                                        <p:strVal val="visible"/>
                                      </p:to>
                                    </p:set>
                                    <p:animEffect transition="in" filter="slide(fromBottom)">
                                      <p:cBhvr>
                                        <p:cTn id="19" dur="1000"/>
                                        <p:tgtEl>
                                          <p:spTgt spid="4510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45104"/>
                                        </p:tgtEl>
                                        <p:attrNameLst>
                                          <p:attrName>style.visibility</p:attrName>
                                        </p:attrNameLst>
                                      </p:cBhvr>
                                      <p:to>
                                        <p:strVal val="visible"/>
                                      </p:to>
                                    </p:set>
                                    <p:animEffect transition="in" filter="slide(fromBottom)">
                                      <p:cBhvr>
                                        <p:cTn id="24" dur="1000"/>
                                        <p:tgtEl>
                                          <p:spTgt spid="4510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childTnLst>
                                    <p:set>
                                      <p:cBhvr>
                                        <p:cTn id="28" dur="1" fill="hold">
                                          <p:stCondLst>
                                            <p:cond delay="0"/>
                                          </p:stCondLst>
                                        </p:cTn>
                                        <p:tgtEl>
                                          <p:spTgt spid="45118"/>
                                        </p:tgtEl>
                                        <p:attrNameLst>
                                          <p:attrName>style.visibility</p:attrName>
                                        </p:attrNameLst>
                                      </p:cBhvr>
                                      <p:to>
                                        <p:strVal val="visible"/>
                                      </p:to>
                                    </p:set>
                                    <p:animEffect transition="in" filter="slide(fromBottom)">
                                      <p:cBhvr>
                                        <p:cTn id="29" dur="1000"/>
                                        <p:tgtEl>
                                          <p:spTgt spid="4511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45113"/>
                                        </p:tgtEl>
                                        <p:attrNameLst>
                                          <p:attrName>style.visibility</p:attrName>
                                        </p:attrNameLst>
                                      </p:cBhvr>
                                      <p:to>
                                        <p:strVal val="visible"/>
                                      </p:to>
                                    </p:set>
                                    <p:animEffect transition="in" filter="wipe(left)">
                                      <p:cBhvr>
                                        <p:cTn id="34" dur="500"/>
                                        <p:tgtEl>
                                          <p:spTgt spid="45113"/>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45125"/>
                                        </p:tgtEl>
                                        <p:attrNameLst>
                                          <p:attrName>style.visibility</p:attrName>
                                        </p:attrNameLst>
                                      </p:cBhvr>
                                      <p:to>
                                        <p:strVal val="visible"/>
                                      </p:to>
                                    </p:set>
                                    <p:animEffect transition="in" filter="slide(fromBottom)">
                                      <p:cBhvr>
                                        <p:cTn id="39" dur="1000"/>
                                        <p:tgtEl>
                                          <p:spTgt spid="4512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left)">
                                      <p:cBhvr>
                                        <p:cTn id="44" dur="500"/>
                                        <p:tgtEl>
                                          <p:spTgt spid="3"/>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8" fill="hold" grpId="0" nodeType="clickEffect">
                                  <p:stCondLst>
                                    <p:cond delay="0"/>
                                  </p:stCondLst>
                                  <p:childTnLst>
                                    <p:set>
                                      <p:cBhvr>
                                        <p:cTn id="48" dur="1" fill="hold">
                                          <p:stCondLst>
                                            <p:cond delay="0"/>
                                          </p:stCondLst>
                                        </p:cTn>
                                        <p:tgtEl>
                                          <p:spTgt spid="45134"/>
                                        </p:tgtEl>
                                        <p:attrNameLst>
                                          <p:attrName>style.visibility</p:attrName>
                                        </p:attrNameLst>
                                      </p:cBhvr>
                                      <p:to>
                                        <p:strVal val="visible"/>
                                      </p:to>
                                    </p:set>
                                    <p:anim calcmode="lin" valueType="num">
                                      <p:cBhvr additive="base">
                                        <p:cTn id="49" dur="1000"/>
                                        <p:tgtEl>
                                          <p:spTgt spid="45134"/>
                                        </p:tgtEl>
                                        <p:attrNameLst>
                                          <p:attrName>ppt_x</p:attrName>
                                        </p:attrNameLst>
                                      </p:cBhvr>
                                      <p:tavLst>
                                        <p:tav tm="0">
                                          <p:val>
                                            <p:strVal val="#ppt_x-#ppt_w*1.125000"/>
                                          </p:val>
                                        </p:tav>
                                        <p:tav tm="100000">
                                          <p:val>
                                            <p:strVal val="#ppt_x"/>
                                          </p:val>
                                        </p:tav>
                                      </p:tavLst>
                                    </p:anim>
                                    <p:animEffect transition="in" filter="wipe(right)">
                                      <p:cBhvr>
                                        <p:cTn id="50" dur="1000"/>
                                        <p:tgtEl>
                                          <p:spTgt spid="4513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wipe(left)">
                                      <p:cBhvr>
                                        <p:cTn id="55" dur="500"/>
                                        <p:tgtEl>
                                          <p:spTgt spid="6"/>
                                        </p:tgtEl>
                                      </p:cBhvr>
                                    </p:animEffect>
                                  </p:childTnLst>
                                </p:cTn>
                              </p:par>
                            </p:childTnLst>
                          </p:cTn>
                        </p:par>
                      </p:childTnLst>
                    </p:cTn>
                  </p:par>
                  <p:par>
                    <p:cTn id="56" fill="hold">
                      <p:stCondLst>
                        <p:cond delay="indefinite"/>
                      </p:stCondLst>
                      <p:childTnLst>
                        <p:par>
                          <p:cTn id="57" fill="hold">
                            <p:stCondLst>
                              <p:cond delay="0"/>
                            </p:stCondLst>
                            <p:childTnLst>
                              <p:par>
                                <p:cTn id="58" presetID="12" presetClass="entr" presetSubtype="8" fill="hold" grpId="0" nodeType="clickEffect">
                                  <p:stCondLst>
                                    <p:cond delay="0"/>
                                  </p:stCondLst>
                                  <p:childTnLst>
                                    <p:set>
                                      <p:cBhvr>
                                        <p:cTn id="59" dur="1" fill="hold">
                                          <p:stCondLst>
                                            <p:cond delay="0"/>
                                          </p:stCondLst>
                                        </p:cTn>
                                        <p:tgtEl>
                                          <p:spTgt spid="45136"/>
                                        </p:tgtEl>
                                        <p:attrNameLst>
                                          <p:attrName>style.visibility</p:attrName>
                                        </p:attrNameLst>
                                      </p:cBhvr>
                                      <p:to>
                                        <p:strVal val="visible"/>
                                      </p:to>
                                    </p:set>
                                    <p:anim calcmode="lin" valueType="num">
                                      <p:cBhvr additive="base">
                                        <p:cTn id="60" dur="1000"/>
                                        <p:tgtEl>
                                          <p:spTgt spid="45136"/>
                                        </p:tgtEl>
                                        <p:attrNameLst>
                                          <p:attrName>ppt_x</p:attrName>
                                        </p:attrNameLst>
                                      </p:cBhvr>
                                      <p:tavLst>
                                        <p:tav tm="0">
                                          <p:val>
                                            <p:strVal val="#ppt_x-#ppt_w*1.125000"/>
                                          </p:val>
                                        </p:tav>
                                        <p:tav tm="100000">
                                          <p:val>
                                            <p:strVal val="#ppt_x"/>
                                          </p:val>
                                        </p:tav>
                                      </p:tavLst>
                                    </p:anim>
                                    <p:animEffect transition="in" filter="wipe(right)">
                                      <p:cBhvr>
                                        <p:cTn id="61" dur="1000"/>
                                        <p:tgtEl>
                                          <p:spTgt spid="4513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grpId="0" nodeType="clickEffect">
                                  <p:stCondLst>
                                    <p:cond delay="0"/>
                                  </p:stCondLst>
                                  <p:childTnLst>
                                    <p:set>
                                      <p:cBhvr>
                                        <p:cTn id="65" dur="1" fill="hold">
                                          <p:stCondLst>
                                            <p:cond delay="0"/>
                                          </p:stCondLst>
                                        </p:cTn>
                                        <p:tgtEl>
                                          <p:spTgt spid="45126"/>
                                        </p:tgtEl>
                                        <p:attrNameLst>
                                          <p:attrName>style.visibility</p:attrName>
                                        </p:attrNameLst>
                                      </p:cBhvr>
                                      <p:to>
                                        <p:strVal val="visible"/>
                                      </p:to>
                                    </p:set>
                                    <p:animEffect transition="in" filter="slide(fromBottom)">
                                      <p:cBhvr>
                                        <p:cTn id="66" dur="1000"/>
                                        <p:tgtEl>
                                          <p:spTgt spid="45126"/>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wipe(left)">
                                      <p:cBhvr>
                                        <p:cTn id="71" dur="500"/>
                                        <p:tgtEl>
                                          <p:spTgt spid="11"/>
                                        </p:tgtEl>
                                      </p:cBhvr>
                                    </p:animEffect>
                                  </p:childTnLst>
                                </p:cTn>
                              </p:par>
                            </p:childTnLst>
                          </p:cTn>
                        </p:par>
                      </p:childTnLst>
                    </p:cTn>
                  </p:par>
                  <p:par>
                    <p:cTn id="72" fill="hold">
                      <p:stCondLst>
                        <p:cond delay="indefinite"/>
                      </p:stCondLst>
                      <p:childTnLst>
                        <p:par>
                          <p:cTn id="73" fill="hold">
                            <p:stCondLst>
                              <p:cond delay="0"/>
                            </p:stCondLst>
                            <p:childTnLst>
                              <p:par>
                                <p:cTn id="74" presetID="12" presetClass="entr" presetSubtype="8" fill="hold" grpId="0" nodeType="clickEffect">
                                  <p:stCondLst>
                                    <p:cond delay="0"/>
                                  </p:stCondLst>
                                  <p:childTnLst>
                                    <p:set>
                                      <p:cBhvr>
                                        <p:cTn id="75" dur="1" fill="hold">
                                          <p:stCondLst>
                                            <p:cond delay="0"/>
                                          </p:stCondLst>
                                        </p:cTn>
                                        <p:tgtEl>
                                          <p:spTgt spid="45135"/>
                                        </p:tgtEl>
                                        <p:attrNameLst>
                                          <p:attrName>style.visibility</p:attrName>
                                        </p:attrNameLst>
                                      </p:cBhvr>
                                      <p:to>
                                        <p:strVal val="visible"/>
                                      </p:to>
                                    </p:set>
                                    <p:anim calcmode="lin" valueType="num">
                                      <p:cBhvr additive="base">
                                        <p:cTn id="76" dur="1000"/>
                                        <p:tgtEl>
                                          <p:spTgt spid="45135"/>
                                        </p:tgtEl>
                                        <p:attrNameLst>
                                          <p:attrName>ppt_x</p:attrName>
                                        </p:attrNameLst>
                                      </p:cBhvr>
                                      <p:tavLst>
                                        <p:tav tm="0">
                                          <p:val>
                                            <p:strVal val="#ppt_x-#ppt_w*1.125000"/>
                                          </p:val>
                                        </p:tav>
                                        <p:tav tm="100000">
                                          <p:val>
                                            <p:strVal val="#ppt_x"/>
                                          </p:val>
                                        </p:tav>
                                      </p:tavLst>
                                    </p:anim>
                                    <p:animEffect transition="in" filter="wipe(right)">
                                      <p:cBhvr>
                                        <p:cTn id="77" dur="1000"/>
                                        <p:tgtEl>
                                          <p:spTgt spid="45135"/>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wipe(left)">
                                      <p:cBhvr>
                                        <p:cTn id="82" dur="500"/>
                                        <p:tgtEl>
                                          <p:spTgt spid="13"/>
                                        </p:tgtEl>
                                      </p:cBhvr>
                                    </p:animEffect>
                                  </p:childTnLst>
                                </p:cTn>
                              </p:par>
                            </p:childTnLst>
                          </p:cTn>
                        </p:par>
                      </p:childTnLst>
                    </p:cTn>
                  </p:par>
                  <p:par>
                    <p:cTn id="83" fill="hold">
                      <p:stCondLst>
                        <p:cond delay="indefinite"/>
                      </p:stCondLst>
                      <p:childTnLst>
                        <p:par>
                          <p:cTn id="84" fill="hold">
                            <p:stCondLst>
                              <p:cond delay="0"/>
                            </p:stCondLst>
                            <p:childTnLst>
                              <p:par>
                                <p:cTn id="85" presetID="12" presetClass="entr" presetSubtype="8" fill="hold" grpId="0" nodeType="clickEffect">
                                  <p:stCondLst>
                                    <p:cond delay="0"/>
                                  </p:stCondLst>
                                  <p:childTnLst>
                                    <p:set>
                                      <p:cBhvr>
                                        <p:cTn id="86" dur="1" fill="hold">
                                          <p:stCondLst>
                                            <p:cond delay="0"/>
                                          </p:stCondLst>
                                        </p:cTn>
                                        <p:tgtEl>
                                          <p:spTgt spid="45138"/>
                                        </p:tgtEl>
                                        <p:attrNameLst>
                                          <p:attrName>style.visibility</p:attrName>
                                        </p:attrNameLst>
                                      </p:cBhvr>
                                      <p:to>
                                        <p:strVal val="visible"/>
                                      </p:to>
                                    </p:set>
                                    <p:anim calcmode="lin" valueType="num">
                                      <p:cBhvr additive="base">
                                        <p:cTn id="87" dur="1000"/>
                                        <p:tgtEl>
                                          <p:spTgt spid="45138"/>
                                        </p:tgtEl>
                                        <p:attrNameLst>
                                          <p:attrName>ppt_x</p:attrName>
                                        </p:attrNameLst>
                                      </p:cBhvr>
                                      <p:tavLst>
                                        <p:tav tm="0">
                                          <p:val>
                                            <p:strVal val="#ppt_x-#ppt_w*1.125000"/>
                                          </p:val>
                                        </p:tav>
                                        <p:tav tm="100000">
                                          <p:val>
                                            <p:strVal val="#ppt_x"/>
                                          </p:val>
                                        </p:tav>
                                      </p:tavLst>
                                    </p:anim>
                                    <p:animEffect transition="in" filter="wipe(right)">
                                      <p:cBhvr>
                                        <p:cTn id="88" dur="1000"/>
                                        <p:tgtEl>
                                          <p:spTgt spid="45138"/>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4" fill="hold" nodeType="clickEffect">
                                  <p:stCondLst>
                                    <p:cond delay="0"/>
                                  </p:stCondLst>
                                  <p:childTnLst>
                                    <p:set>
                                      <p:cBhvr>
                                        <p:cTn id="92" dur="1" fill="hold">
                                          <p:stCondLst>
                                            <p:cond delay="0"/>
                                          </p:stCondLst>
                                        </p:cTn>
                                        <p:tgtEl>
                                          <p:spTgt spid="45120"/>
                                        </p:tgtEl>
                                        <p:attrNameLst>
                                          <p:attrName>style.visibility</p:attrName>
                                        </p:attrNameLst>
                                      </p:cBhvr>
                                      <p:to>
                                        <p:strVal val="visible"/>
                                      </p:to>
                                    </p:set>
                                    <p:animEffect transition="in" filter="slide(fromBottom)">
                                      <p:cBhvr>
                                        <p:cTn id="93" dur="1000"/>
                                        <p:tgtEl>
                                          <p:spTgt spid="45120"/>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nodeType="clickEffect">
                                  <p:stCondLst>
                                    <p:cond delay="0"/>
                                  </p:stCondLst>
                                  <p:childTnLst>
                                    <p:set>
                                      <p:cBhvr>
                                        <p:cTn id="97" dur="1" fill="hold">
                                          <p:stCondLst>
                                            <p:cond delay="0"/>
                                          </p:stCondLst>
                                        </p:cTn>
                                        <p:tgtEl>
                                          <p:spTgt spid="19"/>
                                        </p:tgtEl>
                                        <p:attrNameLst>
                                          <p:attrName>style.visibility</p:attrName>
                                        </p:attrNameLst>
                                      </p:cBhvr>
                                      <p:to>
                                        <p:strVal val="visible"/>
                                      </p:to>
                                    </p:set>
                                    <p:animEffect transition="in" filter="wipe(left)">
                                      <p:cBhvr>
                                        <p:cTn id="98" dur="500"/>
                                        <p:tgtEl>
                                          <p:spTgt spid="19"/>
                                        </p:tgtEl>
                                      </p:cBhvr>
                                    </p:animEffect>
                                  </p:childTnLst>
                                </p:cTn>
                              </p:par>
                            </p:childTnLst>
                          </p:cTn>
                        </p:par>
                      </p:childTnLst>
                    </p:cTn>
                  </p:par>
                  <p:par>
                    <p:cTn id="99" fill="hold">
                      <p:stCondLst>
                        <p:cond delay="indefinite"/>
                      </p:stCondLst>
                      <p:childTnLst>
                        <p:par>
                          <p:cTn id="100" fill="hold">
                            <p:stCondLst>
                              <p:cond delay="0"/>
                            </p:stCondLst>
                            <p:childTnLst>
                              <p:par>
                                <p:cTn id="101" presetID="12" presetClass="entr" presetSubtype="8" fill="hold" grpId="0" nodeType="clickEffect">
                                  <p:stCondLst>
                                    <p:cond delay="0"/>
                                  </p:stCondLst>
                                  <p:childTnLst>
                                    <p:set>
                                      <p:cBhvr>
                                        <p:cTn id="102" dur="1" fill="hold">
                                          <p:stCondLst>
                                            <p:cond delay="0"/>
                                          </p:stCondLst>
                                        </p:cTn>
                                        <p:tgtEl>
                                          <p:spTgt spid="45150"/>
                                        </p:tgtEl>
                                        <p:attrNameLst>
                                          <p:attrName>style.visibility</p:attrName>
                                        </p:attrNameLst>
                                      </p:cBhvr>
                                      <p:to>
                                        <p:strVal val="visible"/>
                                      </p:to>
                                    </p:set>
                                    <p:anim calcmode="lin" valueType="num">
                                      <p:cBhvr additive="base">
                                        <p:cTn id="103" dur="1000"/>
                                        <p:tgtEl>
                                          <p:spTgt spid="45150"/>
                                        </p:tgtEl>
                                        <p:attrNameLst>
                                          <p:attrName>ppt_x</p:attrName>
                                        </p:attrNameLst>
                                      </p:cBhvr>
                                      <p:tavLst>
                                        <p:tav tm="0">
                                          <p:val>
                                            <p:strVal val="#ppt_x-#ppt_w*1.125000"/>
                                          </p:val>
                                        </p:tav>
                                        <p:tav tm="100000">
                                          <p:val>
                                            <p:strVal val="#ppt_x"/>
                                          </p:val>
                                        </p:tav>
                                      </p:tavLst>
                                    </p:anim>
                                    <p:animEffect transition="in" filter="wipe(right)">
                                      <p:cBhvr>
                                        <p:cTn id="104" dur="1000"/>
                                        <p:tgtEl>
                                          <p:spTgt spid="45150"/>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nodeType="clickEffect">
                                  <p:stCondLst>
                                    <p:cond delay="0"/>
                                  </p:stCondLst>
                                  <p:childTnLst>
                                    <p:set>
                                      <p:cBhvr>
                                        <p:cTn id="108" dur="1" fill="hold">
                                          <p:stCondLst>
                                            <p:cond delay="0"/>
                                          </p:stCondLst>
                                        </p:cTn>
                                        <p:tgtEl>
                                          <p:spTgt spid="22"/>
                                        </p:tgtEl>
                                        <p:attrNameLst>
                                          <p:attrName>style.visibility</p:attrName>
                                        </p:attrNameLst>
                                      </p:cBhvr>
                                      <p:to>
                                        <p:strVal val="visible"/>
                                      </p:to>
                                    </p:set>
                                    <p:animEffect transition="in" filter="wipe(left)">
                                      <p:cBhvr>
                                        <p:cTn id="109" dur="500"/>
                                        <p:tgtEl>
                                          <p:spTgt spid="22"/>
                                        </p:tgtEl>
                                      </p:cBhvr>
                                    </p:animEffect>
                                  </p:childTnLst>
                                </p:cTn>
                              </p:par>
                            </p:childTnLst>
                          </p:cTn>
                        </p:par>
                      </p:childTnLst>
                    </p:cTn>
                  </p:par>
                  <p:par>
                    <p:cTn id="110" fill="hold">
                      <p:stCondLst>
                        <p:cond delay="indefinite"/>
                      </p:stCondLst>
                      <p:childTnLst>
                        <p:par>
                          <p:cTn id="111" fill="hold">
                            <p:stCondLst>
                              <p:cond delay="0"/>
                            </p:stCondLst>
                            <p:childTnLst>
                              <p:par>
                                <p:cTn id="112" presetID="12" presetClass="entr" presetSubtype="8" fill="hold" grpId="0" nodeType="clickEffect">
                                  <p:stCondLst>
                                    <p:cond delay="0"/>
                                  </p:stCondLst>
                                  <p:childTnLst>
                                    <p:set>
                                      <p:cBhvr>
                                        <p:cTn id="113" dur="1" fill="hold">
                                          <p:stCondLst>
                                            <p:cond delay="0"/>
                                          </p:stCondLst>
                                        </p:cTn>
                                        <p:tgtEl>
                                          <p:spTgt spid="45151"/>
                                        </p:tgtEl>
                                        <p:attrNameLst>
                                          <p:attrName>style.visibility</p:attrName>
                                        </p:attrNameLst>
                                      </p:cBhvr>
                                      <p:to>
                                        <p:strVal val="visible"/>
                                      </p:to>
                                    </p:set>
                                    <p:anim calcmode="lin" valueType="num">
                                      <p:cBhvr additive="base">
                                        <p:cTn id="114" dur="1000"/>
                                        <p:tgtEl>
                                          <p:spTgt spid="45151"/>
                                        </p:tgtEl>
                                        <p:attrNameLst>
                                          <p:attrName>ppt_x</p:attrName>
                                        </p:attrNameLst>
                                      </p:cBhvr>
                                      <p:tavLst>
                                        <p:tav tm="0">
                                          <p:val>
                                            <p:strVal val="#ppt_x-#ppt_w*1.125000"/>
                                          </p:val>
                                        </p:tav>
                                        <p:tav tm="100000">
                                          <p:val>
                                            <p:strVal val="#ppt_x"/>
                                          </p:val>
                                        </p:tav>
                                      </p:tavLst>
                                    </p:anim>
                                    <p:animEffect transition="in" filter="wipe(right)">
                                      <p:cBhvr>
                                        <p:cTn id="115" dur="1000"/>
                                        <p:tgtEl>
                                          <p:spTgt spid="45151"/>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2" presetClass="entr" presetSubtype="4" fill="hold" nodeType="clickEffect">
                                  <p:stCondLst>
                                    <p:cond delay="0"/>
                                  </p:stCondLst>
                                  <p:childTnLst>
                                    <p:set>
                                      <p:cBhvr>
                                        <p:cTn id="119" dur="1" fill="hold">
                                          <p:stCondLst>
                                            <p:cond delay="0"/>
                                          </p:stCondLst>
                                        </p:cTn>
                                        <p:tgtEl>
                                          <p:spTgt spid="45123"/>
                                        </p:tgtEl>
                                        <p:attrNameLst>
                                          <p:attrName>style.visibility</p:attrName>
                                        </p:attrNameLst>
                                      </p:cBhvr>
                                      <p:to>
                                        <p:strVal val="visible"/>
                                      </p:to>
                                    </p:set>
                                    <p:animEffect transition="in" filter="slide(fromBottom)">
                                      <p:cBhvr>
                                        <p:cTn id="120" dur="1000"/>
                                        <p:tgtEl>
                                          <p:spTgt spid="45123"/>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8" fill="hold" nodeType="clickEffect">
                                  <p:stCondLst>
                                    <p:cond delay="0"/>
                                  </p:stCondLst>
                                  <p:childTnLst>
                                    <p:set>
                                      <p:cBhvr>
                                        <p:cTn id="124" dur="1" fill="hold">
                                          <p:stCondLst>
                                            <p:cond delay="0"/>
                                          </p:stCondLst>
                                        </p:cTn>
                                        <p:tgtEl>
                                          <p:spTgt spid="24"/>
                                        </p:tgtEl>
                                        <p:attrNameLst>
                                          <p:attrName>style.visibility</p:attrName>
                                        </p:attrNameLst>
                                      </p:cBhvr>
                                      <p:to>
                                        <p:strVal val="visible"/>
                                      </p:to>
                                    </p:set>
                                    <p:animEffect transition="in" filter="wipe(left)">
                                      <p:cBhvr>
                                        <p:cTn id="125" dur="500"/>
                                        <p:tgtEl>
                                          <p:spTgt spid="24"/>
                                        </p:tgtEl>
                                      </p:cBhvr>
                                    </p:animEffect>
                                  </p:childTnLst>
                                </p:cTn>
                              </p:par>
                            </p:childTnLst>
                          </p:cTn>
                        </p:par>
                      </p:childTnLst>
                    </p:cTn>
                  </p:par>
                  <p:par>
                    <p:cTn id="126" fill="hold">
                      <p:stCondLst>
                        <p:cond delay="indefinite"/>
                      </p:stCondLst>
                      <p:childTnLst>
                        <p:par>
                          <p:cTn id="127" fill="hold">
                            <p:stCondLst>
                              <p:cond delay="0"/>
                            </p:stCondLst>
                            <p:childTnLst>
                              <p:par>
                                <p:cTn id="128" presetID="12" presetClass="entr" presetSubtype="8" fill="hold" grpId="0" nodeType="clickEffect">
                                  <p:stCondLst>
                                    <p:cond delay="0"/>
                                  </p:stCondLst>
                                  <p:childTnLst>
                                    <p:set>
                                      <p:cBhvr>
                                        <p:cTn id="129" dur="1" fill="hold">
                                          <p:stCondLst>
                                            <p:cond delay="0"/>
                                          </p:stCondLst>
                                        </p:cTn>
                                        <p:tgtEl>
                                          <p:spTgt spid="45146"/>
                                        </p:tgtEl>
                                        <p:attrNameLst>
                                          <p:attrName>style.visibility</p:attrName>
                                        </p:attrNameLst>
                                      </p:cBhvr>
                                      <p:to>
                                        <p:strVal val="visible"/>
                                      </p:to>
                                    </p:set>
                                    <p:anim calcmode="lin" valueType="num">
                                      <p:cBhvr additive="base">
                                        <p:cTn id="130" dur="1000"/>
                                        <p:tgtEl>
                                          <p:spTgt spid="45146"/>
                                        </p:tgtEl>
                                        <p:attrNameLst>
                                          <p:attrName>ppt_x</p:attrName>
                                        </p:attrNameLst>
                                      </p:cBhvr>
                                      <p:tavLst>
                                        <p:tav tm="0">
                                          <p:val>
                                            <p:strVal val="#ppt_x-#ppt_w*1.125000"/>
                                          </p:val>
                                        </p:tav>
                                        <p:tav tm="100000">
                                          <p:val>
                                            <p:strVal val="#ppt_x"/>
                                          </p:val>
                                        </p:tav>
                                      </p:tavLst>
                                    </p:anim>
                                    <p:animEffect transition="in" filter="wipe(right)">
                                      <p:cBhvr>
                                        <p:cTn id="131" dur="1000"/>
                                        <p:tgtEl>
                                          <p:spTgt spid="4514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8" fill="hold" nodeType="clickEffect">
                                  <p:stCondLst>
                                    <p:cond delay="0"/>
                                  </p:stCondLst>
                                  <p:childTnLst>
                                    <p:set>
                                      <p:cBhvr>
                                        <p:cTn id="135" dur="1" fill="hold">
                                          <p:stCondLst>
                                            <p:cond delay="0"/>
                                          </p:stCondLst>
                                        </p:cTn>
                                        <p:tgtEl>
                                          <p:spTgt spid="27"/>
                                        </p:tgtEl>
                                        <p:attrNameLst>
                                          <p:attrName>style.visibility</p:attrName>
                                        </p:attrNameLst>
                                      </p:cBhvr>
                                      <p:to>
                                        <p:strVal val="visible"/>
                                      </p:to>
                                    </p:set>
                                    <p:animEffect transition="in" filter="wipe(left)">
                                      <p:cBhvr>
                                        <p:cTn id="136" dur="500"/>
                                        <p:tgtEl>
                                          <p:spTgt spid="27"/>
                                        </p:tgtEl>
                                      </p:cBhvr>
                                    </p:animEffect>
                                  </p:childTnLst>
                                </p:cTn>
                              </p:par>
                            </p:childTnLst>
                          </p:cTn>
                        </p:par>
                      </p:childTnLst>
                    </p:cTn>
                  </p:par>
                  <p:par>
                    <p:cTn id="137" fill="hold">
                      <p:stCondLst>
                        <p:cond delay="indefinite"/>
                      </p:stCondLst>
                      <p:childTnLst>
                        <p:par>
                          <p:cTn id="138" fill="hold">
                            <p:stCondLst>
                              <p:cond delay="0"/>
                            </p:stCondLst>
                            <p:childTnLst>
                              <p:par>
                                <p:cTn id="139" presetID="12" presetClass="entr" presetSubtype="8" fill="hold" grpId="0" nodeType="clickEffect">
                                  <p:stCondLst>
                                    <p:cond delay="0"/>
                                  </p:stCondLst>
                                  <p:childTnLst>
                                    <p:set>
                                      <p:cBhvr>
                                        <p:cTn id="140" dur="1" fill="hold">
                                          <p:stCondLst>
                                            <p:cond delay="0"/>
                                          </p:stCondLst>
                                        </p:cTn>
                                        <p:tgtEl>
                                          <p:spTgt spid="45149"/>
                                        </p:tgtEl>
                                        <p:attrNameLst>
                                          <p:attrName>style.visibility</p:attrName>
                                        </p:attrNameLst>
                                      </p:cBhvr>
                                      <p:to>
                                        <p:strVal val="visible"/>
                                      </p:to>
                                    </p:set>
                                    <p:anim calcmode="lin" valueType="num">
                                      <p:cBhvr additive="base">
                                        <p:cTn id="141" dur="1000"/>
                                        <p:tgtEl>
                                          <p:spTgt spid="45149"/>
                                        </p:tgtEl>
                                        <p:attrNameLst>
                                          <p:attrName>ppt_x</p:attrName>
                                        </p:attrNameLst>
                                      </p:cBhvr>
                                      <p:tavLst>
                                        <p:tav tm="0">
                                          <p:val>
                                            <p:strVal val="#ppt_x-#ppt_w*1.125000"/>
                                          </p:val>
                                        </p:tav>
                                        <p:tav tm="100000">
                                          <p:val>
                                            <p:strVal val="#ppt_x"/>
                                          </p:val>
                                        </p:tav>
                                      </p:tavLst>
                                    </p:anim>
                                    <p:animEffect transition="in" filter="wipe(right)">
                                      <p:cBhvr>
                                        <p:cTn id="142" dur="1000"/>
                                        <p:tgtEl>
                                          <p:spTgt spid="45149"/>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2" presetClass="entr" presetSubtype="8" fill="hold" grpId="0" nodeType="clickEffect">
                                  <p:stCondLst>
                                    <p:cond delay="0"/>
                                  </p:stCondLst>
                                  <p:childTnLst>
                                    <p:set>
                                      <p:cBhvr>
                                        <p:cTn id="146" dur="1" fill="hold">
                                          <p:stCondLst>
                                            <p:cond delay="0"/>
                                          </p:stCondLst>
                                        </p:cTn>
                                        <p:tgtEl>
                                          <p:spTgt spid="45144"/>
                                        </p:tgtEl>
                                        <p:attrNameLst>
                                          <p:attrName>style.visibility</p:attrName>
                                        </p:attrNameLst>
                                      </p:cBhvr>
                                      <p:to>
                                        <p:strVal val="visible"/>
                                      </p:to>
                                    </p:set>
                                    <p:anim calcmode="lin" valueType="num">
                                      <p:cBhvr additive="base">
                                        <p:cTn id="147" dur="500" fill="hold"/>
                                        <p:tgtEl>
                                          <p:spTgt spid="45144"/>
                                        </p:tgtEl>
                                        <p:attrNameLst>
                                          <p:attrName>ppt_x</p:attrName>
                                        </p:attrNameLst>
                                      </p:cBhvr>
                                      <p:tavLst>
                                        <p:tav tm="0">
                                          <p:val>
                                            <p:strVal val="0-#ppt_w/2"/>
                                          </p:val>
                                        </p:tav>
                                        <p:tav tm="100000">
                                          <p:val>
                                            <p:strVal val="#ppt_x"/>
                                          </p:val>
                                        </p:tav>
                                      </p:tavLst>
                                    </p:anim>
                                    <p:anim calcmode="lin" valueType="num">
                                      <p:cBhvr additive="base">
                                        <p:cTn id="148" dur="500" fill="hold"/>
                                        <p:tgtEl>
                                          <p:spTgt spid="451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nimBg="1"/>
      <p:bldP spid="45092" grpId="0"/>
      <p:bldP spid="45103" grpId="0"/>
      <p:bldP spid="45104" grpId="0"/>
      <p:bldP spid="45125" grpId="0" animBg="1"/>
      <p:bldP spid="45126" grpId="0" animBg="1"/>
      <p:bldP spid="45134" grpId="0" animBg="1"/>
      <p:bldP spid="45135" grpId="0" animBg="1"/>
      <p:bldP spid="45136" grpId="0" animBg="1"/>
      <p:bldP spid="45138" grpId="0" animBg="1"/>
      <p:bldP spid="45144" grpId="0" animBg="1"/>
      <p:bldP spid="45146" grpId="0" animBg="1"/>
      <p:bldP spid="45149" grpId="0" animBg="1"/>
      <p:bldP spid="45150" grpId="0" animBg="1"/>
      <p:bldP spid="45151"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7162" name="Group 58">
            <a:extLst>
              <a:ext uri="{FF2B5EF4-FFF2-40B4-BE49-F238E27FC236}">
                <a16:creationId xmlns:a16="http://schemas.microsoft.com/office/drawing/2014/main" id="{88E47A26-9B30-4890-9B9E-125A922978FE}"/>
              </a:ext>
            </a:extLst>
          </p:cNvPr>
          <p:cNvGraphicFramePr>
            <a:graphicFrameLocks noGrp="1"/>
          </p:cNvGraphicFramePr>
          <p:nvPr>
            <p:extLst>
              <p:ext uri="{D42A27DB-BD31-4B8C-83A1-F6EECF244321}">
                <p14:modId xmlns:p14="http://schemas.microsoft.com/office/powerpoint/2010/main" val="4259372790"/>
              </p:ext>
            </p:extLst>
          </p:nvPr>
        </p:nvGraphicFramePr>
        <p:xfrm>
          <a:off x="36000" y="2295525"/>
          <a:ext cx="9072000" cy="4376739"/>
        </p:xfrm>
        <a:graphic>
          <a:graphicData uri="http://schemas.openxmlformats.org/drawingml/2006/table">
            <a:tbl>
              <a:tblPr/>
              <a:tblGrid>
                <a:gridCol w="1858990">
                  <a:extLst>
                    <a:ext uri="{9D8B030D-6E8A-4147-A177-3AD203B41FA5}">
                      <a16:colId xmlns:a16="http://schemas.microsoft.com/office/drawing/2014/main" val="20000"/>
                    </a:ext>
                  </a:extLst>
                </a:gridCol>
                <a:gridCol w="2155703">
                  <a:extLst>
                    <a:ext uri="{9D8B030D-6E8A-4147-A177-3AD203B41FA5}">
                      <a16:colId xmlns:a16="http://schemas.microsoft.com/office/drawing/2014/main" val="20001"/>
                    </a:ext>
                  </a:extLst>
                </a:gridCol>
                <a:gridCol w="5057307">
                  <a:extLst>
                    <a:ext uri="{9D8B030D-6E8A-4147-A177-3AD203B41FA5}">
                      <a16:colId xmlns:a16="http://schemas.microsoft.com/office/drawing/2014/main" val="20002"/>
                    </a:ext>
                  </a:extLst>
                </a:gridCol>
              </a:tblGrid>
              <a:tr h="475571">
                <a:tc grid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14410">
                <a:tc gridSpan="2">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81186">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779599">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938376">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987597">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5"/>
                  </a:ext>
                </a:extLst>
              </a:tr>
            </a:tbl>
          </a:graphicData>
        </a:graphic>
      </p:graphicFrame>
      <p:sp>
        <p:nvSpPr>
          <p:cNvPr id="47129" name="Text Box 25">
            <a:extLst>
              <a:ext uri="{FF2B5EF4-FFF2-40B4-BE49-F238E27FC236}">
                <a16:creationId xmlns:a16="http://schemas.microsoft.com/office/drawing/2014/main" id="{40C269AB-E0D0-4151-90D4-84DB3152E7B7}"/>
              </a:ext>
            </a:extLst>
          </p:cNvPr>
          <p:cNvSpPr txBox="1">
            <a:spLocks noChangeArrowheads="1"/>
          </p:cNvSpPr>
          <p:nvPr/>
        </p:nvSpPr>
        <p:spPr bwMode="auto">
          <a:xfrm>
            <a:off x="179388" y="2349500"/>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dirty="0">
                <a:solidFill>
                  <a:schemeClr val="bg1"/>
                </a:solidFill>
              </a:rPr>
              <a:t>Retta proiettante in 2</a:t>
            </a:r>
            <a:r>
              <a:rPr lang="it-IT" altLang="it-IT" sz="2000" baseline="30000" dirty="0">
                <a:solidFill>
                  <a:schemeClr val="bg1"/>
                </a:solidFill>
              </a:rPr>
              <a:t>a</a:t>
            </a:r>
            <a:r>
              <a:rPr lang="it-IT" altLang="it-IT" sz="2000" dirty="0">
                <a:solidFill>
                  <a:schemeClr val="bg1"/>
                </a:solidFill>
              </a:rPr>
              <a:t> proiezione</a:t>
            </a:r>
          </a:p>
        </p:txBody>
      </p:sp>
      <p:sp>
        <p:nvSpPr>
          <p:cNvPr id="47130" name="Text Box 26">
            <a:extLst>
              <a:ext uri="{FF2B5EF4-FFF2-40B4-BE49-F238E27FC236}">
                <a16:creationId xmlns:a16="http://schemas.microsoft.com/office/drawing/2014/main" id="{13E74DB4-D3BB-4705-88AA-803254395C13}"/>
              </a:ext>
            </a:extLst>
          </p:cNvPr>
          <p:cNvSpPr txBox="1">
            <a:spLocks noChangeArrowheads="1"/>
          </p:cNvSpPr>
          <p:nvPr/>
        </p:nvSpPr>
        <p:spPr bwMode="auto">
          <a:xfrm>
            <a:off x="62652" y="2813826"/>
            <a:ext cx="3960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geometrica</a:t>
            </a:r>
          </a:p>
        </p:txBody>
      </p:sp>
      <p:sp>
        <p:nvSpPr>
          <p:cNvPr id="47131" name="Text Box 27">
            <a:extLst>
              <a:ext uri="{FF2B5EF4-FFF2-40B4-BE49-F238E27FC236}">
                <a16:creationId xmlns:a16="http://schemas.microsoft.com/office/drawing/2014/main" id="{E38BE429-6205-4725-84A6-C44FA908FBC0}"/>
              </a:ext>
            </a:extLst>
          </p:cNvPr>
          <p:cNvSpPr txBox="1">
            <a:spLocks noChangeArrowheads="1"/>
          </p:cNvSpPr>
          <p:nvPr/>
        </p:nvSpPr>
        <p:spPr bwMode="auto">
          <a:xfrm>
            <a:off x="4067175" y="2813826"/>
            <a:ext cx="5040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grafica</a:t>
            </a:r>
          </a:p>
        </p:txBody>
      </p:sp>
      <p:sp>
        <p:nvSpPr>
          <p:cNvPr id="47132" name="Text Box 28">
            <a:extLst>
              <a:ext uri="{FF2B5EF4-FFF2-40B4-BE49-F238E27FC236}">
                <a16:creationId xmlns:a16="http://schemas.microsoft.com/office/drawing/2014/main" id="{4CCE21F9-49F1-4E61-BB89-B373DCADBF8E}"/>
              </a:ext>
            </a:extLst>
          </p:cNvPr>
          <p:cNvSpPr txBox="1">
            <a:spLocks noChangeArrowheads="1"/>
          </p:cNvSpPr>
          <p:nvPr/>
        </p:nvSpPr>
        <p:spPr bwMode="auto">
          <a:xfrm>
            <a:off x="36000" y="754725"/>
            <a:ext cx="9072000" cy="1231106"/>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t>Se immaginiamo un punto muoversi all’interno del I diedro parallelamente a </a:t>
            </a:r>
            <a:r>
              <a:rPr lang="it-IT" altLang="it-IT" sz="1800" dirty="0">
                <a:sym typeface="Symbol" panose="05050102010706020507" pitchFamily="18" charset="2"/>
              </a:rPr>
              <a:t></a:t>
            </a:r>
            <a:r>
              <a:rPr lang="it-IT" altLang="it-IT" sz="1800" baseline="-25000" dirty="0"/>
              <a:t>1</a:t>
            </a:r>
            <a:r>
              <a:rPr lang="it-IT" altLang="it-IT" sz="1800" dirty="0"/>
              <a:t> (quota con valore costante)secondo una direzione assegnata perpendicolare a </a:t>
            </a:r>
            <a:r>
              <a:rPr lang="it-IT" altLang="it-IT" sz="1800" dirty="0">
                <a:sym typeface="Symbol" panose="05050102010706020507" pitchFamily="18" charset="2"/>
              </a:rPr>
              <a:t></a:t>
            </a:r>
            <a:r>
              <a:rPr lang="it-IT" altLang="it-IT" sz="1800" baseline="-25000" dirty="0"/>
              <a:t>2</a:t>
            </a:r>
            <a:r>
              <a:rPr lang="it-IT" altLang="it-IT" sz="1800" dirty="0"/>
              <a:t> , allora si determina una retta c  detta “</a:t>
            </a:r>
            <a:r>
              <a:rPr lang="it-IT" altLang="it-IT" sz="2000" b="1" u="sng" dirty="0">
                <a:solidFill>
                  <a:schemeClr val="accent2"/>
                </a:solidFill>
              </a:rPr>
              <a:t>retta proiettante in 2</a:t>
            </a:r>
            <a:r>
              <a:rPr lang="it-IT" altLang="it-IT" sz="2000" b="1" u="sng" baseline="30000" dirty="0">
                <a:solidFill>
                  <a:schemeClr val="accent2"/>
                </a:solidFill>
              </a:rPr>
              <a:t>a</a:t>
            </a:r>
            <a:r>
              <a:rPr lang="it-IT" altLang="it-IT" sz="2000" b="1" u="sng" dirty="0">
                <a:solidFill>
                  <a:schemeClr val="accent2"/>
                </a:solidFill>
              </a:rPr>
              <a:t> proiezione</a:t>
            </a:r>
            <a:r>
              <a:rPr lang="it-IT" altLang="it-IT" sz="1800" dirty="0"/>
              <a:t>” che viene definita geometricamente e graficamente come di seguito (Fig. 38) </a:t>
            </a:r>
          </a:p>
        </p:txBody>
      </p:sp>
      <p:graphicFrame>
        <p:nvGraphicFramePr>
          <p:cNvPr id="47133" name="Object 29">
            <a:extLst>
              <a:ext uri="{FF2B5EF4-FFF2-40B4-BE49-F238E27FC236}">
                <a16:creationId xmlns:a16="http://schemas.microsoft.com/office/drawing/2014/main" id="{DA57D7BC-0725-4B6F-A11E-7CB8FFF0E533}"/>
              </a:ext>
            </a:extLst>
          </p:cNvPr>
          <p:cNvGraphicFramePr>
            <a:graphicFrameLocks noChangeAspect="1"/>
          </p:cNvGraphicFramePr>
          <p:nvPr>
            <p:extLst>
              <p:ext uri="{D42A27DB-BD31-4B8C-83A1-F6EECF244321}">
                <p14:modId xmlns:p14="http://schemas.microsoft.com/office/powerpoint/2010/main" val="2985491429"/>
              </p:ext>
            </p:extLst>
          </p:nvPr>
        </p:nvGraphicFramePr>
        <p:xfrm>
          <a:off x="87049" y="4508498"/>
          <a:ext cx="1764000" cy="464656"/>
        </p:xfrm>
        <a:graphic>
          <a:graphicData uri="http://schemas.openxmlformats.org/presentationml/2006/ole">
            <mc:AlternateContent xmlns:mc="http://schemas.openxmlformats.org/markup-compatibility/2006">
              <mc:Choice xmlns:v="urn:schemas-microsoft-com:vml" Requires="v">
                <p:oleObj spid="_x0000_s3299" name="Equation" r:id="rId3" imgW="863225" imgH="228501" progId="Equation.3">
                  <p:embed/>
                </p:oleObj>
              </mc:Choice>
              <mc:Fallback>
                <p:oleObj name="Equation" r:id="rId3" imgW="863225" imgH="228501" progId="Equation.3">
                  <p:embed/>
                  <p:pic>
                    <p:nvPicPr>
                      <p:cNvPr id="0" name="Object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049" y="4508498"/>
                        <a:ext cx="1764000" cy="464656"/>
                      </a:xfrm>
                      <a:prstGeom prst="rect">
                        <a:avLst/>
                      </a:prstGeom>
                      <a:solidFill>
                        <a:srgbClr val="FFCC66"/>
                      </a:solidFill>
                    </p:spPr>
                  </p:pic>
                </p:oleObj>
              </mc:Fallback>
            </mc:AlternateContent>
          </a:graphicData>
        </a:graphic>
      </p:graphicFrame>
      <p:sp>
        <p:nvSpPr>
          <p:cNvPr id="3103" name="Rectangle 32">
            <a:extLst>
              <a:ext uri="{FF2B5EF4-FFF2-40B4-BE49-F238E27FC236}">
                <a16:creationId xmlns:a16="http://schemas.microsoft.com/office/drawing/2014/main" id="{C9F2DA90-ADE2-43A1-A1C3-7CF63AA4D365}"/>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7135" name="Object 31">
            <a:extLst>
              <a:ext uri="{FF2B5EF4-FFF2-40B4-BE49-F238E27FC236}">
                <a16:creationId xmlns:a16="http://schemas.microsoft.com/office/drawing/2014/main" id="{E2E3C7AA-FA1B-4D58-BC52-0FCB52AD86CB}"/>
              </a:ext>
            </a:extLst>
          </p:cNvPr>
          <p:cNvGraphicFramePr>
            <a:graphicFrameLocks noChangeAspect="1"/>
          </p:cNvGraphicFramePr>
          <p:nvPr>
            <p:extLst>
              <p:ext uri="{D42A27DB-BD31-4B8C-83A1-F6EECF244321}">
                <p14:modId xmlns:p14="http://schemas.microsoft.com/office/powerpoint/2010/main" val="3396029526"/>
              </p:ext>
            </p:extLst>
          </p:nvPr>
        </p:nvGraphicFramePr>
        <p:xfrm>
          <a:off x="2010106" y="4816881"/>
          <a:ext cx="1944688" cy="792163"/>
        </p:xfrm>
        <a:graphic>
          <a:graphicData uri="http://schemas.openxmlformats.org/presentationml/2006/ole">
            <mc:AlternateContent xmlns:mc="http://schemas.openxmlformats.org/markup-compatibility/2006">
              <mc:Choice xmlns:v="urn:schemas-microsoft-com:vml" Requires="v">
                <p:oleObj spid="_x0000_s3300" name="Equation" r:id="rId5" imgW="888614" imgH="482391" progId="Equation.3">
                  <p:embed/>
                </p:oleObj>
              </mc:Choice>
              <mc:Fallback>
                <p:oleObj name="Equation" r:id="rId5" imgW="888614" imgH="482391" progId="Equation.3">
                  <p:embed/>
                  <p:pic>
                    <p:nvPicPr>
                      <p:cNvPr id="0" name="Object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0106" y="4816881"/>
                        <a:ext cx="1944688" cy="792163"/>
                      </a:xfrm>
                      <a:prstGeom prst="rect">
                        <a:avLst/>
                      </a:prstGeom>
                      <a:solidFill>
                        <a:srgbClr val="FFCC66"/>
                      </a:solidFill>
                    </p:spPr>
                  </p:pic>
                </p:oleObj>
              </mc:Fallback>
            </mc:AlternateContent>
          </a:graphicData>
        </a:graphic>
      </p:graphicFrame>
      <p:sp>
        <p:nvSpPr>
          <p:cNvPr id="3104" name="Rectangle 34">
            <a:extLst>
              <a:ext uri="{FF2B5EF4-FFF2-40B4-BE49-F238E27FC236}">
                <a16:creationId xmlns:a16="http://schemas.microsoft.com/office/drawing/2014/main" id="{F7736E73-94BF-4680-BA88-EDB2456AFDE2}"/>
              </a:ext>
            </a:extLst>
          </p:cNvPr>
          <p:cNvSpPr>
            <a:spLocks noChangeArrowheads="1"/>
          </p:cNvSpPr>
          <p:nvPr/>
        </p:nvSpPr>
        <p:spPr bwMode="auto">
          <a:xfrm>
            <a:off x="0" y="31956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7137" name="Object 33">
            <a:extLst>
              <a:ext uri="{FF2B5EF4-FFF2-40B4-BE49-F238E27FC236}">
                <a16:creationId xmlns:a16="http://schemas.microsoft.com/office/drawing/2014/main" id="{B32B7034-9B46-4B68-8604-F2C2BE6F2DD3}"/>
              </a:ext>
            </a:extLst>
          </p:cNvPr>
          <p:cNvGraphicFramePr>
            <a:graphicFrameLocks noChangeAspect="1"/>
          </p:cNvGraphicFramePr>
          <p:nvPr>
            <p:extLst>
              <p:ext uri="{D42A27DB-BD31-4B8C-83A1-F6EECF244321}">
                <p14:modId xmlns:p14="http://schemas.microsoft.com/office/powerpoint/2010/main" val="1806487004"/>
              </p:ext>
            </p:extLst>
          </p:nvPr>
        </p:nvGraphicFramePr>
        <p:xfrm>
          <a:off x="2010106" y="5753100"/>
          <a:ext cx="1944688" cy="844550"/>
        </p:xfrm>
        <a:graphic>
          <a:graphicData uri="http://schemas.openxmlformats.org/presentationml/2006/ole">
            <mc:AlternateContent xmlns:mc="http://schemas.openxmlformats.org/markup-compatibility/2006">
              <mc:Choice xmlns:v="urn:schemas-microsoft-com:vml" Requires="v">
                <p:oleObj spid="_x0000_s3301" name="Equation" r:id="rId7" imgW="990170" imgH="469696" progId="Equation.3">
                  <p:embed/>
                </p:oleObj>
              </mc:Choice>
              <mc:Fallback>
                <p:oleObj name="Equation" r:id="rId7" imgW="990170" imgH="469696" progId="Equation.3">
                  <p:embed/>
                  <p:pic>
                    <p:nvPicPr>
                      <p:cNvPr id="0" name="Object 3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10106" y="5753100"/>
                        <a:ext cx="1944688" cy="844550"/>
                      </a:xfrm>
                      <a:prstGeom prst="rect">
                        <a:avLst/>
                      </a:prstGeom>
                      <a:solidFill>
                        <a:srgbClr val="FFCC66"/>
                      </a:solidFill>
                      <a:ln>
                        <a:noFill/>
                      </a:ln>
                      <a:extLst>
                        <a:ext uri="{91240B29-F687-4F45-9708-019B960494DF}">
                          <a14:hiddenLine xmlns:a14="http://schemas.microsoft.com/office/drawing/2010/main" w="9525">
                            <a:solidFill>
                              <a:srgbClr val="FFCC66"/>
                            </a:solidFill>
                            <a:miter lim="800000"/>
                            <a:headEnd/>
                            <a:tailEnd/>
                          </a14:hiddenLine>
                        </a:ext>
                      </a:extLst>
                    </p:spPr>
                  </p:pic>
                </p:oleObj>
              </mc:Fallback>
            </mc:AlternateContent>
          </a:graphicData>
        </a:graphic>
      </p:graphicFrame>
      <p:sp>
        <p:nvSpPr>
          <p:cNvPr id="47139" name="Text Box 35">
            <a:extLst>
              <a:ext uri="{FF2B5EF4-FFF2-40B4-BE49-F238E27FC236}">
                <a16:creationId xmlns:a16="http://schemas.microsoft.com/office/drawing/2014/main" id="{AE515DD0-0D69-4F60-8C7C-A133B8F7A543}"/>
              </a:ext>
            </a:extLst>
          </p:cNvPr>
          <p:cNvSpPr txBox="1">
            <a:spLocks noChangeArrowheads="1"/>
          </p:cNvSpPr>
          <p:nvPr/>
        </p:nvSpPr>
        <p:spPr bwMode="auto">
          <a:xfrm>
            <a:off x="2185062" y="3386138"/>
            <a:ext cx="1512888"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c=</a:t>
            </a:r>
            <a:r>
              <a:rPr lang="it-IT" altLang="it-IT" sz="1800">
                <a:solidFill>
                  <a:schemeClr val="bg2"/>
                </a:solidFill>
                <a:sym typeface="Symbol" panose="05050102010706020507" pitchFamily="18" charset="2"/>
              </a:rPr>
              <a:t></a:t>
            </a:r>
            <a:r>
              <a:rPr lang="it-IT" altLang="it-IT" sz="1800">
                <a:solidFill>
                  <a:schemeClr val="bg2"/>
                </a:solidFill>
              </a:rPr>
              <a:t> (T</a:t>
            </a:r>
            <a:r>
              <a:rPr lang="it-IT" altLang="it-IT" sz="1800" baseline="30000">
                <a:solidFill>
                  <a:schemeClr val="bg2"/>
                </a:solidFill>
                <a:sym typeface="Symbol" panose="05050102010706020507" pitchFamily="18" charset="2"/>
              </a:rPr>
              <a:t></a:t>
            </a:r>
            <a:r>
              <a:rPr lang="it-IT" altLang="it-IT" sz="1800" baseline="-25000">
                <a:solidFill>
                  <a:schemeClr val="bg2"/>
                </a:solidFill>
              </a:rPr>
              <a:t>1</a:t>
            </a:r>
            <a:r>
              <a:rPr lang="it-IT" altLang="it-IT" sz="1800">
                <a:solidFill>
                  <a:schemeClr val="bg2"/>
                </a:solidFill>
              </a:rPr>
              <a:t>c)</a:t>
            </a:r>
            <a:r>
              <a:rPr lang="it-IT" altLang="it-IT">
                <a:solidFill>
                  <a:schemeClr val="bg2"/>
                </a:solidFill>
              </a:rPr>
              <a:t> </a:t>
            </a:r>
          </a:p>
        </p:txBody>
      </p:sp>
      <p:sp>
        <p:nvSpPr>
          <p:cNvPr id="47140" name="Text Box 36">
            <a:extLst>
              <a:ext uri="{FF2B5EF4-FFF2-40B4-BE49-F238E27FC236}">
                <a16:creationId xmlns:a16="http://schemas.microsoft.com/office/drawing/2014/main" id="{22FF99ED-BE11-4CD8-B79E-7E707FAD4351}"/>
              </a:ext>
            </a:extLst>
          </p:cNvPr>
          <p:cNvSpPr txBox="1">
            <a:spLocks noChangeArrowheads="1"/>
          </p:cNvSpPr>
          <p:nvPr/>
        </p:nvSpPr>
        <p:spPr bwMode="auto">
          <a:xfrm>
            <a:off x="2377630" y="4133850"/>
            <a:ext cx="1152000"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solidFill>
                  <a:schemeClr val="bg2"/>
                </a:solidFill>
              </a:rPr>
              <a:t>T</a:t>
            </a:r>
            <a:r>
              <a:rPr lang="it-IT" altLang="it-IT" sz="1800" baseline="-25000" dirty="0">
                <a:solidFill>
                  <a:schemeClr val="bg2"/>
                </a:solidFill>
              </a:rPr>
              <a:t>2</a:t>
            </a:r>
            <a:r>
              <a:rPr lang="it-IT" altLang="it-IT" sz="1800" dirty="0">
                <a:solidFill>
                  <a:schemeClr val="bg2"/>
                </a:solidFill>
              </a:rPr>
              <a:t>c</a:t>
            </a:r>
            <a:r>
              <a:rPr lang="it-IT" altLang="it-IT" sz="1800" dirty="0">
                <a:solidFill>
                  <a:schemeClr val="bg2"/>
                </a:solidFill>
                <a:sym typeface="Symbol" panose="05050102010706020507" pitchFamily="18" charset="2"/>
              </a:rPr>
              <a:t></a:t>
            </a:r>
            <a:r>
              <a:rPr lang="it-IT" altLang="it-IT" sz="1800" dirty="0">
                <a:solidFill>
                  <a:schemeClr val="bg2"/>
                </a:solidFill>
              </a:rPr>
              <a:t>0</a:t>
            </a:r>
            <a:r>
              <a:rPr lang="it-IT" altLang="it-IT" sz="1800" dirty="0">
                <a:solidFill>
                  <a:schemeClr val="bg2"/>
                </a:solidFill>
                <a:sym typeface="Symbol" panose="05050102010706020507" pitchFamily="18" charset="2"/>
              </a:rPr>
              <a:t></a:t>
            </a:r>
            <a:r>
              <a:rPr lang="it-IT" altLang="it-IT" sz="1800" dirty="0">
                <a:solidFill>
                  <a:schemeClr val="bg2"/>
                </a:solidFill>
              </a:rPr>
              <a:t>c’’</a:t>
            </a:r>
            <a:r>
              <a:rPr lang="it-IT" altLang="it-IT" dirty="0">
                <a:solidFill>
                  <a:schemeClr val="bg2"/>
                </a:solidFill>
              </a:rPr>
              <a:t> </a:t>
            </a:r>
          </a:p>
        </p:txBody>
      </p:sp>
      <p:graphicFrame>
        <p:nvGraphicFramePr>
          <p:cNvPr id="47141" name="Object 37">
            <a:extLst>
              <a:ext uri="{FF2B5EF4-FFF2-40B4-BE49-F238E27FC236}">
                <a16:creationId xmlns:a16="http://schemas.microsoft.com/office/drawing/2014/main" id="{7641A3FB-A9A1-4127-8B76-EA387B59775C}"/>
              </a:ext>
            </a:extLst>
          </p:cNvPr>
          <p:cNvGraphicFramePr>
            <a:graphicFrameLocks noChangeAspect="1"/>
          </p:cNvGraphicFramePr>
          <p:nvPr>
            <p:extLst>
              <p:ext uri="{D42A27DB-BD31-4B8C-83A1-F6EECF244321}">
                <p14:modId xmlns:p14="http://schemas.microsoft.com/office/powerpoint/2010/main" val="532814776"/>
              </p:ext>
            </p:extLst>
          </p:nvPr>
        </p:nvGraphicFramePr>
        <p:xfrm>
          <a:off x="4225594" y="3298825"/>
          <a:ext cx="4695825" cy="3273425"/>
        </p:xfrm>
        <a:graphic>
          <a:graphicData uri="http://schemas.openxmlformats.org/presentationml/2006/ole">
            <mc:AlternateContent xmlns:mc="http://schemas.openxmlformats.org/markup-compatibility/2006">
              <mc:Choice xmlns:v="urn:schemas-microsoft-com:vml" Requires="v">
                <p:oleObj spid="_x0000_s3302" r:id="rId9" imgW="3870720" imgH="1931760" progId="">
                  <p:embed/>
                </p:oleObj>
              </mc:Choice>
              <mc:Fallback>
                <p:oleObj r:id="rId9" imgW="3870720" imgH="1931760" progId="">
                  <p:embed/>
                  <p:pic>
                    <p:nvPicPr>
                      <p:cNvPr id="0" name="Object 3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25594" y="3298825"/>
                        <a:ext cx="4695825" cy="3273425"/>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47146" name="Rectangle 42">
            <a:extLst>
              <a:ext uri="{FF2B5EF4-FFF2-40B4-BE49-F238E27FC236}">
                <a16:creationId xmlns:a16="http://schemas.microsoft.com/office/drawing/2014/main" id="{B9C8F7A5-9EF8-402D-AD34-EC4ECE22D8D3}"/>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2000">
                <a:solidFill>
                  <a:schemeClr val="tx1"/>
                </a:solidFill>
                <a:latin typeface="Comic Sans MS" pitchFamily="66" charset="0"/>
              </a:rPr>
              <a:t>        Tipologia della retta:“ </a:t>
            </a:r>
            <a:r>
              <a:rPr lang="it-IT" sz="2000">
                <a:solidFill>
                  <a:schemeClr val="accent2"/>
                </a:solidFill>
                <a:latin typeface="Comic Sans MS" pitchFamily="66" charset="0"/>
              </a:rPr>
              <a:t>retta proiettante in 2</a:t>
            </a:r>
            <a:r>
              <a:rPr lang="it-IT" sz="2000" baseline="30000">
                <a:solidFill>
                  <a:schemeClr val="accent2"/>
                </a:solidFill>
                <a:latin typeface="Comic Sans MS" pitchFamily="66" charset="0"/>
              </a:rPr>
              <a:t>a</a:t>
            </a:r>
            <a:r>
              <a:rPr lang="it-IT" sz="2000">
                <a:solidFill>
                  <a:schemeClr val="accent2"/>
                </a:solidFill>
                <a:latin typeface="Comic Sans MS" pitchFamily="66" charset="0"/>
              </a:rPr>
              <a:t> proiezione</a:t>
            </a:r>
            <a:r>
              <a:rPr lang="it-IT" sz="2000">
                <a:solidFill>
                  <a:schemeClr val="tx1"/>
                </a:solidFill>
                <a:latin typeface="Comic Sans MS" pitchFamily="66" charset="0"/>
              </a:rPr>
              <a:t>”</a:t>
            </a:r>
          </a:p>
        </p:txBody>
      </p:sp>
      <p:sp>
        <p:nvSpPr>
          <p:cNvPr id="47150" name="Oval 46">
            <a:extLst>
              <a:ext uri="{FF2B5EF4-FFF2-40B4-BE49-F238E27FC236}">
                <a16:creationId xmlns:a16="http://schemas.microsoft.com/office/drawing/2014/main" id="{A3C111D0-F94A-447E-86A8-54A6D6633941}"/>
              </a:ext>
            </a:extLst>
          </p:cNvPr>
          <p:cNvSpPr>
            <a:spLocks noChangeArrowheads="1"/>
          </p:cNvSpPr>
          <p:nvPr/>
        </p:nvSpPr>
        <p:spPr bwMode="auto">
          <a:xfrm>
            <a:off x="6060503" y="5445125"/>
            <a:ext cx="431800" cy="4333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7151" name="Oval 47">
            <a:extLst>
              <a:ext uri="{FF2B5EF4-FFF2-40B4-BE49-F238E27FC236}">
                <a16:creationId xmlns:a16="http://schemas.microsoft.com/office/drawing/2014/main" id="{10578729-02EB-4B0E-A53E-1998569D58FF}"/>
              </a:ext>
            </a:extLst>
          </p:cNvPr>
          <p:cNvSpPr>
            <a:spLocks noChangeArrowheads="1"/>
          </p:cNvSpPr>
          <p:nvPr/>
        </p:nvSpPr>
        <p:spPr bwMode="auto">
          <a:xfrm>
            <a:off x="4773613" y="4402710"/>
            <a:ext cx="576262" cy="4333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7152" name="Oval 48">
            <a:extLst>
              <a:ext uri="{FF2B5EF4-FFF2-40B4-BE49-F238E27FC236}">
                <a16:creationId xmlns:a16="http://schemas.microsoft.com/office/drawing/2014/main" id="{F306C74F-9AC0-4331-A56F-17EC882672B0}"/>
              </a:ext>
            </a:extLst>
          </p:cNvPr>
          <p:cNvSpPr>
            <a:spLocks noChangeArrowheads="1"/>
          </p:cNvSpPr>
          <p:nvPr/>
        </p:nvSpPr>
        <p:spPr bwMode="auto">
          <a:xfrm>
            <a:off x="7885113" y="3480982"/>
            <a:ext cx="647700" cy="4333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7153" name="Oval 49">
            <a:extLst>
              <a:ext uri="{FF2B5EF4-FFF2-40B4-BE49-F238E27FC236}">
                <a16:creationId xmlns:a16="http://schemas.microsoft.com/office/drawing/2014/main" id="{257790A8-4906-4FC0-8253-DD0AF1C20ED4}"/>
              </a:ext>
            </a:extLst>
          </p:cNvPr>
          <p:cNvSpPr>
            <a:spLocks noChangeArrowheads="1"/>
          </p:cNvSpPr>
          <p:nvPr/>
        </p:nvSpPr>
        <p:spPr bwMode="auto">
          <a:xfrm>
            <a:off x="7933753" y="5690209"/>
            <a:ext cx="431800" cy="4333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7166" name="AutoShape 62">
            <a:hlinkClick r:id="" action="ppaction://hlinkshowjump?jump=nextslide" highlightClick="1"/>
            <a:extLst>
              <a:ext uri="{FF2B5EF4-FFF2-40B4-BE49-F238E27FC236}">
                <a16:creationId xmlns:a16="http://schemas.microsoft.com/office/drawing/2014/main" id="{DCFFCA40-3C3E-4266-B91D-A49657C7B90C}"/>
              </a:ext>
            </a:extLst>
          </p:cNvPr>
          <p:cNvSpPr>
            <a:spLocks noChangeArrowheads="1"/>
          </p:cNvSpPr>
          <p:nvPr/>
        </p:nvSpPr>
        <p:spPr bwMode="auto">
          <a:xfrm>
            <a:off x="8442280" y="179079"/>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7167" name="AutoShape 63">
            <a:hlinkClick r:id="rId11" action="ppaction://hlinksldjump" highlightClick="1"/>
            <a:extLst>
              <a:ext uri="{FF2B5EF4-FFF2-40B4-BE49-F238E27FC236}">
                <a16:creationId xmlns:a16="http://schemas.microsoft.com/office/drawing/2014/main" id="{FD019419-61EF-4C86-BEF7-6CA0D96177B7}"/>
              </a:ext>
            </a:extLst>
          </p:cNvPr>
          <p:cNvSpPr>
            <a:spLocks noChangeArrowheads="1"/>
          </p:cNvSpPr>
          <p:nvPr/>
        </p:nvSpPr>
        <p:spPr bwMode="auto">
          <a:xfrm>
            <a:off x="86410" y="70821"/>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dirty="0">
                <a:solidFill>
                  <a:schemeClr val="bg1"/>
                </a:solidFill>
                <a:effectLst>
                  <a:outerShdw blurRad="38100" dist="38100" dir="2700000" algn="tl">
                    <a:srgbClr val="000000"/>
                  </a:outerShdw>
                </a:effectLst>
                <a:cs typeface="Courier New" pitchFamily="49" charset="0"/>
              </a:rPr>
              <a:t>Sommario</a:t>
            </a:r>
          </a:p>
        </p:txBody>
      </p:sp>
      <p:sp>
        <p:nvSpPr>
          <p:cNvPr id="3118" name="Rectangle 30">
            <a:extLst>
              <a:ext uri="{FF2B5EF4-FFF2-40B4-BE49-F238E27FC236}">
                <a16:creationId xmlns:a16="http://schemas.microsoft.com/office/drawing/2014/main" id="{43CA39D0-E1FC-4755-85DB-179EC02F2F6A}"/>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8852" name="Oval 1268">
            <a:extLst>
              <a:ext uri="{FF2B5EF4-FFF2-40B4-BE49-F238E27FC236}">
                <a16:creationId xmlns:a16="http://schemas.microsoft.com/office/drawing/2014/main" id="{113B6DDA-8013-4F97-9557-93CC176FB717}"/>
              </a:ext>
            </a:extLst>
          </p:cNvPr>
          <p:cNvSpPr>
            <a:spLocks noChangeArrowheads="1"/>
          </p:cNvSpPr>
          <p:nvPr/>
        </p:nvSpPr>
        <p:spPr bwMode="auto">
          <a:xfrm>
            <a:off x="5462994" y="5472113"/>
            <a:ext cx="334962" cy="3333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8853" name="Oval 1269">
            <a:extLst>
              <a:ext uri="{FF2B5EF4-FFF2-40B4-BE49-F238E27FC236}">
                <a16:creationId xmlns:a16="http://schemas.microsoft.com/office/drawing/2014/main" id="{E4EF2762-1446-4556-939F-D36F09D9F689}"/>
              </a:ext>
            </a:extLst>
          </p:cNvPr>
          <p:cNvSpPr>
            <a:spLocks noChangeArrowheads="1"/>
          </p:cNvSpPr>
          <p:nvPr/>
        </p:nvSpPr>
        <p:spPr bwMode="auto">
          <a:xfrm>
            <a:off x="7702384" y="4918075"/>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8854" name="Oval 1270">
            <a:extLst>
              <a:ext uri="{FF2B5EF4-FFF2-40B4-BE49-F238E27FC236}">
                <a16:creationId xmlns:a16="http://schemas.microsoft.com/office/drawing/2014/main" id="{0FFECFA0-9A3B-40FF-98D3-FD031E82D61D}"/>
              </a:ext>
            </a:extLst>
          </p:cNvPr>
          <p:cNvSpPr>
            <a:spLocks noChangeArrowheads="1"/>
          </p:cNvSpPr>
          <p:nvPr/>
        </p:nvSpPr>
        <p:spPr bwMode="auto">
          <a:xfrm>
            <a:off x="8242300" y="3524250"/>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68855" name="Oval 1271">
            <a:extLst>
              <a:ext uri="{FF2B5EF4-FFF2-40B4-BE49-F238E27FC236}">
                <a16:creationId xmlns:a16="http://schemas.microsoft.com/office/drawing/2014/main" id="{9F8E379B-8B76-4556-B478-C6060BB2ADC9}"/>
              </a:ext>
            </a:extLst>
          </p:cNvPr>
          <p:cNvSpPr>
            <a:spLocks noChangeArrowheads="1"/>
          </p:cNvSpPr>
          <p:nvPr/>
        </p:nvSpPr>
        <p:spPr bwMode="auto">
          <a:xfrm>
            <a:off x="5092700" y="4452938"/>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3" name="Connettore 2 2">
            <a:extLst>
              <a:ext uri="{FF2B5EF4-FFF2-40B4-BE49-F238E27FC236}">
                <a16:creationId xmlns:a16="http://schemas.microsoft.com/office/drawing/2014/main" id="{F0249BC7-F91D-40E9-B5BD-EA09599C541A}"/>
              </a:ext>
            </a:extLst>
          </p:cNvPr>
          <p:cNvCxnSpPr>
            <a:stCxn id="47150" idx="6"/>
            <a:endCxn id="47153" idx="2"/>
          </p:cNvCxnSpPr>
          <p:nvPr/>
        </p:nvCxnSpPr>
        <p:spPr bwMode="auto">
          <a:xfrm>
            <a:off x="6492303" y="5661819"/>
            <a:ext cx="1441450" cy="245084"/>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5" name="Connettore 2 4">
            <a:extLst>
              <a:ext uri="{FF2B5EF4-FFF2-40B4-BE49-F238E27FC236}">
                <a16:creationId xmlns:a16="http://schemas.microsoft.com/office/drawing/2014/main" id="{0D825F74-023E-497E-9527-9FD12A2B9575}"/>
              </a:ext>
            </a:extLst>
          </p:cNvPr>
          <p:cNvCxnSpPr>
            <a:stCxn id="47140" idx="3"/>
            <a:endCxn id="47151" idx="2"/>
          </p:cNvCxnSpPr>
          <p:nvPr/>
        </p:nvCxnSpPr>
        <p:spPr bwMode="auto">
          <a:xfrm>
            <a:off x="3529630" y="4317207"/>
            <a:ext cx="1243983" cy="302197"/>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7" name="Connettore 2 6">
            <a:extLst>
              <a:ext uri="{FF2B5EF4-FFF2-40B4-BE49-F238E27FC236}">
                <a16:creationId xmlns:a16="http://schemas.microsoft.com/office/drawing/2014/main" id="{79C59CF7-91FA-42FE-ABE4-514B41D61096}"/>
              </a:ext>
            </a:extLst>
          </p:cNvPr>
          <p:cNvCxnSpPr>
            <a:cxnSpLocks/>
            <a:stCxn id="68855" idx="0"/>
            <a:endCxn id="47152" idx="2"/>
          </p:cNvCxnSpPr>
          <p:nvPr/>
        </p:nvCxnSpPr>
        <p:spPr bwMode="auto">
          <a:xfrm flipV="1">
            <a:off x="5267325" y="3697676"/>
            <a:ext cx="2617788" cy="755262"/>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9" name="Connettore 2 8">
            <a:extLst>
              <a:ext uri="{FF2B5EF4-FFF2-40B4-BE49-F238E27FC236}">
                <a16:creationId xmlns:a16="http://schemas.microsoft.com/office/drawing/2014/main" id="{EA95AD16-FE68-4FB3-9B11-974BE9AB8822}"/>
              </a:ext>
            </a:extLst>
          </p:cNvPr>
          <p:cNvCxnSpPr>
            <a:cxnSpLocks/>
            <a:stCxn id="47135" idx="3"/>
            <a:endCxn id="68852" idx="2"/>
          </p:cNvCxnSpPr>
          <p:nvPr/>
        </p:nvCxnSpPr>
        <p:spPr bwMode="auto">
          <a:xfrm>
            <a:off x="3954794" y="5212962"/>
            <a:ext cx="1508200" cy="425839"/>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2" name="Connettore 2 11">
            <a:extLst>
              <a:ext uri="{FF2B5EF4-FFF2-40B4-BE49-F238E27FC236}">
                <a16:creationId xmlns:a16="http://schemas.microsoft.com/office/drawing/2014/main" id="{925C762B-7E37-4E3A-8BD5-F3AF8B3987B4}"/>
              </a:ext>
            </a:extLst>
          </p:cNvPr>
          <p:cNvCxnSpPr>
            <a:cxnSpLocks/>
            <a:stCxn id="68852" idx="7"/>
            <a:endCxn id="68853" idx="2"/>
          </p:cNvCxnSpPr>
          <p:nvPr/>
        </p:nvCxnSpPr>
        <p:spPr bwMode="auto">
          <a:xfrm flipV="1">
            <a:off x="5748902" y="5078413"/>
            <a:ext cx="1953482" cy="442522"/>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6" name="Connettore 2 15">
            <a:extLst>
              <a:ext uri="{FF2B5EF4-FFF2-40B4-BE49-F238E27FC236}">
                <a16:creationId xmlns:a16="http://schemas.microsoft.com/office/drawing/2014/main" id="{7A660A6B-A726-43AC-A614-22CA238F1349}"/>
              </a:ext>
            </a:extLst>
          </p:cNvPr>
          <p:cNvCxnSpPr>
            <a:cxnSpLocks/>
            <a:stCxn id="47137" idx="3"/>
            <a:endCxn id="68855" idx="3"/>
          </p:cNvCxnSpPr>
          <p:nvPr/>
        </p:nvCxnSpPr>
        <p:spPr bwMode="auto">
          <a:xfrm flipV="1">
            <a:off x="3954794" y="4726651"/>
            <a:ext cx="1189052" cy="1448724"/>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9" name="Connettore 2 18">
            <a:extLst>
              <a:ext uri="{FF2B5EF4-FFF2-40B4-BE49-F238E27FC236}">
                <a16:creationId xmlns:a16="http://schemas.microsoft.com/office/drawing/2014/main" id="{17BC3501-68E6-442C-B3DB-A76D9EF009A6}"/>
              </a:ext>
            </a:extLst>
          </p:cNvPr>
          <p:cNvCxnSpPr>
            <a:cxnSpLocks/>
            <a:stCxn id="68855" idx="6"/>
            <a:endCxn id="68854" idx="3"/>
          </p:cNvCxnSpPr>
          <p:nvPr/>
        </p:nvCxnSpPr>
        <p:spPr bwMode="auto">
          <a:xfrm flipV="1">
            <a:off x="5441950" y="3797963"/>
            <a:ext cx="2851496" cy="815313"/>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4" name="Connettore 2 3">
            <a:extLst>
              <a:ext uri="{FF2B5EF4-FFF2-40B4-BE49-F238E27FC236}">
                <a16:creationId xmlns:a16="http://schemas.microsoft.com/office/drawing/2014/main" id="{12379F87-F368-49B4-8299-3610DD6FAEEB}"/>
              </a:ext>
            </a:extLst>
          </p:cNvPr>
          <p:cNvCxnSpPr>
            <a:stCxn id="47139" idx="3"/>
          </p:cNvCxnSpPr>
          <p:nvPr/>
        </p:nvCxnSpPr>
        <p:spPr bwMode="auto">
          <a:xfrm>
            <a:off x="3697950" y="3569494"/>
            <a:ext cx="2362553" cy="2092325"/>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32"/>
                                        </p:tgtEl>
                                        <p:attrNameLst>
                                          <p:attrName>style.visibility</p:attrName>
                                        </p:attrNameLst>
                                      </p:cBhvr>
                                      <p:to>
                                        <p:strVal val="visible"/>
                                      </p:to>
                                    </p:set>
                                    <p:anim calcmode="lin" valueType="num">
                                      <p:cBhvr additive="base">
                                        <p:cTn id="7" dur="1000" fill="hold"/>
                                        <p:tgtEl>
                                          <p:spTgt spid="47132"/>
                                        </p:tgtEl>
                                        <p:attrNameLst>
                                          <p:attrName>ppt_x</p:attrName>
                                        </p:attrNameLst>
                                      </p:cBhvr>
                                      <p:tavLst>
                                        <p:tav tm="0">
                                          <p:val>
                                            <p:strVal val="0-#ppt_w/2"/>
                                          </p:val>
                                        </p:tav>
                                        <p:tav tm="100000">
                                          <p:val>
                                            <p:strVal val="#ppt_x"/>
                                          </p:val>
                                        </p:tav>
                                      </p:tavLst>
                                    </p:anim>
                                    <p:anim calcmode="lin" valueType="num">
                                      <p:cBhvr additive="base">
                                        <p:cTn id="8" dur="1000" fill="hold"/>
                                        <p:tgtEl>
                                          <p:spTgt spid="4713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mph" presetSubtype="0" fill="hold" nodeType="clickEffect">
                                  <p:stCondLst>
                                    <p:cond delay="0"/>
                                  </p:stCondLst>
                                  <p:iterate type="lt">
                                    <p:tmPct val="10000"/>
                                  </p:iterate>
                                  <p:childTnLst>
                                    <p:set>
                                      <p:cBhvr override="childStyle">
                                        <p:cTn id="12" dur="250" autoRev="1" fill="hold"/>
                                        <p:tgtEl>
                                          <p:spTgt spid="47129">
                                            <p:txEl>
                                              <p:pRg st="0" end="0"/>
                                            </p:txEl>
                                          </p:spTgt>
                                        </p:tgtEl>
                                        <p:attrNameLst>
                                          <p:attrName>style.color</p:attrName>
                                        </p:attrNameLst>
                                      </p:cBhvr>
                                      <p:to>
                                        <p:clrVal>
                                          <a:schemeClr val="accent2"/>
                                        </p:clrVal>
                                      </p:to>
                                    </p:set>
                                    <p:set>
                                      <p:cBhvr>
                                        <p:cTn id="13" dur="250" autoRev="1" fill="hold"/>
                                        <p:tgtEl>
                                          <p:spTgt spid="47129">
                                            <p:txEl>
                                              <p:pRg st="0" end="0"/>
                                            </p:txEl>
                                          </p:spTgt>
                                        </p:tgtEl>
                                        <p:attrNameLst>
                                          <p:attrName>fillcolor</p:attrName>
                                        </p:attrNameLst>
                                      </p:cBhvr>
                                      <p:to>
                                        <p:clrVal>
                                          <a:schemeClr val="accent2"/>
                                        </p:clrVal>
                                      </p:to>
                                    </p:set>
                                    <p:set>
                                      <p:cBhvr>
                                        <p:cTn id="14" dur="250" autoRev="1" fill="hold"/>
                                        <p:tgtEl>
                                          <p:spTgt spid="47129">
                                            <p:txEl>
                                              <p:pRg st="0" end="0"/>
                                            </p:txEl>
                                          </p:spTgt>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7130"/>
                                        </p:tgtEl>
                                        <p:attrNameLst>
                                          <p:attrName>style.visibility</p:attrName>
                                        </p:attrNameLst>
                                      </p:cBhvr>
                                      <p:to>
                                        <p:strVal val="visible"/>
                                      </p:to>
                                    </p:set>
                                    <p:animEffect transition="in" filter="slide(fromBottom)">
                                      <p:cBhvr>
                                        <p:cTn id="19" dur="1000"/>
                                        <p:tgtEl>
                                          <p:spTgt spid="4713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47131"/>
                                        </p:tgtEl>
                                        <p:attrNameLst>
                                          <p:attrName>style.visibility</p:attrName>
                                        </p:attrNameLst>
                                      </p:cBhvr>
                                      <p:to>
                                        <p:strVal val="visible"/>
                                      </p:to>
                                    </p:set>
                                    <p:animEffect transition="in" filter="slide(fromBottom)">
                                      <p:cBhvr>
                                        <p:cTn id="24" dur="1000"/>
                                        <p:tgtEl>
                                          <p:spTgt spid="4713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childTnLst>
                                    <p:set>
                                      <p:cBhvr>
                                        <p:cTn id="28" dur="1" fill="hold">
                                          <p:stCondLst>
                                            <p:cond delay="0"/>
                                          </p:stCondLst>
                                        </p:cTn>
                                        <p:tgtEl>
                                          <p:spTgt spid="47133"/>
                                        </p:tgtEl>
                                        <p:attrNameLst>
                                          <p:attrName>style.visibility</p:attrName>
                                        </p:attrNameLst>
                                      </p:cBhvr>
                                      <p:to>
                                        <p:strVal val="visible"/>
                                      </p:to>
                                    </p:set>
                                    <p:animEffect transition="in" filter="slide(fromBottom)">
                                      <p:cBhvr>
                                        <p:cTn id="29" dur="1000"/>
                                        <p:tgtEl>
                                          <p:spTgt spid="4713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47141"/>
                                        </p:tgtEl>
                                        <p:attrNameLst>
                                          <p:attrName>style.visibility</p:attrName>
                                        </p:attrNameLst>
                                      </p:cBhvr>
                                      <p:to>
                                        <p:strVal val="visible"/>
                                      </p:to>
                                    </p:set>
                                    <p:animEffect transition="in" filter="wipe(left)">
                                      <p:cBhvr>
                                        <p:cTn id="34" dur="500"/>
                                        <p:tgtEl>
                                          <p:spTgt spid="47141"/>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47139"/>
                                        </p:tgtEl>
                                        <p:attrNameLst>
                                          <p:attrName>style.visibility</p:attrName>
                                        </p:attrNameLst>
                                      </p:cBhvr>
                                      <p:to>
                                        <p:strVal val="visible"/>
                                      </p:to>
                                    </p:set>
                                    <p:animEffect transition="in" filter="slide(fromBottom)">
                                      <p:cBhvr>
                                        <p:cTn id="39" dur="1000"/>
                                        <p:tgtEl>
                                          <p:spTgt spid="4713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wipe(left)">
                                      <p:cBhvr>
                                        <p:cTn id="44" dur="500"/>
                                        <p:tgtEl>
                                          <p:spTgt spid="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47150"/>
                                        </p:tgtEl>
                                        <p:attrNameLst>
                                          <p:attrName>style.visibility</p:attrName>
                                        </p:attrNameLst>
                                      </p:cBhvr>
                                      <p:to>
                                        <p:strVal val="visible"/>
                                      </p:to>
                                    </p:set>
                                    <p:animEffect transition="in" filter="wipe(left)">
                                      <p:cBhvr>
                                        <p:cTn id="49" dur="500"/>
                                        <p:tgtEl>
                                          <p:spTgt spid="4715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left)">
                                      <p:cBhvr>
                                        <p:cTn id="54" dur="500"/>
                                        <p:tgtEl>
                                          <p:spTgt spid="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47153"/>
                                        </p:tgtEl>
                                        <p:attrNameLst>
                                          <p:attrName>style.visibility</p:attrName>
                                        </p:attrNameLst>
                                      </p:cBhvr>
                                      <p:to>
                                        <p:strVal val="visible"/>
                                      </p:to>
                                    </p:set>
                                    <p:animEffect transition="in" filter="wipe(left)">
                                      <p:cBhvr>
                                        <p:cTn id="59" dur="500"/>
                                        <p:tgtEl>
                                          <p:spTgt spid="47153"/>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4" fill="hold" grpId="0" nodeType="clickEffect">
                                  <p:stCondLst>
                                    <p:cond delay="0"/>
                                  </p:stCondLst>
                                  <p:childTnLst>
                                    <p:set>
                                      <p:cBhvr>
                                        <p:cTn id="63" dur="1" fill="hold">
                                          <p:stCondLst>
                                            <p:cond delay="0"/>
                                          </p:stCondLst>
                                        </p:cTn>
                                        <p:tgtEl>
                                          <p:spTgt spid="47140"/>
                                        </p:tgtEl>
                                        <p:attrNameLst>
                                          <p:attrName>style.visibility</p:attrName>
                                        </p:attrNameLst>
                                      </p:cBhvr>
                                      <p:to>
                                        <p:strVal val="visible"/>
                                      </p:to>
                                    </p:set>
                                    <p:animEffect transition="in" filter="slide(fromBottom)">
                                      <p:cBhvr>
                                        <p:cTn id="64" dur="1000"/>
                                        <p:tgtEl>
                                          <p:spTgt spid="4714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47151"/>
                                        </p:tgtEl>
                                        <p:attrNameLst>
                                          <p:attrName>style.visibility</p:attrName>
                                        </p:attrNameLst>
                                      </p:cBhvr>
                                      <p:to>
                                        <p:strVal val="visible"/>
                                      </p:to>
                                    </p:set>
                                    <p:animEffect transition="in" filter="wipe(left)">
                                      <p:cBhvr>
                                        <p:cTn id="74" dur="500"/>
                                        <p:tgtEl>
                                          <p:spTgt spid="47151"/>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wipe(left)">
                                      <p:cBhvr>
                                        <p:cTn id="79" dur="500"/>
                                        <p:tgtEl>
                                          <p:spTgt spid="7"/>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47152"/>
                                        </p:tgtEl>
                                        <p:attrNameLst>
                                          <p:attrName>style.visibility</p:attrName>
                                        </p:attrNameLst>
                                      </p:cBhvr>
                                      <p:to>
                                        <p:strVal val="visible"/>
                                      </p:to>
                                    </p:set>
                                    <p:animEffect transition="in" filter="wipe(left)">
                                      <p:cBhvr>
                                        <p:cTn id="84" dur="500"/>
                                        <p:tgtEl>
                                          <p:spTgt spid="47152"/>
                                        </p:tgtEl>
                                      </p:cBhvr>
                                    </p:animEffect>
                                  </p:childTnLst>
                                </p:cTn>
                              </p:par>
                            </p:childTnLst>
                          </p:cTn>
                        </p:par>
                      </p:childTnLst>
                    </p:cTn>
                  </p:par>
                  <p:par>
                    <p:cTn id="85" fill="hold">
                      <p:stCondLst>
                        <p:cond delay="indefinite"/>
                      </p:stCondLst>
                      <p:childTnLst>
                        <p:par>
                          <p:cTn id="86" fill="hold">
                            <p:stCondLst>
                              <p:cond delay="0"/>
                            </p:stCondLst>
                            <p:childTnLst>
                              <p:par>
                                <p:cTn id="87" presetID="12" presetClass="entr" presetSubtype="4" fill="hold" nodeType="clickEffect">
                                  <p:stCondLst>
                                    <p:cond delay="0"/>
                                  </p:stCondLst>
                                  <p:childTnLst>
                                    <p:set>
                                      <p:cBhvr>
                                        <p:cTn id="88" dur="1" fill="hold">
                                          <p:stCondLst>
                                            <p:cond delay="0"/>
                                          </p:stCondLst>
                                        </p:cTn>
                                        <p:tgtEl>
                                          <p:spTgt spid="47135"/>
                                        </p:tgtEl>
                                        <p:attrNameLst>
                                          <p:attrName>style.visibility</p:attrName>
                                        </p:attrNameLst>
                                      </p:cBhvr>
                                      <p:to>
                                        <p:strVal val="visible"/>
                                      </p:to>
                                    </p:set>
                                    <p:animEffect transition="in" filter="slide(fromBottom)">
                                      <p:cBhvr>
                                        <p:cTn id="89" dur="1000"/>
                                        <p:tgtEl>
                                          <p:spTgt spid="47135"/>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nodeType="clickEffect">
                                  <p:stCondLst>
                                    <p:cond delay="0"/>
                                  </p:stCondLst>
                                  <p:childTnLst>
                                    <p:set>
                                      <p:cBhvr>
                                        <p:cTn id="93" dur="1" fill="hold">
                                          <p:stCondLst>
                                            <p:cond delay="0"/>
                                          </p:stCondLst>
                                        </p:cTn>
                                        <p:tgtEl>
                                          <p:spTgt spid="9"/>
                                        </p:tgtEl>
                                        <p:attrNameLst>
                                          <p:attrName>style.visibility</p:attrName>
                                        </p:attrNameLst>
                                      </p:cBhvr>
                                      <p:to>
                                        <p:strVal val="visible"/>
                                      </p:to>
                                    </p:set>
                                    <p:animEffect transition="in" filter="wipe(left)">
                                      <p:cBhvr>
                                        <p:cTn id="94" dur="500"/>
                                        <p:tgtEl>
                                          <p:spTgt spid="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68852"/>
                                        </p:tgtEl>
                                        <p:attrNameLst>
                                          <p:attrName>style.visibility</p:attrName>
                                        </p:attrNameLst>
                                      </p:cBhvr>
                                      <p:to>
                                        <p:strVal val="visible"/>
                                      </p:to>
                                    </p:set>
                                    <p:animEffect transition="in" filter="wipe(left)">
                                      <p:cBhvr>
                                        <p:cTn id="99" dur="500"/>
                                        <p:tgtEl>
                                          <p:spTgt spid="68852"/>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12"/>
                                        </p:tgtEl>
                                        <p:attrNameLst>
                                          <p:attrName>style.visibility</p:attrName>
                                        </p:attrNameLst>
                                      </p:cBhvr>
                                      <p:to>
                                        <p:strVal val="visible"/>
                                      </p:to>
                                    </p:set>
                                    <p:animEffect transition="in" filter="wipe(left)">
                                      <p:cBhvr>
                                        <p:cTn id="104" dur="500"/>
                                        <p:tgtEl>
                                          <p:spTgt spid="12"/>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68853"/>
                                        </p:tgtEl>
                                        <p:attrNameLst>
                                          <p:attrName>style.visibility</p:attrName>
                                        </p:attrNameLst>
                                      </p:cBhvr>
                                      <p:to>
                                        <p:strVal val="visible"/>
                                      </p:to>
                                    </p:set>
                                    <p:animEffect transition="in" filter="wipe(left)">
                                      <p:cBhvr>
                                        <p:cTn id="109" dur="500"/>
                                        <p:tgtEl>
                                          <p:spTgt spid="68853"/>
                                        </p:tgtEl>
                                      </p:cBhvr>
                                    </p:animEffect>
                                  </p:childTnLst>
                                </p:cTn>
                              </p:par>
                            </p:childTnLst>
                          </p:cTn>
                        </p:par>
                      </p:childTnLst>
                    </p:cTn>
                  </p:par>
                  <p:par>
                    <p:cTn id="110" fill="hold">
                      <p:stCondLst>
                        <p:cond delay="indefinite"/>
                      </p:stCondLst>
                      <p:childTnLst>
                        <p:par>
                          <p:cTn id="111" fill="hold">
                            <p:stCondLst>
                              <p:cond delay="0"/>
                            </p:stCondLst>
                            <p:childTnLst>
                              <p:par>
                                <p:cTn id="112" presetID="12" presetClass="entr" presetSubtype="4" fill="hold" nodeType="clickEffect">
                                  <p:stCondLst>
                                    <p:cond delay="0"/>
                                  </p:stCondLst>
                                  <p:childTnLst>
                                    <p:set>
                                      <p:cBhvr>
                                        <p:cTn id="113" dur="1" fill="hold">
                                          <p:stCondLst>
                                            <p:cond delay="0"/>
                                          </p:stCondLst>
                                        </p:cTn>
                                        <p:tgtEl>
                                          <p:spTgt spid="47137"/>
                                        </p:tgtEl>
                                        <p:attrNameLst>
                                          <p:attrName>style.visibility</p:attrName>
                                        </p:attrNameLst>
                                      </p:cBhvr>
                                      <p:to>
                                        <p:strVal val="visible"/>
                                      </p:to>
                                    </p:set>
                                    <p:animEffect transition="in" filter="slide(fromBottom)">
                                      <p:cBhvr>
                                        <p:cTn id="114" dur="1000"/>
                                        <p:tgtEl>
                                          <p:spTgt spid="47137"/>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8" fill="hold" nodeType="clickEffect">
                                  <p:stCondLst>
                                    <p:cond delay="0"/>
                                  </p:stCondLst>
                                  <p:childTnLst>
                                    <p:set>
                                      <p:cBhvr>
                                        <p:cTn id="118" dur="1" fill="hold">
                                          <p:stCondLst>
                                            <p:cond delay="0"/>
                                          </p:stCondLst>
                                        </p:cTn>
                                        <p:tgtEl>
                                          <p:spTgt spid="16"/>
                                        </p:tgtEl>
                                        <p:attrNameLst>
                                          <p:attrName>style.visibility</p:attrName>
                                        </p:attrNameLst>
                                      </p:cBhvr>
                                      <p:to>
                                        <p:strVal val="visible"/>
                                      </p:to>
                                    </p:set>
                                    <p:animEffect transition="in" filter="wipe(left)">
                                      <p:cBhvr>
                                        <p:cTn id="119" dur="500"/>
                                        <p:tgtEl>
                                          <p:spTgt spid="16"/>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68855"/>
                                        </p:tgtEl>
                                        <p:attrNameLst>
                                          <p:attrName>style.visibility</p:attrName>
                                        </p:attrNameLst>
                                      </p:cBhvr>
                                      <p:to>
                                        <p:strVal val="visible"/>
                                      </p:to>
                                    </p:set>
                                    <p:animEffect transition="in" filter="wipe(left)">
                                      <p:cBhvr>
                                        <p:cTn id="124" dur="500"/>
                                        <p:tgtEl>
                                          <p:spTgt spid="68855"/>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19"/>
                                        </p:tgtEl>
                                        <p:attrNameLst>
                                          <p:attrName>style.visibility</p:attrName>
                                        </p:attrNameLst>
                                      </p:cBhvr>
                                      <p:to>
                                        <p:strVal val="visible"/>
                                      </p:to>
                                    </p:set>
                                    <p:animEffect transition="in" filter="wipe(left)">
                                      <p:cBhvr>
                                        <p:cTn id="129" dur="500"/>
                                        <p:tgtEl>
                                          <p:spTgt spid="19"/>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grpId="0" nodeType="clickEffect">
                                  <p:stCondLst>
                                    <p:cond delay="0"/>
                                  </p:stCondLst>
                                  <p:childTnLst>
                                    <p:set>
                                      <p:cBhvr>
                                        <p:cTn id="133" dur="1" fill="hold">
                                          <p:stCondLst>
                                            <p:cond delay="0"/>
                                          </p:stCondLst>
                                        </p:cTn>
                                        <p:tgtEl>
                                          <p:spTgt spid="68854"/>
                                        </p:tgtEl>
                                        <p:attrNameLst>
                                          <p:attrName>style.visibility</p:attrName>
                                        </p:attrNameLst>
                                      </p:cBhvr>
                                      <p:to>
                                        <p:strVal val="visible"/>
                                      </p:to>
                                    </p:set>
                                    <p:animEffect transition="in" filter="wipe(left)">
                                      <p:cBhvr>
                                        <p:cTn id="134" dur="500"/>
                                        <p:tgtEl>
                                          <p:spTgt spid="68854"/>
                                        </p:tgtEl>
                                      </p:cBhvr>
                                    </p:animEffect>
                                  </p:childTnLst>
                                </p:cTn>
                              </p:par>
                            </p:childTnLst>
                          </p:cTn>
                        </p:par>
                      </p:childTnLst>
                    </p:cTn>
                  </p:par>
                  <p:par>
                    <p:cTn id="135" fill="hold">
                      <p:stCondLst>
                        <p:cond delay="indefinite"/>
                      </p:stCondLst>
                      <p:childTnLst>
                        <p:par>
                          <p:cTn id="136" fill="hold">
                            <p:stCondLst>
                              <p:cond delay="0"/>
                            </p:stCondLst>
                            <p:childTnLst>
                              <p:par>
                                <p:cTn id="137" presetID="2" presetClass="entr" presetSubtype="8" fill="hold" grpId="0" nodeType="clickEffect">
                                  <p:stCondLst>
                                    <p:cond delay="0"/>
                                  </p:stCondLst>
                                  <p:childTnLst>
                                    <p:set>
                                      <p:cBhvr>
                                        <p:cTn id="138" dur="1" fill="hold">
                                          <p:stCondLst>
                                            <p:cond delay="0"/>
                                          </p:stCondLst>
                                        </p:cTn>
                                        <p:tgtEl>
                                          <p:spTgt spid="47166"/>
                                        </p:tgtEl>
                                        <p:attrNameLst>
                                          <p:attrName>style.visibility</p:attrName>
                                        </p:attrNameLst>
                                      </p:cBhvr>
                                      <p:to>
                                        <p:strVal val="visible"/>
                                      </p:to>
                                    </p:set>
                                    <p:anim calcmode="lin" valueType="num">
                                      <p:cBhvr additive="base">
                                        <p:cTn id="139" dur="1000" fill="hold"/>
                                        <p:tgtEl>
                                          <p:spTgt spid="47166"/>
                                        </p:tgtEl>
                                        <p:attrNameLst>
                                          <p:attrName>ppt_x</p:attrName>
                                        </p:attrNameLst>
                                      </p:cBhvr>
                                      <p:tavLst>
                                        <p:tav tm="0">
                                          <p:val>
                                            <p:strVal val="0-#ppt_w/2"/>
                                          </p:val>
                                        </p:tav>
                                        <p:tav tm="100000">
                                          <p:val>
                                            <p:strVal val="#ppt_x"/>
                                          </p:val>
                                        </p:tav>
                                      </p:tavLst>
                                    </p:anim>
                                    <p:anim calcmode="lin" valueType="num">
                                      <p:cBhvr additive="base">
                                        <p:cTn id="140" dur="1000" fill="hold"/>
                                        <p:tgtEl>
                                          <p:spTgt spid="471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30" grpId="0"/>
      <p:bldP spid="47131" grpId="0"/>
      <p:bldP spid="47132" grpId="0" animBg="1"/>
      <p:bldP spid="47139" grpId="0" animBg="1"/>
      <p:bldP spid="47140" grpId="0" animBg="1"/>
      <p:bldP spid="47150" grpId="0" animBg="1"/>
      <p:bldP spid="47151" grpId="0" animBg="1"/>
      <p:bldP spid="47152" grpId="0" animBg="1"/>
      <p:bldP spid="47153" grpId="0" animBg="1"/>
      <p:bldP spid="47166" grpId="0" animBg="1"/>
      <p:bldP spid="68852" grpId="0" animBg="1"/>
      <p:bldP spid="68853" grpId="0" animBg="1"/>
      <p:bldP spid="68854" grpId="0" animBg="1"/>
      <p:bldP spid="6885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CE5412EA-2CD9-499E-A455-11042F4EE903}"/>
              </a:ext>
            </a:extLst>
          </p:cNvPr>
          <p:cNvSpPr>
            <a:spLocks noGrp="1" noChangeArrowheads="1"/>
          </p:cNvSpPr>
          <p:nvPr>
            <p:ph type="title"/>
          </p:nvPr>
        </p:nvSpPr>
        <p:spPr>
          <a:xfrm>
            <a:off x="36000" y="40944"/>
            <a:ext cx="9072000" cy="631825"/>
          </a:xfrm>
          <a:ln>
            <a:solidFill>
              <a:schemeClr val="tx1"/>
            </a:solidFill>
          </a:ln>
        </p:spPr>
        <p:txBody>
          <a:bodyPr/>
          <a:lstStyle/>
          <a:p>
            <a:pPr algn="ctr" eaLnBrk="1" hangingPunct="1">
              <a:defRPr/>
            </a:pPr>
            <a:r>
              <a:rPr lang="it-IT" sz="2000">
                <a:solidFill>
                  <a:schemeClr val="tx1"/>
                </a:solidFill>
                <a:latin typeface="Comic Sans MS" pitchFamily="66" charset="0"/>
              </a:rPr>
              <a:t>Tipologia della retta: “ </a:t>
            </a:r>
            <a:r>
              <a:rPr lang="it-IT" sz="2000">
                <a:solidFill>
                  <a:schemeClr val="accent2"/>
                </a:solidFill>
                <a:latin typeface="Comic Sans MS" pitchFamily="66" charset="0"/>
              </a:rPr>
              <a:t>retta frontale</a:t>
            </a:r>
            <a:r>
              <a:rPr lang="it-IT" sz="2000">
                <a:solidFill>
                  <a:schemeClr val="tx1"/>
                </a:solidFill>
                <a:latin typeface="Comic Sans MS" pitchFamily="66" charset="0"/>
              </a:rPr>
              <a:t>”</a:t>
            </a:r>
          </a:p>
        </p:txBody>
      </p:sp>
      <p:sp>
        <p:nvSpPr>
          <p:cNvPr id="48131" name="Text Box 3">
            <a:extLst>
              <a:ext uri="{FF2B5EF4-FFF2-40B4-BE49-F238E27FC236}">
                <a16:creationId xmlns:a16="http://schemas.microsoft.com/office/drawing/2014/main" id="{6C10FF45-90F9-4468-8A6B-C977F29239E0}"/>
              </a:ext>
            </a:extLst>
          </p:cNvPr>
          <p:cNvSpPr txBox="1">
            <a:spLocks noChangeArrowheads="1"/>
          </p:cNvSpPr>
          <p:nvPr/>
        </p:nvSpPr>
        <p:spPr bwMode="auto">
          <a:xfrm>
            <a:off x="36000" y="761714"/>
            <a:ext cx="9072000" cy="1231106"/>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t>Se il punto P si muove all’interno del I diedro parallelamente a </a:t>
            </a:r>
            <a:r>
              <a:rPr lang="it-IT" altLang="it-IT" sz="1800" dirty="0">
                <a:sym typeface="Symbol" panose="05050102010706020507" pitchFamily="18" charset="2"/>
              </a:rPr>
              <a:t></a:t>
            </a:r>
            <a:r>
              <a:rPr lang="it-IT" altLang="it-IT" sz="1800" baseline="-25000" dirty="0"/>
              <a:t>2</a:t>
            </a:r>
            <a:r>
              <a:rPr lang="it-IT" altLang="it-IT" sz="1800" dirty="0"/>
              <a:t> (aggetto  con valore costante) secondo una direzione comunque inclinata rispetto a </a:t>
            </a:r>
            <a:r>
              <a:rPr lang="it-IT" altLang="it-IT" sz="1800" dirty="0">
                <a:sym typeface="Symbol" panose="05050102010706020507" pitchFamily="18" charset="2"/>
              </a:rPr>
              <a:t></a:t>
            </a:r>
            <a:r>
              <a:rPr lang="it-IT" altLang="it-IT" sz="1800" baseline="-25000" dirty="0"/>
              <a:t>1</a:t>
            </a:r>
            <a:r>
              <a:rPr lang="it-IT" altLang="it-IT" sz="1800" dirty="0"/>
              <a:t>, si determina una retta d che prende il nome di “</a:t>
            </a:r>
            <a:r>
              <a:rPr lang="it-IT" altLang="it-IT" sz="2000" b="1" u="sng" dirty="0">
                <a:solidFill>
                  <a:schemeClr val="accent2"/>
                </a:solidFill>
              </a:rPr>
              <a:t>retta frontale</a:t>
            </a:r>
            <a:r>
              <a:rPr lang="it-IT" altLang="it-IT" sz="1800" dirty="0"/>
              <a:t>” le cui definizioni geometrica e grafico-rappresentativa sono le seguenti (Fig.39) </a:t>
            </a:r>
          </a:p>
        </p:txBody>
      </p:sp>
      <p:graphicFrame>
        <p:nvGraphicFramePr>
          <p:cNvPr id="48156" name="Group 28">
            <a:extLst>
              <a:ext uri="{FF2B5EF4-FFF2-40B4-BE49-F238E27FC236}">
                <a16:creationId xmlns:a16="http://schemas.microsoft.com/office/drawing/2014/main" id="{F7F4B4F2-0DE7-4143-B931-3CABA94FBEBB}"/>
              </a:ext>
            </a:extLst>
          </p:cNvPr>
          <p:cNvGraphicFramePr>
            <a:graphicFrameLocks noGrp="1"/>
          </p:cNvGraphicFramePr>
          <p:nvPr>
            <p:extLst>
              <p:ext uri="{D42A27DB-BD31-4B8C-83A1-F6EECF244321}">
                <p14:modId xmlns:p14="http://schemas.microsoft.com/office/powerpoint/2010/main" val="3461098281"/>
              </p:ext>
            </p:extLst>
          </p:nvPr>
        </p:nvGraphicFramePr>
        <p:xfrm>
          <a:off x="36000" y="2206625"/>
          <a:ext cx="9072000" cy="4392613"/>
        </p:xfrm>
        <a:graphic>
          <a:graphicData uri="http://schemas.openxmlformats.org/drawingml/2006/table">
            <a:tbl>
              <a:tblPr/>
              <a:tblGrid>
                <a:gridCol w="1858516">
                  <a:extLst>
                    <a:ext uri="{9D8B030D-6E8A-4147-A177-3AD203B41FA5}">
                      <a16:colId xmlns:a16="http://schemas.microsoft.com/office/drawing/2014/main" val="20000"/>
                    </a:ext>
                  </a:extLst>
                </a:gridCol>
                <a:gridCol w="2156469">
                  <a:extLst>
                    <a:ext uri="{9D8B030D-6E8A-4147-A177-3AD203B41FA5}">
                      <a16:colId xmlns:a16="http://schemas.microsoft.com/office/drawing/2014/main" val="20001"/>
                    </a:ext>
                  </a:extLst>
                </a:gridCol>
                <a:gridCol w="5057015">
                  <a:extLst>
                    <a:ext uri="{9D8B030D-6E8A-4147-A177-3AD203B41FA5}">
                      <a16:colId xmlns:a16="http://schemas.microsoft.com/office/drawing/2014/main" val="20002"/>
                    </a:ext>
                  </a:extLst>
                </a:gridCol>
              </a:tblGrid>
              <a:tr h="475570">
                <a:tc grid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15997">
                <a:tc gridSpan="2">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84361">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782774">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943139">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990772">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5"/>
                  </a:ext>
                </a:extLst>
              </a:tr>
            </a:tbl>
          </a:graphicData>
        </a:graphic>
      </p:graphicFrame>
      <p:sp>
        <p:nvSpPr>
          <p:cNvPr id="48153" name="Text Box 25">
            <a:extLst>
              <a:ext uri="{FF2B5EF4-FFF2-40B4-BE49-F238E27FC236}">
                <a16:creationId xmlns:a16="http://schemas.microsoft.com/office/drawing/2014/main" id="{AC0189BA-22EC-4C2F-BC07-CE144C4FA873}"/>
              </a:ext>
            </a:extLst>
          </p:cNvPr>
          <p:cNvSpPr txBox="1">
            <a:spLocks noChangeArrowheads="1"/>
          </p:cNvSpPr>
          <p:nvPr/>
        </p:nvSpPr>
        <p:spPr bwMode="auto">
          <a:xfrm>
            <a:off x="54000" y="2244794"/>
            <a:ext cx="9036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dirty="0">
                <a:solidFill>
                  <a:schemeClr val="bg1"/>
                </a:solidFill>
              </a:rPr>
              <a:t>Retta frontale</a:t>
            </a:r>
          </a:p>
        </p:txBody>
      </p:sp>
      <p:sp>
        <p:nvSpPr>
          <p:cNvPr id="48154" name="Text Box 26">
            <a:extLst>
              <a:ext uri="{FF2B5EF4-FFF2-40B4-BE49-F238E27FC236}">
                <a16:creationId xmlns:a16="http://schemas.microsoft.com/office/drawing/2014/main" id="{3A2E6608-1111-4320-8DCA-B03450F1E2CE}"/>
              </a:ext>
            </a:extLst>
          </p:cNvPr>
          <p:cNvSpPr txBox="1">
            <a:spLocks noChangeArrowheads="1"/>
          </p:cNvSpPr>
          <p:nvPr/>
        </p:nvSpPr>
        <p:spPr bwMode="auto">
          <a:xfrm>
            <a:off x="40837" y="2711450"/>
            <a:ext cx="399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geometrica</a:t>
            </a:r>
          </a:p>
        </p:txBody>
      </p:sp>
      <p:sp>
        <p:nvSpPr>
          <p:cNvPr id="48155" name="Text Box 27">
            <a:extLst>
              <a:ext uri="{FF2B5EF4-FFF2-40B4-BE49-F238E27FC236}">
                <a16:creationId xmlns:a16="http://schemas.microsoft.com/office/drawing/2014/main" id="{A74810B6-51C5-41F0-B981-6C77C287C9F2}"/>
              </a:ext>
            </a:extLst>
          </p:cNvPr>
          <p:cNvSpPr txBox="1">
            <a:spLocks noChangeArrowheads="1"/>
          </p:cNvSpPr>
          <p:nvPr/>
        </p:nvSpPr>
        <p:spPr bwMode="auto">
          <a:xfrm>
            <a:off x="4067174" y="2711450"/>
            <a:ext cx="5040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dirty="0"/>
              <a:t>Definizione grafica</a:t>
            </a:r>
          </a:p>
        </p:txBody>
      </p:sp>
      <p:sp>
        <p:nvSpPr>
          <p:cNvPr id="4128" name="Rectangle 31">
            <a:extLst>
              <a:ext uri="{FF2B5EF4-FFF2-40B4-BE49-F238E27FC236}">
                <a16:creationId xmlns:a16="http://schemas.microsoft.com/office/drawing/2014/main" id="{785E425A-EFDD-490A-B9A4-D9C407ABC241}"/>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8158" name="Object 30">
            <a:extLst>
              <a:ext uri="{FF2B5EF4-FFF2-40B4-BE49-F238E27FC236}">
                <a16:creationId xmlns:a16="http://schemas.microsoft.com/office/drawing/2014/main" id="{8C95AD0D-11F6-4BB2-997D-A9211E49BEC3}"/>
              </a:ext>
            </a:extLst>
          </p:cNvPr>
          <p:cNvGraphicFramePr>
            <a:graphicFrameLocks noChangeAspect="1"/>
          </p:cNvGraphicFramePr>
          <p:nvPr>
            <p:extLst>
              <p:ext uri="{D42A27DB-BD31-4B8C-83A1-F6EECF244321}">
                <p14:modId xmlns:p14="http://schemas.microsoft.com/office/powerpoint/2010/main" val="1582220302"/>
              </p:ext>
            </p:extLst>
          </p:nvPr>
        </p:nvGraphicFramePr>
        <p:xfrm>
          <a:off x="100697" y="4437063"/>
          <a:ext cx="1728000" cy="526345"/>
        </p:xfrm>
        <a:graphic>
          <a:graphicData uri="http://schemas.openxmlformats.org/presentationml/2006/ole">
            <mc:AlternateContent xmlns:mc="http://schemas.openxmlformats.org/markup-compatibility/2006">
              <mc:Choice xmlns:v="urn:schemas-microsoft-com:vml" Requires="v">
                <p:oleObj spid="_x0000_s4315" name="Equation" r:id="rId3" imgW="876300" imgH="228600" progId="Equation.3">
                  <p:embed/>
                </p:oleObj>
              </mc:Choice>
              <mc:Fallback>
                <p:oleObj name="Equation" r:id="rId3" imgW="876300" imgH="228600" progId="Equation.3">
                  <p:embed/>
                  <p:pic>
                    <p:nvPicPr>
                      <p:cNvPr id="0" name="Object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697" y="4437063"/>
                        <a:ext cx="1728000" cy="526345"/>
                      </a:xfrm>
                      <a:prstGeom prst="rect">
                        <a:avLst/>
                      </a:prstGeom>
                      <a:solidFill>
                        <a:srgbClr val="FFCC66"/>
                      </a:solidFill>
                    </p:spPr>
                  </p:pic>
                </p:oleObj>
              </mc:Fallback>
            </mc:AlternateContent>
          </a:graphicData>
        </a:graphic>
      </p:graphicFrame>
      <p:sp>
        <p:nvSpPr>
          <p:cNvPr id="4129" name="Rectangle 33">
            <a:extLst>
              <a:ext uri="{FF2B5EF4-FFF2-40B4-BE49-F238E27FC236}">
                <a16:creationId xmlns:a16="http://schemas.microsoft.com/office/drawing/2014/main" id="{0231357A-3A3B-461E-B4E0-47E6CF7705AB}"/>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8160" name="Object 32">
            <a:extLst>
              <a:ext uri="{FF2B5EF4-FFF2-40B4-BE49-F238E27FC236}">
                <a16:creationId xmlns:a16="http://schemas.microsoft.com/office/drawing/2014/main" id="{30EAD304-73C2-4078-B025-5A3BA358D248}"/>
              </a:ext>
            </a:extLst>
          </p:cNvPr>
          <p:cNvGraphicFramePr>
            <a:graphicFrameLocks noChangeAspect="1"/>
          </p:cNvGraphicFramePr>
          <p:nvPr>
            <p:extLst>
              <p:ext uri="{D42A27DB-BD31-4B8C-83A1-F6EECF244321}">
                <p14:modId xmlns:p14="http://schemas.microsoft.com/office/powerpoint/2010/main" val="4010623351"/>
              </p:ext>
            </p:extLst>
          </p:nvPr>
        </p:nvGraphicFramePr>
        <p:xfrm>
          <a:off x="2010106" y="4724400"/>
          <a:ext cx="1944688" cy="792163"/>
        </p:xfrm>
        <a:graphic>
          <a:graphicData uri="http://schemas.openxmlformats.org/presentationml/2006/ole">
            <mc:AlternateContent xmlns:mc="http://schemas.openxmlformats.org/markup-compatibility/2006">
              <mc:Choice xmlns:v="urn:schemas-microsoft-com:vml" Requires="v">
                <p:oleObj spid="_x0000_s4316" name="Equation" r:id="rId5" imgW="901309" imgH="482391" progId="Equation.3">
                  <p:embed/>
                </p:oleObj>
              </mc:Choice>
              <mc:Fallback>
                <p:oleObj name="Equation" r:id="rId5" imgW="901309" imgH="482391" progId="Equation.3">
                  <p:embed/>
                  <p:pic>
                    <p:nvPicPr>
                      <p:cNvPr id="0" name="Object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0106" y="4724400"/>
                        <a:ext cx="1944688" cy="792163"/>
                      </a:xfrm>
                      <a:prstGeom prst="rect">
                        <a:avLst/>
                      </a:prstGeom>
                      <a:solidFill>
                        <a:srgbClr val="FFCC66"/>
                      </a:solidFill>
                    </p:spPr>
                  </p:pic>
                </p:oleObj>
              </mc:Fallback>
            </mc:AlternateContent>
          </a:graphicData>
        </a:graphic>
      </p:graphicFrame>
      <p:sp>
        <p:nvSpPr>
          <p:cNvPr id="4130" name="Rectangle 35">
            <a:extLst>
              <a:ext uri="{FF2B5EF4-FFF2-40B4-BE49-F238E27FC236}">
                <a16:creationId xmlns:a16="http://schemas.microsoft.com/office/drawing/2014/main" id="{8D577FCD-A6ED-4C8F-8F7C-6778486D4AD8}"/>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8162" name="Object 34">
            <a:extLst>
              <a:ext uri="{FF2B5EF4-FFF2-40B4-BE49-F238E27FC236}">
                <a16:creationId xmlns:a16="http://schemas.microsoft.com/office/drawing/2014/main" id="{3B97AB10-BF57-46B9-92DE-D2DB30CC2ABA}"/>
              </a:ext>
            </a:extLst>
          </p:cNvPr>
          <p:cNvGraphicFramePr>
            <a:graphicFrameLocks noChangeAspect="1"/>
          </p:cNvGraphicFramePr>
          <p:nvPr>
            <p:extLst>
              <p:ext uri="{D42A27DB-BD31-4B8C-83A1-F6EECF244321}">
                <p14:modId xmlns:p14="http://schemas.microsoft.com/office/powerpoint/2010/main" val="3772042187"/>
              </p:ext>
            </p:extLst>
          </p:nvPr>
        </p:nvGraphicFramePr>
        <p:xfrm>
          <a:off x="1996458" y="5661025"/>
          <a:ext cx="1944688" cy="863600"/>
        </p:xfrm>
        <a:graphic>
          <a:graphicData uri="http://schemas.openxmlformats.org/presentationml/2006/ole">
            <mc:AlternateContent xmlns:mc="http://schemas.openxmlformats.org/markup-compatibility/2006">
              <mc:Choice xmlns:v="urn:schemas-microsoft-com:vml" Requires="v">
                <p:oleObj spid="_x0000_s4317" name="Equation" r:id="rId7" imgW="990170" imgH="482391" progId="Equation.3">
                  <p:embed/>
                </p:oleObj>
              </mc:Choice>
              <mc:Fallback>
                <p:oleObj name="Equation" r:id="rId7" imgW="990170" imgH="482391" progId="Equation.3">
                  <p:embed/>
                  <p:pic>
                    <p:nvPicPr>
                      <p:cNvPr id="0" name="Object 3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96458" y="5661025"/>
                        <a:ext cx="1944688" cy="863600"/>
                      </a:xfrm>
                      <a:prstGeom prst="rect">
                        <a:avLst/>
                      </a:prstGeom>
                      <a:solidFill>
                        <a:srgbClr val="FFCC66"/>
                      </a:solidFill>
                    </p:spPr>
                  </p:pic>
                </p:oleObj>
              </mc:Fallback>
            </mc:AlternateContent>
          </a:graphicData>
        </a:graphic>
      </p:graphicFrame>
      <p:sp>
        <p:nvSpPr>
          <p:cNvPr id="48164" name="Text Box 36">
            <a:extLst>
              <a:ext uri="{FF2B5EF4-FFF2-40B4-BE49-F238E27FC236}">
                <a16:creationId xmlns:a16="http://schemas.microsoft.com/office/drawing/2014/main" id="{7E3CAB08-7F39-41D2-9E55-37828EBA4A1A}"/>
              </a:ext>
            </a:extLst>
          </p:cNvPr>
          <p:cNvSpPr txBox="1">
            <a:spLocks noChangeArrowheads="1"/>
          </p:cNvSpPr>
          <p:nvPr/>
        </p:nvSpPr>
        <p:spPr bwMode="auto">
          <a:xfrm>
            <a:off x="2484438" y="3278188"/>
            <a:ext cx="1008062"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d</a:t>
            </a:r>
            <a:r>
              <a:rPr lang="it-IT" altLang="it-IT" sz="1800">
                <a:solidFill>
                  <a:schemeClr val="bg2"/>
                </a:solidFill>
                <a:sym typeface="Symbol" panose="05050102010706020507" pitchFamily="18" charset="2"/>
              </a:rPr>
              <a:t></a:t>
            </a:r>
            <a:r>
              <a:rPr lang="it-IT" altLang="it-IT" sz="1800">
                <a:solidFill>
                  <a:schemeClr val="bg2"/>
                </a:solidFill>
              </a:rPr>
              <a:t>0</a:t>
            </a:r>
            <a:r>
              <a:rPr lang="it-IT" altLang="it-IT">
                <a:solidFill>
                  <a:schemeClr val="bg2"/>
                </a:solidFill>
              </a:rPr>
              <a:t> </a:t>
            </a:r>
          </a:p>
        </p:txBody>
      </p:sp>
      <p:graphicFrame>
        <p:nvGraphicFramePr>
          <p:cNvPr id="48157" name="Object 29">
            <a:extLst>
              <a:ext uri="{FF2B5EF4-FFF2-40B4-BE49-F238E27FC236}">
                <a16:creationId xmlns:a16="http://schemas.microsoft.com/office/drawing/2014/main" id="{96C68BBD-0C30-4D28-B3B1-F938420D35EF}"/>
              </a:ext>
            </a:extLst>
          </p:cNvPr>
          <p:cNvGraphicFramePr>
            <a:graphicFrameLocks noChangeAspect="1"/>
          </p:cNvGraphicFramePr>
          <p:nvPr>
            <p:extLst>
              <p:ext uri="{D42A27DB-BD31-4B8C-83A1-F6EECF244321}">
                <p14:modId xmlns:p14="http://schemas.microsoft.com/office/powerpoint/2010/main" val="2141564460"/>
              </p:ext>
            </p:extLst>
          </p:nvPr>
        </p:nvGraphicFramePr>
        <p:xfrm>
          <a:off x="4229651" y="3208338"/>
          <a:ext cx="4708525" cy="3259137"/>
        </p:xfrm>
        <a:graphic>
          <a:graphicData uri="http://schemas.openxmlformats.org/presentationml/2006/ole">
            <mc:AlternateContent xmlns:mc="http://schemas.openxmlformats.org/markup-compatibility/2006">
              <mc:Choice xmlns:v="urn:schemas-microsoft-com:vml" Requires="v">
                <p:oleObj spid="_x0000_s4318" r:id="rId9" imgW="3870720" imgH="1931760" progId="">
                  <p:embed/>
                </p:oleObj>
              </mc:Choice>
              <mc:Fallback>
                <p:oleObj r:id="rId9" imgW="3870720" imgH="1931760" progId="">
                  <p:embed/>
                  <p:pic>
                    <p:nvPicPr>
                      <p:cNvPr id="0" name="Object 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29651" y="3208338"/>
                        <a:ext cx="4708525" cy="3259137"/>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48165" name="Text Box 37">
            <a:extLst>
              <a:ext uri="{FF2B5EF4-FFF2-40B4-BE49-F238E27FC236}">
                <a16:creationId xmlns:a16="http://schemas.microsoft.com/office/drawing/2014/main" id="{CFA08C2A-7540-4A1F-A362-A44DB5F39A72}"/>
              </a:ext>
            </a:extLst>
          </p:cNvPr>
          <p:cNvSpPr txBox="1">
            <a:spLocks noChangeArrowheads="1"/>
          </p:cNvSpPr>
          <p:nvPr/>
        </p:nvSpPr>
        <p:spPr bwMode="auto">
          <a:xfrm>
            <a:off x="2195513" y="4070350"/>
            <a:ext cx="1584325"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d=</a:t>
            </a:r>
            <a:r>
              <a:rPr lang="it-IT" altLang="it-IT" sz="1800">
                <a:solidFill>
                  <a:schemeClr val="bg2"/>
                </a:solidFill>
                <a:sym typeface="Symbol" panose="05050102010706020507" pitchFamily="18" charset="2"/>
              </a:rPr>
              <a:t></a:t>
            </a:r>
            <a:r>
              <a:rPr lang="it-IT" altLang="it-IT" sz="1800">
                <a:solidFill>
                  <a:schemeClr val="bg2"/>
                </a:solidFill>
              </a:rPr>
              <a:t> (T</a:t>
            </a:r>
            <a:r>
              <a:rPr lang="it-IT" altLang="it-IT" sz="1800" baseline="30000">
                <a:solidFill>
                  <a:schemeClr val="bg2"/>
                </a:solidFill>
                <a:sym typeface="Symbol" panose="05050102010706020507" pitchFamily="18" charset="2"/>
              </a:rPr>
              <a:t></a:t>
            </a:r>
            <a:r>
              <a:rPr lang="it-IT" altLang="it-IT" sz="1800" baseline="-25000">
                <a:solidFill>
                  <a:schemeClr val="bg2"/>
                </a:solidFill>
              </a:rPr>
              <a:t>2</a:t>
            </a:r>
            <a:r>
              <a:rPr lang="it-IT" altLang="it-IT" sz="1800">
                <a:solidFill>
                  <a:schemeClr val="bg2"/>
                </a:solidFill>
              </a:rPr>
              <a:t>d)</a:t>
            </a:r>
            <a:r>
              <a:rPr lang="it-IT" altLang="it-IT">
                <a:solidFill>
                  <a:schemeClr val="bg2"/>
                </a:solidFill>
              </a:rPr>
              <a:t> </a:t>
            </a:r>
          </a:p>
        </p:txBody>
      </p:sp>
      <p:sp>
        <p:nvSpPr>
          <p:cNvPr id="48170" name="Oval 42">
            <a:extLst>
              <a:ext uri="{FF2B5EF4-FFF2-40B4-BE49-F238E27FC236}">
                <a16:creationId xmlns:a16="http://schemas.microsoft.com/office/drawing/2014/main" id="{C011D1F1-D276-42B9-8483-D86094F8DEBE}"/>
              </a:ext>
            </a:extLst>
          </p:cNvPr>
          <p:cNvSpPr>
            <a:spLocks noChangeArrowheads="1"/>
          </p:cNvSpPr>
          <p:nvPr/>
        </p:nvSpPr>
        <p:spPr bwMode="auto">
          <a:xfrm>
            <a:off x="5136459" y="5645770"/>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8171" name="Oval 43">
            <a:extLst>
              <a:ext uri="{FF2B5EF4-FFF2-40B4-BE49-F238E27FC236}">
                <a16:creationId xmlns:a16="http://schemas.microsoft.com/office/drawing/2014/main" id="{2FDEDBA9-9B6C-4892-915C-596C22D0EDBC}"/>
              </a:ext>
            </a:extLst>
          </p:cNvPr>
          <p:cNvSpPr>
            <a:spLocks noChangeArrowheads="1"/>
          </p:cNvSpPr>
          <p:nvPr/>
        </p:nvSpPr>
        <p:spPr bwMode="auto">
          <a:xfrm>
            <a:off x="7018061" y="5649222"/>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8172" name="Oval 44">
            <a:extLst>
              <a:ext uri="{FF2B5EF4-FFF2-40B4-BE49-F238E27FC236}">
                <a16:creationId xmlns:a16="http://schemas.microsoft.com/office/drawing/2014/main" id="{2F05FCA4-B9F7-4DED-AE34-BA5EC4B892EA}"/>
              </a:ext>
            </a:extLst>
          </p:cNvPr>
          <p:cNvSpPr>
            <a:spLocks noChangeArrowheads="1"/>
          </p:cNvSpPr>
          <p:nvPr/>
        </p:nvSpPr>
        <p:spPr bwMode="auto">
          <a:xfrm>
            <a:off x="4928911" y="3789363"/>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8173" name="Oval 45">
            <a:extLst>
              <a:ext uri="{FF2B5EF4-FFF2-40B4-BE49-F238E27FC236}">
                <a16:creationId xmlns:a16="http://schemas.microsoft.com/office/drawing/2014/main" id="{45415A7A-EC2B-491B-8316-411AF85EA24C}"/>
              </a:ext>
            </a:extLst>
          </p:cNvPr>
          <p:cNvSpPr>
            <a:spLocks noChangeArrowheads="1"/>
          </p:cNvSpPr>
          <p:nvPr/>
        </p:nvSpPr>
        <p:spPr bwMode="auto">
          <a:xfrm>
            <a:off x="8396425" y="3716338"/>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48176" name="AutoShape 48">
            <a:extLst>
              <a:ext uri="{FF2B5EF4-FFF2-40B4-BE49-F238E27FC236}">
                <a16:creationId xmlns:a16="http://schemas.microsoft.com/office/drawing/2014/main" id="{8BD23B59-EB38-4073-BB11-059371F7E7BA}"/>
              </a:ext>
            </a:extLst>
          </p:cNvPr>
          <p:cNvCxnSpPr>
            <a:cxnSpLocks noChangeShapeType="1"/>
            <a:stCxn id="48170" idx="6"/>
            <a:endCxn id="48171" idx="2"/>
          </p:cNvCxnSpPr>
          <p:nvPr/>
        </p:nvCxnSpPr>
        <p:spPr bwMode="auto">
          <a:xfrm>
            <a:off x="5641284" y="5898183"/>
            <a:ext cx="1376777" cy="3452"/>
          </a:xfrm>
          <a:prstGeom prst="curvedConnector3">
            <a:avLst>
              <a:gd name="adj1" fmla="val 50000"/>
            </a:avLst>
          </a:prstGeom>
          <a:noFill/>
          <a:ln w="12700">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48178" name="AutoShape 50">
            <a:hlinkClick r:id="" action="ppaction://hlinkshowjump?jump=nextslide" highlightClick="1"/>
            <a:extLst>
              <a:ext uri="{FF2B5EF4-FFF2-40B4-BE49-F238E27FC236}">
                <a16:creationId xmlns:a16="http://schemas.microsoft.com/office/drawing/2014/main" id="{B43D8584-6224-4C96-9107-7600C098E898}"/>
              </a:ext>
            </a:extLst>
          </p:cNvPr>
          <p:cNvSpPr>
            <a:spLocks noChangeArrowheads="1"/>
          </p:cNvSpPr>
          <p:nvPr/>
        </p:nvSpPr>
        <p:spPr bwMode="auto">
          <a:xfrm>
            <a:off x="8414984" y="175287"/>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8179" name="AutoShape 51">
            <a:hlinkClick r:id="rId11" action="ppaction://hlinksldjump" highlightClick="1"/>
            <a:extLst>
              <a:ext uri="{FF2B5EF4-FFF2-40B4-BE49-F238E27FC236}">
                <a16:creationId xmlns:a16="http://schemas.microsoft.com/office/drawing/2014/main" id="{F14896DD-25E9-4AC1-B095-A02118979DDC}"/>
              </a:ext>
            </a:extLst>
          </p:cNvPr>
          <p:cNvSpPr>
            <a:spLocks noChangeArrowheads="1"/>
          </p:cNvSpPr>
          <p:nvPr/>
        </p:nvSpPr>
        <p:spPr bwMode="auto">
          <a:xfrm>
            <a:off x="100058" y="97169"/>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48180" name="Oval 52">
            <a:extLst>
              <a:ext uri="{FF2B5EF4-FFF2-40B4-BE49-F238E27FC236}">
                <a16:creationId xmlns:a16="http://schemas.microsoft.com/office/drawing/2014/main" id="{06836D06-B342-4152-8D40-1E2BEDAB3267}"/>
              </a:ext>
            </a:extLst>
          </p:cNvPr>
          <p:cNvSpPr>
            <a:spLocks noChangeArrowheads="1"/>
          </p:cNvSpPr>
          <p:nvPr/>
        </p:nvSpPr>
        <p:spPr bwMode="auto">
          <a:xfrm>
            <a:off x="5574609" y="5310188"/>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8181" name="Oval 53">
            <a:extLst>
              <a:ext uri="{FF2B5EF4-FFF2-40B4-BE49-F238E27FC236}">
                <a16:creationId xmlns:a16="http://schemas.microsoft.com/office/drawing/2014/main" id="{33521C76-9F29-4C3A-9967-49C9109D4D98}"/>
              </a:ext>
            </a:extLst>
          </p:cNvPr>
          <p:cNvSpPr>
            <a:spLocks noChangeArrowheads="1"/>
          </p:cNvSpPr>
          <p:nvPr/>
        </p:nvSpPr>
        <p:spPr bwMode="auto">
          <a:xfrm>
            <a:off x="7965798" y="5672138"/>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8182" name="Oval 54">
            <a:extLst>
              <a:ext uri="{FF2B5EF4-FFF2-40B4-BE49-F238E27FC236}">
                <a16:creationId xmlns:a16="http://schemas.microsoft.com/office/drawing/2014/main" id="{03E4AAFD-9B03-4B94-BE25-B856E7B1B5F2}"/>
              </a:ext>
            </a:extLst>
          </p:cNvPr>
          <p:cNvSpPr>
            <a:spLocks noChangeArrowheads="1"/>
          </p:cNvSpPr>
          <p:nvPr/>
        </p:nvSpPr>
        <p:spPr bwMode="auto">
          <a:xfrm>
            <a:off x="7679634" y="4289839"/>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8183" name="Oval 55">
            <a:extLst>
              <a:ext uri="{FF2B5EF4-FFF2-40B4-BE49-F238E27FC236}">
                <a16:creationId xmlns:a16="http://schemas.microsoft.com/office/drawing/2014/main" id="{88601553-FBDD-4E3C-AD21-D5BB7A8FBDC7}"/>
              </a:ext>
            </a:extLst>
          </p:cNvPr>
          <p:cNvSpPr>
            <a:spLocks noChangeArrowheads="1"/>
          </p:cNvSpPr>
          <p:nvPr/>
        </p:nvSpPr>
        <p:spPr bwMode="auto">
          <a:xfrm>
            <a:off x="4811850" y="4757738"/>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3" name="Connettore 2 2">
            <a:extLst>
              <a:ext uri="{FF2B5EF4-FFF2-40B4-BE49-F238E27FC236}">
                <a16:creationId xmlns:a16="http://schemas.microsoft.com/office/drawing/2014/main" id="{880282E8-2BBD-4697-95AE-34CE3DB1AC2B}"/>
              </a:ext>
            </a:extLst>
          </p:cNvPr>
          <p:cNvCxnSpPr>
            <a:stCxn id="48165" idx="3"/>
            <a:endCxn id="48172" idx="2"/>
          </p:cNvCxnSpPr>
          <p:nvPr/>
        </p:nvCxnSpPr>
        <p:spPr bwMode="auto">
          <a:xfrm flipV="1">
            <a:off x="3779838" y="4041776"/>
            <a:ext cx="1149073" cy="211931"/>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5" name="Connettore 2 4">
            <a:extLst>
              <a:ext uri="{FF2B5EF4-FFF2-40B4-BE49-F238E27FC236}">
                <a16:creationId xmlns:a16="http://schemas.microsoft.com/office/drawing/2014/main" id="{FD7B1701-8E79-497B-838A-0565DC9CF0E7}"/>
              </a:ext>
            </a:extLst>
          </p:cNvPr>
          <p:cNvCxnSpPr>
            <a:stCxn id="48172" idx="6"/>
            <a:endCxn id="48173" idx="2"/>
          </p:cNvCxnSpPr>
          <p:nvPr/>
        </p:nvCxnSpPr>
        <p:spPr bwMode="auto">
          <a:xfrm flipV="1">
            <a:off x="5433736" y="3968751"/>
            <a:ext cx="2962689" cy="73025"/>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7" name="Connettore 2 6">
            <a:extLst>
              <a:ext uri="{FF2B5EF4-FFF2-40B4-BE49-F238E27FC236}">
                <a16:creationId xmlns:a16="http://schemas.microsoft.com/office/drawing/2014/main" id="{BE7548D1-0E51-4E41-8DB3-8813B240CF77}"/>
              </a:ext>
            </a:extLst>
          </p:cNvPr>
          <p:cNvCxnSpPr>
            <a:cxnSpLocks/>
            <a:stCxn id="48160" idx="3"/>
          </p:cNvCxnSpPr>
          <p:nvPr/>
        </p:nvCxnSpPr>
        <p:spPr bwMode="auto">
          <a:xfrm>
            <a:off x="3954794" y="5120481"/>
            <a:ext cx="1619815" cy="350045"/>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0" name="Connettore 2 9">
            <a:extLst>
              <a:ext uri="{FF2B5EF4-FFF2-40B4-BE49-F238E27FC236}">
                <a16:creationId xmlns:a16="http://schemas.microsoft.com/office/drawing/2014/main" id="{12638437-A6FD-4998-92F3-7B8274F0FD65}"/>
              </a:ext>
            </a:extLst>
          </p:cNvPr>
          <p:cNvCxnSpPr>
            <a:endCxn id="48181" idx="1"/>
          </p:cNvCxnSpPr>
          <p:nvPr/>
        </p:nvCxnSpPr>
        <p:spPr bwMode="auto">
          <a:xfrm>
            <a:off x="5923859" y="5470525"/>
            <a:ext cx="2093085" cy="248575"/>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2" name="Connettore 2 11">
            <a:extLst>
              <a:ext uri="{FF2B5EF4-FFF2-40B4-BE49-F238E27FC236}">
                <a16:creationId xmlns:a16="http://schemas.microsoft.com/office/drawing/2014/main" id="{1FA16B91-817E-41A2-8C76-AD6866A96699}"/>
              </a:ext>
            </a:extLst>
          </p:cNvPr>
          <p:cNvCxnSpPr>
            <a:cxnSpLocks/>
            <a:stCxn id="48162" idx="3"/>
            <a:endCxn id="48183" idx="3"/>
          </p:cNvCxnSpPr>
          <p:nvPr/>
        </p:nvCxnSpPr>
        <p:spPr bwMode="auto">
          <a:xfrm flipV="1">
            <a:off x="3941146" y="5031451"/>
            <a:ext cx="921850" cy="1061374"/>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5" name="Connettore 2 14">
            <a:extLst>
              <a:ext uri="{FF2B5EF4-FFF2-40B4-BE49-F238E27FC236}">
                <a16:creationId xmlns:a16="http://schemas.microsoft.com/office/drawing/2014/main" id="{097178FC-6A33-4F86-83D7-70DB2D97B027}"/>
              </a:ext>
            </a:extLst>
          </p:cNvPr>
          <p:cNvCxnSpPr>
            <a:stCxn id="48183" idx="6"/>
            <a:endCxn id="48182" idx="2"/>
          </p:cNvCxnSpPr>
          <p:nvPr/>
        </p:nvCxnSpPr>
        <p:spPr bwMode="auto">
          <a:xfrm flipV="1">
            <a:off x="5161100" y="4450177"/>
            <a:ext cx="2518534" cy="467899"/>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7" name="Connettore 2 16">
            <a:extLst>
              <a:ext uri="{FF2B5EF4-FFF2-40B4-BE49-F238E27FC236}">
                <a16:creationId xmlns:a16="http://schemas.microsoft.com/office/drawing/2014/main" id="{C580DCE4-2F3A-48C8-BFCE-F37DDE5F35D1}"/>
              </a:ext>
            </a:extLst>
          </p:cNvPr>
          <p:cNvCxnSpPr>
            <a:endCxn id="48170" idx="1"/>
          </p:cNvCxnSpPr>
          <p:nvPr/>
        </p:nvCxnSpPr>
        <p:spPr bwMode="auto">
          <a:xfrm>
            <a:off x="3492500" y="3461544"/>
            <a:ext cx="1717889" cy="2258156"/>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1"/>
                                        </p:tgtEl>
                                        <p:attrNameLst>
                                          <p:attrName>style.visibility</p:attrName>
                                        </p:attrNameLst>
                                      </p:cBhvr>
                                      <p:to>
                                        <p:strVal val="visible"/>
                                      </p:to>
                                    </p:set>
                                    <p:anim calcmode="lin" valueType="num">
                                      <p:cBhvr additive="base">
                                        <p:cTn id="7" dur="1000" fill="hold"/>
                                        <p:tgtEl>
                                          <p:spTgt spid="48131"/>
                                        </p:tgtEl>
                                        <p:attrNameLst>
                                          <p:attrName>ppt_x</p:attrName>
                                        </p:attrNameLst>
                                      </p:cBhvr>
                                      <p:tavLst>
                                        <p:tav tm="0">
                                          <p:val>
                                            <p:strVal val="0-#ppt_w/2"/>
                                          </p:val>
                                        </p:tav>
                                        <p:tav tm="100000">
                                          <p:val>
                                            <p:strVal val="#ppt_x"/>
                                          </p:val>
                                        </p:tav>
                                      </p:tavLst>
                                    </p:anim>
                                    <p:anim calcmode="lin" valueType="num">
                                      <p:cBhvr additive="base">
                                        <p:cTn id="8" dur="1000" fill="hold"/>
                                        <p:tgtEl>
                                          <p:spTgt spid="4813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mph" presetSubtype="0" fill="hold" grpId="0" nodeType="clickEffect">
                                  <p:stCondLst>
                                    <p:cond delay="0"/>
                                  </p:stCondLst>
                                  <p:iterate type="lt">
                                    <p:tmPct val="10000"/>
                                  </p:iterate>
                                  <p:childTnLst>
                                    <p:set>
                                      <p:cBhvr override="childStyle">
                                        <p:cTn id="12" dur="250" autoRev="1" fill="hold"/>
                                        <p:tgtEl>
                                          <p:spTgt spid="48153"/>
                                        </p:tgtEl>
                                        <p:attrNameLst>
                                          <p:attrName>style.color</p:attrName>
                                        </p:attrNameLst>
                                      </p:cBhvr>
                                      <p:to>
                                        <p:clrVal>
                                          <a:schemeClr val="accent2"/>
                                        </p:clrVal>
                                      </p:to>
                                    </p:set>
                                    <p:set>
                                      <p:cBhvr>
                                        <p:cTn id="13" dur="250" autoRev="1" fill="hold"/>
                                        <p:tgtEl>
                                          <p:spTgt spid="48153"/>
                                        </p:tgtEl>
                                        <p:attrNameLst>
                                          <p:attrName>fillcolor</p:attrName>
                                        </p:attrNameLst>
                                      </p:cBhvr>
                                      <p:to>
                                        <p:clrVal>
                                          <a:schemeClr val="accent2"/>
                                        </p:clrVal>
                                      </p:to>
                                    </p:set>
                                    <p:set>
                                      <p:cBhvr>
                                        <p:cTn id="14" dur="250" autoRev="1" fill="hold"/>
                                        <p:tgtEl>
                                          <p:spTgt spid="48153"/>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8154"/>
                                        </p:tgtEl>
                                        <p:attrNameLst>
                                          <p:attrName>style.visibility</p:attrName>
                                        </p:attrNameLst>
                                      </p:cBhvr>
                                      <p:to>
                                        <p:strVal val="visible"/>
                                      </p:to>
                                    </p:set>
                                    <p:animEffect transition="in" filter="slide(fromBottom)">
                                      <p:cBhvr>
                                        <p:cTn id="19" dur="1000"/>
                                        <p:tgtEl>
                                          <p:spTgt spid="4815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48155"/>
                                        </p:tgtEl>
                                        <p:attrNameLst>
                                          <p:attrName>style.visibility</p:attrName>
                                        </p:attrNameLst>
                                      </p:cBhvr>
                                      <p:to>
                                        <p:strVal val="visible"/>
                                      </p:to>
                                    </p:set>
                                    <p:animEffect transition="in" filter="slide(fromBottom)">
                                      <p:cBhvr>
                                        <p:cTn id="24" dur="1000"/>
                                        <p:tgtEl>
                                          <p:spTgt spid="4815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childTnLst>
                                    <p:set>
                                      <p:cBhvr>
                                        <p:cTn id="28" dur="1" fill="hold">
                                          <p:stCondLst>
                                            <p:cond delay="0"/>
                                          </p:stCondLst>
                                        </p:cTn>
                                        <p:tgtEl>
                                          <p:spTgt spid="48158"/>
                                        </p:tgtEl>
                                        <p:attrNameLst>
                                          <p:attrName>style.visibility</p:attrName>
                                        </p:attrNameLst>
                                      </p:cBhvr>
                                      <p:to>
                                        <p:strVal val="visible"/>
                                      </p:to>
                                    </p:set>
                                    <p:animEffect transition="in" filter="slide(fromBottom)">
                                      <p:cBhvr>
                                        <p:cTn id="29" dur="1000"/>
                                        <p:tgtEl>
                                          <p:spTgt spid="4815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48157"/>
                                        </p:tgtEl>
                                        <p:attrNameLst>
                                          <p:attrName>style.visibility</p:attrName>
                                        </p:attrNameLst>
                                      </p:cBhvr>
                                      <p:to>
                                        <p:strVal val="visible"/>
                                      </p:to>
                                    </p:set>
                                    <p:animEffect transition="in" filter="wipe(left)">
                                      <p:cBhvr>
                                        <p:cTn id="34" dur="500"/>
                                        <p:tgtEl>
                                          <p:spTgt spid="48157"/>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48164"/>
                                        </p:tgtEl>
                                        <p:attrNameLst>
                                          <p:attrName>style.visibility</p:attrName>
                                        </p:attrNameLst>
                                      </p:cBhvr>
                                      <p:to>
                                        <p:strVal val="visible"/>
                                      </p:to>
                                    </p:set>
                                    <p:animEffect transition="in" filter="slide(fromBottom)">
                                      <p:cBhvr>
                                        <p:cTn id="39" dur="1000"/>
                                        <p:tgtEl>
                                          <p:spTgt spid="4816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left)">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48170"/>
                                        </p:tgtEl>
                                        <p:attrNameLst>
                                          <p:attrName>style.visibility</p:attrName>
                                        </p:attrNameLst>
                                      </p:cBhvr>
                                      <p:to>
                                        <p:strVal val="visible"/>
                                      </p:to>
                                    </p:set>
                                    <p:animEffect transition="in" filter="wipe(left)">
                                      <p:cBhvr>
                                        <p:cTn id="49" dur="500"/>
                                        <p:tgtEl>
                                          <p:spTgt spid="4817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48176"/>
                                        </p:tgtEl>
                                        <p:attrNameLst>
                                          <p:attrName>style.visibility</p:attrName>
                                        </p:attrNameLst>
                                      </p:cBhvr>
                                      <p:to>
                                        <p:strVal val="visible"/>
                                      </p:to>
                                    </p:set>
                                    <p:animEffect transition="in" filter="wipe(left)">
                                      <p:cBhvr>
                                        <p:cTn id="54" dur="500"/>
                                        <p:tgtEl>
                                          <p:spTgt spid="4817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48171"/>
                                        </p:tgtEl>
                                        <p:attrNameLst>
                                          <p:attrName>style.visibility</p:attrName>
                                        </p:attrNameLst>
                                      </p:cBhvr>
                                      <p:to>
                                        <p:strVal val="visible"/>
                                      </p:to>
                                    </p:set>
                                    <p:animEffect transition="in" filter="wipe(left)">
                                      <p:cBhvr>
                                        <p:cTn id="59" dur="500"/>
                                        <p:tgtEl>
                                          <p:spTgt spid="48171"/>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4" fill="hold" grpId="0" nodeType="clickEffect">
                                  <p:stCondLst>
                                    <p:cond delay="0"/>
                                  </p:stCondLst>
                                  <p:childTnLst>
                                    <p:set>
                                      <p:cBhvr>
                                        <p:cTn id="63" dur="1" fill="hold">
                                          <p:stCondLst>
                                            <p:cond delay="0"/>
                                          </p:stCondLst>
                                        </p:cTn>
                                        <p:tgtEl>
                                          <p:spTgt spid="48165"/>
                                        </p:tgtEl>
                                        <p:attrNameLst>
                                          <p:attrName>style.visibility</p:attrName>
                                        </p:attrNameLst>
                                      </p:cBhvr>
                                      <p:to>
                                        <p:strVal val="visible"/>
                                      </p:to>
                                    </p:set>
                                    <p:animEffect transition="in" filter="slide(fromBottom)">
                                      <p:cBhvr>
                                        <p:cTn id="64" dur="1000"/>
                                        <p:tgtEl>
                                          <p:spTgt spid="48165"/>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3"/>
                                        </p:tgtEl>
                                        <p:attrNameLst>
                                          <p:attrName>style.visibility</p:attrName>
                                        </p:attrNameLst>
                                      </p:cBhvr>
                                      <p:to>
                                        <p:strVal val="visible"/>
                                      </p:to>
                                    </p:set>
                                    <p:animEffect transition="in" filter="wipe(left)">
                                      <p:cBhvr>
                                        <p:cTn id="69" dur="500"/>
                                        <p:tgtEl>
                                          <p:spTgt spid="3"/>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48172"/>
                                        </p:tgtEl>
                                        <p:attrNameLst>
                                          <p:attrName>style.visibility</p:attrName>
                                        </p:attrNameLst>
                                      </p:cBhvr>
                                      <p:to>
                                        <p:strVal val="visible"/>
                                      </p:to>
                                    </p:set>
                                    <p:animEffect transition="in" filter="wipe(left)">
                                      <p:cBhvr>
                                        <p:cTn id="74" dur="500"/>
                                        <p:tgtEl>
                                          <p:spTgt spid="4817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5"/>
                                        </p:tgtEl>
                                        <p:attrNameLst>
                                          <p:attrName>style.visibility</p:attrName>
                                        </p:attrNameLst>
                                      </p:cBhvr>
                                      <p:to>
                                        <p:strVal val="visible"/>
                                      </p:to>
                                    </p:set>
                                    <p:animEffect transition="in" filter="wipe(left)">
                                      <p:cBhvr>
                                        <p:cTn id="79" dur="500"/>
                                        <p:tgtEl>
                                          <p:spTgt spid="5"/>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48173"/>
                                        </p:tgtEl>
                                        <p:attrNameLst>
                                          <p:attrName>style.visibility</p:attrName>
                                        </p:attrNameLst>
                                      </p:cBhvr>
                                      <p:to>
                                        <p:strVal val="visible"/>
                                      </p:to>
                                    </p:set>
                                    <p:animEffect transition="in" filter="wipe(left)">
                                      <p:cBhvr>
                                        <p:cTn id="84" dur="500"/>
                                        <p:tgtEl>
                                          <p:spTgt spid="48173"/>
                                        </p:tgtEl>
                                      </p:cBhvr>
                                    </p:animEffect>
                                  </p:childTnLst>
                                </p:cTn>
                              </p:par>
                            </p:childTnLst>
                          </p:cTn>
                        </p:par>
                      </p:childTnLst>
                    </p:cTn>
                  </p:par>
                  <p:par>
                    <p:cTn id="85" fill="hold">
                      <p:stCondLst>
                        <p:cond delay="indefinite"/>
                      </p:stCondLst>
                      <p:childTnLst>
                        <p:par>
                          <p:cTn id="86" fill="hold">
                            <p:stCondLst>
                              <p:cond delay="0"/>
                            </p:stCondLst>
                            <p:childTnLst>
                              <p:par>
                                <p:cTn id="87" presetID="12" presetClass="entr" presetSubtype="4" fill="hold" nodeType="clickEffect">
                                  <p:stCondLst>
                                    <p:cond delay="0"/>
                                  </p:stCondLst>
                                  <p:childTnLst>
                                    <p:set>
                                      <p:cBhvr>
                                        <p:cTn id="88" dur="1" fill="hold">
                                          <p:stCondLst>
                                            <p:cond delay="0"/>
                                          </p:stCondLst>
                                        </p:cTn>
                                        <p:tgtEl>
                                          <p:spTgt spid="48160"/>
                                        </p:tgtEl>
                                        <p:attrNameLst>
                                          <p:attrName>style.visibility</p:attrName>
                                        </p:attrNameLst>
                                      </p:cBhvr>
                                      <p:to>
                                        <p:strVal val="visible"/>
                                      </p:to>
                                    </p:set>
                                    <p:animEffect transition="in" filter="slide(fromBottom)">
                                      <p:cBhvr>
                                        <p:cTn id="89" dur="1000"/>
                                        <p:tgtEl>
                                          <p:spTgt spid="48160"/>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nodeType="clickEffect">
                                  <p:stCondLst>
                                    <p:cond delay="0"/>
                                  </p:stCondLst>
                                  <p:childTnLst>
                                    <p:set>
                                      <p:cBhvr>
                                        <p:cTn id="93" dur="1" fill="hold">
                                          <p:stCondLst>
                                            <p:cond delay="0"/>
                                          </p:stCondLst>
                                        </p:cTn>
                                        <p:tgtEl>
                                          <p:spTgt spid="7"/>
                                        </p:tgtEl>
                                        <p:attrNameLst>
                                          <p:attrName>style.visibility</p:attrName>
                                        </p:attrNameLst>
                                      </p:cBhvr>
                                      <p:to>
                                        <p:strVal val="visible"/>
                                      </p:to>
                                    </p:set>
                                    <p:animEffect transition="in" filter="wipe(left)">
                                      <p:cBhvr>
                                        <p:cTn id="94" dur="500"/>
                                        <p:tgtEl>
                                          <p:spTgt spid="7"/>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48180"/>
                                        </p:tgtEl>
                                        <p:attrNameLst>
                                          <p:attrName>style.visibility</p:attrName>
                                        </p:attrNameLst>
                                      </p:cBhvr>
                                      <p:to>
                                        <p:strVal val="visible"/>
                                      </p:to>
                                    </p:set>
                                    <p:animEffect transition="in" filter="wipe(left)">
                                      <p:cBhvr>
                                        <p:cTn id="99" dur="500"/>
                                        <p:tgtEl>
                                          <p:spTgt spid="48180"/>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10"/>
                                        </p:tgtEl>
                                        <p:attrNameLst>
                                          <p:attrName>style.visibility</p:attrName>
                                        </p:attrNameLst>
                                      </p:cBhvr>
                                      <p:to>
                                        <p:strVal val="visible"/>
                                      </p:to>
                                    </p:set>
                                    <p:animEffect transition="in" filter="wipe(left)">
                                      <p:cBhvr>
                                        <p:cTn id="104" dur="500"/>
                                        <p:tgtEl>
                                          <p:spTgt spid="10"/>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48181"/>
                                        </p:tgtEl>
                                        <p:attrNameLst>
                                          <p:attrName>style.visibility</p:attrName>
                                        </p:attrNameLst>
                                      </p:cBhvr>
                                      <p:to>
                                        <p:strVal val="visible"/>
                                      </p:to>
                                    </p:set>
                                    <p:animEffect transition="in" filter="wipe(left)">
                                      <p:cBhvr>
                                        <p:cTn id="109" dur="500"/>
                                        <p:tgtEl>
                                          <p:spTgt spid="48181"/>
                                        </p:tgtEl>
                                      </p:cBhvr>
                                    </p:animEffect>
                                  </p:childTnLst>
                                </p:cTn>
                              </p:par>
                            </p:childTnLst>
                          </p:cTn>
                        </p:par>
                      </p:childTnLst>
                    </p:cTn>
                  </p:par>
                  <p:par>
                    <p:cTn id="110" fill="hold">
                      <p:stCondLst>
                        <p:cond delay="indefinite"/>
                      </p:stCondLst>
                      <p:childTnLst>
                        <p:par>
                          <p:cTn id="111" fill="hold">
                            <p:stCondLst>
                              <p:cond delay="0"/>
                            </p:stCondLst>
                            <p:childTnLst>
                              <p:par>
                                <p:cTn id="112" presetID="12" presetClass="entr" presetSubtype="4" fill="hold" nodeType="clickEffect">
                                  <p:stCondLst>
                                    <p:cond delay="0"/>
                                  </p:stCondLst>
                                  <p:childTnLst>
                                    <p:set>
                                      <p:cBhvr>
                                        <p:cTn id="113" dur="1" fill="hold">
                                          <p:stCondLst>
                                            <p:cond delay="0"/>
                                          </p:stCondLst>
                                        </p:cTn>
                                        <p:tgtEl>
                                          <p:spTgt spid="48162"/>
                                        </p:tgtEl>
                                        <p:attrNameLst>
                                          <p:attrName>style.visibility</p:attrName>
                                        </p:attrNameLst>
                                      </p:cBhvr>
                                      <p:to>
                                        <p:strVal val="visible"/>
                                      </p:to>
                                    </p:set>
                                    <p:animEffect transition="in" filter="slide(fromBottom)">
                                      <p:cBhvr>
                                        <p:cTn id="114" dur="1000"/>
                                        <p:tgtEl>
                                          <p:spTgt spid="48162"/>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8" fill="hold" nodeType="click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wipe(left)">
                                      <p:cBhvr>
                                        <p:cTn id="119" dur="500"/>
                                        <p:tgtEl>
                                          <p:spTgt spid="12"/>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48183"/>
                                        </p:tgtEl>
                                        <p:attrNameLst>
                                          <p:attrName>style.visibility</p:attrName>
                                        </p:attrNameLst>
                                      </p:cBhvr>
                                      <p:to>
                                        <p:strVal val="visible"/>
                                      </p:to>
                                    </p:set>
                                    <p:animEffect transition="in" filter="wipe(left)">
                                      <p:cBhvr>
                                        <p:cTn id="124" dur="500"/>
                                        <p:tgtEl>
                                          <p:spTgt spid="48183"/>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15"/>
                                        </p:tgtEl>
                                        <p:attrNameLst>
                                          <p:attrName>style.visibility</p:attrName>
                                        </p:attrNameLst>
                                      </p:cBhvr>
                                      <p:to>
                                        <p:strVal val="visible"/>
                                      </p:to>
                                    </p:set>
                                    <p:animEffect transition="in" filter="wipe(left)">
                                      <p:cBhvr>
                                        <p:cTn id="129" dur="500"/>
                                        <p:tgtEl>
                                          <p:spTgt spid="15"/>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grpId="0" nodeType="clickEffect">
                                  <p:stCondLst>
                                    <p:cond delay="0"/>
                                  </p:stCondLst>
                                  <p:childTnLst>
                                    <p:set>
                                      <p:cBhvr>
                                        <p:cTn id="133" dur="1" fill="hold">
                                          <p:stCondLst>
                                            <p:cond delay="0"/>
                                          </p:stCondLst>
                                        </p:cTn>
                                        <p:tgtEl>
                                          <p:spTgt spid="48182"/>
                                        </p:tgtEl>
                                        <p:attrNameLst>
                                          <p:attrName>style.visibility</p:attrName>
                                        </p:attrNameLst>
                                      </p:cBhvr>
                                      <p:to>
                                        <p:strVal val="visible"/>
                                      </p:to>
                                    </p:set>
                                    <p:animEffect transition="in" filter="wipe(left)">
                                      <p:cBhvr>
                                        <p:cTn id="134" dur="500"/>
                                        <p:tgtEl>
                                          <p:spTgt spid="48182"/>
                                        </p:tgtEl>
                                      </p:cBhvr>
                                    </p:animEffect>
                                  </p:childTnLst>
                                </p:cTn>
                              </p:par>
                            </p:childTnLst>
                          </p:cTn>
                        </p:par>
                      </p:childTnLst>
                    </p:cTn>
                  </p:par>
                  <p:par>
                    <p:cTn id="135" fill="hold">
                      <p:stCondLst>
                        <p:cond delay="indefinite"/>
                      </p:stCondLst>
                      <p:childTnLst>
                        <p:par>
                          <p:cTn id="136" fill="hold">
                            <p:stCondLst>
                              <p:cond delay="0"/>
                            </p:stCondLst>
                            <p:childTnLst>
                              <p:par>
                                <p:cTn id="137" presetID="2" presetClass="entr" presetSubtype="8" fill="hold" grpId="0" nodeType="clickEffect">
                                  <p:stCondLst>
                                    <p:cond delay="0"/>
                                  </p:stCondLst>
                                  <p:childTnLst>
                                    <p:set>
                                      <p:cBhvr>
                                        <p:cTn id="138" dur="1" fill="hold">
                                          <p:stCondLst>
                                            <p:cond delay="0"/>
                                          </p:stCondLst>
                                        </p:cTn>
                                        <p:tgtEl>
                                          <p:spTgt spid="48178"/>
                                        </p:tgtEl>
                                        <p:attrNameLst>
                                          <p:attrName>style.visibility</p:attrName>
                                        </p:attrNameLst>
                                      </p:cBhvr>
                                      <p:to>
                                        <p:strVal val="visible"/>
                                      </p:to>
                                    </p:set>
                                    <p:anim calcmode="lin" valueType="num">
                                      <p:cBhvr additive="base">
                                        <p:cTn id="139" dur="1000" fill="hold"/>
                                        <p:tgtEl>
                                          <p:spTgt spid="48178"/>
                                        </p:tgtEl>
                                        <p:attrNameLst>
                                          <p:attrName>ppt_x</p:attrName>
                                        </p:attrNameLst>
                                      </p:cBhvr>
                                      <p:tavLst>
                                        <p:tav tm="0">
                                          <p:val>
                                            <p:strVal val="0-#ppt_w/2"/>
                                          </p:val>
                                        </p:tav>
                                        <p:tav tm="100000">
                                          <p:val>
                                            <p:strVal val="#ppt_x"/>
                                          </p:val>
                                        </p:tav>
                                      </p:tavLst>
                                    </p:anim>
                                    <p:anim calcmode="lin" valueType="num">
                                      <p:cBhvr additive="base">
                                        <p:cTn id="140" dur="1000" fill="hold"/>
                                        <p:tgtEl>
                                          <p:spTgt spid="481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animBg="1"/>
      <p:bldP spid="48153" grpId="0"/>
      <p:bldP spid="48154" grpId="0"/>
      <p:bldP spid="48155" grpId="0"/>
      <p:bldP spid="48164" grpId="0" animBg="1"/>
      <p:bldP spid="48165" grpId="0" animBg="1"/>
      <p:bldP spid="48170" grpId="0" animBg="1"/>
      <p:bldP spid="48171" grpId="0" animBg="1"/>
      <p:bldP spid="48172" grpId="0" animBg="1"/>
      <p:bldP spid="48173" grpId="0" animBg="1"/>
      <p:bldP spid="48178" grpId="0" animBg="1"/>
      <p:bldP spid="48180" grpId="0" animBg="1"/>
      <p:bldP spid="48181" grpId="0" animBg="1"/>
      <p:bldP spid="48182" grpId="0" animBg="1"/>
      <p:bldP spid="4818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8E6838E9-CDA6-458F-BF85-C35FEB4EF8ED}"/>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2000">
                <a:solidFill>
                  <a:schemeClr val="tx1"/>
                </a:solidFill>
                <a:latin typeface="Comic Sans MS" pitchFamily="66" charset="0"/>
              </a:rPr>
              <a:t>Tipologia della retta: “ </a:t>
            </a:r>
            <a:r>
              <a:rPr lang="it-IT" sz="2000">
                <a:solidFill>
                  <a:schemeClr val="accent2"/>
                </a:solidFill>
                <a:latin typeface="Comic Sans MS" pitchFamily="66" charset="0"/>
              </a:rPr>
              <a:t>retta orizzontale</a:t>
            </a:r>
            <a:r>
              <a:rPr lang="it-IT" sz="2000">
                <a:solidFill>
                  <a:schemeClr val="tx1"/>
                </a:solidFill>
                <a:latin typeface="Comic Sans MS" pitchFamily="66" charset="0"/>
              </a:rPr>
              <a:t>”</a:t>
            </a:r>
          </a:p>
        </p:txBody>
      </p:sp>
      <p:sp>
        <p:nvSpPr>
          <p:cNvPr id="49156" name="Text Box 4">
            <a:extLst>
              <a:ext uri="{FF2B5EF4-FFF2-40B4-BE49-F238E27FC236}">
                <a16:creationId xmlns:a16="http://schemas.microsoft.com/office/drawing/2014/main" id="{8A38F4B7-8A87-4329-8A3D-A76341562928}"/>
              </a:ext>
            </a:extLst>
          </p:cNvPr>
          <p:cNvSpPr txBox="1">
            <a:spLocks noChangeArrowheads="1"/>
          </p:cNvSpPr>
          <p:nvPr/>
        </p:nvSpPr>
        <p:spPr bwMode="auto">
          <a:xfrm>
            <a:off x="36000" y="745575"/>
            <a:ext cx="9072000" cy="1538883"/>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dirty="0"/>
              <a:t>Quando il punto P si sposta, nello spazio del I diedro restando alla stessa quota rispetto a </a:t>
            </a:r>
            <a:r>
              <a:rPr lang="it-IT" altLang="it-IT" sz="1800" dirty="0">
                <a:sym typeface="Symbol" panose="05050102010706020507" pitchFamily="18" charset="2"/>
              </a:rPr>
              <a:t></a:t>
            </a:r>
            <a:r>
              <a:rPr lang="it-IT" altLang="it-IT" sz="1800" baseline="-25000" dirty="0"/>
              <a:t>1</a:t>
            </a:r>
            <a:r>
              <a:rPr lang="it-IT" altLang="it-IT" sz="1800" dirty="0"/>
              <a:t> (quota costante) e formando con il piano </a:t>
            </a:r>
            <a:r>
              <a:rPr lang="it-IT" altLang="it-IT" sz="1800" dirty="0">
                <a:sym typeface="Symbol" panose="05050102010706020507" pitchFamily="18" charset="2"/>
              </a:rPr>
              <a:t></a:t>
            </a:r>
            <a:r>
              <a:rPr lang="it-IT" altLang="it-IT" sz="1800" baseline="-25000" dirty="0"/>
              <a:t>2</a:t>
            </a:r>
            <a:r>
              <a:rPr lang="it-IT" altLang="it-IT" sz="1800" dirty="0"/>
              <a:t> un angolo qualsiasi, si determina una retta, che per queste sue caratteristiche, si definisce “</a:t>
            </a:r>
            <a:r>
              <a:rPr lang="it-IT" altLang="it-IT" sz="2000" b="1" u="sng" dirty="0">
                <a:solidFill>
                  <a:schemeClr val="accent2"/>
                </a:solidFill>
              </a:rPr>
              <a:t>retta orizzontale</a:t>
            </a:r>
            <a:r>
              <a:rPr lang="it-IT" altLang="it-IT" sz="1800" dirty="0"/>
              <a:t>” le cui caratteristiche geometriche e grafiche sono definite di seguito (Fig.40)</a:t>
            </a:r>
            <a:r>
              <a:rPr lang="it-IT" altLang="it-IT" dirty="0"/>
              <a:t> </a:t>
            </a:r>
          </a:p>
        </p:txBody>
      </p:sp>
      <p:graphicFrame>
        <p:nvGraphicFramePr>
          <p:cNvPr id="49191" name="Group 39">
            <a:extLst>
              <a:ext uri="{FF2B5EF4-FFF2-40B4-BE49-F238E27FC236}">
                <a16:creationId xmlns:a16="http://schemas.microsoft.com/office/drawing/2014/main" id="{0E9C8C72-9FC8-4EAD-AEDC-586AF5BD44D2}"/>
              </a:ext>
            </a:extLst>
          </p:cNvPr>
          <p:cNvGraphicFramePr>
            <a:graphicFrameLocks noGrp="1"/>
          </p:cNvGraphicFramePr>
          <p:nvPr>
            <p:extLst>
              <p:ext uri="{D42A27DB-BD31-4B8C-83A1-F6EECF244321}">
                <p14:modId xmlns:p14="http://schemas.microsoft.com/office/powerpoint/2010/main" val="1221048427"/>
              </p:ext>
            </p:extLst>
          </p:nvPr>
        </p:nvGraphicFramePr>
        <p:xfrm>
          <a:off x="36001" y="2451100"/>
          <a:ext cx="9071999" cy="4321175"/>
        </p:xfrm>
        <a:graphic>
          <a:graphicData uri="http://schemas.openxmlformats.org/drawingml/2006/table">
            <a:tbl>
              <a:tblPr/>
              <a:tblGrid>
                <a:gridCol w="2032754">
                  <a:extLst>
                    <a:ext uri="{9D8B030D-6E8A-4147-A177-3AD203B41FA5}">
                      <a16:colId xmlns:a16="http://schemas.microsoft.com/office/drawing/2014/main" val="20000"/>
                    </a:ext>
                  </a:extLst>
                </a:gridCol>
                <a:gridCol w="2103247">
                  <a:extLst>
                    <a:ext uri="{9D8B030D-6E8A-4147-A177-3AD203B41FA5}">
                      <a16:colId xmlns:a16="http://schemas.microsoft.com/office/drawing/2014/main" val="20001"/>
                    </a:ext>
                  </a:extLst>
                </a:gridCol>
                <a:gridCol w="4935998">
                  <a:extLst>
                    <a:ext uri="{9D8B030D-6E8A-4147-A177-3AD203B41FA5}">
                      <a16:colId xmlns:a16="http://schemas.microsoft.com/office/drawing/2014/main" val="20002"/>
                    </a:ext>
                  </a:extLst>
                </a:gridCol>
              </a:tblGrid>
              <a:tr h="475572">
                <a:tc grid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15998">
                <a:tc gridSpan="2">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84363">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4">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782776">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943141">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9193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dirty="0">
                        <a:ln>
                          <a:noFill/>
                        </a:ln>
                        <a:solidFill>
                          <a:schemeClr val="tx1"/>
                        </a:solidFill>
                        <a:effectLst/>
                        <a:latin typeface="Comic Sans MS" pitchFamily="66"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5"/>
                  </a:ext>
                </a:extLst>
              </a:tr>
            </a:tbl>
          </a:graphicData>
        </a:graphic>
      </p:graphicFrame>
      <p:sp>
        <p:nvSpPr>
          <p:cNvPr id="49178" name="Text Box 26">
            <a:extLst>
              <a:ext uri="{FF2B5EF4-FFF2-40B4-BE49-F238E27FC236}">
                <a16:creationId xmlns:a16="http://schemas.microsoft.com/office/drawing/2014/main" id="{7E5607E5-43EF-4FF7-AB1C-188EF8F48AD9}"/>
              </a:ext>
            </a:extLst>
          </p:cNvPr>
          <p:cNvSpPr txBox="1">
            <a:spLocks noChangeArrowheads="1"/>
          </p:cNvSpPr>
          <p:nvPr/>
        </p:nvSpPr>
        <p:spPr bwMode="auto">
          <a:xfrm>
            <a:off x="215106" y="2490213"/>
            <a:ext cx="8713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2000" dirty="0">
                <a:solidFill>
                  <a:schemeClr val="bg1"/>
                </a:solidFill>
              </a:rPr>
              <a:t>Retta orizzontale</a:t>
            </a:r>
          </a:p>
        </p:txBody>
      </p:sp>
      <p:sp>
        <p:nvSpPr>
          <p:cNvPr id="49179" name="Text Box 27">
            <a:extLst>
              <a:ext uri="{FF2B5EF4-FFF2-40B4-BE49-F238E27FC236}">
                <a16:creationId xmlns:a16="http://schemas.microsoft.com/office/drawing/2014/main" id="{875F3CDE-AF80-4A0D-819F-11F9CA2274B2}"/>
              </a:ext>
            </a:extLst>
          </p:cNvPr>
          <p:cNvSpPr txBox="1">
            <a:spLocks noChangeArrowheads="1"/>
          </p:cNvSpPr>
          <p:nvPr/>
        </p:nvSpPr>
        <p:spPr bwMode="auto">
          <a:xfrm>
            <a:off x="395288" y="2927350"/>
            <a:ext cx="3800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a:t>Definizione geometrica</a:t>
            </a:r>
          </a:p>
        </p:txBody>
      </p:sp>
      <p:sp>
        <p:nvSpPr>
          <p:cNvPr id="49180" name="Text Box 28">
            <a:extLst>
              <a:ext uri="{FF2B5EF4-FFF2-40B4-BE49-F238E27FC236}">
                <a16:creationId xmlns:a16="http://schemas.microsoft.com/office/drawing/2014/main" id="{780DBBEF-F770-4177-8555-C5B234AF944B}"/>
              </a:ext>
            </a:extLst>
          </p:cNvPr>
          <p:cNvSpPr txBox="1">
            <a:spLocks noChangeArrowheads="1"/>
          </p:cNvSpPr>
          <p:nvPr/>
        </p:nvSpPr>
        <p:spPr bwMode="auto">
          <a:xfrm>
            <a:off x="4283075" y="2927350"/>
            <a:ext cx="48053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a:t>Definizione grafica</a:t>
            </a:r>
          </a:p>
        </p:txBody>
      </p:sp>
      <p:graphicFrame>
        <p:nvGraphicFramePr>
          <p:cNvPr id="49182" name="Object 30">
            <a:extLst>
              <a:ext uri="{FF2B5EF4-FFF2-40B4-BE49-F238E27FC236}">
                <a16:creationId xmlns:a16="http://schemas.microsoft.com/office/drawing/2014/main" id="{E9665841-EFE1-4578-9FD9-5C420E23968A}"/>
              </a:ext>
            </a:extLst>
          </p:cNvPr>
          <p:cNvGraphicFramePr>
            <a:graphicFrameLocks noChangeAspect="1"/>
          </p:cNvGraphicFramePr>
          <p:nvPr>
            <p:extLst>
              <p:ext uri="{D42A27DB-BD31-4B8C-83A1-F6EECF244321}">
                <p14:modId xmlns:p14="http://schemas.microsoft.com/office/powerpoint/2010/main" val="1109674072"/>
              </p:ext>
            </p:extLst>
          </p:nvPr>
        </p:nvGraphicFramePr>
        <p:xfrm>
          <a:off x="4342430" y="3432175"/>
          <a:ext cx="4608512" cy="3240088"/>
        </p:xfrm>
        <a:graphic>
          <a:graphicData uri="http://schemas.openxmlformats.org/presentationml/2006/ole">
            <mc:AlternateContent xmlns:mc="http://schemas.openxmlformats.org/markup-compatibility/2006">
              <mc:Choice xmlns:v="urn:schemas-microsoft-com:vml" Requires="v">
                <p:oleObj spid="_x0000_s5331" r:id="rId3" imgW="3870720" imgH="1935360" progId="">
                  <p:embed/>
                </p:oleObj>
              </mc:Choice>
              <mc:Fallback>
                <p:oleObj r:id="rId3" imgW="3870720" imgH="1935360" progId="">
                  <p:embed/>
                  <p:pic>
                    <p:nvPicPr>
                      <p:cNvPr id="0" name="Object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2430" y="3432175"/>
                        <a:ext cx="4608512" cy="3240088"/>
                      </a:xfrm>
                      <a:prstGeom prst="rect">
                        <a:avLst/>
                      </a:prstGeom>
                      <a:solidFill>
                        <a:srgbClr val="FFCC66"/>
                      </a:solidFill>
                      <a:ln w="12700">
                        <a:solidFill>
                          <a:schemeClr val="bg1"/>
                        </a:solidFill>
                        <a:miter lim="800000"/>
                        <a:headEnd/>
                        <a:tailEnd/>
                      </a:ln>
                    </p:spPr>
                  </p:pic>
                </p:oleObj>
              </mc:Fallback>
            </mc:AlternateContent>
          </a:graphicData>
        </a:graphic>
      </p:graphicFrame>
      <p:sp>
        <p:nvSpPr>
          <p:cNvPr id="5152" name="Rectangle 32">
            <a:extLst>
              <a:ext uri="{FF2B5EF4-FFF2-40B4-BE49-F238E27FC236}">
                <a16:creationId xmlns:a16="http://schemas.microsoft.com/office/drawing/2014/main" id="{B223B379-E77D-4B3F-9E51-D9B6A84838C3}"/>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9183" name="Object 31">
            <a:extLst>
              <a:ext uri="{FF2B5EF4-FFF2-40B4-BE49-F238E27FC236}">
                <a16:creationId xmlns:a16="http://schemas.microsoft.com/office/drawing/2014/main" id="{C983A615-913E-42EB-BD00-0D2CB882AECD}"/>
              </a:ext>
            </a:extLst>
          </p:cNvPr>
          <p:cNvGraphicFramePr>
            <a:graphicFrameLocks noChangeAspect="1"/>
          </p:cNvGraphicFramePr>
          <p:nvPr>
            <p:extLst>
              <p:ext uri="{D42A27DB-BD31-4B8C-83A1-F6EECF244321}">
                <p14:modId xmlns:p14="http://schemas.microsoft.com/office/powerpoint/2010/main" val="3109897169"/>
              </p:ext>
            </p:extLst>
          </p:nvPr>
        </p:nvGraphicFramePr>
        <p:xfrm>
          <a:off x="100696" y="4652962"/>
          <a:ext cx="1908000" cy="492984"/>
        </p:xfrm>
        <a:graphic>
          <a:graphicData uri="http://schemas.openxmlformats.org/presentationml/2006/ole">
            <mc:AlternateContent xmlns:mc="http://schemas.openxmlformats.org/markup-compatibility/2006">
              <mc:Choice xmlns:v="urn:schemas-microsoft-com:vml" Requires="v">
                <p:oleObj spid="_x0000_s5332" name="Equation" r:id="rId5" imgW="889000" imgH="228600" progId="Equation.3">
                  <p:embed/>
                </p:oleObj>
              </mc:Choice>
              <mc:Fallback>
                <p:oleObj name="Equation" r:id="rId5" imgW="889000" imgH="228600" progId="Equation.3">
                  <p:embed/>
                  <p:pic>
                    <p:nvPicPr>
                      <p:cNvPr id="0" name="Object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696" y="4652962"/>
                        <a:ext cx="1908000" cy="492984"/>
                      </a:xfrm>
                      <a:prstGeom prst="rect">
                        <a:avLst/>
                      </a:prstGeom>
                      <a:solidFill>
                        <a:srgbClr val="FFCC66"/>
                      </a:solidFill>
                    </p:spPr>
                  </p:pic>
                </p:oleObj>
              </mc:Fallback>
            </mc:AlternateContent>
          </a:graphicData>
        </a:graphic>
      </p:graphicFrame>
      <p:sp>
        <p:nvSpPr>
          <p:cNvPr id="5153" name="Rectangle 34">
            <a:extLst>
              <a:ext uri="{FF2B5EF4-FFF2-40B4-BE49-F238E27FC236}">
                <a16:creationId xmlns:a16="http://schemas.microsoft.com/office/drawing/2014/main" id="{1CE06FC2-4FC2-444D-92B0-D78E4BE91D28}"/>
              </a:ext>
            </a:extLst>
          </p:cNvPr>
          <p:cNvSpPr>
            <a:spLocks noChangeArrowheads="1"/>
          </p:cNvSpPr>
          <p:nvPr/>
        </p:nvSpPr>
        <p:spPr bwMode="auto">
          <a:xfrm>
            <a:off x="0" y="31718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9185" name="Object 33">
            <a:extLst>
              <a:ext uri="{FF2B5EF4-FFF2-40B4-BE49-F238E27FC236}">
                <a16:creationId xmlns:a16="http://schemas.microsoft.com/office/drawing/2014/main" id="{97ADEE7A-E1A8-4731-82AB-C6E82E607289}"/>
              </a:ext>
            </a:extLst>
          </p:cNvPr>
          <p:cNvGraphicFramePr>
            <a:graphicFrameLocks noChangeAspect="1"/>
          </p:cNvGraphicFramePr>
          <p:nvPr>
            <p:extLst>
              <p:ext uri="{D42A27DB-BD31-4B8C-83A1-F6EECF244321}">
                <p14:modId xmlns:p14="http://schemas.microsoft.com/office/powerpoint/2010/main" val="3105977649"/>
              </p:ext>
            </p:extLst>
          </p:nvPr>
        </p:nvGraphicFramePr>
        <p:xfrm>
          <a:off x="2140921" y="5917869"/>
          <a:ext cx="1944687" cy="792163"/>
        </p:xfrm>
        <a:graphic>
          <a:graphicData uri="http://schemas.openxmlformats.org/presentationml/2006/ole">
            <mc:AlternateContent xmlns:mc="http://schemas.openxmlformats.org/markup-compatibility/2006">
              <mc:Choice xmlns:v="urn:schemas-microsoft-com:vml" Requires="v">
                <p:oleObj spid="_x0000_s5333" name="Equation" r:id="rId7" imgW="990170" imgH="482391" progId="Equation.3">
                  <p:embed/>
                </p:oleObj>
              </mc:Choice>
              <mc:Fallback>
                <p:oleObj name="Equation" r:id="rId7" imgW="990170" imgH="482391" progId="Equation.3">
                  <p:embed/>
                  <p:pic>
                    <p:nvPicPr>
                      <p:cNvPr id="0" name="Object 3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40921" y="5917869"/>
                        <a:ext cx="1944687" cy="792163"/>
                      </a:xfrm>
                      <a:prstGeom prst="rect">
                        <a:avLst/>
                      </a:prstGeom>
                      <a:solidFill>
                        <a:srgbClr val="FFCC66"/>
                      </a:solidFill>
                    </p:spPr>
                  </p:pic>
                </p:oleObj>
              </mc:Fallback>
            </mc:AlternateContent>
          </a:graphicData>
        </a:graphic>
      </p:graphicFrame>
      <p:sp>
        <p:nvSpPr>
          <p:cNvPr id="5154" name="Rectangle 37">
            <a:extLst>
              <a:ext uri="{FF2B5EF4-FFF2-40B4-BE49-F238E27FC236}">
                <a16:creationId xmlns:a16="http://schemas.microsoft.com/office/drawing/2014/main" id="{7C08A73F-8098-4695-ABDE-A4DDE99F5E20}"/>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graphicFrame>
        <p:nvGraphicFramePr>
          <p:cNvPr id="49188" name="Object 36">
            <a:extLst>
              <a:ext uri="{FF2B5EF4-FFF2-40B4-BE49-F238E27FC236}">
                <a16:creationId xmlns:a16="http://schemas.microsoft.com/office/drawing/2014/main" id="{3F5EA6E3-E59C-4B0C-AAC2-FD529AA2A487}"/>
              </a:ext>
            </a:extLst>
          </p:cNvPr>
          <p:cNvGraphicFramePr>
            <a:graphicFrameLocks noChangeAspect="1"/>
          </p:cNvGraphicFramePr>
          <p:nvPr>
            <p:extLst>
              <p:ext uri="{D42A27DB-BD31-4B8C-83A1-F6EECF244321}">
                <p14:modId xmlns:p14="http://schemas.microsoft.com/office/powerpoint/2010/main" val="2167418690"/>
              </p:ext>
            </p:extLst>
          </p:nvPr>
        </p:nvGraphicFramePr>
        <p:xfrm>
          <a:off x="2140921" y="4969184"/>
          <a:ext cx="1944687" cy="792162"/>
        </p:xfrm>
        <a:graphic>
          <a:graphicData uri="http://schemas.openxmlformats.org/presentationml/2006/ole">
            <mc:AlternateContent xmlns:mc="http://schemas.openxmlformats.org/markup-compatibility/2006">
              <mc:Choice xmlns:v="urn:schemas-microsoft-com:vml" Requires="v">
                <p:oleObj spid="_x0000_s5334" name="Equation" r:id="rId9" imgW="888614" imgH="482391" progId="Equation.3">
                  <p:embed/>
                </p:oleObj>
              </mc:Choice>
              <mc:Fallback>
                <p:oleObj name="Equation" r:id="rId9" imgW="888614" imgH="482391" progId="Equation.3">
                  <p:embed/>
                  <p:pic>
                    <p:nvPicPr>
                      <p:cNvPr id="0" name="Object 3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40921" y="4969184"/>
                        <a:ext cx="1944687" cy="792162"/>
                      </a:xfrm>
                      <a:prstGeom prst="rect">
                        <a:avLst/>
                      </a:prstGeom>
                      <a:solidFill>
                        <a:srgbClr val="FFCC66"/>
                      </a:solidFill>
                    </p:spPr>
                  </p:pic>
                </p:oleObj>
              </mc:Fallback>
            </mc:AlternateContent>
          </a:graphicData>
        </a:graphic>
      </p:graphicFrame>
      <p:sp>
        <p:nvSpPr>
          <p:cNvPr id="49192" name="Text Box 40">
            <a:extLst>
              <a:ext uri="{FF2B5EF4-FFF2-40B4-BE49-F238E27FC236}">
                <a16:creationId xmlns:a16="http://schemas.microsoft.com/office/drawing/2014/main" id="{18A7897F-03FD-46CA-B28A-70A29106843F}"/>
              </a:ext>
            </a:extLst>
          </p:cNvPr>
          <p:cNvSpPr txBox="1">
            <a:spLocks noChangeArrowheads="1"/>
          </p:cNvSpPr>
          <p:nvPr/>
        </p:nvSpPr>
        <p:spPr bwMode="auto">
          <a:xfrm>
            <a:off x="2411413" y="3494088"/>
            <a:ext cx="1512887" cy="366712"/>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1</a:t>
            </a:r>
            <a:r>
              <a:rPr lang="it-IT" altLang="it-IT" sz="1800">
                <a:solidFill>
                  <a:schemeClr val="bg2"/>
                </a:solidFill>
              </a:rPr>
              <a:t>e=</a:t>
            </a:r>
            <a:r>
              <a:rPr lang="it-IT" altLang="it-IT" sz="1800">
                <a:solidFill>
                  <a:schemeClr val="bg2"/>
                </a:solidFill>
                <a:sym typeface="Symbol" panose="05050102010706020507" pitchFamily="18" charset="2"/>
              </a:rPr>
              <a:t></a:t>
            </a:r>
            <a:r>
              <a:rPr lang="it-IT" altLang="it-IT" sz="1800">
                <a:solidFill>
                  <a:schemeClr val="bg2"/>
                </a:solidFill>
              </a:rPr>
              <a:t> (T</a:t>
            </a:r>
            <a:r>
              <a:rPr lang="it-IT" altLang="it-IT" sz="1800" baseline="30000">
                <a:solidFill>
                  <a:schemeClr val="bg2"/>
                </a:solidFill>
                <a:sym typeface="Symbol" panose="05050102010706020507" pitchFamily="18" charset="2"/>
              </a:rPr>
              <a:t></a:t>
            </a:r>
            <a:r>
              <a:rPr lang="it-IT" altLang="it-IT" sz="1800" baseline="-25000">
                <a:solidFill>
                  <a:schemeClr val="bg2"/>
                </a:solidFill>
              </a:rPr>
              <a:t>1</a:t>
            </a:r>
            <a:r>
              <a:rPr lang="it-IT" altLang="it-IT" sz="1800">
                <a:solidFill>
                  <a:schemeClr val="bg2"/>
                </a:solidFill>
              </a:rPr>
              <a:t>e)</a:t>
            </a:r>
            <a:r>
              <a:rPr lang="it-IT" altLang="it-IT">
                <a:solidFill>
                  <a:schemeClr val="bg2"/>
                </a:solidFill>
              </a:rPr>
              <a:t> </a:t>
            </a:r>
          </a:p>
        </p:txBody>
      </p:sp>
      <p:sp>
        <p:nvSpPr>
          <p:cNvPr id="49193" name="Text Box 41">
            <a:extLst>
              <a:ext uri="{FF2B5EF4-FFF2-40B4-BE49-F238E27FC236}">
                <a16:creationId xmlns:a16="http://schemas.microsoft.com/office/drawing/2014/main" id="{80663E4D-491D-47D0-8047-F4F10D4A7916}"/>
              </a:ext>
            </a:extLst>
          </p:cNvPr>
          <p:cNvSpPr txBox="1">
            <a:spLocks noChangeArrowheads="1"/>
          </p:cNvSpPr>
          <p:nvPr/>
        </p:nvSpPr>
        <p:spPr bwMode="auto">
          <a:xfrm>
            <a:off x="2627313" y="4286250"/>
            <a:ext cx="1008062" cy="366713"/>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pPr algn="ctr">
              <a:spcBef>
                <a:spcPct val="50000"/>
              </a:spcBef>
            </a:pPr>
            <a:r>
              <a:rPr lang="it-IT" altLang="it-IT" sz="1800">
                <a:solidFill>
                  <a:schemeClr val="bg2"/>
                </a:solidFill>
              </a:rPr>
              <a:t>T</a:t>
            </a:r>
            <a:r>
              <a:rPr lang="it-IT" altLang="it-IT" sz="1800" baseline="-25000">
                <a:solidFill>
                  <a:schemeClr val="bg2"/>
                </a:solidFill>
              </a:rPr>
              <a:t>2</a:t>
            </a:r>
            <a:r>
              <a:rPr lang="it-IT" altLang="it-IT" sz="1800">
                <a:solidFill>
                  <a:schemeClr val="bg2"/>
                </a:solidFill>
              </a:rPr>
              <a:t>e</a:t>
            </a:r>
            <a:r>
              <a:rPr lang="it-IT" altLang="it-IT" sz="1800">
                <a:solidFill>
                  <a:schemeClr val="bg2"/>
                </a:solidFill>
                <a:sym typeface="Symbol" panose="05050102010706020507" pitchFamily="18" charset="2"/>
              </a:rPr>
              <a:t></a:t>
            </a:r>
            <a:r>
              <a:rPr lang="it-IT" altLang="it-IT" sz="1800">
                <a:solidFill>
                  <a:schemeClr val="bg2"/>
                </a:solidFill>
              </a:rPr>
              <a:t>0</a:t>
            </a:r>
            <a:r>
              <a:rPr lang="it-IT" altLang="it-IT">
                <a:solidFill>
                  <a:schemeClr val="bg2"/>
                </a:solidFill>
              </a:rPr>
              <a:t> </a:t>
            </a:r>
          </a:p>
        </p:txBody>
      </p:sp>
      <p:sp>
        <p:nvSpPr>
          <p:cNvPr id="49201" name="Oval 49">
            <a:extLst>
              <a:ext uri="{FF2B5EF4-FFF2-40B4-BE49-F238E27FC236}">
                <a16:creationId xmlns:a16="http://schemas.microsoft.com/office/drawing/2014/main" id="{82DF4046-1BEB-4A71-B682-2B3519FD9603}"/>
              </a:ext>
            </a:extLst>
          </p:cNvPr>
          <p:cNvSpPr>
            <a:spLocks noChangeArrowheads="1"/>
          </p:cNvSpPr>
          <p:nvPr/>
        </p:nvSpPr>
        <p:spPr bwMode="auto">
          <a:xfrm>
            <a:off x="6003796" y="5355582"/>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9202" name="Oval 50">
            <a:extLst>
              <a:ext uri="{FF2B5EF4-FFF2-40B4-BE49-F238E27FC236}">
                <a16:creationId xmlns:a16="http://schemas.microsoft.com/office/drawing/2014/main" id="{F6607D2B-CB4A-4957-B935-92034D3D43C1}"/>
              </a:ext>
            </a:extLst>
          </p:cNvPr>
          <p:cNvSpPr>
            <a:spLocks noChangeArrowheads="1"/>
          </p:cNvSpPr>
          <p:nvPr/>
        </p:nvSpPr>
        <p:spPr bwMode="auto">
          <a:xfrm>
            <a:off x="8451721" y="5643906"/>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9203" name="Oval 51">
            <a:extLst>
              <a:ext uri="{FF2B5EF4-FFF2-40B4-BE49-F238E27FC236}">
                <a16:creationId xmlns:a16="http://schemas.microsoft.com/office/drawing/2014/main" id="{04AD6CD9-BC8E-4479-9336-24A95C80B179}"/>
              </a:ext>
            </a:extLst>
          </p:cNvPr>
          <p:cNvSpPr>
            <a:spLocks noChangeArrowheads="1"/>
          </p:cNvSpPr>
          <p:nvPr/>
        </p:nvSpPr>
        <p:spPr bwMode="auto">
          <a:xfrm>
            <a:off x="4427538" y="4941888"/>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9204" name="Oval 52">
            <a:extLst>
              <a:ext uri="{FF2B5EF4-FFF2-40B4-BE49-F238E27FC236}">
                <a16:creationId xmlns:a16="http://schemas.microsoft.com/office/drawing/2014/main" id="{1DEF3154-D291-4F34-ABD7-CF77679668DF}"/>
              </a:ext>
            </a:extLst>
          </p:cNvPr>
          <p:cNvSpPr>
            <a:spLocks noChangeArrowheads="1"/>
          </p:cNvSpPr>
          <p:nvPr/>
        </p:nvSpPr>
        <p:spPr bwMode="auto">
          <a:xfrm>
            <a:off x="7074243" y="3807469"/>
            <a:ext cx="504825" cy="5048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9209" name="AutoShape 57">
            <a:hlinkClick r:id="rId11" action="ppaction://hlinksldjump" highlightClick="1"/>
            <a:extLst>
              <a:ext uri="{FF2B5EF4-FFF2-40B4-BE49-F238E27FC236}">
                <a16:creationId xmlns:a16="http://schemas.microsoft.com/office/drawing/2014/main" id="{82AF9242-5DF3-4792-945C-E1506185E254}"/>
              </a:ext>
            </a:extLst>
          </p:cNvPr>
          <p:cNvSpPr>
            <a:spLocks noChangeArrowheads="1"/>
          </p:cNvSpPr>
          <p:nvPr/>
        </p:nvSpPr>
        <p:spPr bwMode="auto">
          <a:xfrm>
            <a:off x="100058" y="8162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49211" name="Oval 59">
            <a:extLst>
              <a:ext uri="{FF2B5EF4-FFF2-40B4-BE49-F238E27FC236}">
                <a16:creationId xmlns:a16="http://schemas.microsoft.com/office/drawing/2014/main" id="{FCB77950-3AA6-40BD-8312-DC11BE36F51B}"/>
              </a:ext>
            </a:extLst>
          </p:cNvPr>
          <p:cNvSpPr>
            <a:spLocks noChangeArrowheads="1"/>
          </p:cNvSpPr>
          <p:nvPr/>
        </p:nvSpPr>
        <p:spPr bwMode="auto">
          <a:xfrm>
            <a:off x="5536900" y="5503348"/>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9212" name="Oval 60">
            <a:extLst>
              <a:ext uri="{FF2B5EF4-FFF2-40B4-BE49-F238E27FC236}">
                <a16:creationId xmlns:a16="http://schemas.microsoft.com/office/drawing/2014/main" id="{CE462C78-0B97-4618-895D-330EB2913969}"/>
              </a:ext>
            </a:extLst>
          </p:cNvPr>
          <p:cNvSpPr>
            <a:spLocks noChangeArrowheads="1"/>
          </p:cNvSpPr>
          <p:nvPr/>
        </p:nvSpPr>
        <p:spPr bwMode="auto">
          <a:xfrm>
            <a:off x="7984353" y="5578776"/>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9213" name="Oval 61">
            <a:extLst>
              <a:ext uri="{FF2B5EF4-FFF2-40B4-BE49-F238E27FC236}">
                <a16:creationId xmlns:a16="http://schemas.microsoft.com/office/drawing/2014/main" id="{1CEAC95D-085E-4FF9-84B7-4D77B11D7821}"/>
              </a:ext>
            </a:extLst>
          </p:cNvPr>
          <p:cNvSpPr>
            <a:spLocks noChangeArrowheads="1"/>
          </p:cNvSpPr>
          <p:nvPr/>
        </p:nvSpPr>
        <p:spPr bwMode="auto">
          <a:xfrm>
            <a:off x="8040688" y="3887788"/>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9214" name="Oval 62">
            <a:extLst>
              <a:ext uri="{FF2B5EF4-FFF2-40B4-BE49-F238E27FC236}">
                <a16:creationId xmlns:a16="http://schemas.microsoft.com/office/drawing/2014/main" id="{9A66E09D-E194-4E1A-8C84-9FF0677527FE}"/>
              </a:ext>
            </a:extLst>
          </p:cNvPr>
          <p:cNvSpPr>
            <a:spLocks noChangeArrowheads="1"/>
          </p:cNvSpPr>
          <p:nvPr/>
        </p:nvSpPr>
        <p:spPr bwMode="auto">
          <a:xfrm>
            <a:off x="5264493" y="4507857"/>
            <a:ext cx="349250" cy="320675"/>
          </a:xfrm>
          <a:prstGeom prst="ellipse">
            <a:avLst/>
          </a:prstGeom>
          <a:noFill/>
          <a:ln w="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sp>
        <p:nvSpPr>
          <p:cNvPr id="49219" name="AutoShape 67">
            <a:hlinkClick r:id="" action="ppaction://hlinkshowjump?jump=nextslide" highlightClick="1"/>
            <a:extLst>
              <a:ext uri="{FF2B5EF4-FFF2-40B4-BE49-F238E27FC236}">
                <a16:creationId xmlns:a16="http://schemas.microsoft.com/office/drawing/2014/main" id="{B43749C1-A748-4A95-96C5-45930B26B4D7}"/>
              </a:ext>
            </a:extLst>
          </p:cNvPr>
          <p:cNvSpPr>
            <a:spLocks noChangeArrowheads="1"/>
          </p:cNvSpPr>
          <p:nvPr/>
        </p:nvSpPr>
        <p:spPr bwMode="auto">
          <a:xfrm>
            <a:off x="8414984" y="160691"/>
            <a:ext cx="590550" cy="360000"/>
          </a:xfrm>
          <a:prstGeom prst="actionButtonForwardNext">
            <a:avLst/>
          </a:prstGeom>
          <a:solidFill>
            <a:srgbClr val="CCECFF"/>
          </a:solidFill>
          <a:ln w="0">
            <a:solidFill>
              <a:srgbClr val="0000FF"/>
            </a:solidFill>
            <a:miter lim="800000"/>
            <a:headEnd/>
            <a:tailEnd/>
          </a:ln>
        </p:spPr>
        <p:txBody>
          <a:bodyPr wrap="none" anchor="ctr"/>
          <a:lstStyle>
            <a:lvl1pPr>
              <a:defRPr sz="1600">
                <a:solidFill>
                  <a:schemeClr val="tx1"/>
                </a:solidFill>
                <a:latin typeface="Comic Sans MS" panose="030F0702030302020204" pitchFamily="66" charset="0"/>
              </a:defRPr>
            </a:lvl1pPr>
            <a:lvl2pPr marL="742950" indent="-285750">
              <a:defRPr sz="1600">
                <a:solidFill>
                  <a:schemeClr val="tx1"/>
                </a:solidFill>
                <a:latin typeface="Comic Sans MS" panose="030F0702030302020204" pitchFamily="66" charset="0"/>
              </a:defRPr>
            </a:lvl2pPr>
            <a:lvl3pPr marL="1143000" indent="-228600">
              <a:defRPr sz="1600">
                <a:solidFill>
                  <a:schemeClr val="tx1"/>
                </a:solidFill>
                <a:latin typeface="Comic Sans MS" panose="030F0702030302020204" pitchFamily="66" charset="0"/>
              </a:defRPr>
            </a:lvl3pPr>
            <a:lvl4pPr marL="1600200" indent="-228600">
              <a:defRPr sz="1600">
                <a:solidFill>
                  <a:schemeClr val="tx1"/>
                </a:solidFill>
                <a:latin typeface="Comic Sans MS" panose="030F0702030302020204" pitchFamily="66" charset="0"/>
              </a:defRPr>
            </a:lvl4pPr>
            <a:lvl5pPr marL="2057400" indent="-228600">
              <a:defRPr sz="1600">
                <a:solidFill>
                  <a:schemeClr val="tx1"/>
                </a:solidFill>
                <a:latin typeface="Comic Sans MS" panose="030F0702030302020204" pitchFamily="66" charset="0"/>
              </a:defRPr>
            </a:lvl5pPr>
            <a:lvl6pPr marL="2514600" indent="-228600" eaLnBrk="0" fontAlgn="base" hangingPunct="0">
              <a:spcBef>
                <a:spcPct val="0"/>
              </a:spcBef>
              <a:spcAft>
                <a:spcPct val="0"/>
              </a:spcAft>
              <a:defRPr sz="1600">
                <a:solidFill>
                  <a:schemeClr val="tx1"/>
                </a:solidFill>
                <a:latin typeface="Comic Sans MS" panose="030F0702030302020204" pitchFamily="66" charset="0"/>
              </a:defRPr>
            </a:lvl6pPr>
            <a:lvl7pPr marL="2971800" indent="-228600" eaLnBrk="0" fontAlgn="base" hangingPunct="0">
              <a:spcBef>
                <a:spcPct val="0"/>
              </a:spcBef>
              <a:spcAft>
                <a:spcPct val="0"/>
              </a:spcAft>
              <a:defRPr sz="1600">
                <a:solidFill>
                  <a:schemeClr val="tx1"/>
                </a:solidFill>
                <a:latin typeface="Comic Sans MS" panose="030F0702030302020204" pitchFamily="66" charset="0"/>
              </a:defRPr>
            </a:lvl7pPr>
            <a:lvl8pPr marL="3429000" indent="-228600" eaLnBrk="0" fontAlgn="base" hangingPunct="0">
              <a:spcBef>
                <a:spcPct val="0"/>
              </a:spcBef>
              <a:spcAft>
                <a:spcPct val="0"/>
              </a:spcAft>
              <a:defRPr sz="1600">
                <a:solidFill>
                  <a:schemeClr val="tx1"/>
                </a:solidFill>
                <a:latin typeface="Comic Sans MS" panose="030F0702030302020204" pitchFamily="66" charset="0"/>
              </a:defRPr>
            </a:lvl8pPr>
            <a:lvl9pPr marL="3886200" indent="-228600" eaLnBrk="0" fontAlgn="base" hangingPunct="0">
              <a:spcBef>
                <a:spcPct val="0"/>
              </a:spcBef>
              <a:spcAft>
                <a:spcPct val="0"/>
              </a:spcAft>
              <a:defRPr sz="1600">
                <a:solidFill>
                  <a:schemeClr val="tx1"/>
                </a:solidFill>
                <a:latin typeface="Comic Sans MS" panose="030F0702030302020204" pitchFamily="66" charset="0"/>
              </a:defRPr>
            </a:lvl9pPr>
          </a:lstStyle>
          <a:p>
            <a:endParaRPr lang="it-IT" altLang="it-IT"/>
          </a:p>
        </p:txBody>
      </p:sp>
      <p:cxnSp>
        <p:nvCxnSpPr>
          <p:cNvPr id="3" name="Connettore 2 2">
            <a:extLst>
              <a:ext uri="{FF2B5EF4-FFF2-40B4-BE49-F238E27FC236}">
                <a16:creationId xmlns:a16="http://schemas.microsoft.com/office/drawing/2014/main" id="{2F0AE01A-00F4-4946-88F1-BB8C16BB71AF}"/>
              </a:ext>
            </a:extLst>
          </p:cNvPr>
          <p:cNvCxnSpPr>
            <a:stCxn id="49192" idx="3"/>
            <a:endCxn id="49201" idx="2"/>
          </p:cNvCxnSpPr>
          <p:nvPr/>
        </p:nvCxnSpPr>
        <p:spPr bwMode="auto">
          <a:xfrm>
            <a:off x="3924300" y="3677444"/>
            <a:ext cx="2079496" cy="1930551"/>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5" name="Connettore 2 4">
            <a:extLst>
              <a:ext uri="{FF2B5EF4-FFF2-40B4-BE49-F238E27FC236}">
                <a16:creationId xmlns:a16="http://schemas.microsoft.com/office/drawing/2014/main" id="{601A9728-7509-46DD-BF21-8231C556E642}"/>
              </a:ext>
            </a:extLst>
          </p:cNvPr>
          <p:cNvCxnSpPr>
            <a:cxnSpLocks/>
            <a:endCxn id="49202" idx="2"/>
          </p:cNvCxnSpPr>
          <p:nvPr/>
        </p:nvCxnSpPr>
        <p:spPr bwMode="auto">
          <a:xfrm>
            <a:off x="6508621" y="5680419"/>
            <a:ext cx="1943100" cy="215900"/>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7" name="Connettore 2 6">
            <a:extLst>
              <a:ext uri="{FF2B5EF4-FFF2-40B4-BE49-F238E27FC236}">
                <a16:creationId xmlns:a16="http://schemas.microsoft.com/office/drawing/2014/main" id="{C51BBC08-8D9F-4AC3-9287-7B228A925F3C}"/>
              </a:ext>
            </a:extLst>
          </p:cNvPr>
          <p:cNvCxnSpPr>
            <a:stCxn id="49193" idx="3"/>
            <a:endCxn id="49203" idx="1"/>
          </p:cNvCxnSpPr>
          <p:nvPr/>
        </p:nvCxnSpPr>
        <p:spPr bwMode="auto">
          <a:xfrm>
            <a:off x="3635375" y="4469607"/>
            <a:ext cx="866093" cy="546211"/>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9" name="Connettore 2 8">
            <a:extLst>
              <a:ext uri="{FF2B5EF4-FFF2-40B4-BE49-F238E27FC236}">
                <a16:creationId xmlns:a16="http://schemas.microsoft.com/office/drawing/2014/main" id="{F1B164F3-C611-4230-BAF7-12156A988289}"/>
              </a:ext>
            </a:extLst>
          </p:cNvPr>
          <p:cNvCxnSpPr>
            <a:cxnSpLocks/>
            <a:stCxn id="49203" idx="6"/>
            <a:endCxn id="49204" idx="2"/>
          </p:cNvCxnSpPr>
          <p:nvPr/>
        </p:nvCxnSpPr>
        <p:spPr bwMode="auto">
          <a:xfrm flipV="1">
            <a:off x="4932363" y="4059882"/>
            <a:ext cx="2141880" cy="113441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11" name="Connettore 2 10">
            <a:extLst>
              <a:ext uri="{FF2B5EF4-FFF2-40B4-BE49-F238E27FC236}">
                <a16:creationId xmlns:a16="http://schemas.microsoft.com/office/drawing/2014/main" id="{66864844-68E6-4E73-B4D9-0358542021EB}"/>
              </a:ext>
            </a:extLst>
          </p:cNvPr>
          <p:cNvCxnSpPr>
            <a:cxnSpLocks/>
            <a:stCxn id="49188" idx="3"/>
            <a:endCxn id="49211" idx="2"/>
          </p:cNvCxnSpPr>
          <p:nvPr/>
        </p:nvCxnSpPr>
        <p:spPr bwMode="auto">
          <a:xfrm>
            <a:off x="4085608" y="5365265"/>
            <a:ext cx="1451292" cy="298421"/>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4" name="Connettore 2 13">
            <a:extLst>
              <a:ext uri="{FF2B5EF4-FFF2-40B4-BE49-F238E27FC236}">
                <a16:creationId xmlns:a16="http://schemas.microsoft.com/office/drawing/2014/main" id="{0B469DB3-EBFA-4427-BB81-C1E1308A26D2}"/>
              </a:ext>
            </a:extLst>
          </p:cNvPr>
          <p:cNvCxnSpPr>
            <a:cxnSpLocks/>
            <a:stCxn id="49211" idx="6"/>
            <a:endCxn id="49212" idx="2"/>
          </p:cNvCxnSpPr>
          <p:nvPr/>
        </p:nvCxnSpPr>
        <p:spPr bwMode="auto">
          <a:xfrm>
            <a:off x="5886150" y="5663686"/>
            <a:ext cx="2098203" cy="75428"/>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2" name="Connettore 2 21">
            <a:extLst>
              <a:ext uri="{FF2B5EF4-FFF2-40B4-BE49-F238E27FC236}">
                <a16:creationId xmlns:a16="http://schemas.microsoft.com/office/drawing/2014/main" id="{29A609A6-15D9-474A-A5A2-B30B0E861CD1}"/>
              </a:ext>
            </a:extLst>
          </p:cNvPr>
          <p:cNvCxnSpPr>
            <a:cxnSpLocks/>
            <a:stCxn id="49185" idx="3"/>
            <a:endCxn id="49214" idx="3"/>
          </p:cNvCxnSpPr>
          <p:nvPr/>
        </p:nvCxnSpPr>
        <p:spPr bwMode="auto">
          <a:xfrm flipV="1">
            <a:off x="4085608" y="4781570"/>
            <a:ext cx="1230031" cy="1532380"/>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25" name="Connettore 2 24">
            <a:extLst>
              <a:ext uri="{FF2B5EF4-FFF2-40B4-BE49-F238E27FC236}">
                <a16:creationId xmlns:a16="http://schemas.microsoft.com/office/drawing/2014/main" id="{2FA2D20E-FCE3-4857-9A4F-0687F5622C90}"/>
              </a:ext>
            </a:extLst>
          </p:cNvPr>
          <p:cNvCxnSpPr>
            <a:endCxn id="49213" idx="3"/>
          </p:cNvCxnSpPr>
          <p:nvPr/>
        </p:nvCxnSpPr>
        <p:spPr bwMode="auto">
          <a:xfrm flipV="1">
            <a:off x="5613743" y="4161501"/>
            <a:ext cx="2478091" cy="491461"/>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 calcmode="lin" valueType="num">
                                      <p:cBhvr additive="base">
                                        <p:cTn id="7" dur="1000" fill="hold"/>
                                        <p:tgtEl>
                                          <p:spTgt spid="49156"/>
                                        </p:tgtEl>
                                        <p:attrNameLst>
                                          <p:attrName>ppt_x</p:attrName>
                                        </p:attrNameLst>
                                      </p:cBhvr>
                                      <p:tavLst>
                                        <p:tav tm="0">
                                          <p:val>
                                            <p:strVal val="0-#ppt_w/2"/>
                                          </p:val>
                                        </p:tav>
                                        <p:tav tm="100000">
                                          <p:val>
                                            <p:strVal val="#ppt_x"/>
                                          </p:val>
                                        </p:tav>
                                      </p:tavLst>
                                    </p:anim>
                                    <p:anim calcmode="lin" valueType="num">
                                      <p:cBhvr additive="base">
                                        <p:cTn id="8" dur="1000" fill="hold"/>
                                        <p:tgtEl>
                                          <p:spTgt spid="4915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mph" presetSubtype="0" fill="hold" grpId="0" nodeType="clickEffect">
                                  <p:stCondLst>
                                    <p:cond delay="0"/>
                                  </p:stCondLst>
                                  <p:iterate type="lt">
                                    <p:tmPct val="10000"/>
                                  </p:iterate>
                                  <p:childTnLst>
                                    <p:set>
                                      <p:cBhvr override="childStyle">
                                        <p:cTn id="12" dur="250" autoRev="1" fill="hold"/>
                                        <p:tgtEl>
                                          <p:spTgt spid="49178"/>
                                        </p:tgtEl>
                                        <p:attrNameLst>
                                          <p:attrName>style.color</p:attrName>
                                        </p:attrNameLst>
                                      </p:cBhvr>
                                      <p:to>
                                        <p:clrVal>
                                          <a:schemeClr val="accent2"/>
                                        </p:clrVal>
                                      </p:to>
                                    </p:set>
                                    <p:set>
                                      <p:cBhvr>
                                        <p:cTn id="13" dur="250" autoRev="1" fill="hold"/>
                                        <p:tgtEl>
                                          <p:spTgt spid="49178"/>
                                        </p:tgtEl>
                                        <p:attrNameLst>
                                          <p:attrName>fillcolor</p:attrName>
                                        </p:attrNameLst>
                                      </p:cBhvr>
                                      <p:to>
                                        <p:clrVal>
                                          <a:schemeClr val="accent2"/>
                                        </p:clrVal>
                                      </p:to>
                                    </p:set>
                                    <p:set>
                                      <p:cBhvr>
                                        <p:cTn id="14" dur="250" autoRev="1" fill="hold"/>
                                        <p:tgtEl>
                                          <p:spTgt spid="49178"/>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9179"/>
                                        </p:tgtEl>
                                        <p:attrNameLst>
                                          <p:attrName>style.visibility</p:attrName>
                                        </p:attrNameLst>
                                      </p:cBhvr>
                                      <p:to>
                                        <p:strVal val="visible"/>
                                      </p:to>
                                    </p:set>
                                    <p:animEffect transition="in" filter="slide(fromBottom)">
                                      <p:cBhvr>
                                        <p:cTn id="19" dur="1000"/>
                                        <p:tgtEl>
                                          <p:spTgt spid="4917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49180"/>
                                        </p:tgtEl>
                                        <p:attrNameLst>
                                          <p:attrName>style.visibility</p:attrName>
                                        </p:attrNameLst>
                                      </p:cBhvr>
                                      <p:to>
                                        <p:strVal val="visible"/>
                                      </p:to>
                                    </p:set>
                                    <p:animEffect transition="in" filter="slide(fromBottom)">
                                      <p:cBhvr>
                                        <p:cTn id="24" dur="1000"/>
                                        <p:tgtEl>
                                          <p:spTgt spid="4918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childTnLst>
                                    <p:set>
                                      <p:cBhvr>
                                        <p:cTn id="28" dur="1" fill="hold">
                                          <p:stCondLst>
                                            <p:cond delay="0"/>
                                          </p:stCondLst>
                                        </p:cTn>
                                        <p:tgtEl>
                                          <p:spTgt spid="49183"/>
                                        </p:tgtEl>
                                        <p:attrNameLst>
                                          <p:attrName>style.visibility</p:attrName>
                                        </p:attrNameLst>
                                      </p:cBhvr>
                                      <p:to>
                                        <p:strVal val="visible"/>
                                      </p:to>
                                    </p:set>
                                    <p:animEffect transition="in" filter="slide(fromBottom)">
                                      <p:cBhvr>
                                        <p:cTn id="29" dur="1000"/>
                                        <p:tgtEl>
                                          <p:spTgt spid="4918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49182"/>
                                        </p:tgtEl>
                                        <p:attrNameLst>
                                          <p:attrName>style.visibility</p:attrName>
                                        </p:attrNameLst>
                                      </p:cBhvr>
                                      <p:to>
                                        <p:strVal val="visible"/>
                                      </p:to>
                                    </p:set>
                                    <p:animEffect transition="in" filter="wipe(left)">
                                      <p:cBhvr>
                                        <p:cTn id="34" dur="1000"/>
                                        <p:tgtEl>
                                          <p:spTgt spid="49182"/>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49192"/>
                                        </p:tgtEl>
                                        <p:attrNameLst>
                                          <p:attrName>style.visibility</p:attrName>
                                        </p:attrNameLst>
                                      </p:cBhvr>
                                      <p:to>
                                        <p:strVal val="visible"/>
                                      </p:to>
                                    </p:set>
                                    <p:animEffect transition="in" filter="slide(fromBottom)">
                                      <p:cBhvr>
                                        <p:cTn id="39" dur="1000"/>
                                        <p:tgtEl>
                                          <p:spTgt spid="4919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left)">
                                      <p:cBhvr>
                                        <p:cTn id="44" dur="500"/>
                                        <p:tgtEl>
                                          <p:spTgt spid="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8" fill="hold" grpId="0" nodeType="clickEffect">
                                  <p:stCondLst>
                                    <p:cond delay="0"/>
                                  </p:stCondLst>
                                  <p:childTnLst>
                                    <p:set>
                                      <p:cBhvr>
                                        <p:cTn id="48" dur="1" fill="hold">
                                          <p:stCondLst>
                                            <p:cond delay="0"/>
                                          </p:stCondLst>
                                        </p:cTn>
                                        <p:tgtEl>
                                          <p:spTgt spid="49201"/>
                                        </p:tgtEl>
                                        <p:attrNameLst>
                                          <p:attrName>style.visibility</p:attrName>
                                        </p:attrNameLst>
                                      </p:cBhvr>
                                      <p:to>
                                        <p:strVal val="visible"/>
                                      </p:to>
                                    </p:set>
                                    <p:anim calcmode="lin" valueType="num">
                                      <p:cBhvr additive="base">
                                        <p:cTn id="49" dur="1000"/>
                                        <p:tgtEl>
                                          <p:spTgt spid="49201"/>
                                        </p:tgtEl>
                                        <p:attrNameLst>
                                          <p:attrName>ppt_x</p:attrName>
                                        </p:attrNameLst>
                                      </p:cBhvr>
                                      <p:tavLst>
                                        <p:tav tm="0">
                                          <p:val>
                                            <p:strVal val="#ppt_x-#ppt_w*1.125000"/>
                                          </p:val>
                                        </p:tav>
                                        <p:tav tm="100000">
                                          <p:val>
                                            <p:strVal val="#ppt_x"/>
                                          </p:val>
                                        </p:tav>
                                      </p:tavLst>
                                    </p:anim>
                                    <p:animEffect transition="in" filter="wipe(right)">
                                      <p:cBhvr>
                                        <p:cTn id="50" dur="1000"/>
                                        <p:tgtEl>
                                          <p:spTgt spid="4920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left)">
                                      <p:cBhvr>
                                        <p:cTn id="55" dur="500"/>
                                        <p:tgtEl>
                                          <p:spTgt spid="5"/>
                                        </p:tgtEl>
                                      </p:cBhvr>
                                    </p:animEffect>
                                  </p:childTnLst>
                                </p:cTn>
                              </p:par>
                            </p:childTnLst>
                          </p:cTn>
                        </p:par>
                      </p:childTnLst>
                    </p:cTn>
                  </p:par>
                  <p:par>
                    <p:cTn id="56" fill="hold">
                      <p:stCondLst>
                        <p:cond delay="indefinite"/>
                      </p:stCondLst>
                      <p:childTnLst>
                        <p:par>
                          <p:cTn id="57" fill="hold">
                            <p:stCondLst>
                              <p:cond delay="0"/>
                            </p:stCondLst>
                            <p:childTnLst>
                              <p:par>
                                <p:cTn id="58" presetID="12" presetClass="entr" presetSubtype="8" fill="hold" grpId="0" nodeType="clickEffect">
                                  <p:stCondLst>
                                    <p:cond delay="0"/>
                                  </p:stCondLst>
                                  <p:childTnLst>
                                    <p:set>
                                      <p:cBhvr>
                                        <p:cTn id="59" dur="1" fill="hold">
                                          <p:stCondLst>
                                            <p:cond delay="0"/>
                                          </p:stCondLst>
                                        </p:cTn>
                                        <p:tgtEl>
                                          <p:spTgt spid="49202"/>
                                        </p:tgtEl>
                                        <p:attrNameLst>
                                          <p:attrName>style.visibility</p:attrName>
                                        </p:attrNameLst>
                                      </p:cBhvr>
                                      <p:to>
                                        <p:strVal val="visible"/>
                                      </p:to>
                                    </p:set>
                                    <p:anim calcmode="lin" valueType="num">
                                      <p:cBhvr additive="base">
                                        <p:cTn id="60" dur="1000"/>
                                        <p:tgtEl>
                                          <p:spTgt spid="49202"/>
                                        </p:tgtEl>
                                        <p:attrNameLst>
                                          <p:attrName>ppt_x</p:attrName>
                                        </p:attrNameLst>
                                      </p:cBhvr>
                                      <p:tavLst>
                                        <p:tav tm="0">
                                          <p:val>
                                            <p:strVal val="#ppt_x-#ppt_w*1.125000"/>
                                          </p:val>
                                        </p:tav>
                                        <p:tav tm="100000">
                                          <p:val>
                                            <p:strVal val="#ppt_x"/>
                                          </p:val>
                                        </p:tav>
                                      </p:tavLst>
                                    </p:anim>
                                    <p:animEffect transition="in" filter="wipe(right)">
                                      <p:cBhvr>
                                        <p:cTn id="61" dur="1000"/>
                                        <p:tgtEl>
                                          <p:spTgt spid="49202"/>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grpId="0" nodeType="clickEffect">
                                  <p:stCondLst>
                                    <p:cond delay="0"/>
                                  </p:stCondLst>
                                  <p:childTnLst>
                                    <p:set>
                                      <p:cBhvr>
                                        <p:cTn id="65" dur="1" fill="hold">
                                          <p:stCondLst>
                                            <p:cond delay="0"/>
                                          </p:stCondLst>
                                        </p:cTn>
                                        <p:tgtEl>
                                          <p:spTgt spid="49193"/>
                                        </p:tgtEl>
                                        <p:attrNameLst>
                                          <p:attrName>style.visibility</p:attrName>
                                        </p:attrNameLst>
                                      </p:cBhvr>
                                      <p:to>
                                        <p:strVal val="visible"/>
                                      </p:to>
                                    </p:set>
                                    <p:animEffect transition="in" filter="slide(fromBottom)">
                                      <p:cBhvr>
                                        <p:cTn id="66" dur="1000"/>
                                        <p:tgtEl>
                                          <p:spTgt spid="49193"/>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wipe(left)">
                                      <p:cBhvr>
                                        <p:cTn id="71" dur="500"/>
                                        <p:tgtEl>
                                          <p:spTgt spid="7"/>
                                        </p:tgtEl>
                                      </p:cBhvr>
                                    </p:animEffect>
                                  </p:childTnLst>
                                </p:cTn>
                              </p:par>
                            </p:childTnLst>
                          </p:cTn>
                        </p:par>
                      </p:childTnLst>
                    </p:cTn>
                  </p:par>
                  <p:par>
                    <p:cTn id="72" fill="hold">
                      <p:stCondLst>
                        <p:cond delay="indefinite"/>
                      </p:stCondLst>
                      <p:childTnLst>
                        <p:par>
                          <p:cTn id="73" fill="hold">
                            <p:stCondLst>
                              <p:cond delay="0"/>
                            </p:stCondLst>
                            <p:childTnLst>
                              <p:par>
                                <p:cTn id="74" presetID="12" presetClass="entr" presetSubtype="8" fill="hold" grpId="0" nodeType="clickEffect">
                                  <p:stCondLst>
                                    <p:cond delay="0"/>
                                  </p:stCondLst>
                                  <p:childTnLst>
                                    <p:set>
                                      <p:cBhvr>
                                        <p:cTn id="75" dur="1" fill="hold">
                                          <p:stCondLst>
                                            <p:cond delay="0"/>
                                          </p:stCondLst>
                                        </p:cTn>
                                        <p:tgtEl>
                                          <p:spTgt spid="49203"/>
                                        </p:tgtEl>
                                        <p:attrNameLst>
                                          <p:attrName>style.visibility</p:attrName>
                                        </p:attrNameLst>
                                      </p:cBhvr>
                                      <p:to>
                                        <p:strVal val="visible"/>
                                      </p:to>
                                    </p:set>
                                    <p:anim calcmode="lin" valueType="num">
                                      <p:cBhvr additive="base">
                                        <p:cTn id="76" dur="1000"/>
                                        <p:tgtEl>
                                          <p:spTgt spid="49203"/>
                                        </p:tgtEl>
                                        <p:attrNameLst>
                                          <p:attrName>ppt_x</p:attrName>
                                        </p:attrNameLst>
                                      </p:cBhvr>
                                      <p:tavLst>
                                        <p:tav tm="0">
                                          <p:val>
                                            <p:strVal val="#ppt_x-#ppt_w*1.125000"/>
                                          </p:val>
                                        </p:tav>
                                        <p:tav tm="100000">
                                          <p:val>
                                            <p:strVal val="#ppt_x"/>
                                          </p:val>
                                        </p:tav>
                                      </p:tavLst>
                                    </p:anim>
                                    <p:animEffect transition="in" filter="wipe(right)">
                                      <p:cBhvr>
                                        <p:cTn id="77" dur="1000"/>
                                        <p:tgtEl>
                                          <p:spTgt spid="4920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9"/>
                                        </p:tgtEl>
                                        <p:attrNameLst>
                                          <p:attrName>style.visibility</p:attrName>
                                        </p:attrNameLst>
                                      </p:cBhvr>
                                      <p:to>
                                        <p:strVal val="visible"/>
                                      </p:to>
                                    </p:set>
                                    <p:animEffect transition="in" filter="wipe(left)">
                                      <p:cBhvr>
                                        <p:cTn id="82" dur="500"/>
                                        <p:tgtEl>
                                          <p:spTgt spid="9"/>
                                        </p:tgtEl>
                                      </p:cBhvr>
                                    </p:animEffect>
                                  </p:childTnLst>
                                </p:cTn>
                              </p:par>
                            </p:childTnLst>
                          </p:cTn>
                        </p:par>
                      </p:childTnLst>
                    </p:cTn>
                  </p:par>
                  <p:par>
                    <p:cTn id="83" fill="hold">
                      <p:stCondLst>
                        <p:cond delay="indefinite"/>
                      </p:stCondLst>
                      <p:childTnLst>
                        <p:par>
                          <p:cTn id="84" fill="hold">
                            <p:stCondLst>
                              <p:cond delay="0"/>
                            </p:stCondLst>
                            <p:childTnLst>
                              <p:par>
                                <p:cTn id="85" presetID="12" presetClass="entr" presetSubtype="8" fill="hold" grpId="0" nodeType="clickEffect">
                                  <p:stCondLst>
                                    <p:cond delay="0"/>
                                  </p:stCondLst>
                                  <p:childTnLst>
                                    <p:set>
                                      <p:cBhvr>
                                        <p:cTn id="86" dur="1" fill="hold">
                                          <p:stCondLst>
                                            <p:cond delay="0"/>
                                          </p:stCondLst>
                                        </p:cTn>
                                        <p:tgtEl>
                                          <p:spTgt spid="49204"/>
                                        </p:tgtEl>
                                        <p:attrNameLst>
                                          <p:attrName>style.visibility</p:attrName>
                                        </p:attrNameLst>
                                      </p:cBhvr>
                                      <p:to>
                                        <p:strVal val="visible"/>
                                      </p:to>
                                    </p:set>
                                    <p:anim calcmode="lin" valueType="num">
                                      <p:cBhvr additive="base">
                                        <p:cTn id="87" dur="1000"/>
                                        <p:tgtEl>
                                          <p:spTgt spid="49204"/>
                                        </p:tgtEl>
                                        <p:attrNameLst>
                                          <p:attrName>ppt_x</p:attrName>
                                        </p:attrNameLst>
                                      </p:cBhvr>
                                      <p:tavLst>
                                        <p:tav tm="0">
                                          <p:val>
                                            <p:strVal val="#ppt_x-#ppt_w*1.125000"/>
                                          </p:val>
                                        </p:tav>
                                        <p:tav tm="100000">
                                          <p:val>
                                            <p:strVal val="#ppt_x"/>
                                          </p:val>
                                        </p:tav>
                                      </p:tavLst>
                                    </p:anim>
                                    <p:animEffect transition="in" filter="wipe(right)">
                                      <p:cBhvr>
                                        <p:cTn id="88" dur="1000"/>
                                        <p:tgtEl>
                                          <p:spTgt spid="49204"/>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4" fill="hold" nodeType="clickEffect">
                                  <p:stCondLst>
                                    <p:cond delay="0"/>
                                  </p:stCondLst>
                                  <p:childTnLst>
                                    <p:set>
                                      <p:cBhvr>
                                        <p:cTn id="92" dur="1" fill="hold">
                                          <p:stCondLst>
                                            <p:cond delay="0"/>
                                          </p:stCondLst>
                                        </p:cTn>
                                        <p:tgtEl>
                                          <p:spTgt spid="49188"/>
                                        </p:tgtEl>
                                        <p:attrNameLst>
                                          <p:attrName>style.visibility</p:attrName>
                                        </p:attrNameLst>
                                      </p:cBhvr>
                                      <p:to>
                                        <p:strVal val="visible"/>
                                      </p:to>
                                    </p:set>
                                    <p:animEffect transition="in" filter="slide(fromBottom)">
                                      <p:cBhvr>
                                        <p:cTn id="93" dur="1000"/>
                                        <p:tgtEl>
                                          <p:spTgt spid="4918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11"/>
                                        </p:tgtEl>
                                        <p:attrNameLst>
                                          <p:attrName>style.visibility</p:attrName>
                                        </p:attrNameLst>
                                      </p:cBhvr>
                                      <p:to>
                                        <p:strVal val="visible"/>
                                      </p:to>
                                    </p:set>
                                    <p:animEffect transition="in" filter="wipe(left)">
                                      <p:cBhvr>
                                        <p:cTn id="98" dur="500"/>
                                        <p:tgtEl>
                                          <p:spTgt spid="11"/>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2" presetClass="entr" presetSubtype="8" fill="hold" grpId="0" nodeType="clickEffect">
                                  <p:stCondLst>
                                    <p:cond delay="0"/>
                                  </p:stCondLst>
                                  <p:childTnLst>
                                    <p:set>
                                      <p:cBhvr>
                                        <p:cTn id="102" dur="1" fill="hold">
                                          <p:stCondLst>
                                            <p:cond delay="0"/>
                                          </p:stCondLst>
                                        </p:cTn>
                                        <p:tgtEl>
                                          <p:spTgt spid="49211"/>
                                        </p:tgtEl>
                                        <p:attrNameLst>
                                          <p:attrName>style.visibility</p:attrName>
                                        </p:attrNameLst>
                                      </p:cBhvr>
                                      <p:to>
                                        <p:strVal val="visible"/>
                                      </p:to>
                                    </p:set>
                                    <p:anim calcmode="lin" valueType="num">
                                      <p:cBhvr additive="base">
                                        <p:cTn id="103" dur="1000"/>
                                        <p:tgtEl>
                                          <p:spTgt spid="49211"/>
                                        </p:tgtEl>
                                        <p:attrNameLst>
                                          <p:attrName>ppt_x</p:attrName>
                                        </p:attrNameLst>
                                      </p:cBhvr>
                                      <p:tavLst>
                                        <p:tav tm="0">
                                          <p:val>
                                            <p:strVal val="#ppt_x-#ppt_w*1.125000"/>
                                          </p:val>
                                        </p:tav>
                                        <p:tav tm="100000">
                                          <p:val>
                                            <p:strVal val="#ppt_x"/>
                                          </p:val>
                                        </p:tav>
                                      </p:tavLst>
                                    </p:anim>
                                    <p:animEffect transition="in" filter="wipe(right)">
                                      <p:cBhvr>
                                        <p:cTn id="104" dur="1000"/>
                                        <p:tgtEl>
                                          <p:spTgt spid="49211"/>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nodeType="clickEffect">
                                  <p:stCondLst>
                                    <p:cond delay="0"/>
                                  </p:stCondLst>
                                  <p:childTnLst>
                                    <p:set>
                                      <p:cBhvr>
                                        <p:cTn id="108" dur="1" fill="hold">
                                          <p:stCondLst>
                                            <p:cond delay="0"/>
                                          </p:stCondLst>
                                        </p:cTn>
                                        <p:tgtEl>
                                          <p:spTgt spid="14"/>
                                        </p:tgtEl>
                                        <p:attrNameLst>
                                          <p:attrName>style.visibility</p:attrName>
                                        </p:attrNameLst>
                                      </p:cBhvr>
                                      <p:to>
                                        <p:strVal val="visible"/>
                                      </p:to>
                                    </p:set>
                                    <p:animEffect transition="in" filter="wipe(left)">
                                      <p:cBhvr>
                                        <p:cTn id="109" dur="500"/>
                                        <p:tgtEl>
                                          <p:spTgt spid="14"/>
                                        </p:tgtEl>
                                      </p:cBhvr>
                                    </p:animEffect>
                                  </p:childTnLst>
                                </p:cTn>
                              </p:par>
                            </p:childTnLst>
                          </p:cTn>
                        </p:par>
                      </p:childTnLst>
                    </p:cTn>
                  </p:par>
                  <p:par>
                    <p:cTn id="110" fill="hold">
                      <p:stCondLst>
                        <p:cond delay="indefinite"/>
                      </p:stCondLst>
                      <p:childTnLst>
                        <p:par>
                          <p:cTn id="111" fill="hold">
                            <p:stCondLst>
                              <p:cond delay="0"/>
                            </p:stCondLst>
                            <p:childTnLst>
                              <p:par>
                                <p:cTn id="112" presetID="12" presetClass="entr" presetSubtype="8" fill="hold" grpId="0" nodeType="clickEffect">
                                  <p:stCondLst>
                                    <p:cond delay="0"/>
                                  </p:stCondLst>
                                  <p:childTnLst>
                                    <p:set>
                                      <p:cBhvr>
                                        <p:cTn id="113" dur="1" fill="hold">
                                          <p:stCondLst>
                                            <p:cond delay="0"/>
                                          </p:stCondLst>
                                        </p:cTn>
                                        <p:tgtEl>
                                          <p:spTgt spid="49212"/>
                                        </p:tgtEl>
                                        <p:attrNameLst>
                                          <p:attrName>style.visibility</p:attrName>
                                        </p:attrNameLst>
                                      </p:cBhvr>
                                      <p:to>
                                        <p:strVal val="visible"/>
                                      </p:to>
                                    </p:set>
                                    <p:anim calcmode="lin" valueType="num">
                                      <p:cBhvr additive="base">
                                        <p:cTn id="114" dur="1000"/>
                                        <p:tgtEl>
                                          <p:spTgt spid="49212"/>
                                        </p:tgtEl>
                                        <p:attrNameLst>
                                          <p:attrName>ppt_x</p:attrName>
                                        </p:attrNameLst>
                                      </p:cBhvr>
                                      <p:tavLst>
                                        <p:tav tm="0">
                                          <p:val>
                                            <p:strVal val="#ppt_x-#ppt_w*1.125000"/>
                                          </p:val>
                                        </p:tav>
                                        <p:tav tm="100000">
                                          <p:val>
                                            <p:strVal val="#ppt_x"/>
                                          </p:val>
                                        </p:tav>
                                      </p:tavLst>
                                    </p:anim>
                                    <p:animEffect transition="in" filter="wipe(right)">
                                      <p:cBhvr>
                                        <p:cTn id="115" dur="1000"/>
                                        <p:tgtEl>
                                          <p:spTgt spid="49212"/>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2" presetClass="entr" presetSubtype="4" fill="hold" nodeType="clickEffect">
                                  <p:stCondLst>
                                    <p:cond delay="0"/>
                                  </p:stCondLst>
                                  <p:childTnLst>
                                    <p:set>
                                      <p:cBhvr>
                                        <p:cTn id="119" dur="1" fill="hold">
                                          <p:stCondLst>
                                            <p:cond delay="0"/>
                                          </p:stCondLst>
                                        </p:cTn>
                                        <p:tgtEl>
                                          <p:spTgt spid="49185"/>
                                        </p:tgtEl>
                                        <p:attrNameLst>
                                          <p:attrName>style.visibility</p:attrName>
                                        </p:attrNameLst>
                                      </p:cBhvr>
                                      <p:to>
                                        <p:strVal val="visible"/>
                                      </p:to>
                                    </p:set>
                                    <p:animEffect transition="in" filter="slide(fromBottom)">
                                      <p:cBhvr>
                                        <p:cTn id="120" dur="1000"/>
                                        <p:tgtEl>
                                          <p:spTgt spid="49185"/>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8" fill="hold" nodeType="clickEffect">
                                  <p:stCondLst>
                                    <p:cond delay="0"/>
                                  </p:stCondLst>
                                  <p:childTnLst>
                                    <p:set>
                                      <p:cBhvr>
                                        <p:cTn id="124" dur="1" fill="hold">
                                          <p:stCondLst>
                                            <p:cond delay="0"/>
                                          </p:stCondLst>
                                        </p:cTn>
                                        <p:tgtEl>
                                          <p:spTgt spid="22"/>
                                        </p:tgtEl>
                                        <p:attrNameLst>
                                          <p:attrName>style.visibility</p:attrName>
                                        </p:attrNameLst>
                                      </p:cBhvr>
                                      <p:to>
                                        <p:strVal val="visible"/>
                                      </p:to>
                                    </p:set>
                                    <p:animEffect transition="in" filter="wipe(left)">
                                      <p:cBhvr>
                                        <p:cTn id="125" dur="500"/>
                                        <p:tgtEl>
                                          <p:spTgt spid="22"/>
                                        </p:tgtEl>
                                      </p:cBhvr>
                                    </p:animEffect>
                                  </p:childTnLst>
                                </p:cTn>
                              </p:par>
                            </p:childTnLst>
                          </p:cTn>
                        </p:par>
                      </p:childTnLst>
                    </p:cTn>
                  </p:par>
                  <p:par>
                    <p:cTn id="126" fill="hold">
                      <p:stCondLst>
                        <p:cond delay="indefinite"/>
                      </p:stCondLst>
                      <p:childTnLst>
                        <p:par>
                          <p:cTn id="127" fill="hold">
                            <p:stCondLst>
                              <p:cond delay="0"/>
                            </p:stCondLst>
                            <p:childTnLst>
                              <p:par>
                                <p:cTn id="128" presetID="12" presetClass="entr" presetSubtype="8" fill="hold" grpId="0" nodeType="clickEffect">
                                  <p:stCondLst>
                                    <p:cond delay="0"/>
                                  </p:stCondLst>
                                  <p:childTnLst>
                                    <p:set>
                                      <p:cBhvr>
                                        <p:cTn id="129" dur="1" fill="hold">
                                          <p:stCondLst>
                                            <p:cond delay="0"/>
                                          </p:stCondLst>
                                        </p:cTn>
                                        <p:tgtEl>
                                          <p:spTgt spid="49214"/>
                                        </p:tgtEl>
                                        <p:attrNameLst>
                                          <p:attrName>style.visibility</p:attrName>
                                        </p:attrNameLst>
                                      </p:cBhvr>
                                      <p:to>
                                        <p:strVal val="visible"/>
                                      </p:to>
                                    </p:set>
                                    <p:anim calcmode="lin" valueType="num">
                                      <p:cBhvr additive="base">
                                        <p:cTn id="130" dur="1000"/>
                                        <p:tgtEl>
                                          <p:spTgt spid="49214"/>
                                        </p:tgtEl>
                                        <p:attrNameLst>
                                          <p:attrName>ppt_x</p:attrName>
                                        </p:attrNameLst>
                                      </p:cBhvr>
                                      <p:tavLst>
                                        <p:tav tm="0">
                                          <p:val>
                                            <p:strVal val="#ppt_x-#ppt_w*1.125000"/>
                                          </p:val>
                                        </p:tav>
                                        <p:tav tm="100000">
                                          <p:val>
                                            <p:strVal val="#ppt_x"/>
                                          </p:val>
                                        </p:tav>
                                      </p:tavLst>
                                    </p:anim>
                                    <p:animEffect transition="in" filter="wipe(right)">
                                      <p:cBhvr>
                                        <p:cTn id="131" dur="1000"/>
                                        <p:tgtEl>
                                          <p:spTgt spid="49214"/>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8" fill="hold" nodeType="clickEffect">
                                  <p:stCondLst>
                                    <p:cond delay="0"/>
                                  </p:stCondLst>
                                  <p:childTnLst>
                                    <p:set>
                                      <p:cBhvr>
                                        <p:cTn id="135" dur="1" fill="hold">
                                          <p:stCondLst>
                                            <p:cond delay="0"/>
                                          </p:stCondLst>
                                        </p:cTn>
                                        <p:tgtEl>
                                          <p:spTgt spid="25"/>
                                        </p:tgtEl>
                                        <p:attrNameLst>
                                          <p:attrName>style.visibility</p:attrName>
                                        </p:attrNameLst>
                                      </p:cBhvr>
                                      <p:to>
                                        <p:strVal val="visible"/>
                                      </p:to>
                                    </p:set>
                                    <p:animEffect transition="in" filter="wipe(left)">
                                      <p:cBhvr>
                                        <p:cTn id="136" dur="500"/>
                                        <p:tgtEl>
                                          <p:spTgt spid="25"/>
                                        </p:tgtEl>
                                      </p:cBhvr>
                                    </p:animEffect>
                                  </p:childTnLst>
                                </p:cTn>
                              </p:par>
                            </p:childTnLst>
                          </p:cTn>
                        </p:par>
                      </p:childTnLst>
                    </p:cTn>
                  </p:par>
                  <p:par>
                    <p:cTn id="137" fill="hold">
                      <p:stCondLst>
                        <p:cond delay="indefinite"/>
                      </p:stCondLst>
                      <p:childTnLst>
                        <p:par>
                          <p:cTn id="138" fill="hold">
                            <p:stCondLst>
                              <p:cond delay="0"/>
                            </p:stCondLst>
                            <p:childTnLst>
                              <p:par>
                                <p:cTn id="139" presetID="12" presetClass="entr" presetSubtype="8" fill="hold" grpId="0" nodeType="clickEffect">
                                  <p:stCondLst>
                                    <p:cond delay="0"/>
                                  </p:stCondLst>
                                  <p:childTnLst>
                                    <p:set>
                                      <p:cBhvr>
                                        <p:cTn id="140" dur="1" fill="hold">
                                          <p:stCondLst>
                                            <p:cond delay="0"/>
                                          </p:stCondLst>
                                        </p:cTn>
                                        <p:tgtEl>
                                          <p:spTgt spid="49213"/>
                                        </p:tgtEl>
                                        <p:attrNameLst>
                                          <p:attrName>style.visibility</p:attrName>
                                        </p:attrNameLst>
                                      </p:cBhvr>
                                      <p:to>
                                        <p:strVal val="visible"/>
                                      </p:to>
                                    </p:set>
                                    <p:anim calcmode="lin" valueType="num">
                                      <p:cBhvr additive="base">
                                        <p:cTn id="141" dur="1000"/>
                                        <p:tgtEl>
                                          <p:spTgt spid="49213"/>
                                        </p:tgtEl>
                                        <p:attrNameLst>
                                          <p:attrName>ppt_x</p:attrName>
                                        </p:attrNameLst>
                                      </p:cBhvr>
                                      <p:tavLst>
                                        <p:tav tm="0">
                                          <p:val>
                                            <p:strVal val="#ppt_x-#ppt_w*1.125000"/>
                                          </p:val>
                                        </p:tav>
                                        <p:tav tm="100000">
                                          <p:val>
                                            <p:strVal val="#ppt_x"/>
                                          </p:val>
                                        </p:tav>
                                      </p:tavLst>
                                    </p:anim>
                                    <p:animEffect transition="in" filter="wipe(right)">
                                      <p:cBhvr>
                                        <p:cTn id="142" dur="1000"/>
                                        <p:tgtEl>
                                          <p:spTgt spid="49213"/>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2" presetClass="entr" presetSubtype="8" fill="hold" grpId="0" nodeType="clickEffect">
                                  <p:stCondLst>
                                    <p:cond delay="0"/>
                                  </p:stCondLst>
                                  <p:childTnLst>
                                    <p:set>
                                      <p:cBhvr>
                                        <p:cTn id="146" dur="1" fill="hold">
                                          <p:stCondLst>
                                            <p:cond delay="0"/>
                                          </p:stCondLst>
                                        </p:cTn>
                                        <p:tgtEl>
                                          <p:spTgt spid="49219"/>
                                        </p:tgtEl>
                                        <p:attrNameLst>
                                          <p:attrName>style.visibility</p:attrName>
                                        </p:attrNameLst>
                                      </p:cBhvr>
                                      <p:to>
                                        <p:strVal val="visible"/>
                                      </p:to>
                                    </p:set>
                                    <p:anim calcmode="lin" valueType="num">
                                      <p:cBhvr additive="base">
                                        <p:cTn id="147" dur="1000" fill="hold"/>
                                        <p:tgtEl>
                                          <p:spTgt spid="49219"/>
                                        </p:tgtEl>
                                        <p:attrNameLst>
                                          <p:attrName>ppt_x</p:attrName>
                                        </p:attrNameLst>
                                      </p:cBhvr>
                                      <p:tavLst>
                                        <p:tav tm="0">
                                          <p:val>
                                            <p:strVal val="0-#ppt_w/2"/>
                                          </p:val>
                                        </p:tav>
                                        <p:tav tm="100000">
                                          <p:val>
                                            <p:strVal val="#ppt_x"/>
                                          </p:val>
                                        </p:tav>
                                      </p:tavLst>
                                    </p:anim>
                                    <p:anim calcmode="lin" valueType="num">
                                      <p:cBhvr additive="base">
                                        <p:cTn id="148" dur="1000" fill="hold"/>
                                        <p:tgtEl>
                                          <p:spTgt spid="492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nimBg="1"/>
      <p:bldP spid="49178" grpId="0"/>
      <p:bldP spid="49179" grpId="0"/>
      <p:bldP spid="49180" grpId="0"/>
      <p:bldP spid="49192" grpId="0" animBg="1"/>
      <p:bldP spid="49193" grpId="0" animBg="1"/>
      <p:bldP spid="49201" grpId="0" animBg="1"/>
      <p:bldP spid="49202" grpId="0" animBg="1"/>
      <p:bldP spid="49203" grpId="0" animBg="1"/>
      <p:bldP spid="49204" grpId="0" animBg="1"/>
      <p:bldP spid="49211" grpId="0" animBg="1"/>
      <p:bldP spid="49212" grpId="0" animBg="1"/>
      <p:bldP spid="49213" grpId="0" animBg="1"/>
      <p:bldP spid="49214" grpId="0" animBg="1"/>
      <p:bldP spid="49219" grpId="0" animBg="1"/>
    </p:bldLst>
  </p:timing>
</p:sld>
</file>

<file path=ppt/theme/theme1.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6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6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5213</TotalTime>
  <Words>2550</Words>
  <Application>Microsoft Office PowerPoint</Application>
  <PresentationFormat>Presentazione su schermo (4:3)</PresentationFormat>
  <Paragraphs>416</Paragraphs>
  <Slides>26</Slides>
  <Notes>0</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2</vt:i4>
      </vt:variant>
      <vt:variant>
        <vt:lpstr>Titoli diapositive</vt:lpstr>
      </vt:variant>
      <vt:variant>
        <vt:i4>26</vt:i4>
      </vt:variant>
    </vt:vector>
  </HeadingPairs>
  <TitlesOfParts>
    <vt:vector size="34" baseType="lpstr">
      <vt:lpstr>Arial</vt:lpstr>
      <vt:lpstr>Comic Sans MS</vt:lpstr>
      <vt:lpstr>Symbol</vt:lpstr>
      <vt:lpstr>Times New Roman</vt:lpstr>
      <vt:lpstr>Wingdings</vt:lpstr>
      <vt:lpstr>Training</vt:lpstr>
      <vt:lpstr>Equation</vt:lpstr>
      <vt:lpstr>Equazione</vt:lpstr>
      <vt:lpstr>Geometria descrittiva dinamica</vt:lpstr>
      <vt:lpstr>Introduzione</vt:lpstr>
      <vt:lpstr>Sommario</vt:lpstr>
      <vt:lpstr>                   Tipologia della retta: studio e definizione nel primo diedro</vt:lpstr>
      <vt:lpstr>Tipologia della retta: “retta generica”</vt:lpstr>
      <vt:lpstr>                 Tipologia della retta:“ retta proiettante in 1a proiezione”</vt:lpstr>
      <vt:lpstr>        Tipologia della retta:“ retta proiettante in 2a proiezione”</vt:lpstr>
      <vt:lpstr>Tipologia della retta: “ retta frontale”</vt:lpstr>
      <vt:lpstr>Tipologia della retta: “ retta orizzontale”</vt:lpstr>
      <vt:lpstr>                  Tipologia della retta:“retta parallela ai piani di proiezione”</vt:lpstr>
      <vt:lpstr>Tipologia della retta: “ retta di profilo”</vt:lpstr>
      <vt:lpstr>Tipologia della retta:“ retta incidente la lt”</vt:lpstr>
      <vt:lpstr>              Esemplificazioni descrittive della tipologia delle rette nei restanti diedri </vt:lpstr>
      <vt:lpstr>  Esemplificazioni descrittive della tipologia delle rette nei restanti diedri                 Retta proiettante in 1a proiezione nei restanti diedri</vt:lpstr>
      <vt:lpstr>                 Esemplificazioni descrittive della tipologia delle rette nei restanti diedri            Retta proiettante in 2a proiezione nei restanti diedri</vt:lpstr>
      <vt:lpstr>                   Esemplificazioni descrittive della tipologia delle rette nei restanti diedri Retta frontale nei restanti diedri</vt:lpstr>
      <vt:lpstr>                      Esemplificazioni descrittive della tipologia delle rette nei restanti diedri Retta orizzontale nei restanti diedri</vt:lpstr>
      <vt:lpstr>                     Esemplificazioni descrittive della tipologia delle rette nei restanti diedri             Retta parallela ai semipiani del diedro nei restanti diedri</vt:lpstr>
      <vt:lpstr>                    Esemplificazioni descrittive della tipologia delle rette nei restanti diedri             Retta di profilo nei restanti diedri</vt:lpstr>
      <vt:lpstr>                  Esemplificazioni descrittive della tipologia delle rette nei restanti diedri            Retta incidente la lt nei restanti diedri</vt:lpstr>
      <vt:lpstr>Test di verifica - grafico</vt:lpstr>
      <vt:lpstr>Test di verifica - teorico</vt:lpstr>
      <vt:lpstr>Test di verifica - logico</vt:lpstr>
      <vt:lpstr>          Esercitazioni da sviluppare sotto forma di elaborati grafici</vt:lpstr>
      <vt:lpstr>         Griglia di valutazione dei test e delle elaborazioni grafiche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PROIEZIONE  RAPPRESENTAZIONE  E  DEFINIZIONE TIPOLOGICA DELLA RETTA</dc:title>
  <dc:creator>Elio Fragassi</dc:creator>
  <cp:lastModifiedBy>Elio Fragassi</cp:lastModifiedBy>
  <cp:revision>223</cp:revision>
  <dcterms:created xsi:type="dcterms:W3CDTF">2003-11-23T22:48:31Z</dcterms:created>
  <dcterms:modified xsi:type="dcterms:W3CDTF">2019-07-21T14:53:26Z</dcterms:modified>
</cp:coreProperties>
</file>