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4"/>
  </p:notesMasterIdLst>
  <p:handoutMasterIdLst>
    <p:handoutMasterId r:id="rId25"/>
  </p:handoutMasterIdLst>
  <p:sldIdLst>
    <p:sldId id="267" r:id="rId2"/>
    <p:sldId id="296" r:id="rId3"/>
    <p:sldId id="290" r:id="rId4"/>
    <p:sldId id="256" r:id="rId5"/>
    <p:sldId id="257" r:id="rId6"/>
    <p:sldId id="289" r:id="rId7"/>
    <p:sldId id="259" r:id="rId8"/>
    <p:sldId id="260" r:id="rId9"/>
    <p:sldId id="261" r:id="rId10"/>
    <p:sldId id="262" r:id="rId11"/>
    <p:sldId id="263" r:id="rId12"/>
    <p:sldId id="264" r:id="rId13"/>
    <p:sldId id="265" r:id="rId14"/>
    <p:sldId id="266" r:id="rId15"/>
    <p:sldId id="269" r:id="rId16"/>
    <p:sldId id="270" r:id="rId17"/>
    <p:sldId id="291" r:id="rId18"/>
    <p:sldId id="292" r:id="rId19"/>
    <p:sldId id="293" r:id="rId20"/>
    <p:sldId id="294" r:id="rId21"/>
    <p:sldId id="295" r:id="rId22"/>
    <p:sldId id="297" r:id="rId23"/>
  </p:sldIdLst>
  <p:sldSz cx="9144000" cy="6858000" type="screen4x3"/>
  <p:notesSz cx="9144000" cy="6858000"/>
  <p:defaultTextStyle>
    <a:defPPr>
      <a:defRPr lang="it-IT"/>
    </a:defPPr>
    <a:lvl1pPr algn="l" rtl="0" eaLnBrk="0" fontAlgn="base" hangingPunct="0">
      <a:spcBef>
        <a:spcPct val="0"/>
      </a:spcBef>
      <a:spcAft>
        <a:spcPct val="0"/>
      </a:spcAft>
      <a:defRPr sz="1600"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sz="1600"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sz="1600"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sz="1600"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sz="1600" kern="1200">
        <a:solidFill>
          <a:schemeClr val="tx1"/>
        </a:solidFill>
        <a:latin typeface="Comic Sans MS" pitchFamily="66" charset="0"/>
        <a:ea typeface="+mn-ea"/>
        <a:cs typeface="+mn-cs"/>
      </a:defRPr>
    </a:lvl5pPr>
    <a:lvl6pPr marL="2286000" algn="l" defTabSz="914400" rtl="0" eaLnBrk="1" latinLnBrk="0" hangingPunct="1">
      <a:defRPr sz="1600" kern="1200">
        <a:solidFill>
          <a:schemeClr val="tx1"/>
        </a:solidFill>
        <a:latin typeface="Comic Sans MS" pitchFamily="66" charset="0"/>
        <a:ea typeface="+mn-ea"/>
        <a:cs typeface="+mn-cs"/>
      </a:defRPr>
    </a:lvl6pPr>
    <a:lvl7pPr marL="2743200" algn="l" defTabSz="914400" rtl="0" eaLnBrk="1" latinLnBrk="0" hangingPunct="1">
      <a:defRPr sz="1600" kern="1200">
        <a:solidFill>
          <a:schemeClr val="tx1"/>
        </a:solidFill>
        <a:latin typeface="Comic Sans MS" pitchFamily="66" charset="0"/>
        <a:ea typeface="+mn-ea"/>
        <a:cs typeface="+mn-cs"/>
      </a:defRPr>
    </a:lvl7pPr>
    <a:lvl8pPr marL="3200400" algn="l" defTabSz="914400" rtl="0" eaLnBrk="1" latinLnBrk="0" hangingPunct="1">
      <a:defRPr sz="1600" kern="1200">
        <a:solidFill>
          <a:schemeClr val="tx1"/>
        </a:solidFill>
        <a:latin typeface="Comic Sans MS" pitchFamily="66" charset="0"/>
        <a:ea typeface="+mn-ea"/>
        <a:cs typeface="+mn-cs"/>
      </a:defRPr>
    </a:lvl8pPr>
    <a:lvl9pPr marL="3657600" algn="l" defTabSz="914400" rtl="0" eaLnBrk="1" latinLnBrk="0" hangingPunct="1">
      <a:defRPr sz="16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B3"/>
    <a:srgbClr val="000099"/>
    <a:srgbClr val="0033CC"/>
    <a:srgbClr val="FFCC6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4366" autoAdjust="0"/>
  </p:normalViewPr>
  <p:slideViewPr>
    <p:cSldViewPr snapToGrid="0">
      <p:cViewPr varScale="1">
        <p:scale>
          <a:sx n="70" d="100"/>
          <a:sy n="70" d="100"/>
        </p:scale>
        <p:origin x="1590" y="60"/>
      </p:cViewPr>
      <p:guideLst>
        <p:guide orient="horz" pos="2160"/>
        <p:guide pos="2880"/>
      </p:guideLst>
    </p:cSldViewPr>
  </p:slideViewPr>
  <p:outlineViewPr>
    <p:cViewPr>
      <p:scale>
        <a:sx n="25" d="100"/>
        <a:sy n="25" d="100"/>
      </p:scale>
      <p:origin x="0" y="0"/>
    </p:cViewPr>
  </p:outlineViewPr>
  <p:notesTextViewPr>
    <p:cViewPr>
      <p:scale>
        <a:sx n="200" d="100"/>
        <a:sy n="200" d="100"/>
      </p:scale>
      <p:origin x="0" y="0"/>
    </p:cViewPr>
  </p:notesTextViewPr>
  <p:sorterViewPr>
    <p:cViewPr>
      <p:scale>
        <a:sx n="85" d="100"/>
        <a:sy n="85" d="100"/>
      </p:scale>
      <p:origin x="0" y="2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8.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9.wmf"/><Relationship Id="rId1" Type="http://schemas.openxmlformats.org/officeDocument/2006/relationships/image" Target="../media/image10.wmf"/><Relationship Id="rId5" Type="http://schemas.openxmlformats.org/officeDocument/2006/relationships/image" Target="../media/image13.wmf"/><Relationship Id="rId4"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it-IT"/>
          </a:p>
        </p:txBody>
      </p:sp>
      <p:sp>
        <p:nvSpPr>
          <p:cNvPr id="70659"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it-IT"/>
          </a:p>
        </p:txBody>
      </p:sp>
      <p:sp>
        <p:nvSpPr>
          <p:cNvPr id="70660"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it-IT"/>
          </a:p>
        </p:txBody>
      </p:sp>
      <p:sp>
        <p:nvSpPr>
          <p:cNvPr id="70661"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EEB741E-89C2-4201-A039-C01640C26D19}"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27A0610-1CAF-4AD1-A4D7-89EDB857F041}" type="datetimeFigureOut">
              <a:rPr lang="it-IT" smtClean="0"/>
              <a:t>21/07/2019</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B7DCB28-993C-45B5-83A5-1459C123DC5E}" type="slidenum">
              <a:rPr lang="it-IT" smtClean="0"/>
              <a:t>‹N›</a:t>
            </a:fld>
            <a:endParaRPr lang="it-IT"/>
          </a:p>
        </p:txBody>
      </p:sp>
    </p:spTree>
    <p:extLst>
      <p:ext uri="{BB962C8B-B14F-4D97-AF65-F5344CB8AC3E}">
        <p14:creationId xmlns:p14="http://schemas.microsoft.com/office/powerpoint/2010/main" val="2601216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B7DCB28-993C-45B5-83A5-1459C123DC5E}" type="slidenum">
              <a:rPr lang="it-IT" smtClean="0"/>
              <a:t>14</a:t>
            </a:fld>
            <a:endParaRPr lang="it-IT"/>
          </a:p>
        </p:txBody>
      </p:sp>
    </p:spTree>
    <p:extLst>
      <p:ext uri="{BB962C8B-B14F-4D97-AF65-F5344CB8AC3E}">
        <p14:creationId xmlns:p14="http://schemas.microsoft.com/office/powerpoint/2010/main" val="3787216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7758113" y="1463675"/>
            <a:ext cx="16902113" cy="10795000"/>
            <a:chOff x="-4887" y="922"/>
            <a:chExt cx="10647" cy="6800"/>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6" name="Arc 4"/>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9461"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19462" name="Rectangle 6"/>
          <p:cNvSpPr>
            <a:spLocks noGrp="1" noChangeArrowheads="1"/>
          </p:cNvSpPr>
          <p:nvPr>
            <p:ph type="subTitle" sz="quarter" idx="1"/>
          </p:nvPr>
        </p:nvSpPr>
        <p:spPr>
          <a:xfrm>
            <a:off x="3429000" y="2085975"/>
            <a:ext cx="5410200" cy="1038225"/>
          </a:xfrm>
        </p:spPr>
        <p:txBody>
          <a:bodyPr lIns="92075" rIns="92075"/>
          <a:lstStyle>
            <a:lvl1pPr marL="0" indent="0" algn="ctr">
              <a:buFont typeface="Wingdings" pitchFamily="2" charset="2"/>
              <a:buNone/>
              <a:defRPr/>
            </a:lvl1pPr>
          </a:lstStyle>
          <a:p>
            <a:r>
              <a:rPr lang="it-IT"/>
              <a:t>Fare clic per modificare lo stile del sottotitolo dello schema</a:t>
            </a:r>
          </a:p>
        </p:txBody>
      </p:sp>
      <p:sp>
        <p:nvSpPr>
          <p:cNvPr id="7" name="Rectangle 7"/>
          <p:cNvSpPr>
            <a:spLocks noGrp="1" noChangeArrowheads="1"/>
          </p:cNvSpPr>
          <p:nvPr>
            <p:ph type="dt" sz="quarter" idx="10"/>
          </p:nvPr>
        </p:nvSpPr>
        <p:spPr/>
        <p:txBody>
          <a:bodyPr/>
          <a:lstStyle>
            <a:lvl1pPr>
              <a:defRPr/>
            </a:lvl1pPr>
          </a:lstStyle>
          <a:p>
            <a:pPr>
              <a:defRPr/>
            </a:pPr>
            <a:endParaRPr lang="it-IT"/>
          </a:p>
        </p:txBody>
      </p:sp>
      <p:sp>
        <p:nvSpPr>
          <p:cNvPr id="8" name="Rectangle 8"/>
          <p:cNvSpPr>
            <a:spLocks noGrp="1" noChangeArrowheads="1"/>
          </p:cNvSpPr>
          <p:nvPr>
            <p:ph type="ftr" sz="quarter" idx="11"/>
          </p:nvPr>
        </p:nvSpPr>
        <p:spPr>
          <a:xfrm>
            <a:off x="1295400" y="6365875"/>
            <a:ext cx="4267200" cy="457200"/>
          </a:xfrm>
        </p:spPr>
        <p:txBody>
          <a:bodyPr/>
          <a:lstStyle>
            <a:lvl1pPr>
              <a:defRPr/>
            </a:lvl1pPr>
          </a:lstStyle>
          <a:p>
            <a:pPr>
              <a:defRPr/>
            </a:pPr>
            <a:endParaRPr lang="it-IT"/>
          </a:p>
        </p:txBody>
      </p:sp>
      <p:sp>
        <p:nvSpPr>
          <p:cNvPr id="9" name="Rectangle 9"/>
          <p:cNvSpPr>
            <a:spLocks noGrp="1" noChangeArrowheads="1"/>
          </p:cNvSpPr>
          <p:nvPr>
            <p:ph type="sldNum" sz="quarter" idx="12"/>
          </p:nvPr>
        </p:nvSpPr>
        <p:spPr/>
        <p:txBody>
          <a:bodyPr/>
          <a:lstStyle>
            <a:lvl2pPr lvl="1">
              <a:defRPr>
                <a:latin typeface="+mn-lt"/>
              </a:defRPr>
            </a:lvl2pPr>
          </a:lstStyle>
          <a:p>
            <a:pPr lvl="1">
              <a:defRPr/>
            </a:pPr>
            <a:fld id="{CA925B46-3467-40DC-B7F9-DBE5DA5F8D72}" type="slidenum">
              <a:rPr lang="it-IT"/>
              <a:pPr lvl="1">
                <a:defRPr/>
              </a:pPr>
              <a:t>‹N›</a:t>
            </a:fld>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dt" sz="half" idx="10"/>
          </p:nvPr>
        </p:nvSpPr>
        <p:spPr/>
        <p:txBody>
          <a:bodyPr/>
          <a:lstStyle>
            <a:lvl1pPr>
              <a:defRPr/>
            </a:lvl1pPr>
          </a:lstStyle>
          <a:p>
            <a:pPr>
              <a:defRPr/>
            </a:pPr>
            <a:endParaRPr lang="it-IT"/>
          </a:p>
        </p:txBody>
      </p:sp>
      <p:sp>
        <p:nvSpPr>
          <p:cNvPr id="5" name="Rectangle 8"/>
          <p:cNvSpPr>
            <a:spLocks noGrp="1" noChangeArrowheads="1"/>
          </p:cNvSpPr>
          <p:nvPr>
            <p:ph type="ftr" sz="quarter" idx="11"/>
          </p:nvPr>
        </p:nvSpPr>
        <p:spPr/>
        <p:txBody>
          <a:bodyPr/>
          <a:lstStyle>
            <a:lvl1pPr>
              <a:defRPr/>
            </a:lvl1pPr>
          </a:lstStyle>
          <a:p>
            <a:pPr>
              <a:defRPr/>
            </a:pPr>
            <a:endParaRPr lang="it-IT"/>
          </a:p>
        </p:txBody>
      </p:sp>
      <p:sp>
        <p:nvSpPr>
          <p:cNvPr id="6" name="Rectangle 9"/>
          <p:cNvSpPr>
            <a:spLocks noGrp="1" noChangeArrowheads="1"/>
          </p:cNvSpPr>
          <p:nvPr>
            <p:ph type="sldNum" sz="quarter" idx="12"/>
          </p:nvPr>
        </p:nvSpPr>
        <p:spPr/>
        <p:txBody>
          <a:bodyPr/>
          <a:lstStyle>
            <a:lvl2pPr lvl="1">
              <a:defRPr/>
            </a:lvl2pPr>
          </a:lstStyle>
          <a:p>
            <a:pPr lvl="1">
              <a:defRPr/>
            </a:pPr>
            <a:fld id="{9FDBF2F5-CE06-4F8E-A624-68EE196A378A}"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43700" y="609600"/>
            <a:ext cx="20193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2625" y="609600"/>
            <a:ext cx="5908675"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dt" sz="half" idx="10"/>
          </p:nvPr>
        </p:nvSpPr>
        <p:spPr/>
        <p:txBody>
          <a:bodyPr/>
          <a:lstStyle>
            <a:lvl1pPr>
              <a:defRPr/>
            </a:lvl1pPr>
          </a:lstStyle>
          <a:p>
            <a:pPr>
              <a:defRPr/>
            </a:pPr>
            <a:endParaRPr lang="it-IT"/>
          </a:p>
        </p:txBody>
      </p:sp>
      <p:sp>
        <p:nvSpPr>
          <p:cNvPr id="5" name="Rectangle 8"/>
          <p:cNvSpPr>
            <a:spLocks noGrp="1" noChangeArrowheads="1"/>
          </p:cNvSpPr>
          <p:nvPr>
            <p:ph type="ftr" sz="quarter" idx="11"/>
          </p:nvPr>
        </p:nvSpPr>
        <p:spPr/>
        <p:txBody>
          <a:bodyPr/>
          <a:lstStyle>
            <a:lvl1pPr>
              <a:defRPr/>
            </a:lvl1pPr>
          </a:lstStyle>
          <a:p>
            <a:pPr>
              <a:defRPr/>
            </a:pPr>
            <a:endParaRPr lang="it-IT"/>
          </a:p>
        </p:txBody>
      </p:sp>
      <p:sp>
        <p:nvSpPr>
          <p:cNvPr id="6" name="Rectangle 9"/>
          <p:cNvSpPr>
            <a:spLocks noGrp="1" noChangeArrowheads="1"/>
          </p:cNvSpPr>
          <p:nvPr>
            <p:ph type="sldNum" sz="quarter" idx="12"/>
          </p:nvPr>
        </p:nvSpPr>
        <p:spPr/>
        <p:txBody>
          <a:bodyPr/>
          <a:lstStyle>
            <a:lvl2pPr lvl="1">
              <a:defRPr/>
            </a:lvl2pPr>
          </a:lstStyle>
          <a:p>
            <a:pPr lvl="1">
              <a:defRPr/>
            </a:pPr>
            <a:fld id="{07F62AED-73C2-44D5-83B6-67F1D0515944}"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7"/>
          <p:cNvSpPr>
            <a:spLocks noGrp="1" noChangeArrowheads="1"/>
          </p:cNvSpPr>
          <p:nvPr>
            <p:ph type="dt" sz="half" idx="10"/>
          </p:nvPr>
        </p:nvSpPr>
        <p:spPr/>
        <p:txBody>
          <a:bodyPr/>
          <a:lstStyle>
            <a:lvl1pPr>
              <a:defRPr/>
            </a:lvl1pPr>
          </a:lstStyle>
          <a:p>
            <a:pPr>
              <a:defRPr/>
            </a:pPr>
            <a:endParaRPr lang="it-IT"/>
          </a:p>
        </p:txBody>
      </p:sp>
      <p:sp>
        <p:nvSpPr>
          <p:cNvPr id="5" name="Rectangle 8"/>
          <p:cNvSpPr>
            <a:spLocks noGrp="1" noChangeArrowheads="1"/>
          </p:cNvSpPr>
          <p:nvPr>
            <p:ph type="ftr" sz="quarter" idx="11"/>
          </p:nvPr>
        </p:nvSpPr>
        <p:spPr/>
        <p:txBody>
          <a:bodyPr/>
          <a:lstStyle>
            <a:lvl1pPr>
              <a:defRPr/>
            </a:lvl1pPr>
          </a:lstStyle>
          <a:p>
            <a:pPr>
              <a:defRPr/>
            </a:pPr>
            <a:endParaRPr lang="it-IT"/>
          </a:p>
        </p:txBody>
      </p:sp>
      <p:sp>
        <p:nvSpPr>
          <p:cNvPr id="6" name="Rectangle 9"/>
          <p:cNvSpPr>
            <a:spLocks noGrp="1" noChangeArrowheads="1"/>
          </p:cNvSpPr>
          <p:nvPr>
            <p:ph type="sldNum" sz="quarter" idx="12"/>
          </p:nvPr>
        </p:nvSpPr>
        <p:spPr/>
        <p:txBody>
          <a:bodyPr/>
          <a:lstStyle>
            <a:lvl2pPr lvl="1">
              <a:defRPr/>
            </a:lvl2pPr>
          </a:lstStyle>
          <a:p>
            <a:pPr lvl="1">
              <a:defRPr/>
            </a:pPr>
            <a:fld id="{D1A41157-9FF2-4D0D-9255-C9E0D15CFC33}"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7"/>
          <p:cNvSpPr>
            <a:spLocks noGrp="1" noChangeArrowheads="1"/>
          </p:cNvSpPr>
          <p:nvPr>
            <p:ph type="dt" sz="half" idx="10"/>
          </p:nvPr>
        </p:nvSpPr>
        <p:spPr/>
        <p:txBody>
          <a:bodyPr/>
          <a:lstStyle>
            <a:lvl1pPr>
              <a:defRPr/>
            </a:lvl1pPr>
          </a:lstStyle>
          <a:p>
            <a:pPr>
              <a:defRPr/>
            </a:pPr>
            <a:endParaRPr lang="it-IT"/>
          </a:p>
        </p:txBody>
      </p:sp>
      <p:sp>
        <p:nvSpPr>
          <p:cNvPr id="5" name="Rectangle 8"/>
          <p:cNvSpPr>
            <a:spLocks noGrp="1" noChangeArrowheads="1"/>
          </p:cNvSpPr>
          <p:nvPr>
            <p:ph type="ftr" sz="quarter" idx="11"/>
          </p:nvPr>
        </p:nvSpPr>
        <p:spPr/>
        <p:txBody>
          <a:bodyPr/>
          <a:lstStyle>
            <a:lvl1pPr>
              <a:defRPr/>
            </a:lvl1pPr>
          </a:lstStyle>
          <a:p>
            <a:pPr>
              <a:defRPr/>
            </a:pPr>
            <a:endParaRPr lang="it-IT"/>
          </a:p>
        </p:txBody>
      </p:sp>
      <p:sp>
        <p:nvSpPr>
          <p:cNvPr id="6" name="Rectangle 9"/>
          <p:cNvSpPr>
            <a:spLocks noGrp="1" noChangeArrowheads="1"/>
          </p:cNvSpPr>
          <p:nvPr>
            <p:ph type="sldNum" sz="quarter" idx="12"/>
          </p:nvPr>
        </p:nvSpPr>
        <p:spPr/>
        <p:txBody>
          <a:bodyPr/>
          <a:lstStyle>
            <a:lvl2pPr lvl="1">
              <a:defRPr/>
            </a:lvl2pPr>
          </a:lstStyle>
          <a:p>
            <a:pPr lvl="1">
              <a:defRPr/>
            </a:pPr>
            <a:fld id="{62838333-EDED-4463-8825-25F6EFE05830}"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7"/>
          <p:cNvSpPr>
            <a:spLocks noGrp="1" noChangeArrowheads="1"/>
          </p:cNvSpPr>
          <p:nvPr>
            <p:ph type="dt" sz="half" idx="10"/>
          </p:nvPr>
        </p:nvSpPr>
        <p:spPr/>
        <p:txBody>
          <a:bodyPr/>
          <a:lstStyle>
            <a:lvl1pPr>
              <a:defRPr/>
            </a:lvl1pPr>
          </a:lstStyle>
          <a:p>
            <a:pPr>
              <a:defRPr/>
            </a:pPr>
            <a:endParaRPr lang="it-IT"/>
          </a:p>
        </p:txBody>
      </p:sp>
      <p:sp>
        <p:nvSpPr>
          <p:cNvPr id="6" name="Rectangle 8"/>
          <p:cNvSpPr>
            <a:spLocks noGrp="1" noChangeArrowheads="1"/>
          </p:cNvSpPr>
          <p:nvPr>
            <p:ph type="ftr" sz="quarter" idx="11"/>
          </p:nvPr>
        </p:nvSpPr>
        <p:spPr/>
        <p:txBody>
          <a:bodyPr/>
          <a:lstStyle>
            <a:lvl1pPr>
              <a:defRPr/>
            </a:lvl1pPr>
          </a:lstStyle>
          <a:p>
            <a:pPr>
              <a:defRPr/>
            </a:pPr>
            <a:endParaRPr lang="it-IT"/>
          </a:p>
        </p:txBody>
      </p:sp>
      <p:sp>
        <p:nvSpPr>
          <p:cNvPr id="7" name="Rectangle 9"/>
          <p:cNvSpPr>
            <a:spLocks noGrp="1" noChangeArrowheads="1"/>
          </p:cNvSpPr>
          <p:nvPr>
            <p:ph type="sldNum" sz="quarter" idx="12"/>
          </p:nvPr>
        </p:nvSpPr>
        <p:spPr/>
        <p:txBody>
          <a:bodyPr/>
          <a:lstStyle>
            <a:lvl2pPr lvl="1">
              <a:defRPr/>
            </a:lvl2pPr>
          </a:lstStyle>
          <a:p>
            <a:pPr lvl="1">
              <a:defRPr/>
            </a:pPr>
            <a:fld id="{6F9377B6-AE72-42C5-99C1-D9C10D22878B}"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7"/>
          <p:cNvSpPr>
            <a:spLocks noGrp="1" noChangeArrowheads="1"/>
          </p:cNvSpPr>
          <p:nvPr>
            <p:ph type="dt" sz="half" idx="10"/>
          </p:nvPr>
        </p:nvSpPr>
        <p:spPr/>
        <p:txBody>
          <a:bodyPr/>
          <a:lstStyle>
            <a:lvl1pPr>
              <a:defRPr/>
            </a:lvl1pPr>
          </a:lstStyle>
          <a:p>
            <a:pPr>
              <a:defRPr/>
            </a:pPr>
            <a:endParaRPr lang="it-IT"/>
          </a:p>
        </p:txBody>
      </p:sp>
      <p:sp>
        <p:nvSpPr>
          <p:cNvPr id="8" name="Rectangle 8"/>
          <p:cNvSpPr>
            <a:spLocks noGrp="1" noChangeArrowheads="1"/>
          </p:cNvSpPr>
          <p:nvPr>
            <p:ph type="ftr" sz="quarter" idx="11"/>
          </p:nvPr>
        </p:nvSpPr>
        <p:spPr/>
        <p:txBody>
          <a:bodyPr/>
          <a:lstStyle>
            <a:lvl1pPr>
              <a:defRPr/>
            </a:lvl1pPr>
          </a:lstStyle>
          <a:p>
            <a:pPr>
              <a:defRPr/>
            </a:pPr>
            <a:endParaRPr lang="it-IT"/>
          </a:p>
        </p:txBody>
      </p:sp>
      <p:sp>
        <p:nvSpPr>
          <p:cNvPr id="9" name="Rectangle 9"/>
          <p:cNvSpPr>
            <a:spLocks noGrp="1" noChangeArrowheads="1"/>
          </p:cNvSpPr>
          <p:nvPr>
            <p:ph type="sldNum" sz="quarter" idx="12"/>
          </p:nvPr>
        </p:nvSpPr>
        <p:spPr/>
        <p:txBody>
          <a:bodyPr/>
          <a:lstStyle>
            <a:lvl2pPr lvl="1">
              <a:defRPr/>
            </a:lvl2pPr>
          </a:lstStyle>
          <a:p>
            <a:pPr lvl="1">
              <a:defRPr/>
            </a:pPr>
            <a:fld id="{D3A00AB4-5FD3-4B5B-BB6E-E4D208EB4962}"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7"/>
          <p:cNvSpPr>
            <a:spLocks noGrp="1" noChangeArrowheads="1"/>
          </p:cNvSpPr>
          <p:nvPr>
            <p:ph type="dt" sz="half" idx="10"/>
          </p:nvPr>
        </p:nvSpPr>
        <p:spPr/>
        <p:txBody>
          <a:bodyPr/>
          <a:lstStyle>
            <a:lvl1pPr>
              <a:defRPr/>
            </a:lvl1pPr>
          </a:lstStyle>
          <a:p>
            <a:pPr>
              <a:defRPr/>
            </a:pPr>
            <a:endParaRPr lang="it-IT"/>
          </a:p>
        </p:txBody>
      </p:sp>
      <p:sp>
        <p:nvSpPr>
          <p:cNvPr id="4" name="Rectangle 8"/>
          <p:cNvSpPr>
            <a:spLocks noGrp="1" noChangeArrowheads="1"/>
          </p:cNvSpPr>
          <p:nvPr>
            <p:ph type="ftr" sz="quarter" idx="11"/>
          </p:nvPr>
        </p:nvSpPr>
        <p:spPr/>
        <p:txBody>
          <a:bodyPr/>
          <a:lstStyle>
            <a:lvl1pPr>
              <a:defRPr/>
            </a:lvl1pPr>
          </a:lstStyle>
          <a:p>
            <a:pPr>
              <a:defRPr/>
            </a:pPr>
            <a:endParaRPr lang="it-IT"/>
          </a:p>
        </p:txBody>
      </p:sp>
      <p:sp>
        <p:nvSpPr>
          <p:cNvPr id="5" name="Rectangle 9"/>
          <p:cNvSpPr>
            <a:spLocks noGrp="1" noChangeArrowheads="1"/>
          </p:cNvSpPr>
          <p:nvPr>
            <p:ph type="sldNum" sz="quarter" idx="12"/>
          </p:nvPr>
        </p:nvSpPr>
        <p:spPr/>
        <p:txBody>
          <a:bodyPr/>
          <a:lstStyle>
            <a:lvl2pPr lvl="1">
              <a:defRPr/>
            </a:lvl2pPr>
          </a:lstStyle>
          <a:p>
            <a:pPr lvl="1">
              <a:defRPr/>
            </a:pPr>
            <a:fld id="{A08F6418-C389-4DDE-A606-9240F3A55496}"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it-IT"/>
          </a:p>
        </p:txBody>
      </p:sp>
      <p:sp>
        <p:nvSpPr>
          <p:cNvPr id="3" name="Rectangle 8"/>
          <p:cNvSpPr>
            <a:spLocks noGrp="1" noChangeArrowheads="1"/>
          </p:cNvSpPr>
          <p:nvPr>
            <p:ph type="ftr" sz="quarter" idx="11"/>
          </p:nvPr>
        </p:nvSpPr>
        <p:spPr/>
        <p:txBody>
          <a:bodyPr/>
          <a:lstStyle>
            <a:lvl1pPr>
              <a:defRPr/>
            </a:lvl1pPr>
          </a:lstStyle>
          <a:p>
            <a:pPr>
              <a:defRPr/>
            </a:pPr>
            <a:endParaRPr lang="it-IT"/>
          </a:p>
        </p:txBody>
      </p:sp>
      <p:sp>
        <p:nvSpPr>
          <p:cNvPr id="4" name="Rectangle 9"/>
          <p:cNvSpPr>
            <a:spLocks noGrp="1" noChangeArrowheads="1"/>
          </p:cNvSpPr>
          <p:nvPr>
            <p:ph type="sldNum" sz="quarter" idx="12"/>
          </p:nvPr>
        </p:nvSpPr>
        <p:spPr/>
        <p:txBody>
          <a:bodyPr/>
          <a:lstStyle>
            <a:lvl2pPr lvl="1">
              <a:defRPr/>
            </a:lvl2pPr>
          </a:lstStyle>
          <a:p>
            <a:pPr lvl="1">
              <a:defRPr/>
            </a:pPr>
            <a:fld id="{FD5D1248-3243-437A-AAA3-51205B2169D9}"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p:cNvSpPr>
            <a:spLocks noGrp="1" noChangeArrowheads="1"/>
          </p:cNvSpPr>
          <p:nvPr>
            <p:ph type="dt" sz="half" idx="10"/>
          </p:nvPr>
        </p:nvSpPr>
        <p:spPr/>
        <p:txBody>
          <a:bodyPr/>
          <a:lstStyle>
            <a:lvl1pPr>
              <a:defRPr/>
            </a:lvl1pPr>
          </a:lstStyle>
          <a:p>
            <a:pPr>
              <a:defRPr/>
            </a:pPr>
            <a:endParaRPr lang="it-IT"/>
          </a:p>
        </p:txBody>
      </p:sp>
      <p:sp>
        <p:nvSpPr>
          <p:cNvPr id="6" name="Rectangle 8"/>
          <p:cNvSpPr>
            <a:spLocks noGrp="1" noChangeArrowheads="1"/>
          </p:cNvSpPr>
          <p:nvPr>
            <p:ph type="ftr" sz="quarter" idx="11"/>
          </p:nvPr>
        </p:nvSpPr>
        <p:spPr/>
        <p:txBody>
          <a:bodyPr/>
          <a:lstStyle>
            <a:lvl1pPr>
              <a:defRPr/>
            </a:lvl1pPr>
          </a:lstStyle>
          <a:p>
            <a:pPr>
              <a:defRPr/>
            </a:pPr>
            <a:endParaRPr lang="it-IT"/>
          </a:p>
        </p:txBody>
      </p:sp>
      <p:sp>
        <p:nvSpPr>
          <p:cNvPr id="7" name="Rectangle 9"/>
          <p:cNvSpPr>
            <a:spLocks noGrp="1" noChangeArrowheads="1"/>
          </p:cNvSpPr>
          <p:nvPr>
            <p:ph type="sldNum" sz="quarter" idx="12"/>
          </p:nvPr>
        </p:nvSpPr>
        <p:spPr/>
        <p:txBody>
          <a:bodyPr/>
          <a:lstStyle>
            <a:lvl2pPr lvl="1">
              <a:defRPr/>
            </a:lvl2pPr>
          </a:lstStyle>
          <a:p>
            <a:pPr lvl="1">
              <a:defRPr/>
            </a:pPr>
            <a:fld id="{4DB91366-CCDE-48B5-A8B1-F85108A152DA}"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7"/>
          <p:cNvSpPr>
            <a:spLocks noGrp="1" noChangeArrowheads="1"/>
          </p:cNvSpPr>
          <p:nvPr>
            <p:ph type="dt" sz="half" idx="10"/>
          </p:nvPr>
        </p:nvSpPr>
        <p:spPr/>
        <p:txBody>
          <a:bodyPr/>
          <a:lstStyle>
            <a:lvl1pPr>
              <a:defRPr/>
            </a:lvl1pPr>
          </a:lstStyle>
          <a:p>
            <a:pPr>
              <a:defRPr/>
            </a:pPr>
            <a:endParaRPr lang="it-IT"/>
          </a:p>
        </p:txBody>
      </p:sp>
      <p:sp>
        <p:nvSpPr>
          <p:cNvPr id="6" name="Rectangle 8"/>
          <p:cNvSpPr>
            <a:spLocks noGrp="1" noChangeArrowheads="1"/>
          </p:cNvSpPr>
          <p:nvPr>
            <p:ph type="ftr" sz="quarter" idx="11"/>
          </p:nvPr>
        </p:nvSpPr>
        <p:spPr/>
        <p:txBody>
          <a:bodyPr/>
          <a:lstStyle>
            <a:lvl1pPr>
              <a:defRPr/>
            </a:lvl1pPr>
          </a:lstStyle>
          <a:p>
            <a:pPr>
              <a:defRPr/>
            </a:pPr>
            <a:endParaRPr lang="it-IT"/>
          </a:p>
        </p:txBody>
      </p:sp>
      <p:sp>
        <p:nvSpPr>
          <p:cNvPr id="7" name="Rectangle 9"/>
          <p:cNvSpPr>
            <a:spLocks noGrp="1" noChangeArrowheads="1"/>
          </p:cNvSpPr>
          <p:nvPr>
            <p:ph type="sldNum" sz="quarter" idx="12"/>
          </p:nvPr>
        </p:nvSpPr>
        <p:spPr/>
        <p:txBody>
          <a:bodyPr/>
          <a:lstStyle>
            <a:lvl2pPr lvl="1">
              <a:defRPr/>
            </a:lvl2pPr>
          </a:lstStyle>
          <a:p>
            <a:pPr lvl="1">
              <a:defRPr/>
            </a:pPr>
            <a:fld id="{76FD0475-3B6B-435E-ABBE-A0FB605BA144}" type="slidenum">
              <a:rPr lang="it-IT"/>
              <a:pPr lvl="1">
                <a:defRPr/>
              </a:pPr>
              <a:t>‹N›</a:t>
            </a:fld>
            <a:endParaRPr lang="it-IT">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362" name="Group 2"/>
          <p:cNvGrpSpPr>
            <a:grpSpLocks/>
          </p:cNvGrpSpPr>
          <p:nvPr/>
        </p:nvGrpSpPr>
        <p:grpSpPr bwMode="auto">
          <a:xfrm>
            <a:off x="-8405813" y="4763"/>
            <a:ext cx="17538701" cy="13690600"/>
            <a:chOff x="-5295" y="3"/>
            <a:chExt cx="11048" cy="8624"/>
          </a:xfrm>
        </p:grpSpPr>
        <p:sp>
          <p:nvSpPr>
            <p:cNvPr id="18435"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18436" name="Arc 4"/>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8437" name="Rectangle 5"/>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15364" name="Rectangle 6"/>
          <p:cNvSpPr>
            <a:spLocks noGrp="1" noChangeArrowheads="1"/>
          </p:cNvSpPr>
          <p:nvPr>
            <p:ph type="body" idx="1"/>
          </p:nvPr>
        </p:nvSpPr>
        <p:spPr bwMode="auto">
          <a:xfrm>
            <a:off x="682625" y="1981200"/>
            <a:ext cx="7772400" cy="4114800"/>
          </a:xfrm>
          <a:prstGeom prst="rect">
            <a:avLst/>
          </a:prstGeom>
          <a:noFill/>
          <a:ln w="9525">
            <a:noFill/>
            <a:miter lim="800000"/>
            <a:headEnd/>
            <a:tailEnd/>
          </a:ln>
        </p:spPr>
        <p:txBody>
          <a:bodyPr vert="horz" wrap="square" lIns="182562" tIns="46038" rIns="182562" bIns="46038"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9" name="Rectangle 7"/>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sz="1400">
                <a:latin typeface="+mn-lt"/>
              </a:defRPr>
            </a:lvl1pPr>
          </a:lstStyle>
          <a:p>
            <a:pPr>
              <a:defRPr/>
            </a:pPr>
            <a:endParaRPr lang="it-IT"/>
          </a:p>
        </p:txBody>
      </p:sp>
      <p:sp>
        <p:nvSpPr>
          <p:cNvPr id="18440" name="Rectangle 8"/>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1" hangingPunct="1">
              <a:defRPr sz="1400">
                <a:latin typeface="+mn-lt"/>
              </a:defRPr>
            </a:lvl1pPr>
          </a:lstStyle>
          <a:p>
            <a:pPr>
              <a:defRPr/>
            </a:pPr>
            <a:endParaRPr lang="it-IT"/>
          </a:p>
        </p:txBody>
      </p:sp>
      <p:sp>
        <p:nvSpPr>
          <p:cNvPr id="18441" name="Rectangle 9"/>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eaLnBrk="1" hangingPunct="1">
              <a:defRPr sz="1400">
                <a:latin typeface="+mj-lt"/>
              </a:defRPr>
            </a:lvl2pPr>
          </a:lstStyle>
          <a:p>
            <a:pPr lvl="1">
              <a:defRPr/>
            </a:pPr>
            <a:fld id="{8D9E85FD-B76C-4C64-ADD7-AC8EAFDCC393}" type="slidenum">
              <a:rPr lang="it-IT"/>
              <a:pPr lvl="1">
                <a:defRPr/>
              </a:pPr>
              <a:t>‹N›</a:t>
            </a:fld>
            <a:endParaRPr lang="it-IT">
              <a:latin typeface="+mn-lt"/>
            </a:endParaRPr>
          </a:p>
        </p:txBody>
      </p:sp>
    </p:spTree>
  </p:cSld>
  <p:clrMap bg1="dk2" tx1="lt1" bg2="dk1"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13.wmf"/><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9.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12.wmf"/><Relationship Id="rId4" Type="http://schemas.openxmlformats.org/officeDocument/2006/relationships/image" Target="../media/image10.wmf"/><Relationship Id="rId9"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15.wmf"/><Relationship Id="rId5" Type="http://schemas.openxmlformats.org/officeDocument/2006/relationships/oleObject" Target="../embeddings/oleObject22.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24.bin"/></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xml"/><Relationship Id="rId7" Type="http://schemas.openxmlformats.org/officeDocument/2006/relationships/image" Target="../media/image19.wmf"/><Relationship Id="rId12" Type="http://schemas.openxmlformats.org/officeDocument/2006/relationships/slide" Target="slide3.xml"/><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26.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7" Type="http://schemas.openxmlformats.org/officeDocument/2006/relationships/slide" Target="slide3.xml"/><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23.wmf"/><Relationship Id="rId5" Type="http://schemas.openxmlformats.org/officeDocument/2006/relationships/oleObject" Target="../embeddings/oleObject30.bin"/><Relationship Id="rId4" Type="http://schemas.openxmlformats.org/officeDocument/2006/relationships/image" Target="../media/image2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25.wmf"/><Relationship Id="rId5" Type="http://schemas.openxmlformats.org/officeDocument/2006/relationships/oleObject" Target="../embeddings/oleObject32.bin"/><Relationship Id="rId4" Type="http://schemas.openxmlformats.org/officeDocument/2006/relationships/image" Target="../media/image2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slide" Target="slide3.xml"/><Relationship Id="rId4" Type="http://schemas.openxmlformats.org/officeDocument/2006/relationships/image" Target="../media/image2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slide" Target="slide3.xml"/><Relationship Id="rId4" Type="http://schemas.openxmlformats.org/officeDocument/2006/relationships/image" Target="../media/image27.wmf"/></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8.bin"/><Relationship Id="rId5" Type="http://schemas.openxmlformats.org/officeDocument/2006/relationships/image" Target="../media/image28.wmf"/><Relationship Id="rId4" Type="http://schemas.openxmlformats.org/officeDocument/2006/relationships/oleObject" Target="../embeddings/oleObject37.bin"/></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5.xml"/><Relationship Id="rId13" Type="http://schemas.openxmlformats.org/officeDocument/2006/relationships/slide" Target="slide21.xml"/><Relationship Id="rId3" Type="http://schemas.openxmlformats.org/officeDocument/2006/relationships/slide" Target="slide4.xml"/><Relationship Id="rId7" Type="http://schemas.openxmlformats.org/officeDocument/2006/relationships/slide" Target="slide14.xml"/><Relationship Id="rId12" Type="http://schemas.openxmlformats.org/officeDocument/2006/relationships/slide" Target="slide20.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19.xml"/><Relationship Id="rId5" Type="http://schemas.openxmlformats.org/officeDocument/2006/relationships/slide" Target="slide12.xml"/><Relationship Id="rId10" Type="http://schemas.openxmlformats.org/officeDocument/2006/relationships/slide" Target="slide18.xml"/><Relationship Id="rId4" Type="http://schemas.openxmlformats.org/officeDocument/2006/relationships/slide" Target="slide6.xml"/><Relationship Id="rId9" Type="http://schemas.openxmlformats.org/officeDocument/2006/relationships/slide" Target="slide1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slide" Target="slide3.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slide" Target="slide3.xml"/><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9.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10.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14.bin"/><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24" name="Rectangle 12"/>
          <p:cNvSpPr>
            <a:spLocks noChangeArrowheads="1"/>
          </p:cNvSpPr>
          <p:nvPr/>
        </p:nvSpPr>
        <p:spPr bwMode="auto">
          <a:xfrm>
            <a:off x="36000" y="762707"/>
            <a:ext cx="9072000" cy="822325"/>
          </a:xfrm>
          <a:prstGeom prst="rect">
            <a:avLst/>
          </a:prstGeom>
          <a:noFill/>
          <a:ln w="9525">
            <a:noFill/>
            <a:miter lim="800000"/>
            <a:headEnd/>
            <a:tailEnd/>
          </a:ln>
        </p:spPr>
        <p:txBody>
          <a:bodyPr>
            <a:spAutoFit/>
          </a:bodyPr>
          <a:lstStyle/>
          <a:p>
            <a:pPr algn="ctr" eaLnBrk="1" hangingPunct="1">
              <a:spcBef>
                <a:spcPct val="20000"/>
              </a:spcBef>
              <a:buClr>
                <a:schemeClr val="accent2"/>
              </a:buClr>
              <a:buSzPct val="80000"/>
              <a:buFont typeface="Wingdings" pitchFamily="2" charset="2"/>
              <a:buNone/>
            </a:pPr>
            <a:r>
              <a:rPr lang="it-IT" sz="2400" dirty="0">
                <a:solidFill>
                  <a:srgbClr val="FFFFFF"/>
                </a:solidFill>
              </a:rPr>
              <a:t>Indagine insiemistica sulla doppia proiezione ortogonale di </a:t>
            </a:r>
            <a:r>
              <a:rPr lang="it-IT" sz="2400" dirty="0" err="1">
                <a:solidFill>
                  <a:srgbClr val="FFFFFF"/>
                </a:solidFill>
              </a:rPr>
              <a:t>Monge</a:t>
            </a:r>
            <a:endParaRPr lang="it-IT" sz="2400" dirty="0">
              <a:solidFill>
                <a:srgbClr val="FFFFFF"/>
              </a:solidFill>
            </a:endParaRPr>
          </a:p>
        </p:txBody>
      </p:sp>
      <p:sp>
        <p:nvSpPr>
          <p:cNvPr id="38925" name="Text Box 13"/>
          <p:cNvSpPr txBox="1">
            <a:spLocks noChangeArrowheads="1"/>
          </p:cNvSpPr>
          <p:nvPr/>
        </p:nvSpPr>
        <p:spPr bwMode="auto">
          <a:xfrm>
            <a:off x="3883056" y="1684338"/>
            <a:ext cx="5220000" cy="1569660"/>
          </a:xfrm>
          <a:prstGeom prst="rect">
            <a:avLst/>
          </a:prstGeom>
          <a:solidFill>
            <a:srgbClr val="CCECFF"/>
          </a:solidFill>
          <a:ln w="3175" cmpd="thinThick">
            <a:solidFill>
              <a:srgbClr val="0000FF"/>
            </a:solidFill>
            <a:miter lim="800000"/>
            <a:headEnd/>
            <a:tailEnd/>
          </a:ln>
        </p:spPr>
        <p:txBody>
          <a:bodyPr>
            <a:spAutoFit/>
          </a:bodyPr>
          <a:lstStyle/>
          <a:p>
            <a:pPr algn="ctr" eaLnBrk="1" hangingPunct="1">
              <a:spcBef>
                <a:spcPct val="50000"/>
              </a:spcBef>
            </a:pPr>
            <a:r>
              <a:rPr lang="it-IT" sz="2000" dirty="0">
                <a:solidFill>
                  <a:srgbClr val="0000FF"/>
                </a:solidFill>
              </a:rPr>
              <a:t>LA RAPPRESENTAZIONE GEOMETRICO-DESCRITTIVA E RELATIVA TIPOLOGIA  DEGLI ELEMENTI  PRIMITIVI</a:t>
            </a:r>
          </a:p>
          <a:p>
            <a:pPr algn="ctr" eaLnBrk="1" hangingPunct="1">
              <a:spcBef>
                <a:spcPct val="50000"/>
              </a:spcBef>
            </a:pPr>
            <a:r>
              <a:rPr lang="it-IT" sz="2400" dirty="0">
                <a:solidFill>
                  <a:srgbClr val="0000FF"/>
                </a:solidFill>
              </a:rPr>
              <a:t>LA RETTA- RAPPRESENTAZIONE</a:t>
            </a:r>
          </a:p>
        </p:txBody>
      </p:sp>
      <p:sp>
        <p:nvSpPr>
          <p:cNvPr id="38927" name="Text Box 15"/>
          <p:cNvSpPr txBox="1">
            <a:spLocks noChangeArrowheads="1"/>
          </p:cNvSpPr>
          <p:nvPr/>
        </p:nvSpPr>
        <p:spPr bwMode="auto">
          <a:xfrm>
            <a:off x="4783056" y="6429760"/>
            <a:ext cx="4320000" cy="360000"/>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eaLnBrk="1" hangingPunct="1">
              <a:spcBef>
                <a:spcPct val="50000"/>
              </a:spcBef>
              <a:defRPr/>
            </a:pPr>
            <a:r>
              <a:rPr lang="it-IT" b="1" dirty="0">
                <a:solidFill>
                  <a:srgbClr val="0000FF"/>
                </a:solidFill>
                <a:effectLst>
                  <a:outerShdw blurRad="38100" dist="38100" dir="2700000" algn="tl">
                    <a:srgbClr val="000000"/>
                  </a:outerShdw>
                </a:effectLst>
                <a:cs typeface="Courier New" pitchFamily="49" charset="0"/>
              </a:rPr>
              <a:t>Autore   Prof. </a:t>
            </a:r>
            <a:r>
              <a:rPr lang="it-IT" b="1" dirty="0" err="1">
                <a:solidFill>
                  <a:srgbClr val="0000FF"/>
                </a:solidFill>
                <a:effectLst>
                  <a:outerShdw blurRad="38100" dist="38100" dir="2700000" algn="tl">
                    <a:srgbClr val="000000"/>
                  </a:outerShdw>
                </a:effectLst>
                <a:cs typeface="Courier New" pitchFamily="49" charset="0"/>
              </a:rPr>
              <a:t>Arch</a:t>
            </a:r>
            <a:r>
              <a:rPr lang="it-IT" b="1" dirty="0">
                <a:solidFill>
                  <a:srgbClr val="0000FF"/>
                </a:solidFill>
                <a:effectLst>
                  <a:outerShdw blurRad="38100" dist="38100" dir="2700000" algn="tl">
                    <a:srgbClr val="000000"/>
                  </a:outerShdw>
                </a:effectLst>
                <a:cs typeface="Courier New" pitchFamily="49" charset="0"/>
              </a:rPr>
              <a:t> Elio </a:t>
            </a:r>
            <a:r>
              <a:rPr lang="it-IT" b="1" dirty="0" err="1">
                <a:solidFill>
                  <a:srgbClr val="0000FF"/>
                </a:solidFill>
                <a:effectLst>
                  <a:outerShdw blurRad="38100" dist="38100" dir="2700000" algn="tl">
                    <a:srgbClr val="000000"/>
                  </a:outerShdw>
                </a:effectLst>
                <a:cs typeface="Courier New" pitchFamily="49" charset="0"/>
              </a:rPr>
              <a:t>Fragassi</a:t>
            </a:r>
            <a:endParaRPr lang="it-IT" b="1" dirty="0">
              <a:solidFill>
                <a:srgbClr val="0000FF"/>
              </a:solidFill>
              <a:effectLst>
                <a:outerShdw blurRad="38100" dist="38100" dir="2700000" algn="tl">
                  <a:srgbClr val="000000"/>
                </a:outerShdw>
              </a:effectLst>
              <a:cs typeface="Courier New" pitchFamily="49" charset="0"/>
            </a:endParaRPr>
          </a:p>
        </p:txBody>
      </p:sp>
      <p:sp>
        <p:nvSpPr>
          <p:cNvPr id="38928" name="Rectangle 16"/>
          <p:cNvSpPr>
            <a:spLocks noChangeArrowheads="1"/>
          </p:cNvSpPr>
          <p:nvPr/>
        </p:nvSpPr>
        <p:spPr bwMode="auto">
          <a:xfrm>
            <a:off x="3883056" y="3322540"/>
            <a:ext cx="5220000" cy="2308966"/>
          </a:xfrm>
          <a:prstGeom prst="rect">
            <a:avLst/>
          </a:prstGeom>
          <a:solidFill>
            <a:srgbClr val="CCECFF"/>
          </a:solidFill>
          <a:ln w="3175">
            <a:solidFill>
              <a:srgbClr val="33CCFF"/>
            </a:solidFill>
            <a:miter lim="800000"/>
            <a:headEnd/>
            <a:tailEnd/>
          </a:ln>
        </p:spPr>
        <p:txBody>
          <a:bodyPr lIns="92075" tIns="46038" rIns="92075" bIns="46038">
            <a:spAutoFit/>
          </a:bodyPr>
          <a:lstStyle/>
          <a:p>
            <a:pPr algn="ctr" eaLnBrk="1" hangingPunct="1"/>
            <a:r>
              <a:rPr lang="it-IT" sz="1800" dirty="0">
                <a:solidFill>
                  <a:srgbClr val="000000"/>
                </a:solidFill>
                <a:cs typeface="Times New Roman" pitchFamily="18" charset="0"/>
              </a:rPr>
              <a:t>Il disegno di copertina è stato eseguito  </a:t>
            </a:r>
            <a:r>
              <a:rPr lang="it-IT" sz="1800" dirty="0" err="1">
                <a:solidFill>
                  <a:srgbClr val="000000"/>
                </a:solidFill>
                <a:cs typeface="Times New Roman" pitchFamily="18" charset="0"/>
              </a:rPr>
              <a:t>nell’a.s.</a:t>
            </a:r>
            <a:r>
              <a:rPr lang="it-IT" sz="1800" dirty="0">
                <a:solidFill>
                  <a:srgbClr val="000000"/>
                </a:solidFill>
                <a:cs typeface="Times New Roman" pitchFamily="18" charset="0"/>
              </a:rPr>
              <a:t> 2007/08 da</a:t>
            </a:r>
          </a:p>
          <a:p>
            <a:pPr algn="ctr" eaLnBrk="1" hangingPunct="1"/>
            <a:endParaRPr lang="it-IT" sz="1800" dirty="0">
              <a:solidFill>
                <a:srgbClr val="000000"/>
              </a:solidFill>
              <a:cs typeface="Times New Roman" pitchFamily="18" charset="0"/>
            </a:endParaRPr>
          </a:p>
          <a:p>
            <a:pPr algn="ctr" eaLnBrk="1" hangingPunct="1"/>
            <a:r>
              <a:rPr lang="it-IT" sz="1800" dirty="0">
                <a:solidFill>
                  <a:srgbClr val="000000"/>
                </a:solidFill>
                <a:cs typeface="Times New Roman" pitchFamily="18" charset="0"/>
              </a:rPr>
              <a:t>  </a:t>
            </a:r>
            <a:r>
              <a:rPr lang="it-IT" sz="1800" b="1" dirty="0">
                <a:solidFill>
                  <a:srgbClr val="000000"/>
                </a:solidFill>
                <a:cs typeface="Times New Roman" pitchFamily="18" charset="0"/>
              </a:rPr>
              <a:t>Chiara Montechiari </a:t>
            </a:r>
            <a:r>
              <a:rPr lang="it-IT" sz="1800" dirty="0">
                <a:solidFill>
                  <a:srgbClr val="000000"/>
                </a:solidFill>
                <a:cs typeface="Times New Roman" pitchFamily="18" charset="0"/>
              </a:rPr>
              <a:t> della classe 2°E</a:t>
            </a:r>
          </a:p>
          <a:p>
            <a:pPr algn="ctr" eaLnBrk="1" hangingPunct="1"/>
            <a:endParaRPr lang="it-IT" sz="1800" dirty="0">
              <a:solidFill>
                <a:srgbClr val="000000"/>
              </a:solidFill>
              <a:cs typeface="Times New Roman" pitchFamily="18" charset="0"/>
            </a:endParaRPr>
          </a:p>
          <a:p>
            <a:pPr algn="ctr" eaLnBrk="1" hangingPunct="1"/>
            <a:r>
              <a:rPr lang="it-IT" sz="1800" dirty="0">
                <a:solidFill>
                  <a:srgbClr val="000000"/>
                </a:solidFill>
                <a:cs typeface="Times New Roman" pitchFamily="18" charset="0"/>
              </a:rPr>
              <a:t> del </a:t>
            </a:r>
            <a:r>
              <a:rPr lang="it-IT" sz="1800" b="1" dirty="0">
                <a:solidFill>
                  <a:srgbClr val="000000"/>
                </a:solidFill>
                <a:cs typeface="Times New Roman" pitchFamily="18" charset="0"/>
              </a:rPr>
              <a:t>Liceo Artistico Statale “</a:t>
            </a:r>
            <a:r>
              <a:rPr lang="it-IT" sz="1800" b="1" dirty="0" err="1">
                <a:solidFill>
                  <a:srgbClr val="000000"/>
                </a:solidFill>
                <a:cs typeface="Times New Roman" pitchFamily="18" charset="0"/>
              </a:rPr>
              <a:t>G.Misticoni</a:t>
            </a:r>
            <a:r>
              <a:rPr lang="it-IT" sz="1800" b="1" dirty="0">
                <a:solidFill>
                  <a:srgbClr val="000000"/>
                </a:solidFill>
                <a:cs typeface="Times New Roman" pitchFamily="18" charset="0"/>
              </a:rPr>
              <a:t>” </a:t>
            </a:r>
            <a:r>
              <a:rPr lang="it-IT" sz="1800" dirty="0">
                <a:solidFill>
                  <a:srgbClr val="000000"/>
                </a:solidFill>
                <a:cs typeface="Times New Roman" pitchFamily="18" charset="0"/>
              </a:rPr>
              <a:t>di</a:t>
            </a:r>
            <a:r>
              <a:rPr lang="it-IT" sz="1800" b="1" dirty="0">
                <a:solidFill>
                  <a:srgbClr val="000000"/>
                </a:solidFill>
                <a:cs typeface="Times New Roman" pitchFamily="18" charset="0"/>
              </a:rPr>
              <a:t> Pescara</a:t>
            </a:r>
          </a:p>
          <a:p>
            <a:pPr algn="ctr" eaLnBrk="1" hangingPunct="1"/>
            <a:r>
              <a:rPr lang="it-IT" sz="1800" dirty="0">
                <a:solidFill>
                  <a:srgbClr val="000000"/>
                </a:solidFill>
                <a:cs typeface="Times New Roman" pitchFamily="18" charset="0"/>
              </a:rPr>
              <a:t>per la materia : “Discipline geometriche” </a:t>
            </a:r>
          </a:p>
        </p:txBody>
      </p:sp>
      <p:sp>
        <p:nvSpPr>
          <p:cNvPr id="28678" name="Text Box 17"/>
          <p:cNvSpPr txBox="1">
            <a:spLocks noChangeArrowheads="1"/>
          </p:cNvSpPr>
          <p:nvPr/>
        </p:nvSpPr>
        <p:spPr bwMode="auto">
          <a:xfrm>
            <a:off x="40944" y="6429760"/>
            <a:ext cx="4700588" cy="360000"/>
          </a:xfrm>
          <a:prstGeom prst="rect">
            <a:avLst/>
          </a:prstGeom>
          <a:solidFill>
            <a:srgbClr val="FFCC66"/>
          </a:solidFill>
          <a:ln w="9525">
            <a:solidFill>
              <a:srgbClr val="33CCFF"/>
            </a:solidFill>
            <a:miter lim="800000"/>
            <a:headEnd/>
            <a:tailEnd/>
          </a:ln>
        </p:spPr>
        <p:txBody>
          <a:bodyPr lIns="92075" tIns="46038" rIns="92075" bIns="46038">
            <a:spAutoFit/>
          </a:bodyPr>
          <a:lstStyle/>
          <a:p>
            <a:pPr algn="ctr" eaLnBrk="1" hangingPunct="1">
              <a:spcBef>
                <a:spcPct val="50000"/>
              </a:spcBef>
            </a:pPr>
            <a:r>
              <a:rPr lang="it-IT" sz="1400" b="1">
                <a:solidFill>
                  <a:srgbClr val="0000FF"/>
                </a:solidFill>
                <a:cs typeface="Courier New" pitchFamily="49" charset="0"/>
              </a:rPr>
              <a:t>IL materiale può essere riprodotto citando la fonte</a:t>
            </a:r>
          </a:p>
        </p:txBody>
      </p:sp>
      <p:sp>
        <p:nvSpPr>
          <p:cNvPr id="38930" name="Text Box 18"/>
          <p:cNvSpPr txBox="1">
            <a:spLocks noChangeArrowheads="1"/>
          </p:cNvSpPr>
          <p:nvPr/>
        </p:nvSpPr>
        <p:spPr bwMode="auto">
          <a:xfrm>
            <a:off x="4783056" y="5818210"/>
            <a:ext cx="4320000" cy="523862"/>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eaLnBrk="1" hangingPunct="1">
              <a:spcBef>
                <a:spcPct val="50000"/>
              </a:spcBef>
              <a:defRPr/>
            </a:pPr>
            <a:r>
              <a:rPr lang="it-IT" sz="1400" dirty="0">
                <a:solidFill>
                  <a:srgbClr val="0000FF"/>
                </a:solidFill>
                <a:cs typeface="Courier New" pitchFamily="49" charset="0"/>
              </a:rPr>
              <a:t>La revisione delle formalizzazioni è stata curata dal dott</a:t>
            </a:r>
            <a:r>
              <a:rPr lang="it-IT" sz="1400" b="1" dirty="0">
                <a:solidFill>
                  <a:srgbClr val="0000FF"/>
                </a:solidFill>
                <a:cs typeface="Courier New" pitchFamily="49" charset="0"/>
              </a:rPr>
              <a:t>. Gabriella Mostacci</a:t>
            </a:r>
            <a:endParaRPr lang="it-IT" sz="1400" b="1" dirty="0">
              <a:solidFill>
                <a:srgbClr val="0000FF"/>
              </a:solidFill>
              <a:effectLst>
                <a:outerShdw blurRad="38100" dist="38100" dir="2700000" algn="tl">
                  <a:srgbClr val="000000"/>
                </a:outerShdw>
              </a:effectLst>
              <a:cs typeface="Courier New" pitchFamily="49" charset="0"/>
            </a:endParaRPr>
          </a:p>
        </p:txBody>
      </p:sp>
      <p:sp>
        <p:nvSpPr>
          <p:cNvPr id="28680" name="Rectangle 20"/>
          <p:cNvSpPr>
            <a:spLocks noGrp="1" noChangeArrowheads="1"/>
          </p:cNvSpPr>
          <p:nvPr>
            <p:ph type="title"/>
          </p:nvPr>
        </p:nvSpPr>
        <p:spPr>
          <a:xfrm>
            <a:off x="40944" y="40944"/>
            <a:ext cx="6804025" cy="617537"/>
          </a:xfrm>
          <a:noFill/>
          <a:ln w="38100" cmpd="dbl">
            <a:solidFill>
              <a:srgbClr val="FFFFFF"/>
            </a:solidFill>
          </a:ln>
        </p:spPr>
        <p:txBody>
          <a:bodyPr/>
          <a:lstStyle/>
          <a:p>
            <a:pPr algn="ctr" eaLnBrk="1" hangingPunct="1"/>
            <a:r>
              <a:rPr lang="it-IT" sz="3200">
                <a:solidFill>
                  <a:srgbClr val="FFFFFF"/>
                </a:solidFill>
                <a:effectLst/>
                <a:latin typeface="Comic Sans MS" pitchFamily="66" charset="0"/>
              </a:rPr>
              <a:t>Geometria descrittiva dinamica</a:t>
            </a:r>
          </a:p>
        </p:txBody>
      </p:sp>
      <p:pic>
        <p:nvPicPr>
          <p:cNvPr id="38934" name="Picture 22" descr="Montechiari_C_6_2E_0708"/>
          <p:cNvPicPr>
            <a:picLocks noGrp="1" noChangeAspect="1" noChangeArrowheads="1"/>
          </p:cNvPicPr>
          <p:nvPr>
            <p:ph idx="1"/>
          </p:nvPr>
        </p:nvPicPr>
        <p:blipFill>
          <a:blip r:embed="rId2">
            <a:lum bright="18000"/>
          </a:blip>
          <a:srcRect l="12897"/>
          <a:stretch>
            <a:fillRect/>
          </a:stretch>
        </p:blipFill>
        <p:spPr>
          <a:xfrm>
            <a:off x="40944" y="1684338"/>
            <a:ext cx="3730625" cy="4665662"/>
          </a:xfrm>
          <a:noFill/>
        </p:spPr>
      </p:pic>
      <p:sp>
        <p:nvSpPr>
          <p:cNvPr id="13" name="AutoShape 11">
            <a:hlinkClick r:id="rId3" action="ppaction://hlinksldjump" highlightClick="1"/>
          </p:cNvPr>
          <p:cNvSpPr>
            <a:spLocks noChangeArrowheads="1"/>
          </p:cNvSpPr>
          <p:nvPr/>
        </p:nvSpPr>
        <p:spPr bwMode="auto">
          <a:xfrm>
            <a:off x="7250443" y="40944"/>
            <a:ext cx="1852613" cy="287337"/>
          </a:xfrm>
          <a:prstGeom prst="actionButtonBlank">
            <a:avLst/>
          </a:prstGeom>
          <a:solidFill>
            <a:srgbClr val="CCECFF"/>
          </a:solidFill>
          <a:ln w="0">
            <a:solidFill>
              <a:srgbClr val="000080"/>
            </a:solidFill>
            <a:miter lim="800000"/>
            <a:headEnd/>
            <a:tailEnd/>
          </a:ln>
        </p:spPr>
        <p:txBody>
          <a:bodyPr anchor="ctr"/>
          <a:lstStyle/>
          <a:p>
            <a:pPr algn="ctr"/>
            <a:r>
              <a:rPr lang="it-IT" sz="2000">
                <a:solidFill>
                  <a:schemeClr val="bg1"/>
                </a:solidFill>
                <a:cs typeface="Courier New" pitchFamily="49" charset="0"/>
              </a:rPr>
              <a:t>Al sommario</a:t>
            </a:r>
          </a:p>
        </p:txBody>
      </p:sp>
      <p:sp>
        <p:nvSpPr>
          <p:cNvPr id="14" name="AutoShape 11">
            <a:hlinkClick r:id="rId4" action="ppaction://hlinksldjump" highlightClick="1"/>
          </p:cNvPr>
          <p:cNvSpPr>
            <a:spLocks noChangeArrowheads="1"/>
          </p:cNvSpPr>
          <p:nvPr/>
        </p:nvSpPr>
        <p:spPr bwMode="auto">
          <a:xfrm>
            <a:off x="7250443" y="363891"/>
            <a:ext cx="1852613" cy="285750"/>
          </a:xfrm>
          <a:prstGeom prst="actionButtonBlank">
            <a:avLst/>
          </a:prstGeom>
          <a:solidFill>
            <a:srgbClr val="CCECFF"/>
          </a:solidFill>
          <a:ln w="0">
            <a:solidFill>
              <a:srgbClr val="000080"/>
            </a:solidFill>
            <a:miter lim="800000"/>
            <a:headEnd/>
            <a:tailEnd/>
          </a:ln>
        </p:spPr>
        <p:txBody>
          <a:bodyPr anchor="ctr"/>
          <a:lstStyle/>
          <a:p>
            <a:pPr algn="r"/>
            <a:r>
              <a:rPr lang="it-IT" sz="1200">
                <a:solidFill>
                  <a:schemeClr val="bg1"/>
                </a:solidFill>
                <a:cs typeface="Courier New" pitchFamily="49" charset="0"/>
              </a:rPr>
              <a:t>Ritorno a Introduzione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24"/>
                                        </p:tgtEl>
                                        <p:attrNameLst>
                                          <p:attrName>style.visibility</p:attrName>
                                        </p:attrNameLst>
                                      </p:cBhvr>
                                      <p:to>
                                        <p:strVal val="visible"/>
                                      </p:to>
                                    </p:set>
                                    <p:animEffect transition="in" filter="wipe(left)">
                                      <p:cBhvr>
                                        <p:cTn id="7" dur="1000"/>
                                        <p:tgtEl>
                                          <p:spTgt spid="389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38934"/>
                                        </p:tgtEl>
                                        <p:attrNameLst>
                                          <p:attrName>style.visibility</p:attrName>
                                        </p:attrNameLst>
                                      </p:cBhvr>
                                      <p:to>
                                        <p:strVal val="visible"/>
                                      </p:to>
                                    </p:set>
                                    <p:animEffect transition="in" filter="strips(upRight)">
                                      <p:cBhvr>
                                        <p:cTn id="12" dur="1000"/>
                                        <p:tgtEl>
                                          <p:spTgt spid="38934"/>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2" fill="hold" grpId="0" nodeType="clickEffect">
                                  <p:stCondLst>
                                    <p:cond delay="0"/>
                                  </p:stCondLst>
                                  <p:childTnLst>
                                    <p:set>
                                      <p:cBhvr>
                                        <p:cTn id="16" dur="1" fill="hold">
                                          <p:stCondLst>
                                            <p:cond delay="0"/>
                                          </p:stCondLst>
                                        </p:cTn>
                                        <p:tgtEl>
                                          <p:spTgt spid="38925"/>
                                        </p:tgtEl>
                                        <p:attrNameLst>
                                          <p:attrName>style.visibility</p:attrName>
                                        </p:attrNameLst>
                                      </p:cBhvr>
                                      <p:to>
                                        <p:strVal val="visible"/>
                                      </p:to>
                                    </p:set>
                                    <p:anim calcmode="lin" valueType="num">
                                      <p:cBhvr additive="base">
                                        <p:cTn id="17" dur="1000" fill="hold"/>
                                        <p:tgtEl>
                                          <p:spTgt spid="38925"/>
                                        </p:tgtEl>
                                        <p:attrNameLst>
                                          <p:attrName>ppt_x</p:attrName>
                                        </p:attrNameLst>
                                      </p:cBhvr>
                                      <p:tavLst>
                                        <p:tav tm="0">
                                          <p:val>
                                            <p:strVal val="1+#ppt_w/2"/>
                                          </p:val>
                                        </p:tav>
                                        <p:tav tm="100000">
                                          <p:val>
                                            <p:strVal val="#ppt_x"/>
                                          </p:val>
                                        </p:tav>
                                      </p:tavLst>
                                    </p:anim>
                                    <p:anim calcmode="lin" valueType="num">
                                      <p:cBhvr additive="base">
                                        <p:cTn id="18" dur="1000" fill="hold"/>
                                        <p:tgtEl>
                                          <p:spTgt spid="3892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grpId="0" nodeType="clickEffect">
                                  <p:stCondLst>
                                    <p:cond delay="0"/>
                                  </p:stCondLst>
                                  <p:childTnLst>
                                    <p:set>
                                      <p:cBhvr>
                                        <p:cTn id="22" dur="1" fill="hold">
                                          <p:stCondLst>
                                            <p:cond delay="0"/>
                                          </p:stCondLst>
                                        </p:cTn>
                                        <p:tgtEl>
                                          <p:spTgt spid="38928"/>
                                        </p:tgtEl>
                                        <p:attrNameLst>
                                          <p:attrName>style.visibility</p:attrName>
                                        </p:attrNameLst>
                                      </p:cBhvr>
                                      <p:to>
                                        <p:strVal val="visible"/>
                                      </p:to>
                                    </p:set>
                                    <p:anim calcmode="lin" valueType="num">
                                      <p:cBhvr additive="base">
                                        <p:cTn id="23" dur="1000" fill="hold"/>
                                        <p:tgtEl>
                                          <p:spTgt spid="38928"/>
                                        </p:tgtEl>
                                        <p:attrNameLst>
                                          <p:attrName>ppt_x</p:attrName>
                                        </p:attrNameLst>
                                      </p:cBhvr>
                                      <p:tavLst>
                                        <p:tav tm="0">
                                          <p:val>
                                            <p:strVal val="1+#ppt_w/2"/>
                                          </p:val>
                                        </p:tav>
                                        <p:tav tm="100000">
                                          <p:val>
                                            <p:strVal val="#ppt_x"/>
                                          </p:val>
                                        </p:tav>
                                      </p:tavLst>
                                    </p:anim>
                                    <p:anim calcmode="lin" valueType="num">
                                      <p:cBhvr additive="base">
                                        <p:cTn id="24" dur="1000" fill="hold"/>
                                        <p:tgtEl>
                                          <p:spTgt spid="3892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2" fill="hold" grpId="0" nodeType="clickEffect">
                                  <p:stCondLst>
                                    <p:cond delay="0"/>
                                  </p:stCondLst>
                                  <p:childTnLst>
                                    <p:set>
                                      <p:cBhvr>
                                        <p:cTn id="28" dur="1" fill="hold">
                                          <p:stCondLst>
                                            <p:cond delay="0"/>
                                          </p:stCondLst>
                                        </p:cTn>
                                        <p:tgtEl>
                                          <p:spTgt spid="38930"/>
                                        </p:tgtEl>
                                        <p:attrNameLst>
                                          <p:attrName>style.visibility</p:attrName>
                                        </p:attrNameLst>
                                      </p:cBhvr>
                                      <p:to>
                                        <p:strVal val="visible"/>
                                      </p:to>
                                    </p:set>
                                    <p:anim calcmode="lin" valueType="num">
                                      <p:cBhvr additive="base">
                                        <p:cTn id="29" dur="1000" fill="hold"/>
                                        <p:tgtEl>
                                          <p:spTgt spid="38930"/>
                                        </p:tgtEl>
                                        <p:attrNameLst>
                                          <p:attrName>ppt_x</p:attrName>
                                        </p:attrNameLst>
                                      </p:cBhvr>
                                      <p:tavLst>
                                        <p:tav tm="0">
                                          <p:val>
                                            <p:strVal val="1+#ppt_w/2"/>
                                          </p:val>
                                        </p:tav>
                                        <p:tav tm="100000">
                                          <p:val>
                                            <p:strVal val="#ppt_x"/>
                                          </p:val>
                                        </p:tav>
                                      </p:tavLst>
                                    </p:anim>
                                    <p:anim calcmode="lin" valueType="num">
                                      <p:cBhvr additive="base">
                                        <p:cTn id="30" dur="1000" fill="hold"/>
                                        <p:tgtEl>
                                          <p:spTgt spid="38930"/>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lide(fromBottom)">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slide(fromBottom)">
                                      <p:cBhvr>
                                        <p:cTn id="4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4" grpId="0"/>
      <p:bldP spid="38925" grpId="0" animBg="1"/>
      <p:bldP spid="38928" grpId="0" animBg="1"/>
      <p:bldP spid="38930" grpId="0" animBg="1"/>
      <p:bldP spid="1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3559" name="Object 7"/>
          <p:cNvGraphicFramePr>
            <a:graphicFrameLocks/>
          </p:cNvGraphicFramePr>
          <p:nvPr>
            <p:extLst>
              <p:ext uri="{D42A27DB-BD31-4B8C-83A1-F6EECF244321}">
                <p14:modId xmlns:p14="http://schemas.microsoft.com/office/powerpoint/2010/main" val="2723894079"/>
              </p:ext>
            </p:extLst>
          </p:nvPr>
        </p:nvGraphicFramePr>
        <p:xfrm>
          <a:off x="3703056" y="1738045"/>
          <a:ext cx="5400000" cy="2952000"/>
        </p:xfrm>
        <a:graphic>
          <a:graphicData uri="http://schemas.openxmlformats.org/presentationml/2006/ole">
            <mc:AlternateContent xmlns:mc="http://schemas.openxmlformats.org/markup-compatibility/2006">
              <mc:Choice xmlns:v="urn:schemas-microsoft-com:vml" Requires="v">
                <p:oleObj spid="_x0000_s7385" r:id="rId3" imgW="3870720" imgH="1935360" progId="">
                  <p:embed/>
                </p:oleObj>
              </mc:Choice>
              <mc:Fallback>
                <p:oleObj r:id="rId3" imgW="3870720" imgH="1935360" progId="">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3056" y="1738045"/>
                        <a:ext cx="5400000" cy="2952000"/>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23574" name="Rectangle 22"/>
          <p:cNvSpPr>
            <a:spLocks noChangeArrowheads="1"/>
          </p:cNvSpPr>
          <p:nvPr/>
        </p:nvSpPr>
        <p:spPr bwMode="auto">
          <a:xfrm>
            <a:off x="6078868" y="5136774"/>
            <a:ext cx="3024188" cy="1260000"/>
          </a:xfrm>
          <a:prstGeom prst="rect">
            <a:avLst/>
          </a:prstGeom>
          <a:solidFill>
            <a:schemeClr val="folHlink"/>
          </a:solidFill>
          <a:ln w="12700">
            <a:solidFill>
              <a:schemeClr val="tx1"/>
            </a:solidFill>
            <a:miter lim="800000"/>
            <a:headEnd type="none" w="sm" len="sm"/>
            <a:tailEnd type="none" w="sm" len="sm"/>
          </a:ln>
        </p:spPr>
        <p:txBody>
          <a:bodyPr wrap="none" anchor="ctr"/>
          <a:lstStyle/>
          <a:p>
            <a:endParaRPr lang="it-IT"/>
          </a:p>
        </p:txBody>
      </p:sp>
      <p:sp>
        <p:nvSpPr>
          <p:cNvPr id="23572" name="Rectangle 20"/>
          <p:cNvSpPr>
            <a:spLocks noChangeArrowheads="1"/>
          </p:cNvSpPr>
          <p:nvPr/>
        </p:nvSpPr>
        <p:spPr bwMode="auto">
          <a:xfrm>
            <a:off x="2995658" y="5136774"/>
            <a:ext cx="2879725" cy="1260000"/>
          </a:xfrm>
          <a:prstGeom prst="rect">
            <a:avLst/>
          </a:prstGeom>
          <a:solidFill>
            <a:schemeClr val="folHlink"/>
          </a:solidFill>
          <a:ln w="12700">
            <a:solidFill>
              <a:schemeClr val="tx1"/>
            </a:solidFill>
            <a:miter lim="800000"/>
            <a:headEnd type="none" w="sm" len="sm"/>
            <a:tailEnd type="none" w="sm" len="sm"/>
          </a:ln>
        </p:spPr>
        <p:txBody>
          <a:bodyPr wrap="none" anchor="ctr"/>
          <a:lstStyle/>
          <a:p>
            <a:endParaRPr lang="it-IT"/>
          </a:p>
        </p:txBody>
      </p:sp>
      <p:sp>
        <p:nvSpPr>
          <p:cNvPr id="23570" name="Rectangle 18"/>
          <p:cNvSpPr>
            <a:spLocks noChangeArrowheads="1"/>
          </p:cNvSpPr>
          <p:nvPr/>
        </p:nvSpPr>
        <p:spPr bwMode="auto">
          <a:xfrm>
            <a:off x="40944" y="5123126"/>
            <a:ext cx="2736850" cy="1260000"/>
          </a:xfrm>
          <a:prstGeom prst="rect">
            <a:avLst/>
          </a:prstGeom>
          <a:solidFill>
            <a:schemeClr val="folHlink"/>
          </a:solidFill>
          <a:ln w="12700">
            <a:solidFill>
              <a:schemeClr val="tx1"/>
            </a:solidFill>
            <a:miter lim="800000"/>
            <a:headEnd type="none" w="sm" len="sm"/>
            <a:tailEnd type="none" w="sm" len="sm"/>
          </a:ln>
        </p:spPr>
        <p:txBody>
          <a:bodyPr wrap="none" anchor="ctr"/>
          <a:lstStyle/>
          <a:p>
            <a:endParaRPr lang="it-IT"/>
          </a:p>
        </p:txBody>
      </p:sp>
      <p:graphicFrame>
        <p:nvGraphicFramePr>
          <p:cNvPr id="23557" name="Object 5"/>
          <p:cNvGraphicFramePr>
            <a:graphicFrameLocks/>
          </p:cNvGraphicFramePr>
          <p:nvPr>
            <p:extLst>
              <p:ext uri="{D42A27DB-BD31-4B8C-83A1-F6EECF244321}">
                <p14:modId xmlns:p14="http://schemas.microsoft.com/office/powerpoint/2010/main" val="3579029327"/>
              </p:ext>
            </p:extLst>
          </p:nvPr>
        </p:nvGraphicFramePr>
        <p:xfrm>
          <a:off x="5958168" y="833165"/>
          <a:ext cx="3144888" cy="828000"/>
        </p:xfrm>
        <a:graphic>
          <a:graphicData uri="http://schemas.openxmlformats.org/presentationml/2006/ole">
            <mc:AlternateContent xmlns:mc="http://schemas.openxmlformats.org/markup-compatibility/2006">
              <mc:Choice xmlns:v="urn:schemas-microsoft-com:vml" Requires="v">
                <p:oleObj spid="_x0000_s7386" name="Equation" r:id="rId5" imgW="1739900" imgH="431800" progId="Equation.3">
                  <p:embed/>
                </p:oleObj>
              </mc:Choice>
              <mc:Fallback>
                <p:oleObj name="Equation" r:id="rId5" imgW="1739900" imgH="4318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58168" y="833165"/>
                        <a:ext cx="3144888" cy="828000"/>
                      </a:xfrm>
                      <a:prstGeom prst="rect">
                        <a:avLst/>
                      </a:prstGeom>
                      <a:solidFill>
                        <a:srgbClr val="FFCC66"/>
                      </a:solidFill>
                    </p:spPr>
                  </p:pic>
                </p:oleObj>
              </mc:Fallback>
            </mc:AlternateContent>
          </a:graphicData>
        </a:graphic>
      </p:graphicFrame>
      <p:sp>
        <p:nvSpPr>
          <p:cNvPr id="23560" name="Text Box 8"/>
          <p:cNvSpPr txBox="1">
            <a:spLocks noChangeArrowheads="1"/>
          </p:cNvSpPr>
          <p:nvPr/>
        </p:nvSpPr>
        <p:spPr bwMode="auto">
          <a:xfrm>
            <a:off x="40944" y="830947"/>
            <a:ext cx="5868000" cy="828000"/>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dirty="0"/>
              <a:t>Se analizziamo il segmento XY si nota che il punto C, che si muove tra questi due estremi, per ogni posizione, determina le proiezioni di un punto C(C’=x, C’’=y) </a:t>
            </a:r>
          </a:p>
        </p:txBody>
      </p:sp>
      <p:sp>
        <p:nvSpPr>
          <p:cNvPr id="23562" name="Text Box 10"/>
          <p:cNvSpPr txBox="1">
            <a:spLocks noChangeArrowheads="1"/>
          </p:cNvSpPr>
          <p:nvPr/>
        </p:nvSpPr>
        <p:spPr bwMode="auto">
          <a:xfrm>
            <a:off x="40944" y="1725041"/>
            <a:ext cx="3600450" cy="2970044"/>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1700" dirty="0"/>
              <a:t>Le proiezioni sono caratterizzate, entrambe, da valori numerici diversi da zero con C’ positivo e C’’ positivo; pertanto il punto C si muove all’interno del I diedro definendo il segmento XY che ha per estremi le tracce della retta  T</a:t>
            </a:r>
            <a:r>
              <a:rPr lang="it-IT" sz="1700" baseline="-25000" dirty="0"/>
              <a:t>1</a:t>
            </a:r>
            <a:r>
              <a:rPr lang="it-IT" sz="1700" dirty="0"/>
              <a:t>r e T</a:t>
            </a:r>
            <a:r>
              <a:rPr lang="it-IT" sz="1700" baseline="-25000" dirty="0"/>
              <a:t>2</a:t>
            </a:r>
            <a:r>
              <a:rPr lang="it-IT" sz="1700" dirty="0"/>
              <a:t>r . Il punto C si muove, quindi, tra due estremi di cui uno ha quota nulla T</a:t>
            </a:r>
            <a:r>
              <a:rPr lang="it-IT" sz="1700" baseline="-25000" dirty="0"/>
              <a:t>1</a:t>
            </a:r>
            <a:r>
              <a:rPr lang="it-IT" sz="1700" dirty="0"/>
              <a:t>r e l’altro aggetto nullo T</a:t>
            </a:r>
            <a:r>
              <a:rPr lang="it-IT" sz="1700" baseline="-25000" dirty="0"/>
              <a:t>2</a:t>
            </a:r>
            <a:r>
              <a:rPr lang="it-IT" sz="1700" dirty="0"/>
              <a:t>r </a:t>
            </a:r>
          </a:p>
        </p:txBody>
      </p:sp>
      <p:sp>
        <p:nvSpPr>
          <p:cNvPr id="23563" name="Text Box 11"/>
          <p:cNvSpPr txBox="1">
            <a:spLocks noChangeArrowheads="1"/>
          </p:cNvSpPr>
          <p:nvPr/>
        </p:nvSpPr>
        <p:spPr bwMode="auto">
          <a:xfrm>
            <a:off x="36000" y="4745301"/>
            <a:ext cx="9072000" cy="338554"/>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dirty="0"/>
              <a:t>Pertanto le tre formalizzazioni di cui sopra si trasformano</a:t>
            </a:r>
            <a:r>
              <a:rPr lang="it-IT" sz="1400" dirty="0"/>
              <a:t> </a:t>
            </a:r>
          </a:p>
        </p:txBody>
      </p:sp>
      <p:sp>
        <p:nvSpPr>
          <p:cNvPr id="7182" name="Rectangle 13"/>
          <p:cNvSpPr>
            <a:spLocks noChangeArrowheads="1"/>
          </p:cNvSpPr>
          <p:nvPr/>
        </p:nvSpPr>
        <p:spPr bwMode="auto">
          <a:xfrm>
            <a:off x="0" y="3224213"/>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3564" name="Object 12"/>
          <p:cNvGraphicFramePr>
            <a:graphicFrameLocks noChangeAspect="1"/>
          </p:cNvGraphicFramePr>
          <p:nvPr>
            <p:extLst>
              <p:ext uri="{D42A27DB-BD31-4B8C-83A1-F6EECF244321}">
                <p14:modId xmlns:p14="http://schemas.microsoft.com/office/powerpoint/2010/main" val="3277620475"/>
              </p:ext>
            </p:extLst>
          </p:nvPr>
        </p:nvGraphicFramePr>
        <p:xfrm>
          <a:off x="56556" y="5136774"/>
          <a:ext cx="2736850" cy="701675"/>
        </p:xfrm>
        <a:graphic>
          <a:graphicData uri="http://schemas.openxmlformats.org/presentationml/2006/ole">
            <mc:AlternateContent xmlns:mc="http://schemas.openxmlformats.org/markup-compatibility/2006">
              <mc:Choice xmlns:v="urn:schemas-microsoft-com:vml" Requires="v">
                <p:oleObj spid="_x0000_s7387" name="Equation" r:id="rId7" imgW="1943100" imgH="457200" progId="Equation.3">
                  <p:embed/>
                </p:oleObj>
              </mc:Choice>
              <mc:Fallback>
                <p:oleObj name="Equation" r:id="rId7" imgW="1943100" imgH="45720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56" y="5136774"/>
                        <a:ext cx="2736850" cy="701675"/>
                      </a:xfrm>
                      <a:prstGeom prst="rect">
                        <a:avLst/>
                      </a:prstGeom>
                      <a:solidFill>
                        <a:srgbClr val="FFCC66"/>
                      </a:solidFill>
                    </p:spPr>
                  </p:pic>
                </p:oleObj>
              </mc:Fallback>
            </mc:AlternateContent>
          </a:graphicData>
        </a:graphic>
      </p:graphicFrame>
      <p:graphicFrame>
        <p:nvGraphicFramePr>
          <p:cNvPr id="23566" name="Object 14"/>
          <p:cNvGraphicFramePr>
            <a:graphicFrameLocks noChangeAspect="1"/>
          </p:cNvGraphicFramePr>
          <p:nvPr>
            <p:extLst>
              <p:ext uri="{D42A27DB-BD31-4B8C-83A1-F6EECF244321}">
                <p14:modId xmlns:p14="http://schemas.microsoft.com/office/powerpoint/2010/main" val="3529880927"/>
              </p:ext>
            </p:extLst>
          </p:nvPr>
        </p:nvGraphicFramePr>
        <p:xfrm>
          <a:off x="2987675" y="5123126"/>
          <a:ext cx="2879725" cy="720725"/>
        </p:xfrm>
        <a:graphic>
          <a:graphicData uri="http://schemas.openxmlformats.org/presentationml/2006/ole">
            <mc:AlternateContent xmlns:mc="http://schemas.openxmlformats.org/markup-compatibility/2006">
              <mc:Choice xmlns:v="urn:schemas-microsoft-com:vml" Requires="v">
                <p:oleObj spid="_x0000_s7388" name="Equation" r:id="rId9" imgW="1917700" imgH="457200" progId="Equation.3">
                  <p:embed/>
                </p:oleObj>
              </mc:Choice>
              <mc:Fallback>
                <p:oleObj name="Equation" r:id="rId9" imgW="1917700" imgH="45720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7675" y="5123126"/>
                        <a:ext cx="2879725" cy="720725"/>
                      </a:xfrm>
                      <a:prstGeom prst="rect">
                        <a:avLst/>
                      </a:prstGeom>
                      <a:solidFill>
                        <a:srgbClr val="FFCC66"/>
                      </a:solidFill>
                    </p:spPr>
                  </p:pic>
                </p:oleObj>
              </mc:Fallback>
            </mc:AlternateContent>
          </a:graphicData>
        </a:graphic>
      </p:graphicFrame>
      <p:sp>
        <p:nvSpPr>
          <p:cNvPr id="7183" name="Rectangle 17"/>
          <p:cNvSpPr>
            <a:spLocks noChangeArrowheads="1"/>
          </p:cNvSpPr>
          <p:nvPr/>
        </p:nvSpPr>
        <p:spPr bwMode="auto">
          <a:xfrm>
            <a:off x="0" y="3190875"/>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3568" name="Object 16"/>
          <p:cNvGraphicFramePr>
            <a:graphicFrameLocks noChangeAspect="1"/>
          </p:cNvGraphicFramePr>
          <p:nvPr>
            <p:extLst>
              <p:ext uri="{D42A27DB-BD31-4B8C-83A1-F6EECF244321}">
                <p14:modId xmlns:p14="http://schemas.microsoft.com/office/powerpoint/2010/main" val="839352328"/>
              </p:ext>
            </p:extLst>
          </p:nvPr>
        </p:nvGraphicFramePr>
        <p:xfrm>
          <a:off x="6078868" y="5136774"/>
          <a:ext cx="3024188" cy="720725"/>
        </p:xfrm>
        <a:graphic>
          <a:graphicData uri="http://schemas.openxmlformats.org/presentationml/2006/ole">
            <mc:AlternateContent xmlns:mc="http://schemas.openxmlformats.org/markup-compatibility/2006">
              <mc:Choice xmlns:v="urn:schemas-microsoft-com:vml" Requires="v">
                <p:oleObj spid="_x0000_s7389" name="Equation" r:id="rId11" imgW="2133600" imgH="469900" progId="Equation.3">
                  <p:embed/>
                </p:oleObj>
              </mc:Choice>
              <mc:Fallback>
                <p:oleObj name="Equation" r:id="rId11" imgW="2133600" imgH="469900"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78868" y="5136774"/>
                        <a:ext cx="3024188" cy="720725"/>
                      </a:xfrm>
                      <a:prstGeom prst="rect">
                        <a:avLst/>
                      </a:prstGeom>
                      <a:solidFill>
                        <a:schemeClr val="accent2"/>
                      </a:solidFill>
                    </p:spPr>
                  </p:pic>
                </p:oleObj>
              </mc:Fallback>
            </mc:AlternateContent>
          </a:graphicData>
        </a:graphic>
      </p:graphicFrame>
      <p:sp>
        <p:nvSpPr>
          <p:cNvPr id="23571" name="Text Box 19"/>
          <p:cNvSpPr txBox="1">
            <a:spLocks noChangeArrowheads="1"/>
          </p:cNvSpPr>
          <p:nvPr/>
        </p:nvSpPr>
        <p:spPr bwMode="auto">
          <a:xfrm>
            <a:off x="40943" y="5860697"/>
            <a:ext cx="2736000" cy="540000"/>
          </a:xfrm>
          <a:prstGeom prst="rect">
            <a:avLst/>
          </a:prstGeom>
          <a:noFill/>
          <a:ln w="12700">
            <a:noFill/>
            <a:miter lim="800000"/>
            <a:headEnd type="none" w="sm" len="sm"/>
            <a:tailEnd type="none" w="sm" len="sm"/>
          </a:ln>
        </p:spPr>
        <p:txBody>
          <a:bodyPr>
            <a:spAutoFit/>
          </a:bodyPr>
          <a:lstStyle/>
          <a:p>
            <a:pPr algn="ctr">
              <a:spcBef>
                <a:spcPct val="50000"/>
              </a:spcBef>
            </a:pPr>
            <a:r>
              <a:rPr lang="it-IT" b="1" dirty="0"/>
              <a:t>Semiretta nel quarto diedro</a:t>
            </a:r>
          </a:p>
        </p:txBody>
      </p:sp>
      <p:sp>
        <p:nvSpPr>
          <p:cNvPr id="23573" name="Text Box 21"/>
          <p:cNvSpPr txBox="1">
            <a:spLocks noChangeArrowheads="1"/>
          </p:cNvSpPr>
          <p:nvPr/>
        </p:nvSpPr>
        <p:spPr bwMode="auto">
          <a:xfrm>
            <a:off x="3018169" y="5860697"/>
            <a:ext cx="2844000" cy="540000"/>
          </a:xfrm>
          <a:prstGeom prst="rect">
            <a:avLst/>
          </a:prstGeom>
          <a:noFill/>
          <a:ln w="12700">
            <a:noFill/>
            <a:miter lim="800000"/>
            <a:headEnd type="none" w="sm" len="sm"/>
            <a:tailEnd type="none" w="sm" len="sm"/>
          </a:ln>
        </p:spPr>
        <p:txBody>
          <a:bodyPr>
            <a:spAutoFit/>
          </a:bodyPr>
          <a:lstStyle/>
          <a:p>
            <a:pPr algn="ctr">
              <a:spcBef>
                <a:spcPct val="50000"/>
              </a:spcBef>
            </a:pPr>
            <a:r>
              <a:rPr lang="it-IT" b="1" dirty="0"/>
              <a:t>Semiretta nel secondo diedro</a:t>
            </a:r>
          </a:p>
        </p:txBody>
      </p:sp>
      <p:sp>
        <p:nvSpPr>
          <p:cNvPr id="23575" name="Text Box 23"/>
          <p:cNvSpPr txBox="1">
            <a:spLocks noChangeArrowheads="1"/>
          </p:cNvSpPr>
          <p:nvPr/>
        </p:nvSpPr>
        <p:spPr bwMode="auto">
          <a:xfrm>
            <a:off x="6098912" y="5830203"/>
            <a:ext cx="2988000" cy="540000"/>
          </a:xfrm>
          <a:prstGeom prst="rect">
            <a:avLst/>
          </a:prstGeom>
          <a:noFill/>
          <a:ln w="12700">
            <a:noFill/>
            <a:miter lim="800000"/>
            <a:headEnd type="none" w="sm" len="sm"/>
            <a:tailEnd type="none" w="sm" len="sm"/>
          </a:ln>
        </p:spPr>
        <p:txBody>
          <a:bodyPr>
            <a:spAutoFit/>
          </a:bodyPr>
          <a:lstStyle/>
          <a:p>
            <a:pPr algn="ctr">
              <a:spcBef>
                <a:spcPct val="50000"/>
              </a:spcBef>
            </a:pPr>
            <a:r>
              <a:rPr lang="it-IT" sz="1800" b="1" dirty="0">
                <a:solidFill>
                  <a:schemeClr val="accent2"/>
                </a:solidFill>
              </a:rPr>
              <a:t>Segmento nel primo diedro</a:t>
            </a:r>
          </a:p>
        </p:txBody>
      </p:sp>
      <p:sp>
        <p:nvSpPr>
          <p:cNvPr id="23576" name="Text Box 24"/>
          <p:cNvSpPr txBox="1">
            <a:spLocks noChangeArrowheads="1"/>
          </p:cNvSpPr>
          <p:nvPr/>
        </p:nvSpPr>
        <p:spPr bwMode="auto">
          <a:xfrm>
            <a:off x="36000" y="6453210"/>
            <a:ext cx="9072000" cy="336550"/>
          </a:xfrm>
          <a:prstGeom prst="rect">
            <a:avLst/>
          </a:prstGeom>
          <a:solidFill>
            <a:srgbClr val="FFCC66"/>
          </a:solidFill>
          <a:ln w="12700">
            <a:noFill/>
            <a:miter lim="800000"/>
            <a:headEnd type="none" w="sm" len="sm"/>
            <a:tailEnd type="none" w="sm" len="sm"/>
          </a:ln>
        </p:spPr>
        <p:txBody>
          <a:bodyPr>
            <a:spAutoFit/>
          </a:bodyPr>
          <a:lstStyle/>
          <a:p>
            <a:pPr algn="ctr">
              <a:spcBef>
                <a:spcPct val="50000"/>
              </a:spcBef>
            </a:pPr>
            <a:r>
              <a:rPr lang="it-IT">
                <a:solidFill>
                  <a:schemeClr val="bg1"/>
                </a:solidFill>
              </a:rPr>
              <a:t>Le tre partizioni, riguardate assieme, ricostituiscono l’unitarietà della retta r </a:t>
            </a:r>
          </a:p>
        </p:txBody>
      </p:sp>
      <p:sp>
        <p:nvSpPr>
          <p:cNvPr id="7188" name="Text Box 25"/>
          <p:cNvSpPr txBox="1">
            <a:spLocks noChangeArrowheads="1"/>
          </p:cNvSpPr>
          <p:nvPr/>
        </p:nvSpPr>
        <p:spPr bwMode="auto">
          <a:xfrm>
            <a:off x="0" y="0"/>
            <a:ext cx="8964613" cy="336550"/>
          </a:xfrm>
          <a:prstGeom prst="rect">
            <a:avLst/>
          </a:prstGeom>
          <a:noFill/>
          <a:ln w="12700">
            <a:noFill/>
            <a:miter lim="800000"/>
            <a:headEnd type="none" w="sm" len="sm"/>
            <a:tailEnd type="none" w="sm" len="sm"/>
          </a:ln>
        </p:spPr>
        <p:txBody>
          <a:bodyPr>
            <a:spAutoFit/>
          </a:bodyPr>
          <a:lstStyle/>
          <a:p>
            <a:pPr>
              <a:spcBef>
                <a:spcPct val="50000"/>
              </a:spcBef>
            </a:pPr>
            <a:endParaRPr lang="it-IT"/>
          </a:p>
        </p:txBody>
      </p:sp>
      <p:sp>
        <p:nvSpPr>
          <p:cNvPr id="23581" name="Rectangle 29"/>
          <p:cNvSpPr>
            <a:spLocks noGrp="1" noChangeArrowheads="1"/>
          </p:cNvSpPr>
          <p:nvPr>
            <p:ph type="title"/>
          </p:nvPr>
        </p:nvSpPr>
        <p:spPr>
          <a:xfrm>
            <a:off x="36000" y="40944"/>
            <a:ext cx="9072000" cy="720000"/>
          </a:xfrm>
          <a:ln>
            <a:solidFill>
              <a:schemeClr val="tx2"/>
            </a:solidFill>
          </a:ln>
        </p:spPr>
        <p:txBody>
          <a:bodyPr/>
          <a:lstStyle/>
          <a:p>
            <a:pPr algn="ctr" eaLnBrk="1" hangingPunct="1">
              <a:defRPr/>
            </a:pPr>
            <a:r>
              <a:rPr lang="it-IT" sz="2000">
                <a:solidFill>
                  <a:schemeClr val="tx1"/>
                </a:solidFill>
                <a:latin typeface="Comic Sans MS" pitchFamily="66" charset="0"/>
              </a:rPr>
              <a:t>Nomenclatura, caratterizzazione geometrica degli elementi grafici e relative definizioni (5)</a:t>
            </a:r>
          </a:p>
        </p:txBody>
      </p:sp>
      <p:sp>
        <p:nvSpPr>
          <p:cNvPr id="7190" name="Rectangle 32"/>
          <p:cNvSpPr>
            <a:spLocks noChangeArrowheads="1"/>
          </p:cNvSpPr>
          <p:nvPr/>
        </p:nvSpPr>
        <p:spPr bwMode="auto">
          <a:xfrm>
            <a:off x="7212013" y="1952625"/>
            <a:ext cx="1081087" cy="1474788"/>
          </a:xfrm>
          <a:prstGeom prst="rect">
            <a:avLst/>
          </a:prstGeom>
          <a:noFill/>
          <a:ln w="12700">
            <a:noFill/>
            <a:miter lim="800000"/>
            <a:headEnd type="none" w="sm" len="sm"/>
            <a:tailEnd type="none" w="sm" len="sm"/>
          </a:ln>
        </p:spPr>
        <p:txBody>
          <a:bodyPr wrap="none" anchor="ctr"/>
          <a:lstStyle/>
          <a:p>
            <a:endParaRPr lang="it-IT"/>
          </a:p>
        </p:txBody>
      </p:sp>
      <p:sp>
        <p:nvSpPr>
          <p:cNvPr id="7191" name="Rectangle 33"/>
          <p:cNvSpPr>
            <a:spLocks noChangeArrowheads="1"/>
          </p:cNvSpPr>
          <p:nvPr/>
        </p:nvSpPr>
        <p:spPr bwMode="auto">
          <a:xfrm>
            <a:off x="7197725" y="2644775"/>
            <a:ext cx="1008063" cy="800100"/>
          </a:xfrm>
          <a:prstGeom prst="rect">
            <a:avLst/>
          </a:prstGeom>
          <a:noFill/>
          <a:ln w="12700">
            <a:noFill/>
            <a:miter lim="800000"/>
            <a:headEnd type="none" w="sm" len="sm"/>
            <a:tailEnd type="none" w="sm" len="sm"/>
          </a:ln>
        </p:spPr>
        <p:txBody>
          <a:bodyPr wrap="none" anchor="ctr"/>
          <a:lstStyle/>
          <a:p>
            <a:endParaRPr lang="it-IT"/>
          </a:p>
        </p:txBody>
      </p:sp>
      <p:sp>
        <p:nvSpPr>
          <p:cNvPr id="64859" name="Oval 2395"/>
          <p:cNvSpPr>
            <a:spLocks noChangeArrowheads="1"/>
          </p:cNvSpPr>
          <p:nvPr/>
        </p:nvSpPr>
        <p:spPr bwMode="auto">
          <a:xfrm>
            <a:off x="218367" y="3481520"/>
            <a:ext cx="503238" cy="503237"/>
          </a:xfrm>
          <a:prstGeom prst="ellipse">
            <a:avLst/>
          </a:prstGeom>
          <a:solidFill>
            <a:schemeClr val="accent2">
              <a:alpha val="50195"/>
            </a:schemeClr>
          </a:solidFill>
          <a:ln w="12700">
            <a:solidFill>
              <a:schemeClr val="tx1"/>
            </a:solidFill>
            <a:round/>
            <a:headEnd type="none" w="sm" len="sm"/>
            <a:tailEnd type="none" w="sm" len="sm"/>
          </a:ln>
        </p:spPr>
        <p:txBody>
          <a:bodyPr wrap="none" anchor="ctr"/>
          <a:lstStyle/>
          <a:p>
            <a:endParaRPr lang="it-IT"/>
          </a:p>
        </p:txBody>
      </p:sp>
      <p:sp>
        <p:nvSpPr>
          <p:cNvPr id="64860" name="Oval 2396"/>
          <p:cNvSpPr>
            <a:spLocks noChangeArrowheads="1"/>
          </p:cNvSpPr>
          <p:nvPr/>
        </p:nvSpPr>
        <p:spPr bwMode="auto">
          <a:xfrm>
            <a:off x="803403" y="3456643"/>
            <a:ext cx="503237" cy="503237"/>
          </a:xfrm>
          <a:prstGeom prst="ellipse">
            <a:avLst/>
          </a:prstGeom>
          <a:solidFill>
            <a:schemeClr val="accent2">
              <a:alpha val="50195"/>
            </a:schemeClr>
          </a:solidFill>
          <a:ln w="12700">
            <a:solidFill>
              <a:schemeClr val="tx1"/>
            </a:solidFill>
            <a:round/>
            <a:headEnd type="none" w="sm" len="sm"/>
            <a:tailEnd type="none" w="sm" len="sm"/>
          </a:ln>
        </p:spPr>
        <p:txBody>
          <a:bodyPr wrap="none" anchor="ctr"/>
          <a:lstStyle/>
          <a:p>
            <a:endParaRPr lang="it-IT"/>
          </a:p>
        </p:txBody>
      </p:sp>
      <p:sp>
        <p:nvSpPr>
          <p:cNvPr id="64861" name="Oval 2397"/>
          <p:cNvSpPr>
            <a:spLocks noChangeArrowheads="1"/>
          </p:cNvSpPr>
          <p:nvPr/>
        </p:nvSpPr>
        <p:spPr bwMode="auto">
          <a:xfrm>
            <a:off x="6997065" y="2378075"/>
            <a:ext cx="503238" cy="503238"/>
          </a:xfrm>
          <a:prstGeom prst="ellipse">
            <a:avLst/>
          </a:prstGeom>
          <a:solidFill>
            <a:schemeClr val="accent2">
              <a:alpha val="50195"/>
            </a:schemeClr>
          </a:solidFill>
          <a:ln w="12700">
            <a:solidFill>
              <a:schemeClr val="tx1"/>
            </a:solidFill>
            <a:round/>
            <a:headEnd type="none" w="sm" len="sm"/>
            <a:tailEnd type="none" w="sm" len="sm"/>
          </a:ln>
        </p:spPr>
        <p:txBody>
          <a:bodyPr wrap="none" anchor="ctr"/>
          <a:lstStyle/>
          <a:p>
            <a:endParaRPr lang="it-IT"/>
          </a:p>
        </p:txBody>
      </p:sp>
      <p:sp>
        <p:nvSpPr>
          <p:cNvPr id="64862" name="Oval 2398"/>
          <p:cNvSpPr>
            <a:spLocks noChangeArrowheads="1"/>
          </p:cNvSpPr>
          <p:nvPr/>
        </p:nvSpPr>
        <p:spPr bwMode="auto">
          <a:xfrm>
            <a:off x="7967980" y="3155950"/>
            <a:ext cx="503238" cy="503238"/>
          </a:xfrm>
          <a:prstGeom prst="ellipse">
            <a:avLst/>
          </a:prstGeom>
          <a:solidFill>
            <a:schemeClr val="accent2">
              <a:alpha val="50195"/>
            </a:schemeClr>
          </a:solidFill>
          <a:ln w="12700">
            <a:solidFill>
              <a:schemeClr val="tx1"/>
            </a:solidFill>
            <a:round/>
            <a:headEnd type="none" w="sm" len="sm"/>
            <a:tailEnd type="none" w="sm" len="sm"/>
          </a:ln>
        </p:spPr>
        <p:txBody>
          <a:bodyPr wrap="none" anchor="ctr"/>
          <a:lstStyle/>
          <a:p>
            <a:endParaRPr lang="it-IT"/>
          </a:p>
        </p:txBody>
      </p:sp>
      <p:cxnSp>
        <p:nvCxnSpPr>
          <p:cNvPr id="64863" name="AutoShape 2399"/>
          <p:cNvCxnSpPr>
            <a:cxnSpLocks noChangeShapeType="1"/>
            <a:stCxn id="64859" idx="4"/>
            <a:endCxn id="64862" idx="4"/>
          </p:cNvCxnSpPr>
          <p:nvPr/>
        </p:nvCxnSpPr>
        <p:spPr bwMode="auto">
          <a:xfrm rot="5400000" flipH="1" flipV="1">
            <a:off x="4182007" y="-52834"/>
            <a:ext cx="325569" cy="7749613"/>
          </a:xfrm>
          <a:prstGeom prst="curvedConnector3">
            <a:avLst>
              <a:gd name="adj1" fmla="val -70216"/>
            </a:avLst>
          </a:prstGeom>
          <a:noFill/>
          <a:ln w="12700">
            <a:solidFill>
              <a:schemeClr val="tx1"/>
            </a:solidFill>
            <a:round/>
            <a:headEnd type="none" w="lg" len="lg"/>
            <a:tailEnd type="stealth" w="lg" len="lg"/>
          </a:ln>
        </p:spPr>
      </p:cxnSp>
      <p:sp>
        <p:nvSpPr>
          <p:cNvPr id="64865" name="Oval 2401"/>
          <p:cNvSpPr>
            <a:spLocks noChangeArrowheads="1"/>
          </p:cNvSpPr>
          <p:nvPr/>
        </p:nvSpPr>
        <p:spPr bwMode="auto">
          <a:xfrm>
            <a:off x="2299463" y="1293903"/>
            <a:ext cx="1350962" cy="40957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4866" name="Oval 2402"/>
          <p:cNvSpPr>
            <a:spLocks noChangeArrowheads="1"/>
          </p:cNvSpPr>
          <p:nvPr/>
        </p:nvSpPr>
        <p:spPr bwMode="auto">
          <a:xfrm>
            <a:off x="7502525" y="2824163"/>
            <a:ext cx="265113"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4867" name="Oval 2403"/>
          <p:cNvSpPr>
            <a:spLocks noChangeArrowheads="1"/>
          </p:cNvSpPr>
          <p:nvPr/>
        </p:nvSpPr>
        <p:spPr bwMode="auto">
          <a:xfrm>
            <a:off x="7137379" y="2778180"/>
            <a:ext cx="265112"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4868" name="Oval 2404"/>
          <p:cNvSpPr>
            <a:spLocks noChangeArrowheads="1"/>
          </p:cNvSpPr>
          <p:nvPr/>
        </p:nvSpPr>
        <p:spPr bwMode="auto">
          <a:xfrm>
            <a:off x="7535048" y="3309123"/>
            <a:ext cx="265112"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64869" name="AutoShape 2405"/>
          <p:cNvCxnSpPr>
            <a:cxnSpLocks noChangeShapeType="1"/>
            <a:stCxn id="64865" idx="6"/>
            <a:endCxn id="64867" idx="2"/>
          </p:cNvCxnSpPr>
          <p:nvPr/>
        </p:nvCxnSpPr>
        <p:spPr bwMode="auto">
          <a:xfrm>
            <a:off x="3650425" y="1498691"/>
            <a:ext cx="3486954" cy="1412046"/>
          </a:xfrm>
          <a:prstGeom prst="curvedConnector3">
            <a:avLst>
              <a:gd name="adj1" fmla="val 50000"/>
            </a:avLst>
          </a:prstGeom>
          <a:noFill/>
          <a:ln w="12700">
            <a:solidFill>
              <a:schemeClr val="tx1"/>
            </a:solidFill>
            <a:round/>
            <a:headEnd type="none" w="lg" len="lg"/>
            <a:tailEnd type="stealth" w="lg" len="lg"/>
          </a:ln>
        </p:spPr>
      </p:cxnSp>
      <p:cxnSp>
        <p:nvCxnSpPr>
          <p:cNvPr id="64870" name="AutoShape 2406"/>
          <p:cNvCxnSpPr>
            <a:cxnSpLocks noChangeShapeType="1"/>
            <a:stCxn id="64865" idx="6"/>
            <a:endCxn id="64866" idx="0"/>
          </p:cNvCxnSpPr>
          <p:nvPr/>
        </p:nvCxnSpPr>
        <p:spPr bwMode="auto">
          <a:xfrm>
            <a:off x="3650425" y="1498691"/>
            <a:ext cx="3984657" cy="1325472"/>
          </a:xfrm>
          <a:prstGeom prst="curvedConnector2">
            <a:avLst/>
          </a:prstGeom>
          <a:noFill/>
          <a:ln w="12700">
            <a:solidFill>
              <a:schemeClr val="tx1"/>
            </a:solidFill>
            <a:round/>
            <a:headEnd type="none" w="lg" len="lg"/>
            <a:tailEnd type="stealth" w="lg" len="lg"/>
          </a:ln>
        </p:spPr>
      </p:cxnSp>
      <p:cxnSp>
        <p:nvCxnSpPr>
          <p:cNvPr id="64871" name="AutoShape 2407"/>
          <p:cNvCxnSpPr>
            <a:cxnSpLocks noChangeShapeType="1"/>
            <a:stCxn id="64865" idx="6"/>
            <a:endCxn id="64868" idx="2"/>
          </p:cNvCxnSpPr>
          <p:nvPr/>
        </p:nvCxnSpPr>
        <p:spPr bwMode="auto">
          <a:xfrm>
            <a:off x="3650425" y="1498691"/>
            <a:ext cx="3884623" cy="1942988"/>
          </a:xfrm>
          <a:prstGeom prst="curvedConnector3">
            <a:avLst>
              <a:gd name="adj1" fmla="val 39168"/>
            </a:avLst>
          </a:prstGeom>
          <a:noFill/>
          <a:ln w="12700">
            <a:solidFill>
              <a:schemeClr val="tx1"/>
            </a:solidFill>
            <a:round/>
            <a:headEnd type="none" w="lg" len="lg"/>
            <a:tailEnd type="stealth" w="lg" len="lg"/>
          </a:ln>
        </p:spPr>
      </p:cxnSp>
      <p:sp>
        <p:nvSpPr>
          <p:cNvPr id="64872" name="AutoShape 2408">
            <a:hlinkClick r:id="" action="ppaction://hlinkshowjump?jump=nextslide" highlightClick="1"/>
          </p:cNvPr>
          <p:cNvSpPr>
            <a:spLocks noChangeArrowheads="1"/>
          </p:cNvSpPr>
          <p:nvPr/>
        </p:nvSpPr>
        <p:spPr bwMode="auto">
          <a:xfrm>
            <a:off x="8430528" y="429287"/>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cxnSp>
        <p:nvCxnSpPr>
          <p:cNvPr id="20" name="Connettore 2 19">
            <a:extLst>
              <a:ext uri="{FF2B5EF4-FFF2-40B4-BE49-F238E27FC236}">
                <a16:creationId xmlns:a16="http://schemas.microsoft.com/office/drawing/2014/main" id="{4C81978D-7BE3-463D-B215-2E6977FBA709}"/>
              </a:ext>
            </a:extLst>
          </p:cNvPr>
          <p:cNvCxnSpPr>
            <a:cxnSpLocks/>
            <a:endCxn id="64861" idx="4"/>
          </p:cNvCxnSpPr>
          <p:nvPr/>
        </p:nvCxnSpPr>
        <p:spPr bwMode="auto">
          <a:xfrm flipH="1" flipV="1">
            <a:off x="7248684" y="2881313"/>
            <a:ext cx="342278" cy="2255464"/>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24" name="Connettore 2 23">
            <a:extLst>
              <a:ext uri="{FF2B5EF4-FFF2-40B4-BE49-F238E27FC236}">
                <a16:creationId xmlns:a16="http://schemas.microsoft.com/office/drawing/2014/main" id="{77BA1BE4-38D7-424D-84CB-63A8EC4E9697}"/>
              </a:ext>
            </a:extLst>
          </p:cNvPr>
          <p:cNvCxnSpPr>
            <a:cxnSpLocks/>
            <a:endCxn id="64862" idx="3"/>
          </p:cNvCxnSpPr>
          <p:nvPr/>
        </p:nvCxnSpPr>
        <p:spPr bwMode="auto">
          <a:xfrm flipV="1">
            <a:off x="7590962" y="3585491"/>
            <a:ext cx="450715" cy="1551284"/>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3" name="Connettore 2 2">
            <a:extLst>
              <a:ext uri="{FF2B5EF4-FFF2-40B4-BE49-F238E27FC236}">
                <a16:creationId xmlns:a16="http://schemas.microsoft.com/office/drawing/2014/main" id="{300AF010-40B4-4A15-ACDC-FDCC780FDC90}"/>
              </a:ext>
            </a:extLst>
          </p:cNvPr>
          <p:cNvCxnSpPr>
            <a:stCxn id="64860" idx="6"/>
          </p:cNvCxnSpPr>
          <p:nvPr/>
        </p:nvCxnSpPr>
        <p:spPr bwMode="auto">
          <a:xfrm flipV="1">
            <a:off x="1306640" y="2644775"/>
            <a:ext cx="5690425" cy="1063487"/>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 calcmode="lin" valueType="num">
                                      <p:cBhvr additive="base">
                                        <p:cTn id="7" dur="1000" fill="hold"/>
                                        <p:tgtEl>
                                          <p:spTgt spid="23560"/>
                                        </p:tgtEl>
                                        <p:attrNameLst>
                                          <p:attrName>ppt_x</p:attrName>
                                        </p:attrNameLst>
                                      </p:cBhvr>
                                      <p:tavLst>
                                        <p:tav tm="0">
                                          <p:val>
                                            <p:strVal val="0-#ppt_w/2"/>
                                          </p:val>
                                        </p:tav>
                                        <p:tav tm="100000">
                                          <p:val>
                                            <p:strVal val="#ppt_x"/>
                                          </p:val>
                                        </p:tav>
                                      </p:tavLst>
                                    </p:anim>
                                    <p:anim calcmode="lin" valueType="num">
                                      <p:cBhvr additive="base">
                                        <p:cTn id="8" dur="1000" fill="hold"/>
                                        <p:tgtEl>
                                          <p:spTgt spid="2356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3557"/>
                                        </p:tgtEl>
                                        <p:attrNameLst>
                                          <p:attrName>style.visibility</p:attrName>
                                        </p:attrNameLst>
                                      </p:cBhvr>
                                      <p:to>
                                        <p:strVal val="visible"/>
                                      </p:to>
                                    </p:set>
                                    <p:anim calcmode="lin" valueType="num">
                                      <p:cBhvr additive="base">
                                        <p:cTn id="13" dur="1000" fill="hold"/>
                                        <p:tgtEl>
                                          <p:spTgt spid="23557"/>
                                        </p:tgtEl>
                                        <p:attrNameLst>
                                          <p:attrName>ppt_x</p:attrName>
                                        </p:attrNameLst>
                                      </p:cBhvr>
                                      <p:tavLst>
                                        <p:tav tm="0">
                                          <p:val>
                                            <p:strVal val="1+#ppt_w/2"/>
                                          </p:val>
                                        </p:tav>
                                        <p:tav tm="100000">
                                          <p:val>
                                            <p:strVal val="#ppt_x"/>
                                          </p:val>
                                        </p:tav>
                                      </p:tavLst>
                                    </p:anim>
                                    <p:anim calcmode="lin" valueType="num">
                                      <p:cBhvr additive="base">
                                        <p:cTn id="14" dur="1000" fill="hold"/>
                                        <p:tgtEl>
                                          <p:spTgt spid="235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3559"/>
                                        </p:tgtEl>
                                        <p:attrNameLst>
                                          <p:attrName>style.visibility</p:attrName>
                                        </p:attrNameLst>
                                      </p:cBhvr>
                                      <p:to>
                                        <p:strVal val="visible"/>
                                      </p:to>
                                    </p:set>
                                    <p:animEffect transition="in" filter="wipe(left)">
                                      <p:cBhvr>
                                        <p:cTn id="19" dur="1000"/>
                                        <p:tgtEl>
                                          <p:spTgt spid="23559"/>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1" fill="hold" grpId="0" nodeType="clickEffect">
                                  <p:stCondLst>
                                    <p:cond delay="0"/>
                                  </p:stCondLst>
                                  <p:childTnLst>
                                    <p:set>
                                      <p:cBhvr>
                                        <p:cTn id="23" dur="1" fill="hold">
                                          <p:stCondLst>
                                            <p:cond delay="0"/>
                                          </p:stCondLst>
                                        </p:cTn>
                                        <p:tgtEl>
                                          <p:spTgt spid="64865"/>
                                        </p:tgtEl>
                                        <p:attrNameLst>
                                          <p:attrName>style.visibility</p:attrName>
                                        </p:attrNameLst>
                                      </p:cBhvr>
                                      <p:to>
                                        <p:strVal val="visible"/>
                                      </p:to>
                                    </p:set>
                                    <p:anim calcmode="lin" valueType="num">
                                      <p:cBhvr additive="base">
                                        <p:cTn id="24" dur="1000"/>
                                        <p:tgtEl>
                                          <p:spTgt spid="64865"/>
                                        </p:tgtEl>
                                        <p:attrNameLst>
                                          <p:attrName>ppt_y</p:attrName>
                                        </p:attrNameLst>
                                      </p:cBhvr>
                                      <p:tavLst>
                                        <p:tav tm="0">
                                          <p:val>
                                            <p:strVal val="#ppt_y-#ppt_h*1.125000"/>
                                          </p:val>
                                        </p:tav>
                                        <p:tav tm="100000">
                                          <p:val>
                                            <p:strVal val="#ppt_y"/>
                                          </p:val>
                                        </p:tav>
                                      </p:tavLst>
                                    </p:anim>
                                    <p:animEffect transition="in" filter="wipe(down)">
                                      <p:cBhvr>
                                        <p:cTn id="25" dur="1000"/>
                                        <p:tgtEl>
                                          <p:spTgt spid="64865"/>
                                        </p:tgtEl>
                                      </p:cBhvr>
                                    </p:animEffect>
                                  </p:childTnLst>
                                </p:cTn>
                              </p:par>
                              <p:par>
                                <p:cTn id="26" presetID="12" presetClass="entr" presetSubtype="1" fill="hold" nodeType="withEffect">
                                  <p:stCondLst>
                                    <p:cond delay="0"/>
                                  </p:stCondLst>
                                  <p:childTnLst>
                                    <p:set>
                                      <p:cBhvr>
                                        <p:cTn id="27" dur="1" fill="hold">
                                          <p:stCondLst>
                                            <p:cond delay="0"/>
                                          </p:stCondLst>
                                        </p:cTn>
                                        <p:tgtEl>
                                          <p:spTgt spid="64870"/>
                                        </p:tgtEl>
                                        <p:attrNameLst>
                                          <p:attrName>style.visibility</p:attrName>
                                        </p:attrNameLst>
                                      </p:cBhvr>
                                      <p:to>
                                        <p:strVal val="visible"/>
                                      </p:to>
                                    </p:set>
                                    <p:anim calcmode="lin" valueType="num">
                                      <p:cBhvr additive="base">
                                        <p:cTn id="28" dur="1000"/>
                                        <p:tgtEl>
                                          <p:spTgt spid="64870"/>
                                        </p:tgtEl>
                                        <p:attrNameLst>
                                          <p:attrName>ppt_y</p:attrName>
                                        </p:attrNameLst>
                                      </p:cBhvr>
                                      <p:tavLst>
                                        <p:tav tm="0">
                                          <p:val>
                                            <p:strVal val="#ppt_y-#ppt_h*1.125000"/>
                                          </p:val>
                                        </p:tav>
                                        <p:tav tm="100000">
                                          <p:val>
                                            <p:strVal val="#ppt_y"/>
                                          </p:val>
                                        </p:tav>
                                      </p:tavLst>
                                    </p:anim>
                                    <p:animEffect transition="in" filter="wipe(down)">
                                      <p:cBhvr>
                                        <p:cTn id="29" dur="1000"/>
                                        <p:tgtEl>
                                          <p:spTgt spid="64870"/>
                                        </p:tgtEl>
                                      </p:cBhvr>
                                    </p:animEffect>
                                  </p:childTnLst>
                                </p:cTn>
                              </p:par>
                              <p:par>
                                <p:cTn id="30" presetID="12" presetClass="entr" presetSubtype="1" fill="hold" nodeType="withEffect">
                                  <p:stCondLst>
                                    <p:cond delay="0"/>
                                  </p:stCondLst>
                                  <p:childTnLst>
                                    <p:set>
                                      <p:cBhvr>
                                        <p:cTn id="31" dur="1" fill="hold">
                                          <p:stCondLst>
                                            <p:cond delay="0"/>
                                          </p:stCondLst>
                                        </p:cTn>
                                        <p:tgtEl>
                                          <p:spTgt spid="64869"/>
                                        </p:tgtEl>
                                        <p:attrNameLst>
                                          <p:attrName>style.visibility</p:attrName>
                                        </p:attrNameLst>
                                      </p:cBhvr>
                                      <p:to>
                                        <p:strVal val="visible"/>
                                      </p:to>
                                    </p:set>
                                    <p:anim calcmode="lin" valueType="num">
                                      <p:cBhvr additive="base">
                                        <p:cTn id="32" dur="1000"/>
                                        <p:tgtEl>
                                          <p:spTgt spid="64869"/>
                                        </p:tgtEl>
                                        <p:attrNameLst>
                                          <p:attrName>ppt_y</p:attrName>
                                        </p:attrNameLst>
                                      </p:cBhvr>
                                      <p:tavLst>
                                        <p:tav tm="0">
                                          <p:val>
                                            <p:strVal val="#ppt_y-#ppt_h*1.125000"/>
                                          </p:val>
                                        </p:tav>
                                        <p:tav tm="100000">
                                          <p:val>
                                            <p:strVal val="#ppt_y"/>
                                          </p:val>
                                        </p:tav>
                                      </p:tavLst>
                                    </p:anim>
                                    <p:animEffect transition="in" filter="wipe(down)">
                                      <p:cBhvr>
                                        <p:cTn id="33" dur="1000"/>
                                        <p:tgtEl>
                                          <p:spTgt spid="64869"/>
                                        </p:tgtEl>
                                      </p:cBhvr>
                                    </p:animEffect>
                                  </p:childTnLst>
                                </p:cTn>
                              </p:par>
                              <p:par>
                                <p:cTn id="34" presetID="12" presetClass="entr" presetSubtype="1" fill="hold" nodeType="withEffect">
                                  <p:stCondLst>
                                    <p:cond delay="0"/>
                                  </p:stCondLst>
                                  <p:childTnLst>
                                    <p:set>
                                      <p:cBhvr>
                                        <p:cTn id="35" dur="1" fill="hold">
                                          <p:stCondLst>
                                            <p:cond delay="0"/>
                                          </p:stCondLst>
                                        </p:cTn>
                                        <p:tgtEl>
                                          <p:spTgt spid="64871"/>
                                        </p:tgtEl>
                                        <p:attrNameLst>
                                          <p:attrName>style.visibility</p:attrName>
                                        </p:attrNameLst>
                                      </p:cBhvr>
                                      <p:to>
                                        <p:strVal val="visible"/>
                                      </p:to>
                                    </p:set>
                                    <p:anim calcmode="lin" valueType="num">
                                      <p:cBhvr additive="base">
                                        <p:cTn id="36" dur="1000"/>
                                        <p:tgtEl>
                                          <p:spTgt spid="64871"/>
                                        </p:tgtEl>
                                        <p:attrNameLst>
                                          <p:attrName>ppt_y</p:attrName>
                                        </p:attrNameLst>
                                      </p:cBhvr>
                                      <p:tavLst>
                                        <p:tav tm="0">
                                          <p:val>
                                            <p:strVal val="#ppt_y-#ppt_h*1.125000"/>
                                          </p:val>
                                        </p:tav>
                                        <p:tav tm="100000">
                                          <p:val>
                                            <p:strVal val="#ppt_y"/>
                                          </p:val>
                                        </p:tav>
                                      </p:tavLst>
                                    </p:anim>
                                    <p:animEffect transition="in" filter="wipe(down)">
                                      <p:cBhvr>
                                        <p:cTn id="37" dur="1000"/>
                                        <p:tgtEl>
                                          <p:spTgt spid="64871"/>
                                        </p:tgtEl>
                                      </p:cBhvr>
                                    </p:animEffect>
                                  </p:childTnLst>
                                </p:cTn>
                              </p:par>
                              <p:par>
                                <p:cTn id="38" presetID="12" presetClass="entr" presetSubtype="1" fill="hold" grpId="0" nodeType="withEffect">
                                  <p:stCondLst>
                                    <p:cond delay="0"/>
                                  </p:stCondLst>
                                  <p:childTnLst>
                                    <p:set>
                                      <p:cBhvr>
                                        <p:cTn id="39" dur="1" fill="hold">
                                          <p:stCondLst>
                                            <p:cond delay="0"/>
                                          </p:stCondLst>
                                        </p:cTn>
                                        <p:tgtEl>
                                          <p:spTgt spid="64866"/>
                                        </p:tgtEl>
                                        <p:attrNameLst>
                                          <p:attrName>style.visibility</p:attrName>
                                        </p:attrNameLst>
                                      </p:cBhvr>
                                      <p:to>
                                        <p:strVal val="visible"/>
                                      </p:to>
                                    </p:set>
                                    <p:anim calcmode="lin" valueType="num">
                                      <p:cBhvr additive="base">
                                        <p:cTn id="40" dur="1000"/>
                                        <p:tgtEl>
                                          <p:spTgt spid="64866"/>
                                        </p:tgtEl>
                                        <p:attrNameLst>
                                          <p:attrName>ppt_y</p:attrName>
                                        </p:attrNameLst>
                                      </p:cBhvr>
                                      <p:tavLst>
                                        <p:tav tm="0">
                                          <p:val>
                                            <p:strVal val="#ppt_y-#ppt_h*1.125000"/>
                                          </p:val>
                                        </p:tav>
                                        <p:tav tm="100000">
                                          <p:val>
                                            <p:strVal val="#ppt_y"/>
                                          </p:val>
                                        </p:tav>
                                      </p:tavLst>
                                    </p:anim>
                                    <p:animEffect transition="in" filter="wipe(down)">
                                      <p:cBhvr>
                                        <p:cTn id="41" dur="1000"/>
                                        <p:tgtEl>
                                          <p:spTgt spid="64866"/>
                                        </p:tgtEl>
                                      </p:cBhvr>
                                    </p:animEffect>
                                  </p:childTnLst>
                                </p:cTn>
                              </p:par>
                              <p:par>
                                <p:cTn id="42" presetID="12" presetClass="entr" presetSubtype="1" fill="hold" grpId="0" nodeType="withEffect">
                                  <p:stCondLst>
                                    <p:cond delay="0"/>
                                  </p:stCondLst>
                                  <p:childTnLst>
                                    <p:set>
                                      <p:cBhvr>
                                        <p:cTn id="43" dur="1" fill="hold">
                                          <p:stCondLst>
                                            <p:cond delay="0"/>
                                          </p:stCondLst>
                                        </p:cTn>
                                        <p:tgtEl>
                                          <p:spTgt spid="64867"/>
                                        </p:tgtEl>
                                        <p:attrNameLst>
                                          <p:attrName>style.visibility</p:attrName>
                                        </p:attrNameLst>
                                      </p:cBhvr>
                                      <p:to>
                                        <p:strVal val="visible"/>
                                      </p:to>
                                    </p:set>
                                    <p:anim calcmode="lin" valueType="num">
                                      <p:cBhvr additive="base">
                                        <p:cTn id="44" dur="1000"/>
                                        <p:tgtEl>
                                          <p:spTgt spid="64867"/>
                                        </p:tgtEl>
                                        <p:attrNameLst>
                                          <p:attrName>ppt_y</p:attrName>
                                        </p:attrNameLst>
                                      </p:cBhvr>
                                      <p:tavLst>
                                        <p:tav tm="0">
                                          <p:val>
                                            <p:strVal val="#ppt_y-#ppt_h*1.125000"/>
                                          </p:val>
                                        </p:tav>
                                        <p:tav tm="100000">
                                          <p:val>
                                            <p:strVal val="#ppt_y"/>
                                          </p:val>
                                        </p:tav>
                                      </p:tavLst>
                                    </p:anim>
                                    <p:animEffect transition="in" filter="wipe(down)">
                                      <p:cBhvr>
                                        <p:cTn id="45" dur="1000"/>
                                        <p:tgtEl>
                                          <p:spTgt spid="64867"/>
                                        </p:tgtEl>
                                      </p:cBhvr>
                                    </p:animEffect>
                                  </p:childTnLst>
                                </p:cTn>
                              </p:par>
                              <p:par>
                                <p:cTn id="46" presetID="12" presetClass="entr" presetSubtype="1" fill="hold" grpId="0" nodeType="withEffect">
                                  <p:stCondLst>
                                    <p:cond delay="0"/>
                                  </p:stCondLst>
                                  <p:childTnLst>
                                    <p:set>
                                      <p:cBhvr>
                                        <p:cTn id="47" dur="1" fill="hold">
                                          <p:stCondLst>
                                            <p:cond delay="0"/>
                                          </p:stCondLst>
                                        </p:cTn>
                                        <p:tgtEl>
                                          <p:spTgt spid="64868"/>
                                        </p:tgtEl>
                                        <p:attrNameLst>
                                          <p:attrName>style.visibility</p:attrName>
                                        </p:attrNameLst>
                                      </p:cBhvr>
                                      <p:to>
                                        <p:strVal val="visible"/>
                                      </p:to>
                                    </p:set>
                                    <p:anim calcmode="lin" valueType="num">
                                      <p:cBhvr additive="base">
                                        <p:cTn id="48" dur="1000"/>
                                        <p:tgtEl>
                                          <p:spTgt spid="64868"/>
                                        </p:tgtEl>
                                        <p:attrNameLst>
                                          <p:attrName>ppt_y</p:attrName>
                                        </p:attrNameLst>
                                      </p:cBhvr>
                                      <p:tavLst>
                                        <p:tav tm="0">
                                          <p:val>
                                            <p:strVal val="#ppt_y-#ppt_h*1.125000"/>
                                          </p:val>
                                        </p:tav>
                                        <p:tav tm="100000">
                                          <p:val>
                                            <p:strVal val="#ppt_y"/>
                                          </p:val>
                                        </p:tav>
                                      </p:tavLst>
                                    </p:anim>
                                    <p:animEffect transition="in" filter="wipe(down)">
                                      <p:cBhvr>
                                        <p:cTn id="49" dur="1000"/>
                                        <p:tgtEl>
                                          <p:spTgt spid="64868"/>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23562"/>
                                        </p:tgtEl>
                                        <p:attrNameLst>
                                          <p:attrName>style.visibility</p:attrName>
                                        </p:attrNameLst>
                                      </p:cBhvr>
                                      <p:to>
                                        <p:strVal val="visible"/>
                                      </p:to>
                                    </p:set>
                                    <p:anim calcmode="lin" valueType="num">
                                      <p:cBhvr additive="base">
                                        <p:cTn id="54" dur="1000" fill="hold"/>
                                        <p:tgtEl>
                                          <p:spTgt spid="23562"/>
                                        </p:tgtEl>
                                        <p:attrNameLst>
                                          <p:attrName>ppt_x</p:attrName>
                                        </p:attrNameLst>
                                      </p:cBhvr>
                                      <p:tavLst>
                                        <p:tav tm="0">
                                          <p:val>
                                            <p:strVal val="0-#ppt_w/2"/>
                                          </p:val>
                                        </p:tav>
                                        <p:tav tm="100000">
                                          <p:val>
                                            <p:strVal val="#ppt_x"/>
                                          </p:val>
                                        </p:tav>
                                      </p:tavLst>
                                    </p:anim>
                                    <p:anim calcmode="lin" valueType="num">
                                      <p:cBhvr additive="base">
                                        <p:cTn id="55" dur="1000" fill="hold"/>
                                        <p:tgtEl>
                                          <p:spTgt spid="23562"/>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64859"/>
                                        </p:tgtEl>
                                        <p:attrNameLst>
                                          <p:attrName>style.visibility</p:attrName>
                                        </p:attrNameLst>
                                      </p:cBhvr>
                                      <p:to>
                                        <p:strVal val="visible"/>
                                      </p:to>
                                    </p:set>
                                    <p:animEffect transition="in" filter="wipe(left)">
                                      <p:cBhvr>
                                        <p:cTn id="60" dur="1000"/>
                                        <p:tgtEl>
                                          <p:spTgt spid="64859"/>
                                        </p:tgtEl>
                                      </p:cBhvr>
                                    </p:animEffect>
                                  </p:childTnLst>
                                </p:cTn>
                              </p:par>
                              <p:par>
                                <p:cTn id="61" presetID="22" presetClass="entr" presetSubtype="8" fill="hold" nodeType="withEffect">
                                  <p:stCondLst>
                                    <p:cond delay="0"/>
                                  </p:stCondLst>
                                  <p:childTnLst>
                                    <p:set>
                                      <p:cBhvr>
                                        <p:cTn id="62" dur="1" fill="hold">
                                          <p:stCondLst>
                                            <p:cond delay="0"/>
                                          </p:stCondLst>
                                        </p:cTn>
                                        <p:tgtEl>
                                          <p:spTgt spid="64863"/>
                                        </p:tgtEl>
                                        <p:attrNameLst>
                                          <p:attrName>style.visibility</p:attrName>
                                        </p:attrNameLst>
                                      </p:cBhvr>
                                      <p:to>
                                        <p:strVal val="visible"/>
                                      </p:to>
                                    </p:set>
                                    <p:animEffect transition="in" filter="wipe(left)">
                                      <p:cBhvr>
                                        <p:cTn id="63" dur="1000"/>
                                        <p:tgtEl>
                                          <p:spTgt spid="64863"/>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64862"/>
                                        </p:tgtEl>
                                        <p:attrNameLst>
                                          <p:attrName>style.visibility</p:attrName>
                                        </p:attrNameLst>
                                      </p:cBhvr>
                                      <p:to>
                                        <p:strVal val="visible"/>
                                      </p:to>
                                    </p:set>
                                    <p:animEffect transition="in" filter="wipe(left)">
                                      <p:cBhvr>
                                        <p:cTn id="66" dur="1000"/>
                                        <p:tgtEl>
                                          <p:spTgt spid="6486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64860"/>
                                        </p:tgtEl>
                                        <p:attrNameLst>
                                          <p:attrName>style.visibility</p:attrName>
                                        </p:attrNameLst>
                                      </p:cBhvr>
                                      <p:to>
                                        <p:strVal val="visible"/>
                                      </p:to>
                                    </p:set>
                                    <p:animEffect transition="in" filter="wipe(left)">
                                      <p:cBhvr>
                                        <p:cTn id="71" dur="1000"/>
                                        <p:tgtEl>
                                          <p:spTgt spid="64860"/>
                                        </p:tgtEl>
                                      </p:cBhvr>
                                    </p:animEffect>
                                  </p:childTnLst>
                                </p:cTn>
                              </p:par>
                              <p:par>
                                <p:cTn id="72" presetID="22" presetClass="entr" presetSubtype="8" fill="hold" nodeType="withEffect">
                                  <p:stCondLst>
                                    <p:cond delay="0"/>
                                  </p:stCondLst>
                                  <p:childTnLst>
                                    <p:set>
                                      <p:cBhvr>
                                        <p:cTn id="73" dur="1" fill="hold">
                                          <p:stCondLst>
                                            <p:cond delay="0"/>
                                          </p:stCondLst>
                                        </p:cTn>
                                        <p:tgtEl>
                                          <p:spTgt spid="3"/>
                                        </p:tgtEl>
                                        <p:attrNameLst>
                                          <p:attrName>style.visibility</p:attrName>
                                        </p:attrNameLst>
                                      </p:cBhvr>
                                      <p:to>
                                        <p:strVal val="visible"/>
                                      </p:to>
                                    </p:set>
                                    <p:animEffect transition="in" filter="wipe(left)">
                                      <p:cBhvr>
                                        <p:cTn id="74" dur="1000"/>
                                        <p:tgtEl>
                                          <p:spTgt spid="3"/>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64861"/>
                                        </p:tgtEl>
                                        <p:attrNameLst>
                                          <p:attrName>style.visibility</p:attrName>
                                        </p:attrNameLst>
                                      </p:cBhvr>
                                      <p:to>
                                        <p:strVal val="visible"/>
                                      </p:to>
                                    </p:set>
                                    <p:animEffect transition="in" filter="wipe(left)">
                                      <p:cBhvr>
                                        <p:cTn id="77" dur="1000"/>
                                        <p:tgtEl>
                                          <p:spTgt spid="64861"/>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xit" presetSubtype="0" fill="hold" grpId="1" nodeType="clickEffect">
                                  <p:stCondLst>
                                    <p:cond delay="0"/>
                                  </p:stCondLst>
                                  <p:childTnLst>
                                    <p:set>
                                      <p:cBhvr>
                                        <p:cTn id="81" dur="1" fill="hold">
                                          <p:stCondLst>
                                            <p:cond delay="0"/>
                                          </p:stCondLst>
                                        </p:cTn>
                                        <p:tgtEl>
                                          <p:spTgt spid="64865"/>
                                        </p:tgtEl>
                                        <p:attrNameLst>
                                          <p:attrName>style.visibility</p:attrName>
                                        </p:attrNameLst>
                                      </p:cBhvr>
                                      <p:to>
                                        <p:strVal val="hidden"/>
                                      </p:to>
                                    </p:set>
                                  </p:childTnLst>
                                </p:cTn>
                              </p:par>
                              <p:par>
                                <p:cTn id="82" presetID="1" presetClass="exit" presetSubtype="0" fill="hold" nodeType="withEffect">
                                  <p:stCondLst>
                                    <p:cond delay="0"/>
                                  </p:stCondLst>
                                  <p:childTnLst>
                                    <p:set>
                                      <p:cBhvr>
                                        <p:cTn id="83" dur="1" fill="hold">
                                          <p:stCondLst>
                                            <p:cond delay="0"/>
                                          </p:stCondLst>
                                        </p:cTn>
                                        <p:tgtEl>
                                          <p:spTgt spid="64870"/>
                                        </p:tgtEl>
                                        <p:attrNameLst>
                                          <p:attrName>style.visibility</p:attrName>
                                        </p:attrNameLst>
                                      </p:cBhvr>
                                      <p:to>
                                        <p:strVal val="hidden"/>
                                      </p:to>
                                    </p:set>
                                  </p:childTnLst>
                                </p:cTn>
                              </p:par>
                              <p:par>
                                <p:cTn id="84" presetID="1" presetClass="exit" presetSubtype="0" fill="hold" nodeType="withEffect">
                                  <p:stCondLst>
                                    <p:cond delay="0"/>
                                  </p:stCondLst>
                                  <p:childTnLst>
                                    <p:set>
                                      <p:cBhvr>
                                        <p:cTn id="85" dur="1" fill="hold">
                                          <p:stCondLst>
                                            <p:cond delay="0"/>
                                          </p:stCondLst>
                                        </p:cTn>
                                        <p:tgtEl>
                                          <p:spTgt spid="64869"/>
                                        </p:tgtEl>
                                        <p:attrNameLst>
                                          <p:attrName>style.visibility</p:attrName>
                                        </p:attrNameLst>
                                      </p:cBhvr>
                                      <p:to>
                                        <p:strVal val="hidden"/>
                                      </p:to>
                                    </p:set>
                                  </p:childTnLst>
                                </p:cTn>
                              </p:par>
                              <p:par>
                                <p:cTn id="86" presetID="1" presetClass="exit" presetSubtype="0" fill="hold" nodeType="withEffect">
                                  <p:stCondLst>
                                    <p:cond delay="0"/>
                                  </p:stCondLst>
                                  <p:childTnLst>
                                    <p:set>
                                      <p:cBhvr>
                                        <p:cTn id="87" dur="1" fill="hold">
                                          <p:stCondLst>
                                            <p:cond delay="0"/>
                                          </p:stCondLst>
                                        </p:cTn>
                                        <p:tgtEl>
                                          <p:spTgt spid="64871"/>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64866"/>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64867"/>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64868"/>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23563"/>
                                        </p:tgtEl>
                                        <p:attrNameLst>
                                          <p:attrName>style.visibility</p:attrName>
                                        </p:attrNameLst>
                                      </p:cBhvr>
                                      <p:to>
                                        <p:strVal val="visible"/>
                                      </p:to>
                                    </p:set>
                                    <p:anim calcmode="lin" valueType="num">
                                      <p:cBhvr additive="base">
                                        <p:cTn id="98" dur="1000" fill="hold"/>
                                        <p:tgtEl>
                                          <p:spTgt spid="23563"/>
                                        </p:tgtEl>
                                        <p:attrNameLst>
                                          <p:attrName>ppt_x</p:attrName>
                                        </p:attrNameLst>
                                      </p:cBhvr>
                                      <p:tavLst>
                                        <p:tav tm="0">
                                          <p:val>
                                            <p:strVal val="#ppt_x"/>
                                          </p:val>
                                        </p:tav>
                                        <p:tav tm="100000">
                                          <p:val>
                                            <p:strVal val="#ppt_x"/>
                                          </p:val>
                                        </p:tav>
                                      </p:tavLst>
                                    </p:anim>
                                    <p:anim calcmode="lin" valueType="num">
                                      <p:cBhvr additive="base">
                                        <p:cTn id="99" dur="1000" fill="hold"/>
                                        <p:tgtEl>
                                          <p:spTgt spid="23563"/>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8" fill="hold" grpId="0" nodeType="clickEffect">
                                  <p:stCondLst>
                                    <p:cond delay="0"/>
                                  </p:stCondLst>
                                  <p:childTnLst>
                                    <p:set>
                                      <p:cBhvr>
                                        <p:cTn id="103" dur="1" fill="hold">
                                          <p:stCondLst>
                                            <p:cond delay="0"/>
                                          </p:stCondLst>
                                        </p:cTn>
                                        <p:tgtEl>
                                          <p:spTgt spid="23570"/>
                                        </p:tgtEl>
                                        <p:attrNameLst>
                                          <p:attrName>style.visibility</p:attrName>
                                        </p:attrNameLst>
                                      </p:cBhvr>
                                      <p:to>
                                        <p:strVal val="visible"/>
                                      </p:to>
                                    </p:set>
                                    <p:anim calcmode="lin" valueType="num">
                                      <p:cBhvr additive="base">
                                        <p:cTn id="104" dur="1000" fill="hold"/>
                                        <p:tgtEl>
                                          <p:spTgt spid="23570"/>
                                        </p:tgtEl>
                                        <p:attrNameLst>
                                          <p:attrName>ppt_x</p:attrName>
                                        </p:attrNameLst>
                                      </p:cBhvr>
                                      <p:tavLst>
                                        <p:tav tm="0">
                                          <p:val>
                                            <p:strVal val="0-#ppt_w/2"/>
                                          </p:val>
                                        </p:tav>
                                        <p:tav tm="100000">
                                          <p:val>
                                            <p:strVal val="#ppt_x"/>
                                          </p:val>
                                        </p:tav>
                                      </p:tavLst>
                                    </p:anim>
                                    <p:anim calcmode="lin" valueType="num">
                                      <p:cBhvr additive="base">
                                        <p:cTn id="105" dur="1000" fill="hold"/>
                                        <p:tgtEl>
                                          <p:spTgt spid="23570"/>
                                        </p:tgtEl>
                                        <p:attrNameLst>
                                          <p:attrName>ppt_y</p:attrName>
                                        </p:attrNameLst>
                                      </p:cBhvr>
                                      <p:tavLst>
                                        <p:tav tm="0">
                                          <p:val>
                                            <p:strVal val="#ppt_y"/>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23572"/>
                                        </p:tgtEl>
                                        <p:attrNameLst>
                                          <p:attrName>style.visibility</p:attrName>
                                        </p:attrNameLst>
                                      </p:cBhvr>
                                      <p:to>
                                        <p:strVal val="visible"/>
                                      </p:to>
                                    </p:set>
                                    <p:anim calcmode="lin" valueType="num">
                                      <p:cBhvr additive="base">
                                        <p:cTn id="110" dur="1000" fill="hold"/>
                                        <p:tgtEl>
                                          <p:spTgt spid="23572"/>
                                        </p:tgtEl>
                                        <p:attrNameLst>
                                          <p:attrName>ppt_x</p:attrName>
                                        </p:attrNameLst>
                                      </p:cBhvr>
                                      <p:tavLst>
                                        <p:tav tm="0">
                                          <p:val>
                                            <p:strVal val="#ppt_x"/>
                                          </p:val>
                                        </p:tav>
                                        <p:tav tm="100000">
                                          <p:val>
                                            <p:strVal val="#ppt_x"/>
                                          </p:val>
                                        </p:tav>
                                      </p:tavLst>
                                    </p:anim>
                                    <p:anim calcmode="lin" valueType="num">
                                      <p:cBhvr additive="base">
                                        <p:cTn id="111" dur="1000" fill="hold"/>
                                        <p:tgtEl>
                                          <p:spTgt spid="23572"/>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2" fill="hold" grpId="0" nodeType="clickEffect">
                                  <p:stCondLst>
                                    <p:cond delay="0"/>
                                  </p:stCondLst>
                                  <p:childTnLst>
                                    <p:set>
                                      <p:cBhvr>
                                        <p:cTn id="115" dur="1" fill="hold">
                                          <p:stCondLst>
                                            <p:cond delay="0"/>
                                          </p:stCondLst>
                                        </p:cTn>
                                        <p:tgtEl>
                                          <p:spTgt spid="23574"/>
                                        </p:tgtEl>
                                        <p:attrNameLst>
                                          <p:attrName>style.visibility</p:attrName>
                                        </p:attrNameLst>
                                      </p:cBhvr>
                                      <p:to>
                                        <p:strVal val="visible"/>
                                      </p:to>
                                    </p:set>
                                    <p:anim calcmode="lin" valueType="num">
                                      <p:cBhvr additive="base">
                                        <p:cTn id="116" dur="1000" fill="hold"/>
                                        <p:tgtEl>
                                          <p:spTgt spid="23574"/>
                                        </p:tgtEl>
                                        <p:attrNameLst>
                                          <p:attrName>ppt_x</p:attrName>
                                        </p:attrNameLst>
                                      </p:cBhvr>
                                      <p:tavLst>
                                        <p:tav tm="0">
                                          <p:val>
                                            <p:strVal val="1+#ppt_w/2"/>
                                          </p:val>
                                        </p:tav>
                                        <p:tav tm="100000">
                                          <p:val>
                                            <p:strVal val="#ppt_x"/>
                                          </p:val>
                                        </p:tav>
                                      </p:tavLst>
                                    </p:anim>
                                    <p:anim calcmode="lin" valueType="num">
                                      <p:cBhvr additive="base">
                                        <p:cTn id="117" dur="1000" fill="hold"/>
                                        <p:tgtEl>
                                          <p:spTgt spid="23574"/>
                                        </p:tgtEl>
                                        <p:attrNameLst>
                                          <p:attrName>ppt_y</p:attrName>
                                        </p:attrNameLst>
                                      </p:cBhvr>
                                      <p:tavLst>
                                        <p:tav tm="0">
                                          <p:val>
                                            <p:strVal val="#ppt_y"/>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12" presetClass="entr" presetSubtype="8" fill="hold" grpId="0" nodeType="clickEffect">
                                  <p:stCondLst>
                                    <p:cond delay="0"/>
                                  </p:stCondLst>
                                  <p:childTnLst>
                                    <p:set>
                                      <p:cBhvr>
                                        <p:cTn id="121" dur="1" fill="hold">
                                          <p:stCondLst>
                                            <p:cond delay="0"/>
                                          </p:stCondLst>
                                        </p:cTn>
                                        <p:tgtEl>
                                          <p:spTgt spid="23571"/>
                                        </p:tgtEl>
                                        <p:attrNameLst>
                                          <p:attrName>style.visibility</p:attrName>
                                        </p:attrNameLst>
                                      </p:cBhvr>
                                      <p:to>
                                        <p:strVal val="visible"/>
                                      </p:to>
                                    </p:set>
                                    <p:animEffect transition="in" filter="slide(fromLeft)">
                                      <p:cBhvr>
                                        <p:cTn id="122" dur="1000"/>
                                        <p:tgtEl>
                                          <p:spTgt spid="23571"/>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4" fill="hold" nodeType="clickEffect">
                                  <p:stCondLst>
                                    <p:cond delay="0"/>
                                  </p:stCondLst>
                                  <p:childTnLst>
                                    <p:set>
                                      <p:cBhvr>
                                        <p:cTn id="126" dur="1" fill="hold">
                                          <p:stCondLst>
                                            <p:cond delay="0"/>
                                          </p:stCondLst>
                                        </p:cTn>
                                        <p:tgtEl>
                                          <p:spTgt spid="23564"/>
                                        </p:tgtEl>
                                        <p:attrNameLst>
                                          <p:attrName>style.visibility</p:attrName>
                                        </p:attrNameLst>
                                      </p:cBhvr>
                                      <p:to>
                                        <p:strVal val="visible"/>
                                      </p:to>
                                    </p:set>
                                    <p:animEffect transition="in" filter="slide(fromBottom)">
                                      <p:cBhvr>
                                        <p:cTn id="127" dur="1000"/>
                                        <p:tgtEl>
                                          <p:spTgt spid="23564"/>
                                        </p:tgtEl>
                                      </p:cBhvr>
                                    </p:animEffect>
                                  </p:childTnLst>
                                </p:cTn>
                              </p:par>
                            </p:childTnLst>
                          </p:cTn>
                        </p:par>
                      </p:childTnLst>
                    </p:cTn>
                  </p:par>
                  <p:par>
                    <p:cTn id="128" fill="hold">
                      <p:stCondLst>
                        <p:cond delay="indefinite"/>
                      </p:stCondLst>
                      <p:childTnLst>
                        <p:par>
                          <p:cTn id="129" fill="hold">
                            <p:stCondLst>
                              <p:cond delay="0"/>
                            </p:stCondLst>
                            <p:childTnLst>
                              <p:par>
                                <p:cTn id="130" presetID="12" presetClass="entr" presetSubtype="4" fill="hold" grpId="0" nodeType="clickEffect">
                                  <p:stCondLst>
                                    <p:cond delay="0"/>
                                  </p:stCondLst>
                                  <p:childTnLst>
                                    <p:set>
                                      <p:cBhvr>
                                        <p:cTn id="131" dur="1" fill="hold">
                                          <p:stCondLst>
                                            <p:cond delay="0"/>
                                          </p:stCondLst>
                                        </p:cTn>
                                        <p:tgtEl>
                                          <p:spTgt spid="23573"/>
                                        </p:tgtEl>
                                        <p:attrNameLst>
                                          <p:attrName>style.visibility</p:attrName>
                                        </p:attrNameLst>
                                      </p:cBhvr>
                                      <p:to>
                                        <p:strVal val="visible"/>
                                      </p:to>
                                    </p:set>
                                    <p:animEffect transition="in" filter="slide(fromBottom)">
                                      <p:cBhvr>
                                        <p:cTn id="132" dur="1000"/>
                                        <p:tgtEl>
                                          <p:spTgt spid="23573"/>
                                        </p:tgtEl>
                                      </p:cBhvr>
                                    </p:animEffect>
                                  </p:childTnLst>
                                </p:cTn>
                              </p:par>
                            </p:childTnLst>
                          </p:cTn>
                        </p:par>
                      </p:childTnLst>
                    </p:cTn>
                  </p:par>
                  <p:par>
                    <p:cTn id="133" fill="hold">
                      <p:stCondLst>
                        <p:cond delay="indefinite"/>
                      </p:stCondLst>
                      <p:childTnLst>
                        <p:par>
                          <p:cTn id="134" fill="hold">
                            <p:stCondLst>
                              <p:cond delay="0"/>
                            </p:stCondLst>
                            <p:childTnLst>
                              <p:par>
                                <p:cTn id="135" presetID="12" presetClass="entr" presetSubtype="4" fill="hold" nodeType="clickEffect">
                                  <p:stCondLst>
                                    <p:cond delay="0"/>
                                  </p:stCondLst>
                                  <p:childTnLst>
                                    <p:set>
                                      <p:cBhvr>
                                        <p:cTn id="136" dur="1" fill="hold">
                                          <p:stCondLst>
                                            <p:cond delay="0"/>
                                          </p:stCondLst>
                                        </p:cTn>
                                        <p:tgtEl>
                                          <p:spTgt spid="23566"/>
                                        </p:tgtEl>
                                        <p:attrNameLst>
                                          <p:attrName>style.visibility</p:attrName>
                                        </p:attrNameLst>
                                      </p:cBhvr>
                                      <p:to>
                                        <p:strVal val="visible"/>
                                      </p:to>
                                    </p:set>
                                    <p:animEffect transition="in" filter="slide(fromBottom)">
                                      <p:cBhvr>
                                        <p:cTn id="137" dur="1000"/>
                                        <p:tgtEl>
                                          <p:spTgt spid="23566"/>
                                        </p:tgtEl>
                                      </p:cBhvr>
                                    </p:animEffect>
                                  </p:childTnLst>
                                </p:cTn>
                              </p:par>
                            </p:childTnLst>
                          </p:cTn>
                        </p:par>
                      </p:childTnLst>
                    </p:cTn>
                  </p:par>
                  <p:par>
                    <p:cTn id="138" fill="hold">
                      <p:stCondLst>
                        <p:cond delay="indefinite"/>
                      </p:stCondLst>
                      <p:childTnLst>
                        <p:par>
                          <p:cTn id="139" fill="hold">
                            <p:stCondLst>
                              <p:cond delay="0"/>
                            </p:stCondLst>
                            <p:childTnLst>
                              <p:par>
                                <p:cTn id="140" presetID="2" presetClass="entr" presetSubtype="2" fill="hold" grpId="0" nodeType="clickEffect">
                                  <p:stCondLst>
                                    <p:cond delay="0"/>
                                  </p:stCondLst>
                                  <p:childTnLst>
                                    <p:set>
                                      <p:cBhvr>
                                        <p:cTn id="141" dur="1" fill="hold">
                                          <p:stCondLst>
                                            <p:cond delay="0"/>
                                          </p:stCondLst>
                                        </p:cTn>
                                        <p:tgtEl>
                                          <p:spTgt spid="23575"/>
                                        </p:tgtEl>
                                        <p:attrNameLst>
                                          <p:attrName>style.visibility</p:attrName>
                                        </p:attrNameLst>
                                      </p:cBhvr>
                                      <p:to>
                                        <p:strVal val="visible"/>
                                      </p:to>
                                    </p:set>
                                    <p:anim calcmode="lin" valueType="num">
                                      <p:cBhvr additive="base">
                                        <p:cTn id="142" dur="1000" fill="hold"/>
                                        <p:tgtEl>
                                          <p:spTgt spid="23575"/>
                                        </p:tgtEl>
                                        <p:attrNameLst>
                                          <p:attrName>ppt_x</p:attrName>
                                        </p:attrNameLst>
                                      </p:cBhvr>
                                      <p:tavLst>
                                        <p:tav tm="0">
                                          <p:val>
                                            <p:strVal val="1+#ppt_w/2"/>
                                          </p:val>
                                        </p:tav>
                                        <p:tav tm="100000">
                                          <p:val>
                                            <p:strVal val="#ppt_x"/>
                                          </p:val>
                                        </p:tav>
                                      </p:tavLst>
                                    </p:anim>
                                    <p:anim calcmode="lin" valueType="num">
                                      <p:cBhvr additive="base">
                                        <p:cTn id="143" dur="1000" fill="hold"/>
                                        <p:tgtEl>
                                          <p:spTgt spid="23575"/>
                                        </p:tgtEl>
                                        <p:attrNameLst>
                                          <p:attrName>ppt_y</p:attrName>
                                        </p:attrNameLst>
                                      </p:cBhvr>
                                      <p:tavLst>
                                        <p:tav tm="0">
                                          <p:val>
                                            <p:strVal val="#ppt_y"/>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42" presetClass="entr" presetSubtype="0" fill="hold" nodeType="clickEffect">
                                  <p:stCondLst>
                                    <p:cond delay="0"/>
                                  </p:stCondLst>
                                  <p:childTnLst>
                                    <p:set>
                                      <p:cBhvr>
                                        <p:cTn id="147" dur="1" fill="hold">
                                          <p:stCondLst>
                                            <p:cond delay="0"/>
                                          </p:stCondLst>
                                        </p:cTn>
                                        <p:tgtEl>
                                          <p:spTgt spid="23568"/>
                                        </p:tgtEl>
                                        <p:attrNameLst>
                                          <p:attrName>style.visibility</p:attrName>
                                        </p:attrNameLst>
                                      </p:cBhvr>
                                      <p:to>
                                        <p:strVal val="visible"/>
                                      </p:to>
                                    </p:set>
                                    <p:animEffect transition="in" filter="fade">
                                      <p:cBhvr>
                                        <p:cTn id="148" dur="1000"/>
                                        <p:tgtEl>
                                          <p:spTgt spid="23568"/>
                                        </p:tgtEl>
                                      </p:cBhvr>
                                    </p:animEffect>
                                    <p:anim calcmode="lin" valueType="num">
                                      <p:cBhvr>
                                        <p:cTn id="149" dur="1000" fill="hold"/>
                                        <p:tgtEl>
                                          <p:spTgt spid="23568"/>
                                        </p:tgtEl>
                                        <p:attrNameLst>
                                          <p:attrName>ppt_x</p:attrName>
                                        </p:attrNameLst>
                                      </p:cBhvr>
                                      <p:tavLst>
                                        <p:tav tm="0">
                                          <p:val>
                                            <p:strVal val="#ppt_x"/>
                                          </p:val>
                                        </p:tav>
                                        <p:tav tm="100000">
                                          <p:val>
                                            <p:strVal val="#ppt_x"/>
                                          </p:val>
                                        </p:tav>
                                      </p:tavLst>
                                    </p:anim>
                                    <p:anim calcmode="lin" valueType="num">
                                      <p:cBhvr>
                                        <p:cTn id="150" dur="1000" fill="hold"/>
                                        <p:tgtEl>
                                          <p:spTgt spid="23568"/>
                                        </p:tgtEl>
                                        <p:attrNameLst>
                                          <p:attrName>ppt_y</p:attrName>
                                        </p:attrNameLst>
                                      </p:cBhvr>
                                      <p:tavLst>
                                        <p:tav tm="0">
                                          <p:val>
                                            <p:strVal val="#ppt_y+.1"/>
                                          </p:val>
                                        </p:tav>
                                        <p:tav tm="100000">
                                          <p:val>
                                            <p:strVal val="#ppt_y"/>
                                          </p:val>
                                        </p:tav>
                                      </p:tavLst>
                                    </p:anim>
                                  </p:childTnLst>
                                </p:cTn>
                              </p:par>
                              <p:par>
                                <p:cTn id="151" presetID="42" presetClass="entr" presetSubtype="0" fill="hold" nodeType="withEffect">
                                  <p:stCondLst>
                                    <p:cond delay="0"/>
                                  </p:stCondLst>
                                  <p:childTnLst>
                                    <p:set>
                                      <p:cBhvr>
                                        <p:cTn id="152" dur="1" fill="hold">
                                          <p:stCondLst>
                                            <p:cond delay="0"/>
                                          </p:stCondLst>
                                        </p:cTn>
                                        <p:tgtEl>
                                          <p:spTgt spid="20"/>
                                        </p:tgtEl>
                                        <p:attrNameLst>
                                          <p:attrName>style.visibility</p:attrName>
                                        </p:attrNameLst>
                                      </p:cBhvr>
                                      <p:to>
                                        <p:strVal val="visible"/>
                                      </p:to>
                                    </p:set>
                                    <p:animEffect transition="in" filter="fade">
                                      <p:cBhvr>
                                        <p:cTn id="153" dur="1000"/>
                                        <p:tgtEl>
                                          <p:spTgt spid="20"/>
                                        </p:tgtEl>
                                      </p:cBhvr>
                                    </p:animEffect>
                                    <p:anim calcmode="lin" valueType="num">
                                      <p:cBhvr>
                                        <p:cTn id="154" dur="1000" fill="hold"/>
                                        <p:tgtEl>
                                          <p:spTgt spid="20"/>
                                        </p:tgtEl>
                                        <p:attrNameLst>
                                          <p:attrName>ppt_x</p:attrName>
                                        </p:attrNameLst>
                                      </p:cBhvr>
                                      <p:tavLst>
                                        <p:tav tm="0">
                                          <p:val>
                                            <p:strVal val="#ppt_x"/>
                                          </p:val>
                                        </p:tav>
                                        <p:tav tm="100000">
                                          <p:val>
                                            <p:strVal val="#ppt_x"/>
                                          </p:val>
                                        </p:tav>
                                      </p:tavLst>
                                    </p:anim>
                                    <p:anim calcmode="lin" valueType="num">
                                      <p:cBhvr>
                                        <p:cTn id="155" dur="1000" fill="hold"/>
                                        <p:tgtEl>
                                          <p:spTgt spid="20"/>
                                        </p:tgtEl>
                                        <p:attrNameLst>
                                          <p:attrName>ppt_y</p:attrName>
                                        </p:attrNameLst>
                                      </p:cBhvr>
                                      <p:tavLst>
                                        <p:tav tm="0">
                                          <p:val>
                                            <p:strVal val="#ppt_y+.1"/>
                                          </p:val>
                                        </p:tav>
                                        <p:tav tm="100000">
                                          <p:val>
                                            <p:strVal val="#ppt_y"/>
                                          </p:val>
                                        </p:tav>
                                      </p:tavLst>
                                    </p:anim>
                                  </p:childTnLst>
                                </p:cTn>
                              </p:par>
                              <p:par>
                                <p:cTn id="156" presetID="42" presetClass="entr" presetSubtype="0" fill="hold" nodeType="withEffect">
                                  <p:stCondLst>
                                    <p:cond delay="0"/>
                                  </p:stCondLst>
                                  <p:childTnLst>
                                    <p:set>
                                      <p:cBhvr>
                                        <p:cTn id="157" dur="1" fill="hold">
                                          <p:stCondLst>
                                            <p:cond delay="0"/>
                                          </p:stCondLst>
                                        </p:cTn>
                                        <p:tgtEl>
                                          <p:spTgt spid="24"/>
                                        </p:tgtEl>
                                        <p:attrNameLst>
                                          <p:attrName>style.visibility</p:attrName>
                                        </p:attrNameLst>
                                      </p:cBhvr>
                                      <p:to>
                                        <p:strVal val="visible"/>
                                      </p:to>
                                    </p:set>
                                    <p:animEffect transition="in" filter="fade">
                                      <p:cBhvr>
                                        <p:cTn id="158" dur="1000"/>
                                        <p:tgtEl>
                                          <p:spTgt spid="24"/>
                                        </p:tgtEl>
                                      </p:cBhvr>
                                    </p:animEffect>
                                    <p:anim calcmode="lin" valueType="num">
                                      <p:cBhvr>
                                        <p:cTn id="159" dur="1000" fill="hold"/>
                                        <p:tgtEl>
                                          <p:spTgt spid="24"/>
                                        </p:tgtEl>
                                        <p:attrNameLst>
                                          <p:attrName>ppt_x</p:attrName>
                                        </p:attrNameLst>
                                      </p:cBhvr>
                                      <p:tavLst>
                                        <p:tav tm="0">
                                          <p:val>
                                            <p:strVal val="#ppt_x"/>
                                          </p:val>
                                        </p:tav>
                                        <p:tav tm="100000">
                                          <p:val>
                                            <p:strVal val="#ppt_x"/>
                                          </p:val>
                                        </p:tav>
                                      </p:tavLst>
                                    </p:anim>
                                    <p:anim calcmode="lin" valueType="num">
                                      <p:cBhvr>
                                        <p:cTn id="160"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23576"/>
                                        </p:tgtEl>
                                        <p:attrNameLst>
                                          <p:attrName>style.visibility</p:attrName>
                                        </p:attrNameLst>
                                      </p:cBhvr>
                                      <p:to>
                                        <p:strVal val="visible"/>
                                      </p:to>
                                    </p:set>
                                    <p:animEffect transition="in" filter="wipe(left)">
                                      <p:cBhvr>
                                        <p:cTn id="165" dur="1000"/>
                                        <p:tgtEl>
                                          <p:spTgt spid="23576"/>
                                        </p:tgtEl>
                                      </p:cBhvr>
                                    </p:animEffect>
                                  </p:childTnLst>
                                </p:cTn>
                              </p:par>
                            </p:childTnLst>
                          </p:cTn>
                        </p:par>
                      </p:childTnLst>
                    </p:cTn>
                  </p:par>
                  <p:par>
                    <p:cTn id="166" fill="hold">
                      <p:stCondLst>
                        <p:cond delay="indefinite"/>
                      </p:stCondLst>
                      <p:childTnLst>
                        <p:par>
                          <p:cTn id="167" fill="hold">
                            <p:stCondLst>
                              <p:cond delay="0"/>
                            </p:stCondLst>
                            <p:childTnLst>
                              <p:par>
                                <p:cTn id="168" presetID="2" presetClass="entr" presetSubtype="8" fill="hold" grpId="0" nodeType="clickEffect">
                                  <p:stCondLst>
                                    <p:cond delay="0"/>
                                  </p:stCondLst>
                                  <p:childTnLst>
                                    <p:set>
                                      <p:cBhvr>
                                        <p:cTn id="169" dur="1" fill="hold">
                                          <p:stCondLst>
                                            <p:cond delay="0"/>
                                          </p:stCondLst>
                                        </p:cTn>
                                        <p:tgtEl>
                                          <p:spTgt spid="64872"/>
                                        </p:tgtEl>
                                        <p:attrNameLst>
                                          <p:attrName>style.visibility</p:attrName>
                                        </p:attrNameLst>
                                      </p:cBhvr>
                                      <p:to>
                                        <p:strVal val="visible"/>
                                      </p:to>
                                    </p:set>
                                    <p:anim calcmode="lin" valueType="num">
                                      <p:cBhvr additive="base">
                                        <p:cTn id="170" dur="1000" fill="hold"/>
                                        <p:tgtEl>
                                          <p:spTgt spid="64872"/>
                                        </p:tgtEl>
                                        <p:attrNameLst>
                                          <p:attrName>ppt_x</p:attrName>
                                        </p:attrNameLst>
                                      </p:cBhvr>
                                      <p:tavLst>
                                        <p:tav tm="0">
                                          <p:val>
                                            <p:strVal val="0-#ppt_w/2"/>
                                          </p:val>
                                        </p:tav>
                                        <p:tav tm="100000">
                                          <p:val>
                                            <p:strVal val="#ppt_x"/>
                                          </p:val>
                                        </p:tav>
                                      </p:tavLst>
                                    </p:anim>
                                    <p:anim calcmode="lin" valueType="num">
                                      <p:cBhvr additive="base">
                                        <p:cTn id="171" dur="1000" fill="hold"/>
                                        <p:tgtEl>
                                          <p:spTgt spid="648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4" grpId="0" animBg="1"/>
      <p:bldP spid="23572" grpId="0" animBg="1"/>
      <p:bldP spid="23570" grpId="0" animBg="1"/>
      <p:bldP spid="23560" grpId="0" animBg="1"/>
      <p:bldP spid="23562" grpId="0" animBg="1"/>
      <p:bldP spid="23563" grpId="0" animBg="1"/>
      <p:bldP spid="23571" grpId="0"/>
      <p:bldP spid="23573" grpId="0"/>
      <p:bldP spid="23575" grpId="0"/>
      <p:bldP spid="23576" grpId="0" animBg="1"/>
      <p:bldP spid="64859" grpId="0" animBg="1"/>
      <p:bldP spid="64860" grpId="0" animBg="1"/>
      <p:bldP spid="64861" grpId="0" animBg="1"/>
      <p:bldP spid="64862" grpId="0" animBg="1"/>
      <p:bldP spid="64865" grpId="0" animBg="1"/>
      <p:bldP spid="64865" grpId="1" animBg="1"/>
      <p:bldP spid="64866" grpId="0" animBg="1"/>
      <p:bldP spid="64866" grpId="1" animBg="1"/>
      <p:bldP spid="64867" grpId="0" animBg="1"/>
      <p:bldP spid="64867" grpId="1" animBg="1"/>
      <p:bldP spid="64868" grpId="0" animBg="1"/>
      <p:bldP spid="64868" grpId="1" animBg="1"/>
      <p:bldP spid="6487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40944" y="798866"/>
            <a:ext cx="4500000" cy="1908000"/>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dirty="0"/>
              <a:t>In forma ortogonale, quanto sopra si sintetizza come nella fig. 27. Dall’analisi condotta si evince che per rappresentare una retta e definire la relativa collocazione spaziale abbiamo necessità di ricercare, sempre, quattro elementi: due tracce T</a:t>
            </a:r>
            <a:r>
              <a:rPr lang="it-IT" baseline="-25000" dirty="0"/>
              <a:t>1</a:t>
            </a:r>
            <a:r>
              <a:rPr lang="it-IT" dirty="0"/>
              <a:t>r e T</a:t>
            </a:r>
            <a:r>
              <a:rPr lang="it-IT" baseline="-25000" dirty="0"/>
              <a:t>2</a:t>
            </a:r>
            <a:r>
              <a:rPr lang="it-IT" dirty="0"/>
              <a:t>r e due proiezioni r’ ed r’’ </a:t>
            </a:r>
          </a:p>
        </p:txBody>
      </p:sp>
      <p:graphicFrame>
        <p:nvGraphicFramePr>
          <p:cNvPr id="24581" name="Object 5"/>
          <p:cNvGraphicFramePr>
            <a:graphicFrameLocks noChangeAspect="1"/>
          </p:cNvGraphicFramePr>
          <p:nvPr>
            <p:extLst>
              <p:ext uri="{D42A27DB-BD31-4B8C-83A1-F6EECF244321}">
                <p14:modId xmlns:p14="http://schemas.microsoft.com/office/powerpoint/2010/main" val="927526690"/>
              </p:ext>
            </p:extLst>
          </p:nvPr>
        </p:nvGraphicFramePr>
        <p:xfrm>
          <a:off x="4603056" y="798862"/>
          <a:ext cx="4500000" cy="1914825"/>
        </p:xfrm>
        <a:graphic>
          <a:graphicData uri="http://schemas.openxmlformats.org/presentationml/2006/ole">
            <mc:AlternateContent xmlns:mc="http://schemas.openxmlformats.org/markup-compatibility/2006">
              <mc:Choice xmlns:v="urn:schemas-microsoft-com:vml" Requires="v">
                <p:oleObj spid="_x0000_s8370"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056" y="798862"/>
                        <a:ext cx="4500000" cy="1914825"/>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24582" name="Text Box 6"/>
          <p:cNvSpPr txBox="1">
            <a:spLocks noChangeArrowheads="1"/>
          </p:cNvSpPr>
          <p:nvPr/>
        </p:nvSpPr>
        <p:spPr bwMode="auto">
          <a:xfrm>
            <a:off x="36000" y="2781300"/>
            <a:ext cx="9072000" cy="1082675"/>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dirty="0"/>
              <a:t>Le tracce individuano i punti reali di intersezione tra la retta ed i semipiani del diedro, mentre le proiezioni definiscono l’orientamento secondo cui si muove il punto che la descrive. Generalizzando  si  può dire che  ad ogni  posizione di  P corrispondono  sempre  le  proiezioni P’ su </a:t>
            </a:r>
            <a:r>
              <a:rPr lang="it-IT" dirty="0">
                <a:sym typeface="Symbol" pitchFamily="18" charset="2"/>
              </a:rPr>
              <a:t></a:t>
            </a:r>
            <a:r>
              <a:rPr lang="it-IT" baseline="-25000" dirty="0"/>
              <a:t>1</a:t>
            </a:r>
            <a:r>
              <a:rPr lang="it-IT" dirty="0"/>
              <a:t> e P’’ su </a:t>
            </a:r>
            <a:r>
              <a:rPr lang="it-IT" dirty="0">
                <a:sym typeface="Symbol" pitchFamily="18" charset="2"/>
              </a:rPr>
              <a:t></a:t>
            </a:r>
            <a:r>
              <a:rPr lang="it-IT" baseline="-25000" dirty="0"/>
              <a:t>2</a:t>
            </a:r>
            <a:r>
              <a:rPr lang="it-IT" dirty="0"/>
              <a:t> </a:t>
            </a:r>
          </a:p>
        </p:txBody>
      </p:sp>
      <p:sp>
        <p:nvSpPr>
          <p:cNvPr id="24583" name="Text Box 7"/>
          <p:cNvSpPr txBox="1">
            <a:spLocks noChangeArrowheads="1"/>
          </p:cNvSpPr>
          <p:nvPr/>
        </p:nvSpPr>
        <p:spPr bwMode="auto">
          <a:xfrm>
            <a:off x="36000" y="3933824"/>
            <a:ext cx="9072000" cy="584775"/>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dirty="0"/>
              <a:t>Pertanto allo spostamento del punto reale P corrispondono gli spostamenti delle proiezioni sui due piani tanto da poter dire che se </a:t>
            </a:r>
          </a:p>
        </p:txBody>
      </p:sp>
      <p:sp>
        <p:nvSpPr>
          <p:cNvPr id="8201" name="Rectangle 9"/>
          <p:cNvSpPr>
            <a:spLocks noChangeArrowheads="1"/>
          </p:cNvSpPr>
          <p:nvPr/>
        </p:nvSpPr>
        <p:spPr bwMode="auto">
          <a:xfrm>
            <a:off x="0" y="3219450"/>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4584" name="Object 8"/>
          <p:cNvGraphicFramePr>
            <a:graphicFrameLocks/>
          </p:cNvGraphicFramePr>
          <p:nvPr>
            <p:extLst>
              <p:ext uri="{D42A27DB-BD31-4B8C-83A1-F6EECF244321}">
                <p14:modId xmlns:p14="http://schemas.microsoft.com/office/powerpoint/2010/main" val="1583577222"/>
              </p:ext>
            </p:extLst>
          </p:nvPr>
        </p:nvGraphicFramePr>
        <p:xfrm>
          <a:off x="2100455" y="4592856"/>
          <a:ext cx="2880000" cy="720725"/>
        </p:xfrm>
        <a:graphic>
          <a:graphicData uri="http://schemas.openxmlformats.org/presentationml/2006/ole">
            <mc:AlternateContent xmlns:mc="http://schemas.openxmlformats.org/markup-compatibility/2006">
              <mc:Choice xmlns:v="urn:schemas-microsoft-com:vml" Requires="v">
                <p:oleObj spid="_x0000_s8371" name="Equation" r:id="rId5" imgW="1574800" imgH="431800" progId="Equation.3">
                  <p:embed/>
                </p:oleObj>
              </mc:Choice>
              <mc:Fallback>
                <p:oleObj name="Equation" r:id="rId5" imgW="1574800" imgH="4318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0455" y="4592856"/>
                        <a:ext cx="2880000" cy="720725"/>
                      </a:xfrm>
                      <a:prstGeom prst="rect">
                        <a:avLst/>
                      </a:prstGeom>
                      <a:solidFill>
                        <a:srgbClr val="FFCC66"/>
                      </a:solidFill>
                    </p:spPr>
                  </p:pic>
                </p:oleObj>
              </mc:Fallback>
            </mc:AlternateContent>
          </a:graphicData>
        </a:graphic>
      </p:graphicFrame>
      <p:sp>
        <p:nvSpPr>
          <p:cNvPr id="24586" name="Text Box 10"/>
          <p:cNvSpPr txBox="1">
            <a:spLocks noChangeArrowheads="1"/>
          </p:cNvSpPr>
          <p:nvPr/>
        </p:nvSpPr>
        <p:spPr bwMode="auto">
          <a:xfrm>
            <a:off x="5027545" y="4759664"/>
            <a:ext cx="2016000" cy="324000"/>
          </a:xfrm>
          <a:prstGeom prst="rect">
            <a:avLst/>
          </a:prstGeom>
          <a:solidFill>
            <a:schemeClr val="folHlink"/>
          </a:solidFill>
          <a:ln w="12700">
            <a:solidFill>
              <a:schemeClr val="tx2"/>
            </a:solidFill>
            <a:miter lim="800000"/>
            <a:headEnd type="none" w="sm" len="sm"/>
            <a:tailEnd type="none" w="sm" len="sm"/>
          </a:ln>
        </p:spPr>
        <p:txBody>
          <a:bodyPr>
            <a:spAutoFit/>
          </a:bodyPr>
          <a:lstStyle/>
          <a:p>
            <a:pPr>
              <a:spcBef>
                <a:spcPct val="50000"/>
              </a:spcBef>
            </a:pPr>
            <a:r>
              <a:rPr lang="it-IT" sz="1800" dirty="0"/>
              <a:t>allora sarà anche </a:t>
            </a:r>
          </a:p>
        </p:txBody>
      </p:sp>
      <p:sp>
        <p:nvSpPr>
          <p:cNvPr id="8203" name="Rectangle 22"/>
          <p:cNvSpPr>
            <a:spLocks noChangeArrowheads="1"/>
          </p:cNvSpPr>
          <p:nvPr/>
        </p:nvSpPr>
        <p:spPr bwMode="auto">
          <a:xfrm>
            <a:off x="0" y="3214688"/>
            <a:ext cx="9144000" cy="0"/>
          </a:xfrm>
          <a:prstGeom prst="rect">
            <a:avLst/>
          </a:prstGeom>
          <a:noFill/>
          <a:ln w="12700">
            <a:noFill/>
            <a:miter lim="800000"/>
            <a:headEnd type="none" w="sm" len="sm"/>
            <a:tailEnd type="none" w="sm" len="sm"/>
          </a:ln>
        </p:spPr>
        <p:txBody>
          <a:bodyPr wrap="none" anchor="ctr">
            <a:spAutoFit/>
          </a:bodyPr>
          <a:lstStyle/>
          <a:p>
            <a:endParaRPr lang="it-IT"/>
          </a:p>
        </p:txBody>
      </p:sp>
      <p:sp>
        <p:nvSpPr>
          <p:cNvPr id="8204" name="Rectangle 24"/>
          <p:cNvSpPr>
            <a:spLocks noChangeArrowheads="1"/>
          </p:cNvSpPr>
          <p:nvPr/>
        </p:nvSpPr>
        <p:spPr bwMode="auto">
          <a:xfrm>
            <a:off x="0" y="3214688"/>
            <a:ext cx="9144000" cy="0"/>
          </a:xfrm>
          <a:prstGeom prst="rect">
            <a:avLst/>
          </a:prstGeom>
          <a:noFill/>
          <a:ln w="12700">
            <a:noFill/>
            <a:miter lim="800000"/>
            <a:headEnd type="none" w="sm" len="sm"/>
            <a:tailEnd type="none" w="sm" len="sm"/>
          </a:ln>
        </p:spPr>
        <p:txBody>
          <a:bodyPr wrap="none" anchor="ctr">
            <a:spAutoFit/>
          </a:bodyPr>
          <a:lstStyle/>
          <a:p>
            <a:endParaRPr lang="it-IT"/>
          </a:p>
        </p:txBody>
      </p:sp>
      <p:sp>
        <p:nvSpPr>
          <p:cNvPr id="24605" name="Rectangle 29"/>
          <p:cNvSpPr>
            <a:spLocks noChangeArrowheads="1"/>
          </p:cNvSpPr>
          <p:nvPr/>
        </p:nvSpPr>
        <p:spPr bwMode="auto">
          <a:xfrm>
            <a:off x="36000" y="5349760"/>
            <a:ext cx="9072000" cy="1440000"/>
          </a:xfrm>
          <a:prstGeom prst="rect">
            <a:avLst/>
          </a:prstGeom>
          <a:solidFill>
            <a:srgbClr val="FFCC66">
              <a:alpha val="89803"/>
            </a:srgbClr>
          </a:solidFill>
          <a:ln w="12700">
            <a:solidFill>
              <a:schemeClr val="bg1"/>
            </a:solidFill>
            <a:miter lim="800000"/>
            <a:headEnd type="none" w="sm" len="sm"/>
            <a:tailEnd type="none" w="sm" len="sm"/>
          </a:ln>
        </p:spPr>
        <p:txBody>
          <a:bodyPr wrap="none" anchor="ctr"/>
          <a:lstStyle/>
          <a:p>
            <a:endParaRPr lang="it-IT"/>
          </a:p>
        </p:txBody>
      </p:sp>
      <p:sp>
        <p:nvSpPr>
          <p:cNvPr id="24588" name="AutoShape 12"/>
          <p:cNvSpPr>
            <a:spLocks/>
          </p:cNvSpPr>
          <p:nvPr/>
        </p:nvSpPr>
        <p:spPr bwMode="auto">
          <a:xfrm>
            <a:off x="323850" y="5382551"/>
            <a:ext cx="144463" cy="1368425"/>
          </a:xfrm>
          <a:prstGeom prst="leftBrace">
            <a:avLst>
              <a:gd name="adj1" fmla="val 78937"/>
              <a:gd name="adj2" fmla="val 50000"/>
            </a:avLst>
          </a:prstGeom>
          <a:noFill/>
          <a:ln w="3175">
            <a:solidFill>
              <a:schemeClr val="bg1"/>
            </a:solidFill>
            <a:round/>
            <a:headEnd/>
            <a:tailEnd/>
          </a:ln>
        </p:spPr>
        <p:txBody>
          <a:bodyPr/>
          <a:lstStyle/>
          <a:p>
            <a:endParaRPr lang="it-IT"/>
          </a:p>
        </p:txBody>
      </p:sp>
      <p:sp>
        <p:nvSpPr>
          <p:cNvPr id="24594" name="Text Box 18"/>
          <p:cNvSpPr txBox="1">
            <a:spLocks noChangeArrowheads="1"/>
          </p:cNvSpPr>
          <p:nvPr/>
        </p:nvSpPr>
        <p:spPr bwMode="auto">
          <a:xfrm>
            <a:off x="5900738" y="6317257"/>
            <a:ext cx="2981325" cy="403225"/>
          </a:xfrm>
          <a:prstGeom prst="rect">
            <a:avLst/>
          </a:prstGeom>
          <a:solidFill>
            <a:schemeClr val="tx1"/>
          </a:solidFill>
          <a:ln w="3175">
            <a:solidFill>
              <a:schemeClr val="bg1"/>
            </a:solidFill>
            <a:miter lim="800000"/>
            <a:headEnd/>
            <a:tailEnd/>
          </a:ln>
        </p:spPr>
        <p:txBody>
          <a:bodyPr/>
          <a:lstStyle/>
          <a:p>
            <a:pPr algn="ctr"/>
            <a:endParaRPr lang="it-IT"/>
          </a:p>
        </p:txBody>
      </p:sp>
      <p:sp>
        <p:nvSpPr>
          <p:cNvPr id="24593" name="Text Box 17"/>
          <p:cNvSpPr txBox="1">
            <a:spLocks noChangeArrowheads="1"/>
          </p:cNvSpPr>
          <p:nvPr/>
        </p:nvSpPr>
        <p:spPr bwMode="auto">
          <a:xfrm>
            <a:off x="7011988" y="5432689"/>
            <a:ext cx="1836000" cy="612000"/>
          </a:xfrm>
          <a:prstGeom prst="rect">
            <a:avLst/>
          </a:prstGeom>
          <a:solidFill>
            <a:schemeClr val="accent1">
              <a:alpha val="50000"/>
            </a:schemeClr>
          </a:solidFill>
          <a:ln w="3175">
            <a:solidFill>
              <a:schemeClr val="bg1"/>
            </a:solidFill>
            <a:miter lim="800000"/>
            <a:headEnd/>
            <a:tailEnd/>
          </a:ln>
        </p:spPr>
        <p:txBody>
          <a:bodyPr/>
          <a:lstStyle/>
          <a:p>
            <a:pPr algn="ctr"/>
            <a:r>
              <a:rPr lang="it-IT" sz="1800" dirty="0">
                <a:solidFill>
                  <a:schemeClr val="bg2"/>
                </a:solidFill>
              </a:rPr>
              <a:t>Proiezioni della retta r</a:t>
            </a:r>
          </a:p>
        </p:txBody>
      </p:sp>
      <p:sp>
        <p:nvSpPr>
          <p:cNvPr id="24595" name="Line 19"/>
          <p:cNvSpPr>
            <a:spLocks noChangeShapeType="1"/>
          </p:cNvSpPr>
          <p:nvPr/>
        </p:nvSpPr>
        <p:spPr bwMode="auto">
          <a:xfrm rot="-60000">
            <a:off x="5546725" y="6546805"/>
            <a:ext cx="344488" cy="1588"/>
          </a:xfrm>
          <a:prstGeom prst="line">
            <a:avLst/>
          </a:prstGeom>
          <a:noFill/>
          <a:ln w="3175">
            <a:solidFill>
              <a:schemeClr val="bg1"/>
            </a:solidFill>
            <a:round/>
            <a:headEnd/>
            <a:tailEnd type="stealth" w="lg" len="lg"/>
          </a:ln>
        </p:spPr>
        <p:txBody>
          <a:bodyPr/>
          <a:lstStyle/>
          <a:p>
            <a:endParaRPr lang="it-IT"/>
          </a:p>
        </p:txBody>
      </p:sp>
      <p:sp>
        <p:nvSpPr>
          <p:cNvPr id="24596" name="Line 20"/>
          <p:cNvSpPr>
            <a:spLocks noChangeShapeType="1"/>
          </p:cNvSpPr>
          <p:nvPr/>
        </p:nvSpPr>
        <p:spPr bwMode="auto">
          <a:xfrm rot="-60000">
            <a:off x="6467529" y="5771685"/>
            <a:ext cx="504000" cy="1587"/>
          </a:xfrm>
          <a:prstGeom prst="line">
            <a:avLst/>
          </a:prstGeom>
          <a:noFill/>
          <a:ln w="3175">
            <a:solidFill>
              <a:schemeClr val="bg1"/>
            </a:solidFill>
            <a:round/>
            <a:headEnd/>
            <a:tailEnd type="stealth" w="lg" len="lg"/>
          </a:ln>
        </p:spPr>
        <p:txBody>
          <a:bodyPr/>
          <a:lstStyle/>
          <a:p>
            <a:endParaRPr lang="it-IT"/>
          </a:p>
        </p:txBody>
      </p:sp>
      <p:graphicFrame>
        <p:nvGraphicFramePr>
          <p:cNvPr id="24597" name="Object 21"/>
          <p:cNvGraphicFramePr>
            <a:graphicFrameLocks noChangeAspect="1"/>
          </p:cNvGraphicFramePr>
          <p:nvPr>
            <p:extLst>
              <p:ext uri="{D42A27DB-BD31-4B8C-83A1-F6EECF244321}">
                <p14:modId xmlns:p14="http://schemas.microsoft.com/office/powerpoint/2010/main" val="1569255611"/>
              </p:ext>
            </p:extLst>
          </p:nvPr>
        </p:nvGraphicFramePr>
        <p:xfrm>
          <a:off x="539751" y="5437142"/>
          <a:ext cx="2598739" cy="612000"/>
        </p:xfrm>
        <a:graphic>
          <a:graphicData uri="http://schemas.openxmlformats.org/presentationml/2006/ole">
            <mc:AlternateContent xmlns:mc="http://schemas.openxmlformats.org/markup-compatibility/2006">
              <mc:Choice xmlns:v="urn:schemas-microsoft-com:vml" Requires="v">
                <p:oleObj spid="_x0000_s8372" name="Equation" r:id="rId7" imgW="1777229" imgH="431613" progId="Equation.3">
                  <p:embed/>
                </p:oleObj>
              </mc:Choice>
              <mc:Fallback>
                <p:oleObj name="Equation" r:id="rId7" imgW="1777229" imgH="431613" progId="Equation.3">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751" y="5437142"/>
                        <a:ext cx="2598739" cy="612000"/>
                      </a:xfrm>
                      <a:prstGeom prst="rect">
                        <a:avLst/>
                      </a:prstGeom>
                      <a:solidFill>
                        <a:schemeClr val="accent1">
                          <a:alpha val="50000"/>
                        </a:schemeClr>
                      </a:solidFill>
                      <a:ln w="9525">
                        <a:solidFill>
                          <a:schemeClr val="accent1"/>
                        </a:solidFill>
                        <a:miter lim="800000"/>
                        <a:headEnd/>
                        <a:tailEnd/>
                      </a:ln>
                    </p:spPr>
                  </p:pic>
                </p:oleObj>
              </mc:Fallback>
            </mc:AlternateContent>
          </a:graphicData>
        </a:graphic>
      </p:graphicFrame>
      <p:graphicFrame>
        <p:nvGraphicFramePr>
          <p:cNvPr id="24599" name="Object 23"/>
          <p:cNvGraphicFramePr>
            <a:graphicFrameLocks noChangeAspect="1"/>
          </p:cNvGraphicFramePr>
          <p:nvPr>
            <p:extLst>
              <p:ext uri="{D42A27DB-BD31-4B8C-83A1-F6EECF244321}">
                <p14:modId xmlns:p14="http://schemas.microsoft.com/office/powerpoint/2010/main" val="593520203"/>
              </p:ext>
            </p:extLst>
          </p:nvPr>
        </p:nvGraphicFramePr>
        <p:xfrm>
          <a:off x="3492500" y="5450791"/>
          <a:ext cx="2934953" cy="612000"/>
        </p:xfrm>
        <a:graphic>
          <a:graphicData uri="http://schemas.openxmlformats.org/presentationml/2006/ole">
            <mc:AlternateContent xmlns:mc="http://schemas.openxmlformats.org/markup-compatibility/2006">
              <mc:Choice xmlns:v="urn:schemas-microsoft-com:vml" Requires="v">
                <p:oleObj spid="_x0000_s8373" name="Equation" r:id="rId9" imgW="1981200" imgH="431800" progId="Equation.3">
                  <p:embed/>
                </p:oleObj>
              </mc:Choice>
              <mc:Fallback>
                <p:oleObj name="Equation" r:id="rId9" imgW="1981200" imgH="431800" progId="Equation.3">
                  <p:embed/>
                  <p:pic>
                    <p:nvPicPr>
                      <p:cNvPr id="0" name="Object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92500" y="5450791"/>
                        <a:ext cx="2934953" cy="612000"/>
                      </a:xfrm>
                      <a:prstGeom prst="rect">
                        <a:avLst/>
                      </a:prstGeom>
                      <a:solidFill>
                        <a:schemeClr val="accent1">
                          <a:alpha val="50000"/>
                        </a:schemeClr>
                      </a:solidFill>
                      <a:ln w="9525">
                        <a:solidFill>
                          <a:schemeClr val="bg1"/>
                        </a:solidFill>
                        <a:miter lim="800000"/>
                        <a:headEnd/>
                        <a:tailEnd/>
                      </a:ln>
                    </p:spPr>
                  </p:pic>
                </p:oleObj>
              </mc:Fallback>
            </mc:AlternateContent>
          </a:graphicData>
        </a:graphic>
      </p:graphicFrame>
      <p:sp>
        <p:nvSpPr>
          <p:cNvPr id="24602" name="Text Box 26"/>
          <p:cNvSpPr txBox="1">
            <a:spLocks noChangeArrowheads="1"/>
          </p:cNvSpPr>
          <p:nvPr/>
        </p:nvSpPr>
        <p:spPr bwMode="auto">
          <a:xfrm>
            <a:off x="5954073" y="6317257"/>
            <a:ext cx="2879725" cy="366713"/>
          </a:xfrm>
          <a:prstGeom prst="rect">
            <a:avLst/>
          </a:prstGeom>
          <a:noFill/>
          <a:ln w="12700">
            <a:noFill/>
            <a:miter lim="800000"/>
            <a:headEnd type="none" w="sm" len="sm"/>
            <a:tailEnd type="none" w="sm" len="sm"/>
          </a:ln>
        </p:spPr>
        <p:txBody>
          <a:bodyPr>
            <a:spAutoFit/>
          </a:bodyPr>
          <a:lstStyle/>
          <a:p>
            <a:pPr algn="ctr">
              <a:spcBef>
                <a:spcPct val="50000"/>
              </a:spcBef>
            </a:pPr>
            <a:r>
              <a:rPr lang="it-IT" sz="1800" dirty="0">
                <a:solidFill>
                  <a:schemeClr val="bg1"/>
                </a:solidFill>
              </a:rPr>
              <a:t>Tracce della retta r</a:t>
            </a:r>
          </a:p>
        </p:txBody>
      </p:sp>
      <p:sp>
        <p:nvSpPr>
          <p:cNvPr id="24603" name="Text Box 27"/>
          <p:cNvSpPr txBox="1">
            <a:spLocks noChangeArrowheads="1"/>
          </p:cNvSpPr>
          <p:nvPr/>
        </p:nvSpPr>
        <p:spPr bwMode="auto">
          <a:xfrm>
            <a:off x="502004" y="6332824"/>
            <a:ext cx="1800225" cy="379412"/>
          </a:xfrm>
          <a:prstGeom prst="rect">
            <a:avLst/>
          </a:prstGeom>
          <a:solidFill>
            <a:schemeClr val="tx1"/>
          </a:solidFill>
          <a:ln w="12700">
            <a:solidFill>
              <a:schemeClr val="bg1"/>
            </a:solidFill>
            <a:miter lim="800000"/>
            <a:headEnd type="none" w="sm" len="sm"/>
            <a:tailEnd type="none" w="sm" len="sm"/>
          </a:ln>
        </p:spPr>
        <p:txBody>
          <a:bodyPr>
            <a:spAutoFit/>
          </a:bodyPr>
          <a:lstStyle/>
          <a:p>
            <a:pPr algn="ctr">
              <a:spcBef>
                <a:spcPct val="50000"/>
              </a:spcBef>
            </a:pPr>
            <a:r>
              <a:rPr lang="it-IT" sz="1800">
                <a:solidFill>
                  <a:schemeClr val="bg1"/>
                </a:solidFill>
              </a:rPr>
              <a:t>T</a:t>
            </a:r>
            <a:r>
              <a:rPr lang="it-IT" sz="1800" baseline="-25000">
                <a:solidFill>
                  <a:schemeClr val="bg1"/>
                </a:solidFill>
              </a:rPr>
              <a:t>1</a:t>
            </a:r>
            <a:r>
              <a:rPr lang="it-IT" sz="1800">
                <a:solidFill>
                  <a:schemeClr val="bg1"/>
                </a:solidFill>
              </a:rPr>
              <a:t>r = r </a:t>
            </a:r>
            <a:r>
              <a:rPr lang="it-IT" sz="1800">
                <a:solidFill>
                  <a:schemeClr val="bg1"/>
                </a:solidFill>
                <a:sym typeface="Symbol" pitchFamily="18" charset="2"/>
              </a:rPr>
              <a:t></a:t>
            </a:r>
            <a:r>
              <a:rPr lang="it-IT" sz="1800">
                <a:solidFill>
                  <a:schemeClr val="bg1"/>
                </a:solidFill>
              </a:rPr>
              <a:t> </a:t>
            </a:r>
            <a:r>
              <a:rPr lang="it-IT" sz="1800">
                <a:solidFill>
                  <a:schemeClr val="bg1"/>
                </a:solidFill>
                <a:sym typeface="Symbol" pitchFamily="18" charset="2"/>
              </a:rPr>
              <a:t></a:t>
            </a:r>
            <a:r>
              <a:rPr lang="it-IT" sz="1800" baseline="-25000">
                <a:solidFill>
                  <a:schemeClr val="bg1"/>
                </a:solidFill>
              </a:rPr>
              <a:t>1</a:t>
            </a:r>
          </a:p>
        </p:txBody>
      </p:sp>
      <p:sp>
        <p:nvSpPr>
          <p:cNvPr id="24604" name="Text Box 28"/>
          <p:cNvSpPr txBox="1">
            <a:spLocks noChangeArrowheads="1"/>
          </p:cNvSpPr>
          <p:nvPr/>
        </p:nvSpPr>
        <p:spPr bwMode="auto">
          <a:xfrm>
            <a:off x="3563938" y="6330905"/>
            <a:ext cx="1944687" cy="379413"/>
          </a:xfrm>
          <a:prstGeom prst="rect">
            <a:avLst/>
          </a:prstGeom>
          <a:solidFill>
            <a:schemeClr val="tx1"/>
          </a:solidFill>
          <a:ln w="12700">
            <a:solidFill>
              <a:schemeClr val="bg1"/>
            </a:solidFill>
            <a:miter lim="800000"/>
            <a:headEnd type="none" w="sm" len="sm"/>
            <a:tailEnd type="none" w="sm" len="sm"/>
          </a:ln>
        </p:spPr>
        <p:txBody>
          <a:bodyPr>
            <a:spAutoFit/>
          </a:bodyPr>
          <a:lstStyle/>
          <a:p>
            <a:pPr algn="ctr"/>
            <a:r>
              <a:rPr lang="it-IT" sz="1800">
                <a:solidFill>
                  <a:schemeClr val="bg1"/>
                </a:solidFill>
              </a:rPr>
              <a:t>T</a:t>
            </a:r>
            <a:r>
              <a:rPr lang="it-IT" sz="1800" baseline="-25000">
                <a:solidFill>
                  <a:schemeClr val="bg1"/>
                </a:solidFill>
              </a:rPr>
              <a:t>2</a:t>
            </a:r>
            <a:r>
              <a:rPr lang="it-IT" sz="1800">
                <a:solidFill>
                  <a:schemeClr val="bg1"/>
                </a:solidFill>
              </a:rPr>
              <a:t>r = r </a:t>
            </a:r>
            <a:r>
              <a:rPr lang="it-IT" sz="1800">
                <a:solidFill>
                  <a:schemeClr val="bg1"/>
                </a:solidFill>
                <a:sym typeface="Symbol" pitchFamily="18" charset="2"/>
              </a:rPr>
              <a:t></a:t>
            </a:r>
            <a:r>
              <a:rPr lang="it-IT" sz="1800">
                <a:solidFill>
                  <a:schemeClr val="bg1"/>
                </a:solidFill>
              </a:rPr>
              <a:t> </a:t>
            </a:r>
            <a:r>
              <a:rPr lang="it-IT" sz="1800">
                <a:solidFill>
                  <a:schemeClr val="bg1"/>
                </a:solidFill>
                <a:sym typeface="Symbol" pitchFamily="18" charset="2"/>
              </a:rPr>
              <a:t></a:t>
            </a:r>
            <a:r>
              <a:rPr lang="it-IT" sz="1800" baseline="-25000">
                <a:solidFill>
                  <a:schemeClr val="bg1"/>
                </a:solidFill>
              </a:rPr>
              <a:t>2</a:t>
            </a:r>
          </a:p>
        </p:txBody>
      </p:sp>
      <p:sp>
        <p:nvSpPr>
          <p:cNvPr id="24609" name="Rectangle 33"/>
          <p:cNvSpPr>
            <a:spLocks noGrp="1" noChangeArrowheads="1"/>
          </p:cNvSpPr>
          <p:nvPr>
            <p:ph type="title"/>
          </p:nvPr>
        </p:nvSpPr>
        <p:spPr>
          <a:xfrm>
            <a:off x="36000" y="40944"/>
            <a:ext cx="9072000" cy="692150"/>
          </a:xfrm>
          <a:ln>
            <a:solidFill>
              <a:schemeClr val="tx2"/>
            </a:solidFill>
          </a:ln>
        </p:spPr>
        <p:txBody>
          <a:bodyPr/>
          <a:lstStyle/>
          <a:p>
            <a:pPr algn="ctr" eaLnBrk="1" hangingPunct="1">
              <a:defRPr/>
            </a:pPr>
            <a:r>
              <a:rPr lang="it-IT" sz="2000">
                <a:solidFill>
                  <a:schemeClr val="tx1"/>
                </a:solidFill>
                <a:latin typeface="Comic Sans MS" pitchFamily="66" charset="0"/>
              </a:rPr>
              <a:t>Nomenclatura, caratterizzazione geometrica degli elementi grafici e relative definizioni (6)</a:t>
            </a:r>
          </a:p>
        </p:txBody>
      </p:sp>
      <p:sp>
        <p:nvSpPr>
          <p:cNvPr id="24619" name="Oval 43"/>
          <p:cNvSpPr>
            <a:spLocks noChangeArrowheads="1"/>
          </p:cNvSpPr>
          <p:nvPr/>
        </p:nvSpPr>
        <p:spPr bwMode="auto">
          <a:xfrm>
            <a:off x="6007519" y="1154172"/>
            <a:ext cx="265113"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4620" name="Oval 44"/>
          <p:cNvSpPr>
            <a:spLocks noChangeArrowheads="1"/>
          </p:cNvSpPr>
          <p:nvPr/>
        </p:nvSpPr>
        <p:spPr bwMode="auto">
          <a:xfrm>
            <a:off x="6646653" y="1852642"/>
            <a:ext cx="265113" cy="265113"/>
          </a:xfrm>
          <a:prstGeom prst="ellipse">
            <a:avLst/>
          </a:prstGeom>
          <a:solidFill>
            <a:schemeClr val="accent1">
              <a:alpha val="50195"/>
            </a:schemeClr>
          </a:solidFill>
          <a:ln w="12700">
            <a:solidFill>
              <a:schemeClr val="accent1"/>
            </a:solidFill>
            <a:round/>
            <a:headEnd type="none" w="sm" len="sm"/>
            <a:tailEnd type="none" w="sm" len="sm"/>
          </a:ln>
        </p:spPr>
        <p:txBody>
          <a:bodyPr wrap="none" anchor="ctr"/>
          <a:lstStyle/>
          <a:p>
            <a:endParaRPr lang="it-IT"/>
          </a:p>
        </p:txBody>
      </p:sp>
      <p:sp>
        <p:nvSpPr>
          <p:cNvPr id="24621" name="Oval 45"/>
          <p:cNvSpPr>
            <a:spLocks noChangeArrowheads="1"/>
          </p:cNvSpPr>
          <p:nvPr/>
        </p:nvSpPr>
        <p:spPr bwMode="auto">
          <a:xfrm>
            <a:off x="6651026" y="1424436"/>
            <a:ext cx="265113" cy="265113"/>
          </a:xfrm>
          <a:prstGeom prst="ellipse">
            <a:avLst/>
          </a:prstGeom>
          <a:solidFill>
            <a:schemeClr val="accent1">
              <a:alpha val="50195"/>
            </a:schemeClr>
          </a:solidFill>
          <a:ln w="12700">
            <a:solidFill>
              <a:schemeClr val="accent1"/>
            </a:solidFill>
            <a:round/>
            <a:headEnd type="none" w="sm" len="sm"/>
            <a:tailEnd type="none" w="sm" len="sm"/>
          </a:ln>
        </p:spPr>
        <p:txBody>
          <a:bodyPr wrap="none" anchor="ctr"/>
          <a:lstStyle/>
          <a:p>
            <a:endParaRPr lang="it-IT"/>
          </a:p>
        </p:txBody>
      </p:sp>
      <p:sp>
        <p:nvSpPr>
          <p:cNvPr id="24622" name="Oval 46"/>
          <p:cNvSpPr>
            <a:spLocks noChangeArrowheads="1"/>
          </p:cNvSpPr>
          <p:nvPr/>
        </p:nvSpPr>
        <p:spPr bwMode="auto">
          <a:xfrm>
            <a:off x="7045086" y="2078038"/>
            <a:ext cx="265113"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4629" name="AutoShape 53"/>
          <p:cNvCxnSpPr>
            <a:cxnSpLocks noChangeShapeType="1"/>
            <a:stCxn id="24599" idx="0"/>
            <a:endCxn id="24621" idx="2"/>
          </p:cNvCxnSpPr>
          <p:nvPr/>
        </p:nvCxnSpPr>
        <p:spPr bwMode="auto">
          <a:xfrm rot="5400000" flipH="1" flipV="1">
            <a:off x="3858602" y="2658367"/>
            <a:ext cx="3893798" cy="1691050"/>
          </a:xfrm>
          <a:prstGeom prst="curvedConnector2">
            <a:avLst/>
          </a:prstGeom>
          <a:noFill/>
          <a:ln w="12700">
            <a:solidFill>
              <a:schemeClr val="accent1"/>
            </a:solidFill>
            <a:round/>
            <a:headEnd type="none" w="lg" len="lg"/>
            <a:tailEnd type="stealth" w="lg" len="lg"/>
          </a:ln>
        </p:spPr>
      </p:cxnSp>
      <p:cxnSp>
        <p:nvCxnSpPr>
          <p:cNvPr id="24631" name="AutoShape 55"/>
          <p:cNvCxnSpPr>
            <a:cxnSpLocks noChangeShapeType="1"/>
            <a:stCxn id="24604" idx="0"/>
            <a:endCxn id="24619" idx="2"/>
          </p:cNvCxnSpPr>
          <p:nvPr/>
        </p:nvCxnSpPr>
        <p:spPr bwMode="auto">
          <a:xfrm rot="5400000" flipH="1" flipV="1">
            <a:off x="2749812" y="3073199"/>
            <a:ext cx="5044177" cy="1471237"/>
          </a:xfrm>
          <a:prstGeom prst="curvedConnector2">
            <a:avLst/>
          </a:prstGeom>
          <a:noFill/>
          <a:ln w="12700">
            <a:solidFill>
              <a:schemeClr val="tx1"/>
            </a:solidFill>
            <a:round/>
            <a:headEnd type="none" w="lg" len="lg"/>
            <a:tailEnd type="stealth" w="lg" len="lg"/>
          </a:ln>
        </p:spPr>
      </p:cxnSp>
      <p:sp>
        <p:nvSpPr>
          <p:cNvPr id="24632" name="AutoShape 56">
            <a:hlinkClick r:id="" action="ppaction://hlinkshowjump?jump=nextslide" highlightClick="1"/>
          </p:cNvPr>
          <p:cNvSpPr>
            <a:spLocks noChangeArrowheads="1"/>
          </p:cNvSpPr>
          <p:nvPr/>
        </p:nvSpPr>
        <p:spPr bwMode="auto">
          <a:xfrm>
            <a:off x="8455928" y="394031"/>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cxnSp>
        <p:nvCxnSpPr>
          <p:cNvPr id="5" name="Connettore 2 4">
            <a:extLst>
              <a:ext uri="{FF2B5EF4-FFF2-40B4-BE49-F238E27FC236}">
                <a16:creationId xmlns:a16="http://schemas.microsoft.com/office/drawing/2014/main" id="{62F3D1E3-8C85-4AF8-9A81-EB063A95B02F}"/>
              </a:ext>
            </a:extLst>
          </p:cNvPr>
          <p:cNvCxnSpPr/>
          <p:nvPr/>
        </p:nvCxnSpPr>
        <p:spPr bwMode="auto">
          <a:xfrm flipV="1">
            <a:off x="1842448" y="2078038"/>
            <a:ext cx="4804205" cy="3372753"/>
          </a:xfrm>
          <a:prstGeom prst="straightConnector1">
            <a:avLst/>
          </a:prstGeom>
          <a:noFill/>
          <a:ln w="9525" cap="flat" cmpd="sng" algn="ctr">
            <a:solidFill>
              <a:schemeClr val="accent1"/>
            </a:solidFill>
            <a:prstDash val="solid"/>
            <a:round/>
            <a:headEnd type="none" w="med" len="med"/>
            <a:tailEnd type="stealth" w="lg" len="lg"/>
          </a:ln>
          <a:effectLst/>
        </p:spPr>
      </p:cxnSp>
      <p:cxnSp>
        <p:nvCxnSpPr>
          <p:cNvPr id="7" name="Connettore 2 6">
            <a:extLst>
              <a:ext uri="{FF2B5EF4-FFF2-40B4-BE49-F238E27FC236}">
                <a16:creationId xmlns:a16="http://schemas.microsoft.com/office/drawing/2014/main" id="{68A591B4-796F-4E8C-BA9E-99D86E10AA1C}"/>
              </a:ext>
            </a:extLst>
          </p:cNvPr>
          <p:cNvCxnSpPr>
            <a:stCxn id="24603" idx="3"/>
            <a:endCxn id="24622" idx="3"/>
          </p:cNvCxnSpPr>
          <p:nvPr/>
        </p:nvCxnSpPr>
        <p:spPr bwMode="auto">
          <a:xfrm flipV="1">
            <a:off x="2302229" y="2304325"/>
            <a:ext cx="4781682" cy="4218205"/>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1000" fill="hold"/>
                                        <p:tgtEl>
                                          <p:spTgt spid="24580"/>
                                        </p:tgtEl>
                                        <p:attrNameLst>
                                          <p:attrName>ppt_x</p:attrName>
                                        </p:attrNameLst>
                                      </p:cBhvr>
                                      <p:tavLst>
                                        <p:tav tm="0">
                                          <p:val>
                                            <p:strVal val="0-#ppt_w/2"/>
                                          </p:val>
                                        </p:tav>
                                        <p:tav tm="100000">
                                          <p:val>
                                            <p:strVal val="#ppt_x"/>
                                          </p:val>
                                        </p:tav>
                                      </p:tavLst>
                                    </p:anim>
                                    <p:anim calcmode="lin" valueType="num">
                                      <p:cBhvr additive="base">
                                        <p:cTn id="8" dur="1000" fill="hold"/>
                                        <p:tgtEl>
                                          <p:spTgt spid="2458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4581"/>
                                        </p:tgtEl>
                                        <p:attrNameLst>
                                          <p:attrName>style.visibility</p:attrName>
                                        </p:attrNameLst>
                                      </p:cBhvr>
                                      <p:to>
                                        <p:strVal val="visible"/>
                                      </p:to>
                                    </p:set>
                                    <p:animEffect transition="in" filter="wipe(left)">
                                      <p:cBhvr>
                                        <p:cTn id="13" dur="1000"/>
                                        <p:tgtEl>
                                          <p:spTgt spid="2458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582"/>
                                        </p:tgtEl>
                                        <p:attrNameLst>
                                          <p:attrName>style.visibility</p:attrName>
                                        </p:attrNameLst>
                                      </p:cBhvr>
                                      <p:to>
                                        <p:strVal val="visible"/>
                                      </p:to>
                                    </p:set>
                                    <p:anim calcmode="lin" valueType="num">
                                      <p:cBhvr additive="base">
                                        <p:cTn id="18" dur="1000" fill="hold"/>
                                        <p:tgtEl>
                                          <p:spTgt spid="24582"/>
                                        </p:tgtEl>
                                        <p:attrNameLst>
                                          <p:attrName>ppt_x</p:attrName>
                                        </p:attrNameLst>
                                      </p:cBhvr>
                                      <p:tavLst>
                                        <p:tav tm="0">
                                          <p:val>
                                            <p:strVal val="#ppt_x"/>
                                          </p:val>
                                        </p:tav>
                                        <p:tav tm="100000">
                                          <p:val>
                                            <p:strVal val="#ppt_x"/>
                                          </p:val>
                                        </p:tav>
                                      </p:tavLst>
                                    </p:anim>
                                    <p:anim calcmode="lin" valueType="num">
                                      <p:cBhvr additive="base">
                                        <p:cTn id="19" dur="1000" fill="hold"/>
                                        <p:tgtEl>
                                          <p:spTgt spid="2458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4583"/>
                                        </p:tgtEl>
                                        <p:attrNameLst>
                                          <p:attrName>style.visibility</p:attrName>
                                        </p:attrNameLst>
                                      </p:cBhvr>
                                      <p:to>
                                        <p:strVal val="visible"/>
                                      </p:to>
                                    </p:set>
                                    <p:anim calcmode="lin" valueType="num">
                                      <p:cBhvr additive="base">
                                        <p:cTn id="24" dur="1000" fill="hold"/>
                                        <p:tgtEl>
                                          <p:spTgt spid="24583"/>
                                        </p:tgtEl>
                                        <p:attrNameLst>
                                          <p:attrName>ppt_x</p:attrName>
                                        </p:attrNameLst>
                                      </p:cBhvr>
                                      <p:tavLst>
                                        <p:tav tm="0">
                                          <p:val>
                                            <p:strVal val="0-#ppt_w/2"/>
                                          </p:val>
                                        </p:tav>
                                        <p:tav tm="100000">
                                          <p:val>
                                            <p:strVal val="#ppt_x"/>
                                          </p:val>
                                        </p:tav>
                                      </p:tavLst>
                                    </p:anim>
                                    <p:anim calcmode="lin" valueType="num">
                                      <p:cBhvr additive="base">
                                        <p:cTn id="25" dur="1000" fill="hold"/>
                                        <p:tgtEl>
                                          <p:spTgt spid="2458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4584"/>
                                        </p:tgtEl>
                                        <p:attrNameLst>
                                          <p:attrName>style.visibility</p:attrName>
                                        </p:attrNameLst>
                                      </p:cBhvr>
                                      <p:to>
                                        <p:strVal val="visible"/>
                                      </p:to>
                                    </p:set>
                                    <p:anim calcmode="lin" valueType="num">
                                      <p:cBhvr additive="base">
                                        <p:cTn id="30" dur="1000" fill="hold"/>
                                        <p:tgtEl>
                                          <p:spTgt spid="24584"/>
                                        </p:tgtEl>
                                        <p:attrNameLst>
                                          <p:attrName>ppt_x</p:attrName>
                                        </p:attrNameLst>
                                      </p:cBhvr>
                                      <p:tavLst>
                                        <p:tav tm="0">
                                          <p:val>
                                            <p:strVal val="0-#ppt_w/2"/>
                                          </p:val>
                                        </p:tav>
                                        <p:tav tm="100000">
                                          <p:val>
                                            <p:strVal val="#ppt_x"/>
                                          </p:val>
                                        </p:tav>
                                      </p:tavLst>
                                    </p:anim>
                                    <p:anim calcmode="lin" valueType="num">
                                      <p:cBhvr additive="base">
                                        <p:cTn id="31" dur="1000" fill="hold"/>
                                        <p:tgtEl>
                                          <p:spTgt spid="24584"/>
                                        </p:tgtEl>
                                        <p:attrNameLst>
                                          <p:attrName>ppt_y</p:attrName>
                                        </p:attrNameLst>
                                      </p:cBhvr>
                                      <p:tavLst>
                                        <p:tav tm="0">
                                          <p:val>
                                            <p:strVal val="#ppt_y"/>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4586"/>
                                        </p:tgtEl>
                                        <p:attrNameLst>
                                          <p:attrName>style.visibility</p:attrName>
                                        </p:attrNameLst>
                                      </p:cBhvr>
                                      <p:to>
                                        <p:strVal val="visible"/>
                                      </p:to>
                                    </p:set>
                                    <p:anim calcmode="lin" valueType="num">
                                      <p:cBhvr additive="base">
                                        <p:cTn id="34" dur="1000" fill="hold"/>
                                        <p:tgtEl>
                                          <p:spTgt spid="24586"/>
                                        </p:tgtEl>
                                        <p:attrNameLst>
                                          <p:attrName>ppt_x</p:attrName>
                                        </p:attrNameLst>
                                      </p:cBhvr>
                                      <p:tavLst>
                                        <p:tav tm="0">
                                          <p:val>
                                            <p:strVal val="#ppt_x"/>
                                          </p:val>
                                        </p:tav>
                                        <p:tav tm="100000">
                                          <p:val>
                                            <p:strVal val="#ppt_x"/>
                                          </p:val>
                                        </p:tav>
                                      </p:tavLst>
                                    </p:anim>
                                    <p:anim calcmode="lin" valueType="num">
                                      <p:cBhvr additive="base">
                                        <p:cTn id="35" dur="1000" fill="hold"/>
                                        <p:tgtEl>
                                          <p:spTgt spid="2458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24605"/>
                                        </p:tgtEl>
                                        <p:attrNameLst>
                                          <p:attrName>style.visibility</p:attrName>
                                        </p:attrNameLst>
                                      </p:cBhvr>
                                      <p:to>
                                        <p:strVal val="visible"/>
                                      </p:to>
                                    </p:set>
                                    <p:animEffect transition="in" filter="wipe(left)">
                                      <p:cBhvr>
                                        <p:cTn id="40" dur="1000"/>
                                        <p:tgtEl>
                                          <p:spTgt spid="24605"/>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24588"/>
                                        </p:tgtEl>
                                        <p:attrNameLst>
                                          <p:attrName>style.visibility</p:attrName>
                                        </p:attrNameLst>
                                      </p:cBhvr>
                                      <p:to>
                                        <p:strVal val="visible"/>
                                      </p:to>
                                    </p:set>
                                    <p:animEffect transition="in" filter="slide(fromBottom)">
                                      <p:cBhvr>
                                        <p:cTn id="45" dur="1000"/>
                                        <p:tgtEl>
                                          <p:spTgt spid="24588"/>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4597"/>
                                        </p:tgtEl>
                                        <p:attrNameLst>
                                          <p:attrName>style.visibility</p:attrName>
                                        </p:attrNameLst>
                                      </p:cBhvr>
                                      <p:to>
                                        <p:strVal val="visible"/>
                                      </p:to>
                                    </p:set>
                                    <p:anim calcmode="lin" valueType="num">
                                      <p:cBhvr additive="base">
                                        <p:cTn id="50" dur="1000" fill="hold"/>
                                        <p:tgtEl>
                                          <p:spTgt spid="24597"/>
                                        </p:tgtEl>
                                        <p:attrNameLst>
                                          <p:attrName>ppt_x</p:attrName>
                                        </p:attrNameLst>
                                      </p:cBhvr>
                                      <p:tavLst>
                                        <p:tav tm="0">
                                          <p:val>
                                            <p:strVal val="#ppt_x"/>
                                          </p:val>
                                        </p:tav>
                                        <p:tav tm="100000">
                                          <p:val>
                                            <p:strVal val="#ppt_x"/>
                                          </p:val>
                                        </p:tav>
                                      </p:tavLst>
                                    </p:anim>
                                    <p:anim calcmode="lin" valueType="num">
                                      <p:cBhvr additive="base">
                                        <p:cTn id="51" dur="1000" fill="hold"/>
                                        <p:tgtEl>
                                          <p:spTgt spid="2459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24620"/>
                                        </p:tgtEl>
                                        <p:attrNameLst>
                                          <p:attrName>style.visibility</p:attrName>
                                        </p:attrNameLst>
                                      </p:cBhvr>
                                      <p:to>
                                        <p:strVal val="visible"/>
                                      </p:to>
                                    </p:set>
                                    <p:animEffect transition="in" filter="wipe(down)">
                                      <p:cBhvr>
                                        <p:cTn id="56" dur="500"/>
                                        <p:tgtEl>
                                          <p:spTgt spid="24620"/>
                                        </p:tgtEl>
                                      </p:cBhvr>
                                    </p:animEffect>
                                  </p:childTnLst>
                                </p:cTn>
                              </p:par>
                              <p:par>
                                <p:cTn id="57" presetID="2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24599"/>
                                        </p:tgtEl>
                                        <p:attrNameLst>
                                          <p:attrName>style.visibility</p:attrName>
                                        </p:attrNameLst>
                                      </p:cBhvr>
                                      <p:to>
                                        <p:strVal val="visible"/>
                                      </p:to>
                                    </p:set>
                                    <p:anim calcmode="lin" valueType="num">
                                      <p:cBhvr additive="base">
                                        <p:cTn id="64" dur="1000" fill="hold"/>
                                        <p:tgtEl>
                                          <p:spTgt spid="24599"/>
                                        </p:tgtEl>
                                        <p:attrNameLst>
                                          <p:attrName>ppt_x</p:attrName>
                                        </p:attrNameLst>
                                      </p:cBhvr>
                                      <p:tavLst>
                                        <p:tav tm="0">
                                          <p:val>
                                            <p:strVal val="#ppt_x"/>
                                          </p:val>
                                        </p:tav>
                                        <p:tav tm="100000">
                                          <p:val>
                                            <p:strVal val="#ppt_x"/>
                                          </p:val>
                                        </p:tav>
                                      </p:tavLst>
                                    </p:anim>
                                    <p:anim calcmode="lin" valueType="num">
                                      <p:cBhvr additive="base">
                                        <p:cTn id="65" dur="1000" fill="hold"/>
                                        <p:tgtEl>
                                          <p:spTgt spid="24599"/>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2" presetClass="entr" presetSubtype="4" fill="hold" nodeType="clickEffect">
                                  <p:stCondLst>
                                    <p:cond delay="0"/>
                                  </p:stCondLst>
                                  <p:childTnLst>
                                    <p:set>
                                      <p:cBhvr>
                                        <p:cTn id="69" dur="1" fill="hold">
                                          <p:stCondLst>
                                            <p:cond delay="0"/>
                                          </p:stCondLst>
                                        </p:cTn>
                                        <p:tgtEl>
                                          <p:spTgt spid="24629"/>
                                        </p:tgtEl>
                                        <p:attrNameLst>
                                          <p:attrName>style.visibility</p:attrName>
                                        </p:attrNameLst>
                                      </p:cBhvr>
                                      <p:to>
                                        <p:strVal val="visible"/>
                                      </p:to>
                                    </p:set>
                                    <p:animEffect transition="in" filter="slide(fromBottom)">
                                      <p:cBhvr>
                                        <p:cTn id="70" dur="1000"/>
                                        <p:tgtEl>
                                          <p:spTgt spid="24629"/>
                                        </p:tgtEl>
                                      </p:cBhvr>
                                    </p:animEffect>
                                  </p:childTnLst>
                                </p:cTn>
                              </p:par>
                              <p:par>
                                <p:cTn id="71" presetID="2" presetClass="entr" presetSubtype="4" fill="hold" grpId="0" nodeType="withEffect">
                                  <p:stCondLst>
                                    <p:cond delay="0"/>
                                  </p:stCondLst>
                                  <p:childTnLst>
                                    <p:set>
                                      <p:cBhvr>
                                        <p:cTn id="72" dur="1" fill="hold">
                                          <p:stCondLst>
                                            <p:cond delay="0"/>
                                          </p:stCondLst>
                                        </p:cTn>
                                        <p:tgtEl>
                                          <p:spTgt spid="24621"/>
                                        </p:tgtEl>
                                        <p:attrNameLst>
                                          <p:attrName>style.visibility</p:attrName>
                                        </p:attrNameLst>
                                      </p:cBhvr>
                                      <p:to>
                                        <p:strVal val="visible"/>
                                      </p:to>
                                    </p:set>
                                    <p:anim calcmode="lin" valueType="num">
                                      <p:cBhvr additive="base">
                                        <p:cTn id="73" dur="1000" fill="hold"/>
                                        <p:tgtEl>
                                          <p:spTgt spid="24621"/>
                                        </p:tgtEl>
                                        <p:attrNameLst>
                                          <p:attrName>ppt_x</p:attrName>
                                        </p:attrNameLst>
                                      </p:cBhvr>
                                      <p:tavLst>
                                        <p:tav tm="0">
                                          <p:val>
                                            <p:strVal val="#ppt_x"/>
                                          </p:val>
                                        </p:tav>
                                        <p:tav tm="100000">
                                          <p:val>
                                            <p:strVal val="#ppt_x"/>
                                          </p:val>
                                        </p:tav>
                                      </p:tavLst>
                                    </p:anim>
                                    <p:anim calcmode="lin" valueType="num">
                                      <p:cBhvr additive="base">
                                        <p:cTn id="74" dur="1000" fill="hold"/>
                                        <p:tgtEl>
                                          <p:spTgt spid="246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2" presetClass="entr" presetSubtype="8" fill="hold" grpId="0" nodeType="clickEffect">
                                  <p:stCondLst>
                                    <p:cond delay="0"/>
                                  </p:stCondLst>
                                  <p:childTnLst>
                                    <p:set>
                                      <p:cBhvr>
                                        <p:cTn id="78" dur="1" fill="hold">
                                          <p:stCondLst>
                                            <p:cond delay="0"/>
                                          </p:stCondLst>
                                        </p:cTn>
                                        <p:tgtEl>
                                          <p:spTgt spid="24596"/>
                                        </p:tgtEl>
                                        <p:attrNameLst>
                                          <p:attrName>style.visibility</p:attrName>
                                        </p:attrNameLst>
                                      </p:cBhvr>
                                      <p:to>
                                        <p:strVal val="visible"/>
                                      </p:to>
                                    </p:set>
                                    <p:anim calcmode="lin" valueType="num">
                                      <p:cBhvr additive="base">
                                        <p:cTn id="79" dur="1000"/>
                                        <p:tgtEl>
                                          <p:spTgt spid="24596"/>
                                        </p:tgtEl>
                                        <p:attrNameLst>
                                          <p:attrName>ppt_x</p:attrName>
                                        </p:attrNameLst>
                                      </p:cBhvr>
                                      <p:tavLst>
                                        <p:tav tm="0">
                                          <p:val>
                                            <p:strVal val="#ppt_x-#ppt_w*1.125000"/>
                                          </p:val>
                                        </p:tav>
                                        <p:tav tm="100000">
                                          <p:val>
                                            <p:strVal val="#ppt_x"/>
                                          </p:val>
                                        </p:tav>
                                      </p:tavLst>
                                    </p:anim>
                                    <p:animEffect transition="in" filter="wipe(right)">
                                      <p:cBhvr>
                                        <p:cTn id="80" dur="1000"/>
                                        <p:tgtEl>
                                          <p:spTgt spid="24596"/>
                                        </p:tgtEl>
                                      </p:cBhvr>
                                    </p:animEffect>
                                  </p:childTnLst>
                                </p:cTn>
                              </p:par>
                            </p:childTnLst>
                          </p:cTn>
                        </p:par>
                      </p:childTnLst>
                    </p:cTn>
                  </p:par>
                  <p:par>
                    <p:cTn id="81" fill="hold">
                      <p:stCondLst>
                        <p:cond delay="indefinite"/>
                      </p:stCondLst>
                      <p:childTnLst>
                        <p:par>
                          <p:cTn id="82" fill="hold">
                            <p:stCondLst>
                              <p:cond delay="0"/>
                            </p:stCondLst>
                            <p:childTnLst>
                              <p:par>
                                <p:cTn id="83" presetID="12" presetClass="entr" presetSubtype="4" fill="hold" nodeType="clickEffect">
                                  <p:stCondLst>
                                    <p:cond delay="0"/>
                                  </p:stCondLst>
                                  <p:childTnLst>
                                    <p:set>
                                      <p:cBhvr>
                                        <p:cTn id="84" dur="1" fill="hold">
                                          <p:stCondLst>
                                            <p:cond delay="0"/>
                                          </p:stCondLst>
                                        </p:cTn>
                                        <p:tgtEl>
                                          <p:spTgt spid="24593"/>
                                        </p:tgtEl>
                                        <p:attrNameLst>
                                          <p:attrName>style.visibility</p:attrName>
                                        </p:attrNameLst>
                                      </p:cBhvr>
                                      <p:to>
                                        <p:strVal val="visible"/>
                                      </p:to>
                                    </p:set>
                                    <p:animEffect transition="in" filter="slide(fromBottom)">
                                      <p:cBhvr>
                                        <p:cTn id="85" dur="1000"/>
                                        <p:tgtEl>
                                          <p:spTgt spid="24593"/>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24603"/>
                                        </p:tgtEl>
                                        <p:attrNameLst>
                                          <p:attrName>style.visibility</p:attrName>
                                        </p:attrNameLst>
                                      </p:cBhvr>
                                      <p:to>
                                        <p:strVal val="visible"/>
                                      </p:to>
                                    </p:set>
                                    <p:anim calcmode="lin" valueType="num">
                                      <p:cBhvr additive="base">
                                        <p:cTn id="90" dur="1000" fill="hold"/>
                                        <p:tgtEl>
                                          <p:spTgt spid="24603"/>
                                        </p:tgtEl>
                                        <p:attrNameLst>
                                          <p:attrName>ppt_x</p:attrName>
                                        </p:attrNameLst>
                                      </p:cBhvr>
                                      <p:tavLst>
                                        <p:tav tm="0">
                                          <p:val>
                                            <p:strVal val="#ppt_x"/>
                                          </p:val>
                                        </p:tav>
                                        <p:tav tm="100000">
                                          <p:val>
                                            <p:strVal val="#ppt_x"/>
                                          </p:val>
                                        </p:tav>
                                      </p:tavLst>
                                    </p:anim>
                                    <p:anim calcmode="lin" valueType="num">
                                      <p:cBhvr additive="base">
                                        <p:cTn id="91" dur="1000" fill="hold"/>
                                        <p:tgtEl>
                                          <p:spTgt spid="24603"/>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wipe(down)">
                                      <p:cBhvr>
                                        <p:cTn id="96" dur="500"/>
                                        <p:tgtEl>
                                          <p:spTgt spid="7"/>
                                        </p:tgtEl>
                                      </p:cBhvr>
                                    </p:animEffect>
                                  </p:childTnLst>
                                </p:cTn>
                              </p:par>
                              <p:par>
                                <p:cTn id="97" presetID="22" presetClass="entr" presetSubtype="4" fill="hold" grpId="0" nodeType="withEffect">
                                  <p:stCondLst>
                                    <p:cond delay="0"/>
                                  </p:stCondLst>
                                  <p:childTnLst>
                                    <p:set>
                                      <p:cBhvr>
                                        <p:cTn id="98" dur="1" fill="hold">
                                          <p:stCondLst>
                                            <p:cond delay="0"/>
                                          </p:stCondLst>
                                        </p:cTn>
                                        <p:tgtEl>
                                          <p:spTgt spid="24622"/>
                                        </p:tgtEl>
                                        <p:attrNameLst>
                                          <p:attrName>style.visibility</p:attrName>
                                        </p:attrNameLst>
                                      </p:cBhvr>
                                      <p:to>
                                        <p:strVal val="visible"/>
                                      </p:to>
                                    </p:set>
                                    <p:animEffect transition="in" filter="wipe(down)">
                                      <p:cBhvr>
                                        <p:cTn id="99" dur="500"/>
                                        <p:tgtEl>
                                          <p:spTgt spid="24622"/>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nodeType="clickEffect">
                                  <p:stCondLst>
                                    <p:cond delay="0"/>
                                  </p:stCondLst>
                                  <p:childTnLst>
                                    <p:set>
                                      <p:cBhvr>
                                        <p:cTn id="103" dur="1" fill="hold">
                                          <p:stCondLst>
                                            <p:cond delay="0"/>
                                          </p:stCondLst>
                                        </p:cTn>
                                        <p:tgtEl>
                                          <p:spTgt spid="24604"/>
                                        </p:tgtEl>
                                        <p:attrNameLst>
                                          <p:attrName>style.visibility</p:attrName>
                                        </p:attrNameLst>
                                      </p:cBhvr>
                                      <p:to>
                                        <p:strVal val="visible"/>
                                      </p:to>
                                    </p:set>
                                    <p:anim calcmode="lin" valueType="num">
                                      <p:cBhvr additive="base">
                                        <p:cTn id="104" dur="1000" fill="hold"/>
                                        <p:tgtEl>
                                          <p:spTgt spid="24604"/>
                                        </p:tgtEl>
                                        <p:attrNameLst>
                                          <p:attrName>ppt_x</p:attrName>
                                        </p:attrNameLst>
                                      </p:cBhvr>
                                      <p:tavLst>
                                        <p:tav tm="0">
                                          <p:val>
                                            <p:strVal val="#ppt_x"/>
                                          </p:val>
                                        </p:tav>
                                        <p:tav tm="100000">
                                          <p:val>
                                            <p:strVal val="#ppt_x"/>
                                          </p:val>
                                        </p:tav>
                                      </p:tavLst>
                                    </p:anim>
                                    <p:anim calcmode="lin" valueType="num">
                                      <p:cBhvr additive="base">
                                        <p:cTn id="105" dur="1000" fill="hold"/>
                                        <p:tgtEl>
                                          <p:spTgt spid="24604"/>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2" presetClass="entr" presetSubtype="4" fill="hold" nodeType="clickEffect">
                                  <p:stCondLst>
                                    <p:cond delay="0"/>
                                  </p:stCondLst>
                                  <p:childTnLst>
                                    <p:set>
                                      <p:cBhvr>
                                        <p:cTn id="109" dur="1" fill="hold">
                                          <p:stCondLst>
                                            <p:cond delay="0"/>
                                          </p:stCondLst>
                                        </p:cTn>
                                        <p:tgtEl>
                                          <p:spTgt spid="24631"/>
                                        </p:tgtEl>
                                        <p:attrNameLst>
                                          <p:attrName>style.visibility</p:attrName>
                                        </p:attrNameLst>
                                      </p:cBhvr>
                                      <p:to>
                                        <p:strVal val="visible"/>
                                      </p:to>
                                    </p:set>
                                    <p:animEffect transition="in" filter="slide(fromBottom)">
                                      <p:cBhvr>
                                        <p:cTn id="110" dur="1000"/>
                                        <p:tgtEl>
                                          <p:spTgt spid="24631"/>
                                        </p:tgtEl>
                                      </p:cBhvr>
                                    </p:animEffect>
                                  </p:childTnLst>
                                </p:cTn>
                              </p:par>
                              <p:par>
                                <p:cTn id="111" presetID="2" presetClass="entr" presetSubtype="4" fill="hold" grpId="0" nodeType="withEffect">
                                  <p:stCondLst>
                                    <p:cond delay="0"/>
                                  </p:stCondLst>
                                  <p:childTnLst>
                                    <p:set>
                                      <p:cBhvr>
                                        <p:cTn id="112" dur="1" fill="hold">
                                          <p:stCondLst>
                                            <p:cond delay="0"/>
                                          </p:stCondLst>
                                        </p:cTn>
                                        <p:tgtEl>
                                          <p:spTgt spid="24619"/>
                                        </p:tgtEl>
                                        <p:attrNameLst>
                                          <p:attrName>style.visibility</p:attrName>
                                        </p:attrNameLst>
                                      </p:cBhvr>
                                      <p:to>
                                        <p:strVal val="visible"/>
                                      </p:to>
                                    </p:set>
                                    <p:anim calcmode="lin" valueType="num">
                                      <p:cBhvr additive="base">
                                        <p:cTn id="113" dur="1000" fill="hold"/>
                                        <p:tgtEl>
                                          <p:spTgt spid="24619"/>
                                        </p:tgtEl>
                                        <p:attrNameLst>
                                          <p:attrName>ppt_x</p:attrName>
                                        </p:attrNameLst>
                                      </p:cBhvr>
                                      <p:tavLst>
                                        <p:tav tm="0">
                                          <p:val>
                                            <p:strVal val="#ppt_x"/>
                                          </p:val>
                                        </p:tav>
                                        <p:tav tm="100000">
                                          <p:val>
                                            <p:strVal val="#ppt_x"/>
                                          </p:val>
                                        </p:tav>
                                      </p:tavLst>
                                    </p:anim>
                                    <p:anim calcmode="lin" valueType="num">
                                      <p:cBhvr additive="base">
                                        <p:cTn id="114" dur="1000" fill="hold"/>
                                        <p:tgtEl>
                                          <p:spTgt spid="24619"/>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12" presetClass="entr" presetSubtype="8" fill="hold" grpId="0" nodeType="clickEffect">
                                  <p:stCondLst>
                                    <p:cond delay="0"/>
                                  </p:stCondLst>
                                  <p:childTnLst>
                                    <p:set>
                                      <p:cBhvr>
                                        <p:cTn id="118" dur="1" fill="hold">
                                          <p:stCondLst>
                                            <p:cond delay="0"/>
                                          </p:stCondLst>
                                        </p:cTn>
                                        <p:tgtEl>
                                          <p:spTgt spid="24595"/>
                                        </p:tgtEl>
                                        <p:attrNameLst>
                                          <p:attrName>style.visibility</p:attrName>
                                        </p:attrNameLst>
                                      </p:cBhvr>
                                      <p:to>
                                        <p:strVal val="visible"/>
                                      </p:to>
                                    </p:set>
                                    <p:anim calcmode="lin" valueType="num">
                                      <p:cBhvr additive="base">
                                        <p:cTn id="119" dur="1000"/>
                                        <p:tgtEl>
                                          <p:spTgt spid="24595"/>
                                        </p:tgtEl>
                                        <p:attrNameLst>
                                          <p:attrName>ppt_x</p:attrName>
                                        </p:attrNameLst>
                                      </p:cBhvr>
                                      <p:tavLst>
                                        <p:tav tm="0">
                                          <p:val>
                                            <p:strVal val="#ppt_x-#ppt_w*1.125000"/>
                                          </p:val>
                                        </p:tav>
                                        <p:tav tm="100000">
                                          <p:val>
                                            <p:strVal val="#ppt_x"/>
                                          </p:val>
                                        </p:tav>
                                      </p:tavLst>
                                    </p:anim>
                                    <p:animEffect transition="in" filter="wipe(right)">
                                      <p:cBhvr>
                                        <p:cTn id="120" dur="1000"/>
                                        <p:tgtEl>
                                          <p:spTgt spid="24595"/>
                                        </p:tgtEl>
                                      </p:cBhvr>
                                    </p:animEffect>
                                  </p:childTnLst>
                                </p:cTn>
                              </p:par>
                            </p:childTnLst>
                          </p:cTn>
                        </p:par>
                      </p:childTnLst>
                    </p:cTn>
                  </p:par>
                  <p:par>
                    <p:cTn id="121" fill="hold">
                      <p:stCondLst>
                        <p:cond delay="indefinite"/>
                      </p:stCondLst>
                      <p:childTnLst>
                        <p:par>
                          <p:cTn id="122" fill="hold">
                            <p:stCondLst>
                              <p:cond delay="0"/>
                            </p:stCondLst>
                            <p:childTnLst>
                              <p:par>
                                <p:cTn id="123" presetID="2" presetClass="entr" presetSubtype="8" fill="hold" grpId="0" nodeType="clickEffect">
                                  <p:stCondLst>
                                    <p:cond delay="0"/>
                                  </p:stCondLst>
                                  <p:childTnLst>
                                    <p:set>
                                      <p:cBhvr>
                                        <p:cTn id="124" dur="1" fill="hold">
                                          <p:stCondLst>
                                            <p:cond delay="0"/>
                                          </p:stCondLst>
                                        </p:cTn>
                                        <p:tgtEl>
                                          <p:spTgt spid="24594"/>
                                        </p:tgtEl>
                                        <p:attrNameLst>
                                          <p:attrName>style.visibility</p:attrName>
                                        </p:attrNameLst>
                                      </p:cBhvr>
                                      <p:to>
                                        <p:strVal val="visible"/>
                                      </p:to>
                                    </p:set>
                                    <p:anim calcmode="lin" valueType="num">
                                      <p:cBhvr additive="base">
                                        <p:cTn id="125" dur="1000" fill="hold"/>
                                        <p:tgtEl>
                                          <p:spTgt spid="24594"/>
                                        </p:tgtEl>
                                        <p:attrNameLst>
                                          <p:attrName>ppt_x</p:attrName>
                                        </p:attrNameLst>
                                      </p:cBhvr>
                                      <p:tavLst>
                                        <p:tav tm="0">
                                          <p:val>
                                            <p:strVal val="0-#ppt_w/2"/>
                                          </p:val>
                                        </p:tav>
                                        <p:tav tm="100000">
                                          <p:val>
                                            <p:strVal val="#ppt_x"/>
                                          </p:val>
                                        </p:tav>
                                      </p:tavLst>
                                    </p:anim>
                                    <p:anim calcmode="lin" valueType="num">
                                      <p:cBhvr additive="base">
                                        <p:cTn id="126" dur="1000" fill="hold"/>
                                        <p:tgtEl>
                                          <p:spTgt spid="245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24602"/>
                                        </p:tgtEl>
                                        <p:attrNameLst>
                                          <p:attrName>style.visibility</p:attrName>
                                        </p:attrNameLst>
                                      </p:cBhvr>
                                      <p:to>
                                        <p:strVal val="visible"/>
                                      </p:to>
                                    </p:set>
                                    <p:anim calcmode="lin" valueType="num">
                                      <p:cBhvr additive="base">
                                        <p:cTn id="129" dur="1000" fill="hold"/>
                                        <p:tgtEl>
                                          <p:spTgt spid="24602"/>
                                        </p:tgtEl>
                                        <p:attrNameLst>
                                          <p:attrName>ppt_x</p:attrName>
                                        </p:attrNameLst>
                                      </p:cBhvr>
                                      <p:tavLst>
                                        <p:tav tm="0">
                                          <p:val>
                                            <p:strVal val="0-#ppt_w/2"/>
                                          </p:val>
                                        </p:tav>
                                        <p:tav tm="100000">
                                          <p:val>
                                            <p:strVal val="#ppt_x"/>
                                          </p:val>
                                        </p:tav>
                                      </p:tavLst>
                                    </p:anim>
                                    <p:anim calcmode="lin" valueType="num">
                                      <p:cBhvr additive="base">
                                        <p:cTn id="130" dur="1000" fill="hold"/>
                                        <p:tgtEl>
                                          <p:spTgt spid="24602"/>
                                        </p:tgtEl>
                                        <p:attrNameLst>
                                          <p:attrName>ppt_y</p:attrName>
                                        </p:attrNameLst>
                                      </p:cBhvr>
                                      <p:tavLst>
                                        <p:tav tm="0">
                                          <p:val>
                                            <p:strVal val="#ppt_y"/>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8" fill="hold" grpId="0" nodeType="clickEffect">
                                  <p:stCondLst>
                                    <p:cond delay="0"/>
                                  </p:stCondLst>
                                  <p:childTnLst>
                                    <p:set>
                                      <p:cBhvr>
                                        <p:cTn id="134" dur="1" fill="hold">
                                          <p:stCondLst>
                                            <p:cond delay="0"/>
                                          </p:stCondLst>
                                        </p:cTn>
                                        <p:tgtEl>
                                          <p:spTgt spid="24632"/>
                                        </p:tgtEl>
                                        <p:attrNameLst>
                                          <p:attrName>style.visibility</p:attrName>
                                        </p:attrNameLst>
                                      </p:cBhvr>
                                      <p:to>
                                        <p:strVal val="visible"/>
                                      </p:to>
                                    </p:set>
                                    <p:anim calcmode="lin" valueType="num">
                                      <p:cBhvr additive="base">
                                        <p:cTn id="135" dur="1000" fill="hold"/>
                                        <p:tgtEl>
                                          <p:spTgt spid="24632"/>
                                        </p:tgtEl>
                                        <p:attrNameLst>
                                          <p:attrName>ppt_x</p:attrName>
                                        </p:attrNameLst>
                                      </p:cBhvr>
                                      <p:tavLst>
                                        <p:tav tm="0">
                                          <p:val>
                                            <p:strVal val="0-#ppt_w/2"/>
                                          </p:val>
                                        </p:tav>
                                        <p:tav tm="100000">
                                          <p:val>
                                            <p:strVal val="#ppt_x"/>
                                          </p:val>
                                        </p:tav>
                                      </p:tavLst>
                                    </p:anim>
                                    <p:anim calcmode="lin" valueType="num">
                                      <p:cBhvr additive="base">
                                        <p:cTn id="136" dur="1000" fill="hold"/>
                                        <p:tgtEl>
                                          <p:spTgt spid="246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2" grpId="0" animBg="1"/>
      <p:bldP spid="24583" grpId="0" animBg="1"/>
      <p:bldP spid="24586" grpId="0" animBg="1"/>
      <p:bldP spid="24605" grpId="0" animBg="1"/>
      <p:bldP spid="24588" grpId="0" animBg="1"/>
      <p:bldP spid="24594" grpId="0" animBg="1"/>
      <p:bldP spid="24595" grpId="0" animBg="1"/>
      <p:bldP spid="24596" grpId="0" animBg="1"/>
      <p:bldP spid="24602" grpId="0"/>
      <p:bldP spid="24619" grpId="0" animBg="1"/>
      <p:bldP spid="24620" grpId="0" animBg="1"/>
      <p:bldP spid="24621" grpId="0" animBg="1"/>
      <p:bldP spid="24622" grpId="0" animBg="1"/>
      <p:bldP spid="2463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6000" y="40944"/>
            <a:ext cx="9072000" cy="720000"/>
          </a:xfrm>
          <a:ln>
            <a:solidFill>
              <a:srgbClr val="FFCC66"/>
            </a:solidFill>
          </a:ln>
        </p:spPr>
        <p:txBody>
          <a:bodyPr/>
          <a:lstStyle/>
          <a:p>
            <a:pPr algn="ctr" eaLnBrk="1" hangingPunct="1">
              <a:defRPr/>
            </a:pPr>
            <a:r>
              <a:rPr lang="it-IT" sz="2000">
                <a:solidFill>
                  <a:schemeClr val="tx1"/>
                </a:solidFill>
                <a:latin typeface="Comic Sans MS" pitchFamily="66" charset="0"/>
              </a:rPr>
              <a:t>           	Gli elementi rappresentativi della retta e relative                      caratteristiche: tabella riassuntiva</a:t>
            </a:r>
          </a:p>
        </p:txBody>
      </p:sp>
      <p:sp>
        <p:nvSpPr>
          <p:cNvPr id="30723" name="Text Box 3"/>
          <p:cNvSpPr txBox="1">
            <a:spLocks noChangeArrowheads="1"/>
          </p:cNvSpPr>
          <p:nvPr/>
        </p:nvSpPr>
        <p:spPr bwMode="auto">
          <a:xfrm>
            <a:off x="36000" y="825500"/>
            <a:ext cx="9072000" cy="101917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2000"/>
              <a:t>Il conclusione ogni retta dello “</a:t>
            </a:r>
            <a:r>
              <a:rPr lang="it-IT" sz="2000" b="1"/>
              <a:t>spazio rigato</a:t>
            </a:r>
            <a:r>
              <a:rPr lang="it-IT" sz="2000"/>
              <a:t>” può essere esaminata descritta e rappresentata mediante gli elementi geometrico-rappresentativi sintetizzati nella seguente tabella.</a:t>
            </a:r>
            <a:r>
              <a:rPr lang="it-IT"/>
              <a:t> </a:t>
            </a:r>
          </a:p>
        </p:txBody>
      </p:sp>
      <p:graphicFrame>
        <p:nvGraphicFramePr>
          <p:cNvPr id="30909" name="Group 189"/>
          <p:cNvGraphicFramePr>
            <a:graphicFrameLocks noGrp="1"/>
          </p:cNvGraphicFramePr>
          <p:nvPr>
            <p:extLst>
              <p:ext uri="{D42A27DB-BD31-4B8C-83A1-F6EECF244321}">
                <p14:modId xmlns:p14="http://schemas.microsoft.com/office/powerpoint/2010/main" val="1459532952"/>
              </p:ext>
            </p:extLst>
          </p:nvPr>
        </p:nvGraphicFramePr>
        <p:xfrm>
          <a:off x="36000" y="1989138"/>
          <a:ext cx="9072001" cy="4751999"/>
        </p:xfrm>
        <a:graphic>
          <a:graphicData uri="http://schemas.openxmlformats.org/drawingml/2006/table">
            <a:tbl>
              <a:tblPr/>
              <a:tblGrid>
                <a:gridCol w="1339326">
                  <a:extLst>
                    <a:ext uri="{9D8B030D-6E8A-4147-A177-3AD203B41FA5}">
                      <a16:colId xmlns:a16="http://schemas.microsoft.com/office/drawing/2014/main" val="20000"/>
                    </a:ext>
                  </a:extLst>
                </a:gridCol>
                <a:gridCol w="1263917">
                  <a:extLst>
                    <a:ext uri="{9D8B030D-6E8A-4147-A177-3AD203B41FA5}">
                      <a16:colId xmlns:a16="http://schemas.microsoft.com/office/drawing/2014/main" val="20001"/>
                    </a:ext>
                  </a:extLst>
                </a:gridCol>
                <a:gridCol w="1709811">
                  <a:extLst>
                    <a:ext uri="{9D8B030D-6E8A-4147-A177-3AD203B41FA5}">
                      <a16:colId xmlns:a16="http://schemas.microsoft.com/office/drawing/2014/main" val="20002"/>
                    </a:ext>
                  </a:extLst>
                </a:gridCol>
                <a:gridCol w="2081937">
                  <a:extLst>
                    <a:ext uri="{9D8B030D-6E8A-4147-A177-3AD203B41FA5}">
                      <a16:colId xmlns:a16="http://schemas.microsoft.com/office/drawing/2014/main" val="20003"/>
                    </a:ext>
                  </a:extLst>
                </a:gridCol>
                <a:gridCol w="1337683">
                  <a:extLst>
                    <a:ext uri="{9D8B030D-6E8A-4147-A177-3AD203B41FA5}">
                      <a16:colId xmlns:a16="http://schemas.microsoft.com/office/drawing/2014/main" val="20004"/>
                    </a:ext>
                  </a:extLst>
                </a:gridCol>
                <a:gridCol w="1339327">
                  <a:extLst>
                    <a:ext uri="{9D8B030D-6E8A-4147-A177-3AD203B41FA5}">
                      <a16:colId xmlns:a16="http://schemas.microsoft.com/office/drawing/2014/main" val="20005"/>
                    </a:ext>
                  </a:extLst>
                </a:gridCol>
              </a:tblGrid>
              <a:tr h="406208">
                <a:tc gridSpan="6">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2200" b="0" i="0" u="none" strike="noStrike" cap="none" normalizeH="0" baseline="0">
                          <a:ln>
                            <a:noFill/>
                          </a:ln>
                          <a:solidFill>
                            <a:schemeClr val="bg1"/>
                          </a:solidFill>
                          <a:effectLst/>
                          <a:latin typeface="Comic Sans MS" pitchFamily="66" charset="0"/>
                        </a:rPr>
                        <a:t>Gli elementi rappresentativi della retta e relative caratteristiche</a:t>
                      </a: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91880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6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extLst>
                  <a:ext uri="{0D108BD9-81ED-4DB2-BD59-A6C34878D82A}">
                    <a16:rowId xmlns:a16="http://schemas.microsoft.com/office/drawing/2014/main" val="10001"/>
                  </a:ext>
                </a:extLst>
              </a:tr>
              <a:tr h="838209">
                <a:tc rowSpan="4">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rowSpan="4">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extLst>
                  <a:ext uri="{0D108BD9-81ED-4DB2-BD59-A6C34878D82A}">
                    <a16:rowId xmlns:a16="http://schemas.microsoft.com/office/drawing/2014/main" val="10002"/>
                  </a:ext>
                </a:extLst>
              </a:tr>
              <a:tr h="864000">
                <a:tc vMerge="1">
                  <a:txBody>
                    <a:bodyPr/>
                    <a:lstStyle/>
                    <a:p>
                      <a:endParaRPr lang="it-IT"/>
                    </a:p>
                  </a:txBody>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extLst>
                  <a:ext uri="{0D108BD9-81ED-4DB2-BD59-A6C34878D82A}">
                    <a16:rowId xmlns:a16="http://schemas.microsoft.com/office/drawing/2014/main" val="10003"/>
                  </a:ext>
                </a:extLst>
              </a:tr>
              <a:tr h="862388">
                <a:tc vMerge="1">
                  <a:txBody>
                    <a:bodyPr/>
                    <a:lstStyle/>
                    <a:p>
                      <a:endParaRPr lang="it-IT"/>
                    </a:p>
                  </a:txBody>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extLst>
                  <a:ext uri="{0D108BD9-81ED-4DB2-BD59-A6C34878D82A}">
                    <a16:rowId xmlns:a16="http://schemas.microsoft.com/office/drawing/2014/main" val="10004"/>
                  </a:ext>
                </a:extLst>
              </a:tr>
              <a:tr h="862388">
                <a:tc vMerge="1">
                  <a:txBody>
                    <a:bodyPr/>
                    <a:lstStyle/>
                    <a:p>
                      <a:endParaRPr lang="it-IT"/>
                    </a:p>
                  </a:txBody>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000" b="0" i="0" u="none" strike="noStrike" cap="none" normalizeH="0" baseline="0" dirty="0">
                        <a:ln>
                          <a:noFill/>
                        </a:ln>
                        <a:solidFill>
                          <a:schemeClr val="tx1"/>
                        </a:solidFill>
                        <a:effectLst/>
                        <a:latin typeface="Comic Sans MS" pitchFamily="66" charset="0"/>
                      </a:endParaRPr>
                    </a:p>
                  </a:txBody>
                  <a:tcPr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rgbClr val="FFCC66"/>
                    </a:solidFill>
                  </a:tcPr>
                </a:tc>
                <a:extLst>
                  <a:ext uri="{0D108BD9-81ED-4DB2-BD59-A6C34878D82A}">
                    <a16:rowId xmlns:a16="http://schemas.microsoft.com/office/drawing/2014/main" val="10005"/>
                  </a:ext>
                </a:extLst>
              </a:tr>
            </a:tbl>
          </a:graphicData>
        </a:graphic>
      </p:graphicFrame>
      <p:sp>
        <p:nvSpPr>
          <p:cNvPr id="30809" name="Text Box 89"/>
          <p:cNvSpPr txBox="1">
            <a:spLocks noChangeArrowheads="1"/>
          </p:cNvSpPr>
          <p:nvPr/>
        </p:nvSpPr>
        <p:spPr bwMode="auto">
          <a:xfrm>
            <a:off x="2657654" y="3532519"/>
            <a:ext cx="165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T</a:t>
            </a:r>
            <a:r>
              <a:rPr lang="it-IT" sz="2000" baseline="-25000" dirty="0">
                <a:solidFill>
                  <a:schemeClr val="bg1"/>
                </a:solidFill>
              </a:rPr>
              <a:t>1</a:t>
            </a:r>
            <a:r>
              <a:rPr lang="it-IT" sz="2000" dirty="0">
                <a:solidFill>
                  <a:schemeClr val="bg1"/>
                </a:solidFill>
              </a:rPr>
              <a:t>r</a:t>
            </a:r>
          </a:p>
        </p:txBody>
      </p:sp>
      <p:sp>
        <p:nvSpPr>
          <p:cNvPr id="30810" name="Text Box 90"/>
          <p:cNvSpPr txBox="1">
            <a:spLocks noChangeArrowheads="1"/>
          </p:cNvSpPr>
          <p:nvPr/>
        </p:nvSpPr>
        <p:spPr bwMode="auto">
          <a:xfrm>
            <a:off x="2671304" y="4392921"/>
            <a:ext cx="165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T</a:t>
            </a:r>
            <a:r>
              <a:rPr lang="it-IT" sz="2000" baseline="-25000">
                <a:solidFill>
                  <a:schemeClr val="bg1"/>
                </a:solidFill>
              </a:rPr>
              <a:t>2</a:t>
            </a:r>
            <a:r>
              <a:rPr lang="it-IT" sz="2000">
                <a:solidFill>
                  <a:schemeClr val="bg1"/>
                </a:solidFill>
              </a:rPr>
              <a:t>r</a:t>
            </a:r>
          </a:p>
        </p:txBody>
      </p:sp>
      <p:sp>
        <p:nvSpPr>
          <p:cNvPr id="30811" name="Text Box 91"/>
          <p:cNvSpPr txBox="1">
            <a:spLocks noChangeArrowheads="1"/>
          </p:cNvSpPr>
          <p:nvPr/>
        </p:nvSpPr>
        <p:spPr bwMode="auto">
          <a:xfrm>
            <a:off x="2659610" y="5242872"/>
            <a:ext cx="165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r ‘</a:t>
            </a:r>
          </a:p>
        </p:txBody>
      </p:sp>
      <p:sp>
        <p:nvSpPr>
          <p:cNvPr id="30812" name="Text Box 92"/>
          <p:cNvSpPr txBox="1">
            <a:spLocks noChangeArrowheads="1"/>
          </p:cNvSpPr>
          <p:nvPr/>
        </p:nvSpPr>
        <p:spPr bwMode="auto">
          <a:xfrm>
            <a:off x="2647212" y="6121355"/>
            <a:ext cx="1692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r ‘ ‘</a:t>
            </a:r>
          </a:p>
        </p:txBody>
      </p:sp>
      <p:sp>
        <p:nvSpPr>
          <p:cNvPr id="30814" name="Text Box 94"/>
          <p:cNvSpPr txBox="1">
            <a:spLocks noChangeArrowheads="1"/>
          </p:cNvSpPr>
          <p:nvPr/>
        </p:nvSpPr>
        <p:spPr bwMode="auto">
          <a:xfrm>
            <a:off x="4386593" y="3532519"/>
            <a:ext cx="201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1</a:t>
            </a:r>
            <a:r>
              <a:rPr lang="it-IT" sz="2000" baseline="30000" dirty="0">
                <a:solidFill>
                  <a:schemeClr val="bg1"/>
                </a:solidFill>
              </a:rPr>
              <a:t>a</a:t>
            </a:r>
            <a:r>
              <a:rPr lang="it-IT" sz="2000" dirty="0">
                <a:solidFill>
                  <a:schemeClr val="bg1"/>
                </a:solidFill>
              </a:rPr>
              <a:t> Traccia</a:t>
            </a:r>
          </a:p>
        </p:txBody>
      </p:sp>
      <p:sp>
        <p:nvSpPr>
          <p:cNvPr id="30815" name="Text Box 95"/>
          <p:cNvSpPr txBox="1">
            <a:spLocks noChangeArrowheads="1"/>
          </p:cNvSpPr>
          <p:nvPr/>
        </p:nvSpPr>
        <p:spPr bwMode="auto">
          <a:xfrm>
            <a:off x="4372945" y="4392921"/>
            <a:ext cx="2052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2</a:t>
            </a:r>
            <a:r>
              <a:rPr lang="it-IT" sz="2000" baseline="30000" dirty="0">
                <a:solidFill>
                  <a:schemeClr val="bg1"/>
                </a:solidFill>
              </a:rPr>
              <a:t>a</a:t>
            </a:r>
            <a:r>
              <a:rPr lang="it-IT" sz="2000" dirty="0">
                <a:solidFill>
                  <a:schemeClr val="bg1"/>
                </a:solidFill>
              </a:rPr>
              <a:t> Traccia</a:t>
            </a:r>
          </a:p>
        </p:txBody>
      </p:sp>
      <p:sp>
        <p:nvSpPr>
          <p:cNvPr id="30816" name="Text Box 96"/>
          <p:cNvSpPr txBox="1">
            <a:spLocks noChangeArrowheads="1"/>
          </p:cNvSpPr>
          <p:nvPr/>
        </p:nvSpPr>
        <p:spPr bwMode="auto">
          <a:xfrm>
            <a:off x="4386594" y="5054269"/>
            <a:ext cx="2016000" cy="779463"/>
          </a:xfrm>
          <a:prstGeom prst="rect">
            <a:avLst/>
          </a:prstGeom>
          <a:noFill/>
          <a:ln w="12700">
            <a:noFill/>
            <a:miter lim="800000"/>
            <a:headEnd type="none" w="sm" len="sm"/>
            <a:tailEnd type="none" w="sm" len="sm"/>
          </a:ln>
        </p:spPr>
        <p:txBody>
          <a:bodyPr>
            <a:spAutoFit/>
          </a:bodyPr>
          <a:lstStyle/>
          <a:p>
            <a:pPr algn="ctr">
              <a:spcBef>
                <a:spcPct val="50000"/>
              </a:spcBef>
            </a:pPr>
            <a:r>
              <a:rPr lang="it-IT" sz="1800" dirty="0">
                <a:solidFill>
                  <a:schemeClr val="bg1"/>
                </a:solidFill>
              </a:rPr>
              <a:t>1</a:t>
            </a:r>
            <a:r>
              <a:rPr lang="it-IT" sz="1800" baseline="30000" dirty="0">
                <a:solidFill>
                  <a:schemeClr val="bg1"/>
                </a:solidFill>
              </a:rPr>
              <a:t>a</a:t>
            </a:r>
            <a:r>
              <a:rPr lang="it-IT" sz="1800" dirty="0">
                <a:solidFill>
                  <a:schemeClr val="bg1"/>
                </a:solidFill>
              </a:rPr>
              <a:t> Proiezione  o</a:t>
            </a:r>
          </a:p>
          <a:p>
            <a:pPr algn="ctr">
              <a:spcBef>
                <a:spcPct val="50000"/>
              </a:spcBef>
            </a:pPr>
            <a:r>
              <a:rPr lang="it-IT" sz="1800" dirty="0">
                <a:solidFill>
                  <a:schemeClr val="bg1"/>
                </a:solidFill>
              </a:rPr>
              <a:t>1</a:t>
            </a:r>
            <a:r>
              <a:rPr lang="it-IT" sz="1800" baseline="30000" dirty="0">
                <a:solidFill>
                  <a:schemeClr val="bg1"/>
                </a:solidFill>
              </a:rPr>
              <a:t>a</a:t>
            </a:r>
            <a:r>
              <a:rPr lang="it-IT" sz="1800" dirty="0">
                <a:solidFill>
                  <a:schemeClr val="bg1"/>
                </a:solidFill>
              </a:rPr>
              <a:t> Immagine</a:t>
            </a:r>
          </a:p>
        </p:txBody>
      </p:sp>
      <p:sp>
        <p:nvSpPr>
          <p:cNvPr id="30829" name="Text Box 109"/>
          <p:cNvSpPr txBox="1">
            <a:spLocks noChangeArrowheads="1"/>
          </p:cNvSpPr>
          <p:nvPr/>
        </p:nvSpPr>
        <p:spPr bwMode="auto">
          <a:xfrm>
            <a:off x="4372945" y="5931517"/>
            <a:ext cx="2052000" cy="779463"/>
          </a:xfrm>
          <a:prstGeom prst="rect">
            <a:avLst/>
          </a:prstGeom>
          <a:noFill/>
          <a:ln w="12700">
            <a:noFill/>
            <a:miter lim="800000"/>
            <a:headEnd type="none" w="sm" len="sm"/>
            <a:tailEnd type="none" w="sm" len="sm"/>
          </a:ln>
        </p:spPr>
        <p:txBody>
          <a:bodyPr>
            <a:spAutoFit/>
          </a:bodyPr>
          <a:lstStyle/>
          <a:p>
            <a:pPr algn="ctr">
              <a:spcBef>
                <a:spcPct val="50000"/>
              </a:spcBef>
            </a:pPr>
            <a:r>
              <a:rPr lang="it-IT" sz="1800" dirty="0">
                <a:solidFill>
                  <a:schemeClr val="bg1"/>
                </a:solidFill>
              </a:rPr>
              <a:t>2</a:t>
            </a:r>
            <a:r>
              <a:rPr lang="it-IT" sz="1800" baseline="30000" dirty="0">
                <a:solidFill>
                  <a:schemeClr val="bg1"/>
                </a:solidFill>
              </a:rPr>
              <a:t>a</a:t>
            </a:r>
            <a:r>
              <a:rPr lang="it-IT" sz="1800" dirty="0">
                <a:solidFill>
                  <a:schemeClr val="bg1"/>
                </a:solidFill>
              </a:rPr>
              <a:t> Proiezione  o</a:t>
            </a:r>
          </a:p>
          <a:p>
            <a:pPr algn="ctr">
              <a:spcBef>
                <a:spcPct val="50000"/>
              </a:spcBef>
            </a:pPr>
            <a:r>
              <a:rPr lang="it-IT" sz="1800" dirty="0">
                <a:solidFill>
                  <a:schemeClr val="bg1"/>
                </a:solidFill>
              </a:rPr>
              <a:t>2</a:t>
            </a:r>
            <a:r>
              <a:rPr lang="it-IT" sz="1800" baseline="30000" dirty="0">
                <a:solidFill>
                  <a:schemeClr val="bg1"/>
                </a:solidFill>
              </a:rPr>
              <a:t>a</a:t>
            </a:r>
            <a:r>
              <a:rPr lang="it-IT" sz="1800" dirty="0">
                <a:solidFill>
                  <a:schemeClr val="bg1"/>
                </a:solidFill>
              </a:rPr>
              <a:t> Immagine</a:t>
            </a:r>
          </a:p>
        </p:txBody>
      </p:sp>
      <p:sp>
        <p:nvSpPr>
          <p:cNvPr id="30836" name="Text Box 116"/>
          <p:cNvSpPr txBox="1">
            <a:spLocks noChangeArrowheads="1"/>
          </p:cNvSpPr>
          <p:nvPr/>
        </p:nvSpPr>
        <p:spPr bwMode="auto">
          <a:xfrm>
            <a:off x="6457310" y="4396119"/>
            <a:ext cx="129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Punto</a:t>
            </a:r>
          </a:p>
        </p:txBody>
      </p:sp>
      <p:sp>
        <p:nvSpPr>
          <p:cNvPr id="30838" name="Text Box 118"/>
          <p:cNvSpPr txBox="1">
            <a:spLocks noChangeArrowheads="1"/>
          </p:cNvSpPr>
          <p:nvPr/>
        </p:nvSpPr>
        <p:spPr bwMode="auto">
          <a:xfrm>
            <a:off x="6443662" y="3532519"/>
            <a:ext cx="1332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Punto</a:t>
            </a:r>
          </a:p>
        </p:txBody>
      </p:sp>
      <p:sp>
        <p:nvSpPr>
          <p:cNvPr id="30839" name="Text Box 119"/>
          <p:cNvSpPr txBox="1">
            <a:spLocks noChangeArrowheads="1"/>
          </p:cNvSpPr>
          <p:nvPr/>
        </p:nvSpPr>
        <p:spPr bwMode="auto">
          <a:xfrm>
            <a:off x="6454113" y="5242873"/>
            <a:ext cx="12954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Retta</a:t>
            </a:r>
          </a:p>
        </p:txBody>
      </p:sp>
      <p:sp>
        <p:nvSpPr>
          <p:cNvPr id="30840" name="Text Box 120"/>
          <p:cNvSpPr txBox="1">
            <a:spLocks noChangeArrowheads="1"/>
          </p:cNvSpPr>
          <p:nvPr/>
        </p:nvSpPr>
        <p:spPr bwMode="auto">
          <a:xfrm>
            <a:off x="6454113" y="6130572"/>
            <a:ext cx="12954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Retta</a:t>
            </a:r>
          </a:p>
        </p:txBody>
      </p:sp>
      <p:sp>
        <p:nvSpPr>
          <p:cNvPr id="30841" name="Text Box 121"/>
          <p:cNvSpPr txBox="1">
            <a:spLocks noChangeArrowheads="1"/>
          </p:cNvSpPr>
          <p:nvPr/>
        </p:nvSpPr>
        <p:spPr bwMode="auto">
          <a:xfrm>
            <a:off x="56556" y="4797425"/>
            <a:ext cx="12954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Retta</a:t>
            </a:r>
          </a:p>
        </p:txBody>
      </p:sp>
      <p:sp>
        <p:nvSpPr>
          <p:cNvPr id="30777" name="Text Box 122"/>
          <p:cNvSpPr txBox="1">
            <a:spLocks noChangeArrowheads="1"/>
          </p:cNvSpPr>
          <p:nvPr/>
        </p:nvSpPr>
        <p:spPr bwMode="auto">
          <a:xfrm>
            <a:off x="2633436" y="5273653"/>
            <a:ext cx="504000" cy="338554"/>
          </a:xfrm>
          <a:prstGeom prst="rect">
            <a:avLst/>
          </a:prstGeom>
          <a:noFill/>
          <a:ln w="12700">
            <a:noFill/>
            <a:miter lim="800000"/>
            <a:headEnd type="none" w="sm" len="sm"/>
            <a:tailEnd type="none" w="sm" len="sm"/>
          </a:ln>
        </p:spPr>
        <p:txBody>
          <a:bodyPr wrap="none">
            <a:spAutoFit/>
          </a:bodyPr>
          <a:lstStyle/>
          <a:p>
            <a:pPr algn="ctr"/>
            <a:endParaRPr lang="it-IT" dirty="0"/>
          </a:p>
        </p:txBody>
      </p:sp>
      <p:sp>
        <p:nvSpPr>
          <p:cNvPr id="30778" name="Text Box 123"/>
          <p:cNvSpPr txBox="1">
            <a:spLocks noChangeArrowheads="1"/>
          </p:cNvSpPr>
          <p:nvPr/>
        </p:nvSpPr>
        <p:spPr bwMode="auto">
          <a:xfrm>
            <a:off x="1908175" y="4797425"/>
            <a:ext cx="184150" cy="336550"/>
          </a:xfrm>
          <a:prstGeom prst="rect">
            <a:avLst/>
          </a:prstGeom>
          <a:noFill/>
          <a:ln w="12700">
            <a:noFill/>
            <a:miter lim="800000"/>
            <a:headEnd type="none" w="sm" len="sm"/>
            <a:tailEnd type="none" w="sm" len="sm"/>
          </a:ln>
        </p:spPr>
        <p:txBody>
          <a:bodyPr wrap="none">
            <a:spAutoFit/>
          </a:bodyPr>
          <a:lstStyle/>
          <a:p>
            <a:endParaRPr lang="it-IT"/>
          </a:p>
        </p:txBody>
      </p:sp>
      <p:sp>
        <p:nvSpPr>
          <p:cNvPr id="30844" name="Text Box 124"/>
          <p:cNvSpPr txBox="1">
            <a:spLocks noChangeArrowheads="1"/>
          </p:cNvSpPr>
          <p:nvPr/>
        </p:nvSpPr>
        <p:spPr bwMode="auto">
          <a:xfrm>
            <a:off x="1395222" y="4797425"/>
            <a:ext cx="1224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a:solidFill>
                  <a:schemeClr val="bg1"/>
                </a:solidFill>
              </a:rPr>
              <a:t>r</a:t>
            </a:r>
          </a:p>
        </p:txBody>
      </p:sp>
      <p:sp>
        <p:nvSpPr>
          <p:cNvPr id="30845" name="Text Box 125"/>
          <p:cNvSpPr txBox="1">
            <a:spLocks noChangeArrowheads="1"/>
          </p:cNvSpPr>
          <p:nvPr/>
        </p:nvSpPr>
        <p:spPr bwMode="auto">
          <a:xfrm>
            <a:off x="7781593" y="3527734"/>
            <a:ext cx="1332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Reale</a:t>
            </a:r>
          </a:p>
        </p:txBody>
      </p:sp>
      <p:sp>
        <p:nvSpPr>
          <p:cNvPr id="30846" name="Text Box 126"/>
          <p:cNvSpPr txBox="1">
            <a:spLocks noChangeArrowheads="1"/>
          </p:cNvSpPr>
          <p:nvPr/>
        </p:nvSpPr>
        <p:spPr bwMode="auto">
          <a:xfrm>
            <a:off x="7790457" y="4409767"/>
            <a:ext cx="1296988"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Reale</a:t>
            </a:r>
          </a:p>
        </p:txBody>
      </p:sp>
      <p:sp>
        <p:nvSpPr>
          <p:cNvPr id="30847" name="Text Box 127"/>
          <p:cNvSpPr txBox="1">
            <a:spLocks noChangeArrowheads="1"/>
          </p:cNvSpPr>
          <p:nvPr/>
        </p:nvSpPr>
        <p:spPr bwMode="auto">
          <a:xfrm>
            <a:off x="7808889" y="5226028"/>
            <a:ext cx="1296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Virtuale</a:t>
            </a:r>
          </a:p>
        </p:txBody>
      </p:sp>
      <p:sp>
        <p:nvSpPr>
          <p:cNvPr id="30848" name="Text Box 128"/>
          <p:cNvSpPr txBox="1">
            <a:spLocks noChangeArrowheads="1"/>
          </p:cNvSpPr>
          <p:nvPr/>
        </p:nvSpPr>
        <p:spPr bwMode="auto">
          <a:xfrm>
            <a:off x="7804105" y="6144220"/>
            <a:ext cx="1332000" cy="396875"/>
          </a:xfrm>
          <a:prstGeom prst="rect">
            <a:avLst/>
          </a:prstGeom>
          <a:noFill/>
          <a:ln w="12700">
            <a:noFill/>
            <a:miter lim="800000"/>
            <a:headEnd type="none" w="sm" len="sm"/>
            <a:tailEnd type="none" w="sm" len="sm"/>
          </a:ln>
        </p:spPr>
        <p:txBody>
          <a:bodyPr>
            <a:spAutoFit/>
          </a:bodyPr>
          <a:lstStyle/>
          <a:p>
            <a:pPr algn="ctr">
              <a:spcBef>
                <a:spcPct val="50000"/>
              </a:spcBef>
            </a:pPr>
            <a:r>
              <a:rPr lang="it-IT" sz="2000" dirty="0">
                <a:solidFill>
                  <a:schemeClr val="bg1"/>
                </a:solidFill>
              </a:rPr>
              <a:t>Virtuale</a:t>
            </a:r>
          </a:p>
        </p:txBody>
      </p:sp>
      <p:sp>
        <p:nvSpPr>
          <p:cNvPr id="30784" name="Text Box 132"/>
          <p:cNvSpPr txBox="1">
            <a:spLocks noChangeArrowheads="1"/>
          </p:cNvSpPr>
          <p:nvPr/>
        </p:nvSpPr>
        <p:spPr bwMode="auto">
          <a:xfrm>
            <a:off x="539750" y="3789363"/>
            <a:ext cx="1439863" cy="336550"/>
          </a:xfrm>
          <a:prstGeom prst="rect">
            <a:avLst/>
          </a:prstGeom>
          <a:noFill/>
          <a:ln w="12700">
            <a:noFill/>
            <a:miter lim="800000"/>
            <a:headEnd type="none" w="sm" len="sm"/>
            <a:tailEnd type="none" w="sm" len="sm"/>
          </a:ln>
        </p:spPr>
        <p:txBody>
          <a:bodyPr>
            <a:spAutoFit/>
          </a:bodyPr>
          <a:lstStyle/>
          <a:p>
            <a:pPr>
              <a:spcBef>
                <a:spcPct val="50000"/>
              </a:spcBef>
            </a:pPr>
            <a:endParaRPr lang="it-IT"/>
          </a:p>
        </p:txBody>
      </p:sp>
      <p:sp>
        <p:nvSpPr>
          <p:cNvPr id="30853" name="Text Box 133"/>
          <p:cNvSpPr txBox="1">
            <a:spLocks noChangeArrowheads="1"/>
          </p:cNvSpPr>
          <p:nvPr/>
        </p:nvSpPr>
        <p:spPr bwMode="auto">
          <a:xfrm>
            <a:off x="56556" y="2565400"/>
            <a:ext cx="1296987" cy="581025"/>
          </a:xfrm>
          <a:prstGeom prst="rect">
            <a:avLst/>
          </a:prstGeom>
          <a:noFill/>
          <a:ln w="12700">
            <a:noFill/>
            <a:miter lim="800000"/>
            <a:headEnd type="none" w="sm" len="sm"/>
            <a:tailEnd type="none" w="sm" len="sm"/>
          </a:ln>
        </p:spPr>
        <p:txBody>
          <a:bodyPr>
            <a:spAutoFit/>
          </a:bodyPr>
          <a:lstStyle/>
          <a:p>
            <a:pPr algn="ctr"/>
            <a:r>
              <a:rPr lang="it-IT" dirty="0">
                <a:solidFill>
                  <a:schemeClr val="bg1"/>
                </a:solidFill>
              </a:rPr>
              <a:t>Elemento</a:t>
            </a:r>
          </a:p>
          <a:p>
            <a:pPr algn="ctr"/>
            <a:r>
              <a:rPr lang="it-IT" dirty="0">
                <a:solidFill>
                  <a:schemeClr val="bg1"/>
                </a:solidFill>
              </a:rPr>
              <a:t>geometrico</a:t>
            </a:r>
          </a:p>
        </p:txBody>
      </p:sp>
      <p:sp>
        <p:nvSpPr>
          <p:cNvPr id="30854" name="Text Box 134"/>
          <p:cNvSpPr txBox="1">
            <a:spLocks noChangeArrowheads="1"/>
          </p:cNvSpPr>
          <p:nvPr/>
        </p:nvSpPr>
        <p:spPr bwMode="auto">
          <a:xfrm>
            <a:off x="1408135" y="2565400"/>
            <a:ext cx="1223963" cy="581025"/>
          </a:xfrm>
          <a:prstGeom prst="rect">
            <a:avLst/>
          </a:prstGeom>
          <a:noFill/>
          <a:ln w="12700">
            <a:noFill/>
            <a:miter lim="800000"/>
            <a:headEnd type="none" w="sm" len="sm"/>
            <a:tailEnd type="none" w="sm" len="sm"/>
          </a:ln>
        </p:spPr>
        <p:txBody>
          <a:bodyPr>
            <a:spAutoFit/>
          </a:bodyPr>
          <a:lstStyle/>
          <a:p>
            <a:pPr algn="ctr">
              <a:spcBef>
                <a:spcPct val="50000"/>
              </a:spcBef>
            </a:pPr>
            <a:r>
              <a:rPr lang="it-IT" dirty="0">
                <a:solidFill>
                  <a:schemeClr val="bg1"/>
                </a:solidFill>
              </a:rPr>
              <a:t>Didascalia elemento</a:t>
            </a:r>
          </a:p>
        </p:txBody>
      </p:sp>
      <p:sp>
        <p:nvSpPr>
          <p:cNvPr id="30855" name="Text Box 135"/>
          <p:cNvSpPr txBox="1">
            <a:spLocks noChangeArrowheads="1"/>
          </p:cNvSpPr>
          <p:nvPr/>
        </p:nvSpPr>
        <p:spPr bwMode="auto">
          <a:xfrm>
            <a:off x="2673042" y="2437783"/>
            <a:ext cx="1655762" cy="825500"/>
          </a:xfrm>
          <a:prstGeom prst="rect">
            <a:avLst/>
          </a:prstGeom>
          <a:noFill/>
          <a:ln w="12700">
            <a:noFill/>
            <a:miter lim="800000"/>
            <a:headEnd type="none" w="sm" len="sm"/>
            <a:tailEnd type="none" w="sm" len="sm"/>
          </a:ln>
        </p:spPr>
        <p:txBody>
          <a:bodyPr>
            <a:spAutoFit/>
          </a:bodyPr>
          <a:lstStyle/>
          <a:p>
            <a:pPr algn="ctr">
              <a:spcBef>
                <a:spcPct val="50000"/>
              </a:spcBef>
            </a:pPr>
            <a:r>
              <a:rPr lang="it-IT" dirty="0">
                <a:solidFill>
                  <a:schemeClr val="bg1"/>
                </a:solidFill>
              </a:rPr>
              <a:t>Didascalia elementi rappresentativi</a:t>
            </a:r>
          </a:p>
        </p:txBody>
      </p:sp>
      <p:sp>
        <p:nvSpPr>
          <p:cNvPr id="30856" name="Text Box 136"/>
          <p:cNvSpPr txBox="1">
            <a:spLocks noChangeArrowheads="1"/>
          </p:cNvSpPr>
          <p:nvPr/>
        </p:nvSpPr>
        <p:spPr bwMode="auto">
          <a:xfrm>
            <a:off x="4386593" y="2445390"/>
            <a:ext cx="2016000" cy="828000"/>
          </a:xfrm>
          <a:prstGeom prst="rect">
            <a:avLst/>
          </a:prstGeom>
          <a:noFill/>
          <a:ln w="12700">
            <a:noFill/>
            <a:miter lim="800000"/>
            <a:headEnd type="none" w="sm" len="sm"/>
            <a:tailEnd type="none" w="sm" len="sm"/>
          </a:ln>
        </p:spPr>
        <p:txBody>
          <a:bodyPr>
            <a:spAutoFit/>
          </a:bodyPr>
          <a:lstStyle/>
          <a:p>
            <a:pPr algn="ctr">
              <a:spcBef>
                <a:spcPct val="50000"/>
              </a:spcBef>
            </a:pPr>
            <a:r>
              <a:rPr lang="it-IT" dirty="0">
                <a:solidFill>
                  <a:schemeClr val="bg1"/>
                </a:solidFill>
              </a:rPr>
              <a:t>Nomenclatura elemento rappresentativo</a:t>
            </a:r>
          </a:p>
        </p:txBody>
      </p:sp>
      <p:sp>
        <p:nvSpPr>
          <p:cNvPr id="30857" name="Text Box 137"/>
          <p:cNvSpPr txBox="1">
            <a:spLocks noChangeArrowheads="1"/>
          </p:cNvSpPr>
          <p:nvPr/>
        </p:nvSpPr>
        <p:spPr bwMode="auto">
          <a:xfrm>
            <a:off x="6454113" y="2565400"/>
            <a:ext cx="1295400" cy="581025"/>
          </a:xfrm>
          <a:prstGeom prst="rect">
            <a:avLst/>
          </a:prstGeom>
          <a:noFill/>
          <a:ln w="12700">
            <a:noFill/>
            <a:miter lim="800000"/>
            <a:headEnd type="none" w="sm" len="sm"/>
            <a:tailEnd type="none" w="sm" len="sm"/>
          </a:ln>
        </p:spPr>
        <p:txBody>
          <a:bodyPr>
            <a:spAutoFit/>
          </a:bodyPr>
          <a:lstStyle/>
          <a:p>
            <a:pPr>
              <a:spcBef>
                <a:spcPct val="50000"/>
              </a:spcBef>
            </a:pPr>
            <a:r>
              <a:rPr lang="it-IT" dirty="0">
                <a:solidFill>
                  <a:schemeClr val="bg1"/>
                </a:solidFill>
              </a:rPr>
              <a:t>Definizione geometrica</a:t>
            </a:r>
          </a:p>
        </p:txBody>
      </p:sp>
      <p:sp>
        <p:nvSpPr>
          <p:cNvPr id="30858" name="Text Box 138"/>
          <p:cNvSpPr txBox="1">
            <a:spLocks noChangeArrowheads="1"/>
          </p:cNvSpPr>
          <p:nvPr/>
        </p:nvSpPr>
        <p:spPr bwMode="auto">
          <a:xfrm>
            <a:off x="7790457" y="2568598"/>
            <a:ext cx="1296988" cy="581025"/>
          </a:xfrm>
          <a:prstGeom prst="rect">
            <a:avLst/>
          </a:prstGeom>
          <a:noFill/>
          <a:ln w="12700">
            <a:noFill/>
            <a:miter lim="800000"/>
            <a:headEnd type="none" w="sm" len="sm"/>
            <a:tailEnd type="none" w="sm" len="sm"/>
          </a:ln>
        </p:spPr>
        <p:txBody>
          <a:bodyPr>
            <a:spAutoFit/>
          </a:bodyPr>
          <a:lstStyle/>
          <a:p>
            <a:pPr algn="ctr">
              <a:spcBef>
                <a:spcPct val="50000"/>
              </a:spcBef>
            </a:pPr>
            <a:r>
              <a:rPr lang="it-IT" dirty="0">
                <a:solidFill>
                  <a:schemeClr val="bg1"/>
                </a:solidFill>
              </a:rPr>
              <a:t>Definizione fisica</a:t>
            </a:r>
          </a:p>
        </p:txBody>
      </p:sp>
      <p:sp>
        <p:nvSpPr>
          <p:cNvPr id="30912" name="AutoShape 192">
            <a:hlinkClick r:id="" action="ppaction://hlinkshowjump?jump=nextslide" highlightClick="1"/>
          </p:cNvPr>
          <p:cNvSpPr>
            <a:spLocks noChangeArrowheads="1"/>
          </p:cNvSpPr>
          <p:nvPr/>
        </p:nvSpPr>
        <p:spPr bwMode="auto">
          <a:xfrm>
            <a:off x="8429580" y="23272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30913" name="AutoShape 193">
            <a:hlinkClick r:id="rId2" action="ppaction://hlinksldjump" highlightClick="1"/>
          </p:cNvPr>
          <p:cNvSpPr>
            <a:spLocks noChangeArrowheads="1"/>
          </p:cNvSpPr>
          <p:nvPr/>
        </p:nvSpPr>
        <p:spPr bwMode="auto">
          <a:xfrm>
            <a:off x="113706" y="128257"/>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additive="base">
                                        <p:cTn id="7" dur="1000" fill="hold"/>
                                        <p:tgtEl>
                                          <p:spTgt spid="30723"/>
                                        </p:tgtEl>
                                        <p:attrNameLst>
                                          <p:attrName>ppt_x</p:attrName>
                                        </p:attrNameLst>
                                      </p:cBhvr>
                                      <p:tavLst>
                                        <p:tav tm="0">
                                          <p:val>
                                            <p:strVal val="#ppt_x"/>
                                          </p:val>
                                        </p:tav>
                                        <p:tav tm="100000">
                                          <p:val>
                                            <p:strVal val="#ppt_x"/>
                                          </p:val>
                                        </p:tav>
                                      </p:tavLst>
                                    </p:anim>
                                    <p:anim calcmode="lin" valueType="num">
                                      <p:cBhvr additive="base">
                                        <p:cTn id="8" dur="1000" fill="hold"/>
                                        <p:tgtEl>
                                          <p:spTgt spid="307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0909"/>
                                        </p:tgtEl>
                                        <p:attrNameLst>
                                          <p:attrName>style.visibility</p:attrName>
                                        </p:attrNameLst>
                                      </p:cBhvr>
                                      <p:to>
                                        <p:strVal val="visible"/>
                                      </p:to>
                                    </p:set>
                                    <p:animEffect transition="in" filter="slide(fromBottom)">
                                      <p:cBhvr>
                                        <p:cTn id="13" dur="1000"/>
                                        <p:tgtEl>
                                          <p:spTgt spid="30909"/>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0853"/>
                                        </p:tgtEl>
                                        <p:attrNameLst>
                                          <p:attrName>style.visibility</p:attrName>
                                        </p:attrNameLst>
                                      </p:cBhvr>
                                      <p:to>
                                        <p:strVal val="visible"/>
                                      </p:to>
                                    </p:set>
                                    <p:animEffect transition="in" filter="slide(fromBottom)">
                                      <p:cBhvr>
                                        <p:cTn id="18" dur="1000"/>
                                        <p:tgtEl>
                                          <p:spTgt spid="30853"/>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30841"/>
                                        </p:tgtEl>
                                        <p:attrNameLst>
                                          <p:attrName>style.visibility</p:attrName>
                                        </p:attrNameLst>
                                      </p:cBhvr>
                                      <p:to>
                                        <p:strVal val="visible"/>
                                      </p:to>
                                    </p:set>
                                    <p:animEffect transition="in" filter="slide(fromBottom)">
                                      <p:cBhvr>
                                        <p:cTn id="23" dur="1000"/>
                                        <p:tgtEl>
                                          <p:spTgt spid="30841"/>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0854"/>
                                        </p:tgtEl>
                                        <p:attrNameLst>
                                          <p:attrName>style.visibility</p:attrName>
                                        </p:attrNameLst>
                                      </p:cBhvr>
                                      <p:to>
                                        <p:strVal val="visible"/>
                                      </p:to>
                                    </p:set>
                                    <p:animEffect transition="in" filter="slide(fromBottom)">
                                      <p:cBhvr>
                                        <p:cTn id="28" dur="1000"/>
                                        <p:tgtEl>
                                          <p:spTgt spid="30854"/>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0844"/>
                                        </p:tgtEl>
                                        <p:attrNameLst>
                                          <p:attrName>style.visibility</p:attrName>
                                        </p:attrNameLst>
                                      </p:cBhvr>
                                      <p:to>
                                        <p:strVal val="visible"/>
                                      </p:to>
                                    </p:set>
                                    <p:animEffect transition="in" filter="slide(fromBottom)">
                                      <p:cBhvr>
                                        <p:cTn id="33" dur="1000"/>
                                        <p:tgtEl>
                                          <p:spTgt spid="30844"/>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30855"/>
                                        </p:tgtEl>
                                        <p:attrNameLst>
                                          <p:attrName>style.visibility</p:attrName>
                                        </p:attrNameLst>
                                      </p:cBhvr>
                                      <p:to>
                                        <p:strVal val="visible"/>
                                      </p:to>
                                    </p:set>
                                    <p:animEffect transition="in" filter="slide(fromBottom)">
                                      <p:cBhvr>
                                        <p:cTn id="38" dur="1000"/>
                                        <p:tgtEl>
                                          <p:spTgt spid="30855"/>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30809"/>
                                        </p:tgtEl>
                                        <p:attrNameLst>
                                          <p:attrName>style.visibility</p:attrName>
                                        </p:attrNameLst>
                                      </p:cBhvr>
                                      <p:to>
                                        <p:strVal val="visible"/>
                                      </p:to>
                                    </p:set>
                                    <p:animEffect transition="in" filter="slide(fromBottom)">
                                      <p:cBhvr>
                                        <p:cTn id="43" dur="1000"/>
                                        <p:tgtEl>
                                          <p:spTgt spid="30809"/>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30810"/>
                                        </p:tgtEl>
                                        <p:attrNameLst>
                                          <p:attrName>style.visibility</p:attrName>
                                        </p:attrNameLst>
                                      </p:cBhvr>
                                      <p:to>
                                        <p:strVal val="visible"/>
                                      </p:to>
                                    </p:set>
                                    <p:animEffect transition="in" filter="slide(fromBottom)">
                                      <p:cBhvr>
                                        <p:cTn id="48" dur="1000"/>
                                        <p:tgtEl>
                                          <p:spTgt spid="30810"/>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grpId="0" nodeType="clickEffect">
                                  <p:stCondLst>
                                    <p:cond delay="0"/>
                                  </p:stCondLst>
                                  <p:childTnLst>
                                    <p:set>
                                      <p:cBhvr>
                                        <p:cTn id="52" dur="1" fill="hold">
                                          <p:stCondLst>
                                            <p:cond delay="0"/>
                                          </p:stCondLst>
                                        </p:cTn>
                                        <p:tgtEl>
                                          <p:spTgt spid="30811"/>
                                        </p:tgtEl>
                                        <p:attrNameLst>
                                          <p:attrName>style.visibility</p:attrName>
                                        </p:attrNameLst>
                                      </p:cBhvr>
                                      <p:to>
                                        <p:strVal val="visible"/>
                                      </p:to>
                                    </p:set>
                                    <p:animEffect transition="in" filter="slide(fromBottom)">
                                      <p:cBhvr>
                                        <p:cTn id="53" dur="1000"/>
                                        <p:tgtEl>
                                          <p:spTgt spid="30811"/>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30812"/>
                                        </p:tgtEl>
                                        <p:attrNameLst>
                                          <p:attrName>style.visibility</p:attrName>
                                        </p:attrNameLst>
                                      </p:cBhvr>
                                      <p:to>
                                        <p:strVal val="visible"/>
                                      </p:to>
                                    </p:set>
                                    <p:animEffect transition="in" filter="slide(fromBottom)">
                                      <p:cBhvr>
                                        <p:cTn id="58" dur="1000"/>
                                        <p:tgtEl>
                                          <p:spTgt spid="30812"/>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30856"/>
                                        </p:tgtEl>
                                        <p:attrNameLst>
                                          <p:attrName>style.visibility</p:attrName>
                                        </p:attrNameLst>
                                      </p:cBhvr>
                                      <p:to>
                                        <p:strVal val="visible"/>
                                      </p:to>
                                    </p:set>
                                    <p:animEffect transition="in" filter="slide(fromBottom)">
                                      <p:cBhvr>
                                        <p:cTn id="63" dur="1000"/>
                                        <p:tgtEl>
                                          <p:spTgt spid="30856"/>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4" fill="hold" grpId="0" nodeType="clickEffect">
                                  <p:stCondLst>
                                    <p:cond delay="0"/>
                                  </p:stCondLst>
                                  <p:childTnLst>
                                    <p:set>
                                      <p:cBhvr>
                                        <p:cTn id="67" dur="1" fill="hold">
                                          <p:stCondLst>
                                            <p:cond delay="0"/>
                                          </p:stCondLst>
                                        </p:cTn>
                                        <p:tgtEl>
                                          <p:spTgt spid="30814"/>
                                        </p:tgtEl>
                                        <p:attrNameLst>
                                          <p:attrName>style.visibility</p:attrName>
                                        </p:attrNameLst>
                                      </p:cBhvr>
                                      <p:to>
                                        <p:strVal val="visible"/>
                                      </p:to>
                                    </p:set>
                                    <p:animEffect transition="in" filter="slide(fromBottom)">
                                      <p:cBhvr>
                                        <p:cTn id="68" dur="1000"/>
                                        <p:tgtEl>
                                          <p:spTgt spid="30814"/>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30815"/>
                                        </p:tgtEl>
                                        <p:attrNameLst>
                                          <p:attrName>style.visibility</p:attrName>
                                        </p:attrNameLst>
                                      </p:cBhvr>
                                      <p:to>
                                        <p:strVal val="visible"/>
                                      </p:to>
                                    </p:set>
                                    <p:animEffect transition="in" filter="slide(fromBottom)">
                                      <p:cBhvr>
                                        <p:cTn id="73" dur="1000"/>
                                        <p:tgtEl>
                                          <p:spTgt spid="30815"/>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30816"/>
                                        </p:tgtEl>
                                        <p:attrNameLst>
                                          <p:attrName>style.visibility</p:attrName>
                                        </p:attrNameLst>
                                      </p:cBhvr>
                                      <p:to>
                                        <p:strVal val="visible"/>
                                      </p:to>
                                    </p:set>
                                    <p:animEffect transition="in" filter="slide(fromBottom)">
                                      <p:cBhvr>
                                        <p:cTn id="78" dur="1000"/>
                                        <p:tgtEl>
                                          <p:spTgt spid="30816"/>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30829"/>
                                        </p:tgtEl>
                                        <p:attrNameLst>
                                          <p:attrName>style.visibility</p:attrName>
                                        </p:attrNameLst>
                                      </p:cBhvr>
                                      <p:to>
                                        <p:strVal val="visible"/>
                                      </p:to>
                                    </p:set>
                                    <p:animEffect transition="in" filter="slide(fromBottom)">
                                      <p:cBhvr>
                                        <p:cTn id="83" dur="1000"/>
                                        <p:tgtEl>
                                          <p:spTgt spid="30829"/>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30857"/>
                                        </p:tgtEl>
                                        <p:attrNameLst>
                                          <p:attrName>style.visibility</p:attrName>
                                        </p:attrNameLst>
                                      </p:cBhvr>
                                      <p:to>
                                        <p:strVal val="visible"/>
                                      </p:to>
                                    </p:set>
                                    <p:animEffect transition="in" filter="slide(fromBottom)">
                                      <p:cBhvr>
                                        <p:cTn id="88" dur="1000"/>
                                        <p:tgtEl>
                                          <p:spTgt spid="30857"/>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30838"/>
                                        </p:tgtEl>
                                        <p:attrNameLst>
                                          <p:attrName>style.visibility</p:attrName>
                                        </p:attrNameLst>
                                      </p:cBhvr>
                                      <p:to>
                                        <p:strVal val="visible"/>
                                      </p:to>
                                    </p:set>
                                    <p:animEffect transition="in" filter="slide(fromBottom)">
                                      <p:cBhvr>
                                        <p:cTn id="93" dur="1000"/>
                                        <p:tgtEl>
                                          <p:spTgt spid="30838"/>
                                        </p:tgtEl>
                                      </p:cBhvr>
                                    </p:animEffect>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30836"/>
                                        </p:tgtEl>
                                        <p:attrNameLst>
                                          <p:attrName>style.visibility</p:attrName>
                                        </p:attrNameLst>
                                      </p:cBhvr>
                                      <p:to>
                                        <p:strVal val="visible"/>
                                      </p:to>
                                    </p:set>
                                    <p:animEffect transition="in" filter="slide(fromBottom)">
                                      <p:cBhvr>
                                        <p:cTn id="98" dur="1000"/>
                                        <p:tgtEl>
                                          <p:spTgt spid="30836"/>
                                        </p:tgtEl>
                                      </p:cBhvr>
                                    </p:animEffect>
                                  </p:childTnLst>
                                </p:cTn>
                              </p:par>
                            </p:childTnLst>
                          </p:cTn>
                        </p:par>
                      </p:childTnLst>
                    </p:cTn>
                  </p:par>
                  <p:par>
                    <p:cTn id="99" fill="hold">
                      <p:stCondLst>
                        <p:cond delay="indefinite"/>
                      </p:stCondLst>
                      <p:childTnLst>
                        <p:par>
                          <p:cTn id="100" fill="hold">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30839"/>
                                        </p:tgtEl>
                                        <p:attrNameLst>
                                          <p:attrName>style.visibility</p:attrName>
                                        </p:attrNameLst>
                                      </p:cBhvr>
                                      <p:to>
                                        <p:strVal val="visible"/>
                                      </p:to>
                                    </p:set>
                                    <p:animEffect transition="in" filter="slide(fromBottom)">
                                      <p:cBhvr>
                                        <p:cTn id="103" dur="1000"/>
                                        <p:tgtEl>
                                          <p:spTgt spid="30839"/>
                                        </p:tgtEl>
                                      </p:cBhvr>
                                    </p:animEffect>
                                  </p:childTnLst>
                                </p:cTn>
                              </p:par>
                            </p:childTnLst>
                          </p:cTn>
                        </p:par>
                      </p:childTnLst>
                    </p:cTn>
                  </p:par>
                  <p:par>
                    <p:cTn id="104" fill="hold">
                      <p:stCondLst>
                        <p:cond delay="indefinite"/>
                      </p:stCondLst>
                      <p:childTnLst>
                        <p:par>
                          <p:cTn id="105" fill="hold">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30840"/>
                                        </p:tgtEl>
                                        <p:attrNameLst>
                                          <p:attrName>style.visibility</p:attrName>
                                        </p:attrNameLst>
                                      </p:cBhvr>
                                      <p:to>
                                        <p:strVal val="visible"/>
                                      </p:to>
                                    </p:set>
                                    <p:animEffect transition="in" filter="slide(fromBottom)">
                                      <p:cBhvr>
                                        <p:cTn id="108" dur="1000"/>
                                        <p:tgtEl>
                                          <p:spTgt spid="30840"/>
                                        </p:tgtEl>
                                      </p:cBhvr>
                                    </p:animEffect>
                                  </p:childTnLst>
                                </p:cTn>
                              </p:par>
                            </p:childTnLst>
                          </p:cTn>
                        </p:par>
                      </p:childTnLst>
                    </p:cTn>
                  </p:par>
                  <p:par>
                    <p:cTn id="109" fill="hold">
                      <p:stCondLst>
                        <p:cond delay="indefinite"/>
                      </p:stCondLst>
                      <p:childTnLst>
                        <p:par>
                          <p:cTn id="110" fill="hold">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30858"/>
                                        </p:tgtEl>
                                        <p:attrNameLst>
                                          <p:attrName>style.visibility</p:attrName>
                                        </p:attrNameLst>
                                      </p:cBhvr>
                                      <p:to>
                                        <p:strVal val="visible"/>
                                      </p:to>
                                    </p:set>
                                    <p:animEffect transition="in" filter="slide(fromBottom)">
                                      <p:cBhvr>
                                        <p:cTn id="113" dur="1000"/>
                                        <p:tgtEl>
                                          <p:spTgt spid="30858"/>
                                        </p:tgtEl>
                                      </p:cBhvr>
                                    </p:animEffect>
                                  </p:childTnLst>
                                </p:cTn>
                              </p:par>
                            </p:childTnLst>
                          </p:cTn>
                        </p:par>
                      </p:childTnLst>
                    </p:cTn>
                  </p:par>
                  <p:par>
                    <p:cTn id="114" fill="hold">
                      <p:stCondLst>
                        <p:cond delay="indefinite"/>
                      </p:stCondLst>
                      <p:childTnLst>
                        <p:par>
                          <p:cTn id="115" fill="hold">
                            <p:stCondLst>
                              <p:cond delay="0"/>
                            </p:stCondLst>
                            <p:childTnLst>
                              <p:par>
                                <p:cTn id="116" presetID="12" presetClass="entr" presetSubtype="4" fill="hold" grpId="0" nodeType="clickEffect">
                                  <p:stCondLst>
                                    <p:cond delay="0"/>
                                  </p:stCondLst>
                                  <p:childTnLst>
                                    <p:set>
                                      <p:cBhvr>
                                        <p:cTn id="117" dur="1" fill="hold">
                                          <p:stCondLst>
                                            <p:cond delay="0"/>
                                          </p:stCondLst>
                                        </p:cTn>
                                        <p:tgtEl>
                                          <p:spTgt spid="30845"/>
                                        </p:tgtEl>
                                        <p:attrNameLst>
                                          <p:attrName>style.visibility</p:attrName>
                                        </p:attrNameLst>
                                      </p:cBhvr>
                                      <p:to>
                                        <p:strVal val="visible"/>
                                      </p:to>
                                    </p:set>
                                    <p:animEffect transition="in" filter="slide(fromBottom)">
                                      <p:cBhvr>
                                        <p:cTn id="118" dur="1000"/>
                                        <p:tgtEl>
                                          <p:spTgt spid="30845"/>
                                        </p:tgtEl>
                                      </p:cBhvr>
                                    </p:animEffect>
                                  </p:childTnLst>
                                </p:cTn>
                              </p:par>
                            </p:childTnLst>
                          </p:cTn>
                        </p:par>
                      </p:childTnLst>
                    </p:cTn>
                  </p:par>
                  <p:par>
                    <p:cTn id="119" fill="hold">
                      <p:stCondLst>
                        <p:cond delay="indefinite"/>
                      </p:stCondLst>
                      <p:childTnLst>
                        <p:par>
                          <p:cTn id="120" fill="hold">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30846"/>
                                        </p:tgtEl>
                                        <p:attrNameLst>
                                          <p:attrName>style.visibility</p:attrName>
                                        </p:attrNameLst>
                                      </p:cBhvr>
                                      <p:to>
                                        <p:strVal val="visible"/>
                                      </p:to>
                                    </p:set>
                                    <p:animEffect transition="in" filter="slide(fromBottom)">
                                      <p:cBhvr>
                                        <p:cTn id="123" dur="1000"/>
                                        <p:tgtEl>
                                          <p:spTgt spid="30846"/>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30847"/>
                                        </p:tgtEl>
                                        <p:attrNameLst>
                                          <p:attrName>style.visibility</p:attrName>
                                        </p:attrNameLst>
                                      </p:cBhvr>
                                      <p:to>
                                        <p:strVal val="visible"/>
                                      </p:to>
                                    </p:set>
                                    <p:animEffect transition="in" filter="slide(fromBottom)">
                                      <p:cBhvr>
                                        <p:cTn id="128" dur="1000"/>
                                        <p:tgtEl>
                                          <p:spTgt spid="30847"/>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30848"/>
                                        </p:tgtEl>
                                        <p:attrNameLst>
                                          <p:attrName>style.visibility</p:attrName>
                                        </p:attrNameLst>
                                      </p:cBhvr>
                                      <p:to>
                                        <p:strVal val="visible"/>
                                      </p:to>
                                    </p:set>
                                    <p:animEffect transition="in" filter="slide(fromBottom)">
                                      <p:cBhvr>
                                        <p:cTn id="133" dur="1000"/>
                                        <p:tgtEl>
                                          <p:spTgt spid="30848"/>
                                        </p:tgtEl>
                                      </p:cBhvr>
                                    </p:animEffect>
                                  </p:childTnLst>
                                </p:cTn>
                              </p:par>
                            </p:childTnLst>
                          </p:cTn>
                        </p:par>
                      </p:childTnLst>
                    </p:cTn>
                  </p:par>
                  <p:par>
                    <p:cTn id="134" fill="hold">
                      <p:stCondLst>
                        <p:cond delay="indefinite"/>
                      </p:stCondLst>
                      <p:childTnLst>
                        <p:par>
                          <p:cTn id="135" fill="hold">
                            <p:stCondLst>
                              <p:cond delay="0"/>
                            </p:stCondLst>
                            <p:childTnLst>
                              <p:par>
                                <p:cTn id="136" presetID="2" presetClass="entr" presetSubtype="8" fill="hold" grpId="0" nodeType="clickEffect">
                                  <p:stCondLst>
                                    <p:cond delay="0"/>
                                  </p:stCondLst>
                                  <p:childTnLst>
                                    <p:set>
                                      <p:cBhvr>
                                        <p:cTn id="137" dur="1" fill="hold">
                                          <p:stCondLst>
                                            <p:cond delay="0"/>
                                          </p:stCondLst>
                                        </p:cTn>
                                        <p:tgtEl>
                                          <p:spTgt spid="30912"/>
                                        </p:tgtEl>
                                        <p:attrNameLst>
                                          <p:attrName>style.visibility</p:attrName>
                                        </p:attrNameLst>
                                      </p:cBhvr>
                                      <p:to>
                                        <p:strVal val="visible"/>
                                      </p:to>
                                    </p:set>
                                    <p:anim calcmode="lin" valueType="num">
                                      <p:cBhvr additive="base">
                                        <p:cTn id="138" dur="1000" fill="hold"/>
                                        <p:tgtEl>
                                          <p:spTgt spid="30912"/>
                                        </p:tgtEl>
                                        <p:attrNameLst>
                                          <p:attrName>ppt_x</p:attrName>
                                        </p:attrNameLst>
                                      </p:cBhvr>
                                      <p:tavLst>
                                        <p:tav tm="0">
                                          <p:val>
                                            <p:strVal val="0-#ppt_w/2"/>
                                          </p:val>
                                        </p:tav>
                                        <p:tav tm="100000">
                                          <p:val>
                                            <p:strVal val="#ppt_x"/>
                                          </p:val>
                                        </p:tav>
                                      </p:tavLst>
                                    </p:anim>
                                    <p:anim calcmode="lin" valueType="num">
                                      <p:cBhvr additive="base">
                                        <p:cTn id="139" dur="1000" fill="hold"/>
                                        <p:tgtEl>
                                          <p:spTgt spid="309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P spid="30809" grpId="0"/>
      <p:bldP spid="30810" grpId="0"/>
      <p:bldP spid="30811" grpId="0"/>
      <p:bldP spid="30812" grpId="0"/>
      <p:bldP spid="30814" grpId="0"/>
      <p:bldP spid="30815" grpId="0"/>
      <p:bldP spid="30816" grpId="0"/>
      <p:bldP spid="30829" grpId="0"/>
      <p:bldP spid="30836" grpId="0"/>
      <p:bldP spid="30838" grpId="0"/>
      <p:bldP spid="30839" grpId="0"/>
      <p:bldP spid="30840" grpId="0"/>
      <p:bldP spid="30841" grpId="0"/>
      <p:bldP spid="30844" grpId="0"/>
      <p:bldP spid="30845" grpId="0"/>
      <p:bldP spid="30846" grpId="0"/>
      <p:bldP spid="30847" grpId="0"/>
      <p:bldP spid="30848" grpId="0"/>
      <p:bldP spid="30853" grpId="0"/>
      <p:bldP spid="30854" grpId="0"/>
      <p:bldP spid="30855" grpId="0"/>
      <p:bldP spid="30856" grpId="0"/>
      <p:bldP spid="30857" grpId="0"/>
      <p:bldP spid="30858" grpId="0"/>
      <p:bldP spid="3091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6000" y="40944"/>
            <a:ext cx="9072000" cy="647700"/>
          </a:xfrm>
          <a:ln>
            <a:solidFill>
              <a:srgbClr val="FFCC66"/>
            </a:solidFill>
          </a:ln>
        </p:spPr>
        <p:txBody>
          <a:bodyPr/>
          <a:lstStyle/>
          <a:p>
            <a:pPr algn="ctr" eaLnBrk="1" hangingPunct="1">
              <a:defRPr/>
            </a:pPr>
            <a:r>
              <a:rPr lang="it-IT" sz="1800">
                <a:solidFill>
                  <a:schemeClr val="tx1"/>
                </a:solidFill>
                <a:latin typeface="Comic Sans MS" pitchFamily="66" charset="0"/>
              </a:rPr>
              <a:t>Dagli elementi rappresentativi alla rappresentazione </a:t>
            </a:r>
            <a:br>
              <a:rPr lang="it-IT" sz="1800">
                <a:solidFill>
                  <a:schemeClr val="tx1"/>
                </a:solidFill>
                <a:latin typeface="Comic Sans MS" pitchFamily="66" charset="0"/>
              </a:rPr>
            </a:br>
            <a:r>
              <a:rPr lang="it-IT" sz="1800">
                <a:solidFill>
                  <a:schemeClr val="tx1"/>
                </a:solidFill>
                <a:latin typeface="Comic Sans MS" pitchFamily="66" charset="0"/>
              </a:rPr>
              <a:t>La rappresentazione della retta date le tracce</a:t>
            </a:r>
          </a:p>
        </p:txBody>
      </p:sp>
      <p:sp>
        <p:nvSpPr>
          <p:cNvPr id="33795" name="Text Box 3"/>
          <p:cNvSpPr txBox="1">
            <a:spLocks noChangeArrowheads="1"/>
          </p:cNvSpPr>
          <p:nvPr/>
        </p:nvSpPr>
        <p:spPr bwMode="auto">
          <a:xfrm>
            <a:off x="36000" y="737879"/>
            <a:ext cx="9072000" cy="9874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400"/>
              <a:t>In base a quanto esposto la definizione descrittiva di una retta può avvenire utilizzando vuoi le “</a:t>
            </a:r>
            <a:r>
              <a:rPr lang="it-IT" sz="1400" b="1"/>
              <a:t>tracce</a:t>
            </a:r>
            <a:r>
              <a:rPr lang="it-IT" sz="1400"/>
              <a:t>” che le “</a:t>
            </a:r>
            <a:r>
              <a:rPr lang="it-IT" sz="1400" b="1"/>
              <a:t>proiezioni</a:t>
            </a:r>
            <a:r>
              <a:rPr lang="it-IT" sz="1400"/>
              <a:t>” o “</a:t>
            </a:r>
            <a:r>
              <a:rPr lang="it-IT" sz="1400" b="1"/>
              <a:t>immagini</a:t>
            </a:r>
            <a:r>
              <a:rPr lang="it-IT" sz="1400"/>
              <a:t>”; quindi date le tracce si determinano le immagini, viceversa, date le “immagini” o “proiezioni” si possono determinare la “tracce” nel rispetto delle specifiche caratteristiche: </a:t>
            </a:r>
            <a:r>
              <a:rPr lang="it-IT" sz="1400" b="1"/>
              <a:t>punti per le tracce</a:t>
            </a:r>
            <a:r>
              <a:rPr lang="it-IT" sz="1400"/>
              <a:t>; </a:t>
            </a:r>
            <a:r>
              <a:rPr lang="it-IT" sz="1400" b="1"/>
              <a:t>segmenti di rette per le immagini</a:t>
            </a:r>
            <a:r>
              <a:rPr lang="it-IT"/>
              <a:t> </a:t>
            </a:r>
          </a:p>
        </p:txBody>
      </p:sp>
      <p:sp>
        <p:nvSpPr>
          <p:cNvPr id="33796" name="Text Box 4"/>
          <p:cNvSpPr txBox="1">
            <a:spLocks noChangeArrowheads="1"/>
          </p:cNvSpPr>
          <p:nvPr/>
        </p:nvSpPr>
        <p:spPr bwMode="auto">
          <a:xfrm>
            <a:off x="36000" y="1749425"/>
            <a:ext cx="9072000" cy="742950"/>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400"/>
              <a:t>La caratterizzazione fisica dei valori numerici delle tracce ci definisce la collocazione spaziale delle rette, il relativo diedro operativo e quindi il luogo della rappresentazione; mentre le immagini definiscono l’orientamento delle stesse nello specifico diedro e quindi nel reale </a:t>
            </a:r>
          </a:p>
        </p:txBody>
      </p:sp>
      <p:sp>
        <p:nvSpPr>
          <p:cNvPr id="33797" name="Text Box 5"/>
          <p:cNvSpPr txBox="1">
            <a:spLocks noChangeArrowheads="1"/>
          </p:cNvSpPr>
          <p:nvPr/>
        </p:nvSpPr>
        <p:spPr bwMode="auto">
          <a:xfrm>
            <a:off x="36000" y="2547938"/>
            <a:ext cx="9072000" cy="593725"/>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a:t>Si ricorda che una retta è univocamente determinata quando si conoscono due suoi punti distinti oppure un punto ed una direzione stabilita. </a:t>
            </a:r>
          </a:p>
        </p:txBody>
      </p:sp>
      <p:sp>
        <p:nvSpPr>
          <p:cNvPr id="33798" name="Text Box 6"/>
          <p:cNvSpPr txBox="1">
            <a:spLocks noChangeArrowheads="1"/>
          </p:cNvSpPr>
          <p:nvPr/>
        </p:nvSpPr>
        <p:spPr bwMode="auto">
          <a:xfrm>
            <a:off x="36000" y="3182938"/>
            <a:ext cx="9072000"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lgn="ctr">
              <a:spcBef>
                <a:spcPct val="50000"/>
              </a:spcBef>
            </a:pPr>
            <a:r>
              <a:rPr lang="it-IT" sz="1400">
                <a:solidFill>
                  <a:schemeClr val="bg1"/>
                </a:solidFill>
              </a:rPr>
              <a:t>Pertanto, con riferimento alle tracce, possiamo definire i seguenti casi</a:t>
            </a:r>
          </a:p>
        </p:txBody>
      </p:sp>
      <p:sp>
        <p:nvSpPr>
          <p:cNvPr id="33799" name="Text Box 7"/>
          <p:cNvSpPr txBox="1">
            <a:spLocks noChangeArrowheads="1"/>
          </p:cNvSpPr>
          <p:nvPr/>
        </p:nvSpPr>
        <p:spPr bwMode="auto">
          <a:xfrm>
            <a:off x="463056" y="3546475"/>
            <a:ext cx="8640000" cy="530225"/>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dirty="0"/>
              <a:t>Per valori numerici delle tracce, positivi e diversi da zero, il segmento di retta in esame si colloca nel I diedro </a:t>
            </a:r>
          </a:p>
        </p:txBody>
      </p:sp>
      <p:sp>
        <p:nvSpPr>
          <p:cNvPr id="33800" name="Text Box 8"/>
          <p:cNvSpPr txBox="1">
            <a:spLocks noChangeArrowheads="1"/>
          </p:cNvSpPr>
          <p:nvPr/>
        </p:nvSpPr>
        <p:spPr bwMode="auto">
          <a:xfrm>
            <a:off x="463056" y="4119563"/>
            <a:ext cx="8640000" cy="31750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a:t>Per valore di T</a:t>
            </a:r>
            <a:r>
              <a:rPr lang="it-IT" sz="1400" baseline="-25000"/>
              <a:t>1</a:t>
            </a:r>
            <a:r>
              <a:rPr lang="it-IT" sz="1400"/>
              <a:t> negativo e T</a:t>
            </a:r>
            <a:r>
              <a:rPr lang="it-IT" sz="1400" baseline="-25000"/>
              <a:t>2</a:t>
            </a:r>
            <a:r>
              <a:rPr lang="it-IT" sz="1400"/>
              <a:t> positivo il segmento di retta si colloca nel II diedro </a:t>
            </a:r>
          </a:p>
        </p:txBody>
      </p:sp>
      <p:sp>
        <p:nvSpPr>
          <p:cNvPr id="33801" name="Text Box 9"/>
          <p:cNvSpPr txBox="1">
            <a:spLocks noChangeArrowheads="1"/>
          </p:cNvSpPr>
          <p:nvPr/>
        </p:nvSpPr>
        <p:spPr bwMode="auto">
          <a:xfrm>
            <a:off x="463056" y="4479925"/>
            <a:ext cx="8640000" cy="31750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a:t>Per valori numerici delle tracce negativi e diversi da zero, la retta si posiziona nel III diedro </a:t>
            </a:r>
          </a:p>
        </p:txBody>
      </p:sp>
      <p:sp>
        <p:nvSpPr>
          <p:cNvPr id="33802" name="Text Box 10"/>
          <p:cNvSpPr txBox="1">
            <a:spLocks noChangeArrowheads="1"/>
          </p:cNvSpPr>
          <p:nvPr/>
        </p:nvSpPr>
        <p:spPr bwMode="auto">
          <a:xfrm>
            <a:off x="463056" y="4840288"/>
            <a:ext cx="8640000" cy="31750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a:t>Per valore di T</a:t>
            </a:r>
            <a:r>
              <a:rPr lang="it-IT" sz="1400" baseline="-25000"/>
              <a:t>1</a:t>
            </a:r>
            <a:r>
              <a:rPr lang="it-IT" sz="1400"/>
              <a:t> positivo e T</a:t>
            </a:r>
            <a:r>
              <a:rPr lang="it-IT" sz="1400" baseline="-25000"/>
              <a:t>2</a:t>
            </a:r>
            <a:r>
              <a:rPr lang="it-IT" sz="1400"/>
              <a:t> negativo il segmento di retta  si colloca, invece, nel IV diedro </a:t>
            </a:r>
          </a:p>
        </p:txBody>
      </p:sp>
      <p:sp>
        <p:nvSpPr>
          <p:cNvPr id="33804" name="Text Box 12"/>
          <p:cNvSpPr txBox="1">
            <a:spLocks noChangeArrowheads="1"/>
          </p:cNvSpPr>
          <p:nvPr/>
        </p:nvSpPr>
        <p:spPr bwMode="auto">
          <a:xfrm>
            <a:off x="463056" y="5229225"/>
            <a:ext cx="8640000" cy="955675"/>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a:t>Nel caso in cui i valori numerici delle due tracce sono nulli, la retta resta indefinita nella sua posizione spaziale in quanto passa per la linea di terra e le due tracce, pur se distinte concettualmente, graficamente si trasformano in due punti coincidenti lasciando indeterminata la direzione del movimento </a:t>
            </a:r>
          </a:p>
        </p:txBody>
      </p:sp>
      <p:sp>
        <p:nvSpPr>
          <p:cNvPr id="33805" name="Text Box 13"/>
          <p:cNvSpPr txBox="1">
            <a:spLocks noChangeArrowheads="1"/>
          </p:cNvSpPr>
          <p:nvPr/>
        </p:nvSpPr>
        <p:spPr bwMode="auto">
          <a:xfrm>
            <a:off x="463056" y="6259535"/>
            <a:ext cx="8640000" cy="530225"/>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sz="1400"/>
              <a:t>In questo caso, se non si conosce la direzione assegnata, per definire univocamente la collocazione spaziale della stessa necessita la determinazione di un suo punto collocato nello spazio del diedro </a:t>
            </a:r>
          </a:p>
        </p:txBody>
      </p:sp>
      <p:sp>
        <p:nvSpPr>
          <p:cNvPr id="33806" name="Text Box 14"/>
          <p:cNvSpPr txBox="1">
            <a:spLocks noChangeArrowheads="1"/>
          </p:cNvSpPr>
          <p:nvPr/>
        </p:nvSpPr>
        <p:spPr bwMode="auto">
          <a:xfrm>
            <a:off x="40944" y="3654745"/>
            <a:ext cx="360362"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spcBef>
                <a:spcPct val="50000"/>
              </a:spcBef>
            </a:pPr>
            <a:r>
              <a:rPr lang="it-IT" sz="1400">
                <a:solidFill>
                  <a:schemeClr val="bg1"/>
                </a:solidFill>
              </a:rPr>
              <a:t>A</a:t>
            </a:r>
          </a:p>
        </p:txBody>
      </p:sp>
      <p:sp>
        <p:nvSpPr>
          <p:cNvPr id="33807" name="Text Box 15"/>
          <p:cNvSpPr txBox="1">
            <a:spLocks noChangeArrowheads="1"/>
          </p:cNvSpPr>
          <p:nvPr/>
        </p:nvSpPr>
        <p:spPr bwMode="auto">
          <a:xfrm>
            <a:off x="40944" y="4840288"/>
            <a:ext cx="360362"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spcBef>
                <a:spcPct val="50000"/>
              </a:spcBef>
            </a:pPr>
            <a:r>
              <a:rPr lang="it-IT" sz="1400">
                <a:solidFill>
                  <a:schemeClr val="bg1"/>
                </a:solidFill>
              </a:rPr>
              <a:t>D</a:t>
            </a:r>
          </a:p>
        </p:txBody>
      </p:sp>
      <p:sp>
        <p:nvSpPr>
          <p:cNvPr id="33808" name="Text Box 16"/>
          <p:cNvSpPr txBox="1">
            <a:spLocks noChangeArrowheads="1"/>
          </p:cNvSpPr>
          <p:nvPr/>
        </p:nvSpPr>
        <p:spPr bwMode="auto">
          <a:xfrm>
            <a:off x="40944" y="6048882"/>
            <a:ext cx="360362"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spcBef>
                <a:spcPct val="50000"/>
              </a:spcBef>
            </a:pPr>
            <a:r>
              <a:rPr lang="it-IT" sz="1400">
                <a:solidFill>
                  <a:schemeClr val="bg1"/>
                </a:solidFill>
              </a:rPr>
              <a:t>E</a:t>
            </a:r>
          </a:p>
        </p:txBody>
      </p:sp>
      <p:sp>
        <p:nvSpPr>
          <p:cNvPr id="33809" name="Text Box 17"/>
          <p:cNvSpPr txBox="1">
            <a:spLocks noChangeArrowheads="1"/>
          </p:cNvSpPr>
          <p:nvPr/>
        </p:nvSpPr>
        <p:spPr bwMode="auto">
          <a:xfrm>
            <a:off x="40944" y="4479925"/>
            <a:ext cx="360362"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spcBef>
                <a:spcPct val="50000"/>
              </a:spcBef>
            </a:pPr>
            <a:r>
              <a:rPr lang="it-IT" sz="1400">
                <a:solidFill>
                  <a:schemeClr val="bg1"/>
                </a:solidFill>
              </a:rPr>
              <a:t>C</a:t>
            </a:r>
          </a:p>
        </p:txBody>
      </p:sp>
      <p:sp>
        <p:nvSpPr>
          <p:cNvPr id="33810" name="Text Box 18"/>
          <p:cNvSpPr txBox="1">
            <a:spLocks noChangeArrowheads="1"/>
          </p:cNvSpPr>
          <p:nvPr/>
        </p:nvSpPr>
        <p:spPr bwMode="auto">
          <a:xfrm>
            <a:off x="40944" y="4115120"/>
            <a:ext cx="360362" cy="317500"/>
          </a:xfrm>
          <a:prstGeom prst="rect">
            <a:avLst/>
          </a:prstGeom>
          <a:solidFill>
            <a:srgbClr val="FFCC66"/>
          </a:solidFill>
          <a:ln w="12700">
            <a:solidFill>
              <a:srgbClr val="FFCC66"/>
            </a:solidFill>
            <a:miter lim="800000"/>
            <a:headEnd type="none" w="sm" len="sm"/>
            <a:tailEnd type="none" w="sm" len="sm"/>
          </a:ln>
        </p:spPr>
        <p:txBody>
          <a:bodyPr>
            <a:spAutoFit/>
          </a:bodyPr>
          <a:lstStyle/>
          <a:p>
            <a:pPr>
              <a:spcBef>
                <a:spcPct val="50000"/>
              </a:spcBef>
            </a:pPr>
            <a:r>
              <a:rPr lang="it-IT" sz="1400">
                <a:solidFill>
                  <a:schemeClr val="bg1"/>
                </a:solidFill>
              </a:rPr>
              <a:t>B</a:t>
            </a:r>
          </a:p>
        </p:txBody>
      </p:sp>
      <p:sp>
        <p:nvSpPr>
          <p:cNvPr id="33813" name="AutoShape 21">
            <a:hlinkClick r:id="" action="ppaction://hlinkshowjump?jump=nextslide" highlightClick="1"/>
          </p:cNvPr>
          <p:cNvSpPr>
            <a:spLocks noChangeArrowheads="1"/>
          </p:cNvSpPr>
          <p:nvPr/>
        </p:nvSpPr>
        <p:spPr bwMode="auto">
          <a:xfrm>
            <a:off x="8443228" y="191779"/>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33814" name="AutoShape 22">
            <a:hlinkClick r:id="rId2" action="ppaction://hlinksldjump" highlightClick="1"/>
          </p:cNvPr>
          <p:cNvSpPr>
            <a:spLocks noChangeArrowheads="1"/>
          </p:cNvSpPr>
          <p:nvPr/>
        </p:nvSpPr>
        <p:spPr bwMode="auto">
          <a:xfrm>
            <a:off x="86410" y="100961"/>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1000" fill="hold"/>
                                        <p:tgtEl>
                                          <p:spTgt spid="33795"/>
                                        </p:tgtEl>
                                        <p:attrNameLst>
                                          <p:attrName>ppt_x</p:attrName>
                                        </p:attrNameLst>
                                      </p:cBhvr>
                                      <p:tavLst>
                                        <p:tav tm="0">
                                          <p:val>
                                            <p:strVal val="#ppt_x"/>
                                          </p:val>
                                        </p:tav>
                                        <p:tav tm="100000">
                                          <p:val>
                                            <p:strVal val="#ppt_x"/>
                                          </p:val>
                                        </p:tav>
                                      </p:tavLst>
                                    </p:anim>
                                    <p:anim calcmode="lin" valueType="num">
                                      <p:cBhvr additive="base">
                                        <p:cTn id="8" dur="1000" fill="hold"/>
                                        <p:tgtEl>
                                          <p:spTgt spid="337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6"/>
                                        </p:tgtEl>
                                        <p:attrNameLst>
                                          <p:attrName>style.visibility</p:attrName>
                                        </p:attrNameLst>
                                      </p:cBhvr>
                                      <p:to>
                                        <p:strVal val="visible"/>
                                      </p:to>
                                    </p:set>
                                    <p:anim calcmode="lin" valueType="num">
                                      <p:cBhvr additive="base">
                                        <p:cTn id="13" dur="1000" fill="hold"/>
                                        <p:tgtEl>
                                          <p:spTgt spid="33796"/>
                                        </p:tgtEl>
                                        <p:attrNameLst>
                                          <p:attrName>ppt_x</p:attrName>
                                        </p:attrNameLst>
                                      </p:cBhvr>
                                      <p:tavLst>
                                        <p:tav tm="0">
                                          <p:val>
                                            <p:strVal val="0-#ppt_w/2"/>
                                          </p:val>
                                        </p:tav>
                                        <p:tav tm="100000">
                                          <p:val>
                                            <p:strVal val="#ppt_x"/>
                                          </p:val>
                                        </p:tav>
                                      </p:tavLst>
                                    </p:anim>
                                    <p:anim calcmode="lin" valueType="num">
                                      <p:cBhvr additive="base">
                                        <p:cTn id="14" dur="1000" fill="hold"/>
                                        <p:tgtEl>
                                          <p:spTgt spid="3379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797"/>
                                        </p:tgtEl>
                                        <p:attrNameLst>
                                          <p:attrName>style.visibility</p:attrName>
                                        </p:attrNameLst>
                                      </p:cBhvr>
                                      <p:to>
                                        <p:strVal val="visible"/>
                                      </p:to>
                                    </p:set>
                                    <p:anim calcmode="lin" valueType="num">
                                      <p:cBhvr additive="base">
                                        <p:cTn id="19" dur="1000" fill="hold"/>
                                        <p:tgtEl>
                                          <p:spTgt spid="33797"/>
                                        </p:tgtEl>
                                        <p:attrNameLst>
                                          <p:attrName>ppt_x</p:attrName>
                                        </p:attrNameLst>
                                      </p:cBhvr>
                                      <p:tavLst>
                                        <p:tav tm="0">
                                          <p:val>
                                            <p:strVal val="1+#ppt_w/2"/>
                                          </p:val>
                                        </p:tav>
                                        <p:tav tm="100000">
                                          <p:val>
                                            <p:strVal val="#ppt_x"/>
                                          </p:val>
                                        </p:tav>
                                      </p:tavLst>
                                    </p:anim>
                                    <p:anim calcmode="lin" valueType="num">
                                      <p:cBhvr additive="base">
                                        <p:cTn id="20" dur="1000" fill="hold"/>
                                        <p:tgtEl>
                                          <p:spTgt spid="3379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3798"/>
                                        </p:tgtEl>
                                        <p:attrNameLst>
                                          <p:attrName>style.visibility</p:attrName>
                                        </p:attrNameLst>
                                      </p:cBhvr>
                                      <p:to>
                                        <p:strVal val="visible"/>
                                      </p:to>
                                    </p:set>
                                    <p:anim calcmode="lin" valueType="num">
                                      <p:cBhvr additive="base">
                                        <p:cTn id="25" dur="1000" fill="hold"/>
                                        <p:tgtEl>
                                          <p:spTgt spid="33798"/>
                                        </p:tgtEl>
                                        <p:attrNameLst>
                                          <p:attrName>ppt_x</p:attrName>
                                        </p:attrNameLst>
                                      </p:cBhvr>
                                      <p:tavLst>
                                        <p:tav tm="0">
                                          <p:val>
                                            <p:strVal val="#ppt_x"/>
                                          </p:val>
                                        </p:tav>
                                        <p:tav tm="100000">
                                          <p:val>
                                            <p:strVal val="#ppt_x"/>
                                          </p:val>
                                        </p:tav>
                                      </p:tavLst>
                                    </p:anim>
                                    <p:anim calcmode="lin" valueType="num">
                                      <p:cBhvr additive="base">
                                        <p:cTn id="26" dur="1000" fill="hold"/>
                                        <p:tgtEl>
                                          <p:spTgt spid="3379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3806"/>
                                        </p:tgtEl>
                                        <p:attrNameLst>
                                          <p:attrName>style.visibility</p:attrName>
                                        </p:attrNameLst>
                                      </p:cBhvr>
                                      <p:to>
                                        <p:strVal val="visible"/>
                                      </p:to>
                                    </p:set>
                                    <p:anim calcmode="lin" valueType="num">
                                      <p:cBhvr additive="base">
                                        <p:cTn id="31" dur="1000" fill="hold"/>
                                        <p:tgtEl>
                                          <p:spTgt spid="33806"/>
                                        </p:tgtEl>
                                        <p:attrNameLst>
                                          <p:attrName>ppt_x</p:attrName>
                                        </p:attrNameLst>
                                      </p:cBhvr>
                                      <p:tavLst>
                                        <p:tav tm="0">
                                          <p:val>
                                            <p:strVal val="#ppt_x"/>
                                          </p:val>
                                        </p:tav>
                                        <p:tav tm="100000">
                                          <p:val>
                                            <p:strVal val="#ppt_x"/>
                                          </p:val>
                                        </p:tav>
                                      </p:tavLst>
                                    </p:anim>
                                    <p:anim calcmode="lin" valueType="num">
                                      <p:cBhvr additive="base">
                                        <p:cTn id="32" dur="1000" fill="hold"/>
                                        <p:tgtEl>
                                          <p:spTgt spid="33806"/>
                                        </p:tgtEl>
                                        <p:attrNameLst>
                                          <p:attrName>ppt_y</p:attrName>
                                        </p:attrNameLst>
                                      </p:cBhvr>
                                      <p:tavLst>
                                        <p:tav tm="0">
                                          <p:val>
                                            <p:strVal val="1+#ppt_h/2"/>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33799"/>
                                        </p:tgtEl>
                                        <p:attrNameLst>
                                          <p:attrName>style.visibility</p:attrName>
                                        </p:attrNameLst>
                                      </p:cBhvr>
                                      <p:to>
                                        <p:strVal val="visible"/>
                                      </p:to>
                                    </p:set>
                                    <p:anim calcmode="lin" valueType="num">
                                      <p:cBhvr additive="base">
                                        <p:cTn id="35" dur="1000" fill="hold"/>
                                        <p:tgtEl>
                                          <p:spTgt spid="33799"/>
                                        </p:tgtEl>
                                        <p:attrNameLst>
                                          <p:attrName>ppt_x</p:attrName>
                                        </p:attrNameLst>
                                      </p:cBhvr>
                                      <p:tavLst>
                                        <p:tav tm="0">
                                          <p:val>
                                            <p:strVal val="1+#ppt_w/2"/>
                                          </p:val>
                                        </p:tav>
                                        <p:tav tm="100000">
                                          <p:val>
                                            <p:strVal val="#ppt_x"/>
                                          </p:val>
                                        </p:tav>
                                      </p:tavLst>
                                    </p:anim>
                                    <p:anim calcmode="lin" valueType="num">
                                      <p:cBhvr additive="base">
                                        <p:cTn id="36" dur="1000" fill="hold"/>
                                        <p:tgtEl>
                                          <p:spTgt spid="3379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3810"/>
                                        </p:tgtEl>
                                        <p:attrNameLst>
                                          <p:attrName>style.visibility</p:attrName>
                                        </p:attrNameLst>
                                      </p:cBhvr>
                                      <p:to>
                                        <p:strVal val="visible"/>
                                      </p:to>
                                    </p:set>
                                    <p:anim calcmode="lin" valueType="num">
                                      <p:cBhvr additive="base">
                                        <p:cTn id="41" dur="1000" fill="hold"/>
                                        <p:tgtEl>
                                          <p:spTgt spid="33810"/>
                                        </p:tgtEl>
                                        <p:attrNameLst>
                                          <p:attrName>ppt_x</p:attrName>
                                        </p:attrNameLst>
                                      </p:cBhvr>
                                      <p:tavLst>
                                        <p:tav tm="0">
                                          <p:val>
                                            <p:strVal val="#ppt_x"/>
                                          </p:val>
                                        </p:tav>
                                        <p:tav tm="100000">
                                          <p:val>
                                            <p:strVal val="#ppt_x"/>
                                          </p:val>
                                        </p:tav>
                                      </p:tavLst>
                                    </p:anim>
                                    <p:anim calcmode="lin" valueType="num">
                                      <p:cBhvr additive="base">
                                        <p:cTn id="42" dur="1000" fill="hold"/>
                                        <p:tgtEl>
                                          <p:spTgt spid="33810"/>
                                        </p:tgtEl>
                                        <p:attrNameLst>
                                          <p:attrName>ppt_y</p:attrName>
                                        </p:attrNameLst>
                                      </p:cBhvr>
                                      <p:tavLst>
                                        <p:tav tm="0">
                                          <p:val>
                                            <p:strVal val="1+#ppt_h/2"/>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33800"/>
                                        </p:tgtEl>
                                        <p:attrNameLst>
                                          <p:attrName>style.visibility</p:attrName>
                                        </p:attrNameLst>
                                      </p:cBhvr>
                                      <p:to>
                                        <p:strVal val="visible"/>
                                      </p:to>
                                    </p:set>
                                    <p:anim calcmode="lin" valueType="num">
                                      <p:cBhvr additive="base">
                                        <p:cTn id="45" dur="1000" fill="hold"/>
                                        <p:tgtEl>
                                          <p:spTgt spid="33800"/>
                                        </p:tgtEl>
                                        <p:attrNameLst>
                                          <p:attrName>ppt_x</p:attrName>
                                        </p:attrNameLst>
                                      </p:cBhvr>
                                      <p:tavLst>
                                        <p:tav tm="0">
                                          <p:val>
                                            <p:strVal val="1+#ppt_w/2"/>
                                          </p:val>
                                        </p:tav>
                                        <p:tav tm="100000">
                                          <p:val>
                                            <p:strVal val="#ppt_x"/>
                                          </p:val>
                                        </p:tav>
                                      </p:tavLst>
                                    </p:anim>
                                    <p:anim calcmode="lin" valueType="num">
                                      <p:cBhvr additive="base">
                                        <p:cTn id="46" dur="1000" fill="hold"/>
                                        <p:tgtEl>
                                          <p:spTgt spid="3380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3809"/>
                                        </p:tgtEl>
                                        <p:attrNameLst>
                                          <p:attrName>style.visibility</p:attrName>
                                        </p:attrNameLst>
                                      </p:cBhvr>
                                      <p:to>
                                        <p:strVal val="visible"/>
                                      </p:to>
                                    </p:set>
                                    <p:anim calcmode="lin" valueType="num">
                                      <p:cBhvr additive="base">
                                        <p:cTn id="51" dur="1000" fill="hold"/>
                                        <p:tgtEl>
                                          <p:spTgt spid="33809"/>
                                        </p:tgtEl>
                                        <p:attrNameLst>
                                          <p:attrName>ppt_x</p:attrName>
                                        </p:attrNameLst>
                                      </p:cBhvr>
                                      <p:tavLst>
                                        <p:tav tm="0">
                                          <p:val>
                                            <p:strVal val="#ppt_x"/>
                                          </p:val>
                                        </p:tav>
                                        <p:tav tm="100000">
                                          <p:val>
                                            <p:strVal val="#ppt_x"/>
                                          </p:val>
                                        </p:tav>
                                      </p:tavLst>
                                    </p:anim>
                                    <p:anim calcmode="lin" valueType="num">
                                      <p:cBhvr additive="base">
                                        <p:cTn id="52" dur="1000" fill="hold"/>
                                        <p:tgtEl>
                                          <p:spTgt spid="33809"/>
                                        </p:tgtEl>
                                        <p:attrNameLst>
                                          <p:attrName>ppt_y</p:attrName>
                                        </p:attrNameLst>
                                      </p:cBhvr>
                                      <p:tavLst>
                                        <p:tav tm="0">
                                          <p:val>
                                            <p:strVal val="1+#ppt_h/2"/>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33801"/>
                                        </p:tgtEl>
                                        <p:attrNameLst>
                                          <p:attrName>style.visibility</p:attrName>
                                        </p:attrNameLst>
                                      </p:cBhvr>
                                      <p:to>
                                        <p:strVal val="visible"/>
                                      </p:to>
                                    </p:set>
                                    <p:anim calcmode="lin" valueType="num">
                                      <p:cBhvr additive="base">
                                        <p:cTn id="55" dur="1000" fill="hold"/>
                                        <p:tgtEl>
                                          <p:spTgt spid="33801"/>
                                        </p:tgtEl>
                                        <p:attrNameLst>
                                          <p:attrName>ppt_x</p:attrName>
                                        </p:attrNameLst>
                                      </p:cBhvr>
                                      <p:tavLst>
                                        <p:tav tm="0">
                                          <p:val>
                                            <p:strVal val="1+#ppt_w/2"/>
                                          </p:val>
                                        </p:tav>
                                        <p:tav tm="100000">
                                          <p:val>
                                            <p:strVal val="#ppt_x"/>
                                          </p:val>
                                        </p:tav>
                                      </p:tavLst>
                                    </p:anim>
                                    <p:anim calcmode="lin" valueType="num">
                                      <p:cBhvr additive="base">
                                        <p:cTn id="56" dur="1000" fill="hold"/>
                                        <p:tgtEl>
                                          <p:spTgt spid="3380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3807"/>
                                        </p:tgtEl>
                                        <p:attrNameLst>
                                          <p:attrName>style.visibility</p:attrName>
                                        </p:attrNameLst>
                                      </p:cBhvr>
                                      <p:to>
                                        <p:strVal val="visible"/>
                                      </p:to>
                                    </p:set>
                                    <p:anim calcmode="lin" valueType="num">
                                      <p:cBhvr additive="base">
                                        <p:cTn id="61" dur="1000" fill="hold"/>
                                        <p:tgtEl>
                                          <p:spTgt spid="33807"/>
                                        </p:tgtEl>
                                        <p:attrNameLst>
                                          <p:attrName>ppt_x</p:attrName>
                                        </p:attrNameLst>
                                      </p:cBhvr>
                                      <p:tavLst>
                                        <p:tav tm="0">
                                          <p:val>
                                            <p:strVal val="#ppt_x"/>
                                          </p:val>
                                        </p:tav>
                                        <p:tav tm="100000">
                                          <p:val>
                                            <p:strVal val="#ppt_x"/>
                                          </p:val>
                                        </p:tav>
                                      </p:tavLst>
                                    </p:anim>
                                    <p:anim calcmode="lin" valueType="num">
                                      <p:cBhvr additive="base">
                                        <p:cTn id="62" dur="1000" fill="hold"/>
                                        <p:tgtEl>
                                          <p:spTgt spid="33807"/>
                                        </p:tgtEl>
                                        <p:attrNameLst>
                                          <p:attrName>ppt_y</p:attrName>
                                        </p:attrNameLst>
                                      </p:cBhvr>
                                      <p:tavLst>
                                        <p:tav tm="0">
                                          <p:val>
                                            <p:strVal val="1+#ppt_h/2"/>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33802"/>
                                        </p:tgtEl>
                                        <p:attrNameLst>
                                          <p:attrName>style.visibility</p:attrName>
                                        </p:attrNameLst>
                                      </p:cBhvr>
                                      <p:to>
                                        <p:strVal val="visible"/>
                                      </p:to>
                                    </p:set>
                                    <p:anim calcmode="lin" valueType="num">
                                      <p:cBhvr additive="base">
                                        <p:cTn id="65" dur="1000" fill="hold"/>
                                        <p:tgtEl>
                                          <p:spTgt spid="33802"/>
                                        </p:tgtEl>
                                        <p:attrNameLst>
                                          <p:attrName>ppt_x</p:attrName>
                                        </p:attrNameLst>
                                      </p:cBhvr>
                                      <p:tavLst>
                                        <p:tav tm="0">
                                          <p:val>
                                            <p:strVal val="1+#ppt_w/2"/>
                                          </p:val>
                                        </p:tav>
                                        <p:tav tm="100000">
                                          <p:val>
                                            <p:strVal val="#ppt_x"/>
                                          </p:val>
                                        </p:tav>
                                      </p:tavLst>
                                    </p:anim>
                                    <p:anim calcmode="lin" valueType="num">
                                      <p:cBhvr additive="base">
                                        <p:cTn id="66" dur="1000" fill="hold"/>
                                        <p:tgtEl>
                                          <p:spTgt spid="33802"/>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3808"/>
                                        </p:tgtEl>
                                        <p:attrNameLst>
                                          <p:attrName>style.visibility</p:attrName>
                                        </p:attrNameLst>
                                      </p:cBhvr>
                                      <p:to>
                                        <p:strVal val="visible"/>
                                      </p:to>
                                    </p:set>
                                    <p:anim calcmode="lin" valueType="num">
                                      <p:cBhvr additive="base">
                                        <p:cTn id="71" dur="1000" fill="hold"/>
                                        <p:tgtEl>
                                          <p:spTgt spid="33808"/>
                                        </p:tgtEl>
                                        <p:attrNameLst>
                                          <p:attrName>ppt_x</p:attrName>
                                        </p:attrNameLst>
                                      </p:cBhvr>
                                      <p:tavLst>
                                        <p:tav tm="0">
                                          <p:val>
                                            <p:strVal val="#ppt_x"/>
                                          </p:val>
                                        </p:tav>
                                        <p:tav tm="100000">
                                          <p:val>
                                            <p:strVal val="#ppt_x"/>
                                          </p:val>
                                        </p:tav>
                                      </p:tavLst>
                                    </p:anim>
                                    <p:anim calcmode="lin" valueType="num">
                                      <p:cBhvr additive="base">
                                        <p:cTn id="72" dur="1000" fill="hold"/>
                                        <p:tgtEl>
                                          <p:spTgt spid="33808"/>
                                        </p:tgtEl>
                                        <p:attrNameLst>
                                          <p:attrName>ppt_y</p:attrName>
                                        </p:attrNameLst>
                                      </p:cBhvr>
                                      <p:tavLst>
                                        <p:tav tm="0">
                                          <p:val>
                                            <p:strVal val="1+#ppt_h/2"/>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33804"/>
                                        </p:tgtEl>
                                        <p:attrNameLst>
                                          <p:attrName>style.visibility</p:attrName>
                                        </p:attrNameLst>
                                      </p:cBhvr>
                                      <p:to>
                                        <p:strVal val="visible"/>
                                      </p:to>
                                    </p:set>
                                    <p:anim calcmode="lin" valueType="num">
                                      <p:cBhvr additive="base">
                                        <p:cTn id="75" dur="1000" fill="hold"/>
                                        <p:tgtEl>
                                          <p:spTgt spid="33804"/>
                                        </p:tgtEl>
                                        <p:attrNameLst>
                                          <p:attrName>ppt_x</p:attrName>
                                        </p:attrNameLst>
                                      </p:cBhvr>
                                      <p:tavLst>
                                        <p:tav tm="0">
                                          <p:val>
                                            <p:strVal val="1+#ppt_w/2"/>
                                          </p:val>
                                        </p:tav>
                                        <p:tav tm="100000">
                                          <p:val>
                                            <p:strVal val="#ppt_x"/>
                                          </p:val>
                                        </p:tav>
                                      </p:tavLst>
                                    </p:anim>
                                    <p:anim calcmode="lin" valueType="num">
                                      <p:cBhvr additive="base">
                                        <p:cTn id="76" dur="1000" fill="hold"/>
                                        <p:tgtEl>
                                          <p:spTgt spid="33804"/>
                                        </p:tgtEl>
                                        <p:attrNameLst>
                                          <p:attrName>ppt_y</p:attrName>
                                        </p:attrNameLst>
                                      </p:cBhvr>
                                      <p:tavLst>
                                        <p:tav tm="0">
                                          <p:val>
                                            <p:strVal val="#ppt_y"/>
                                          </p:val>
                                        </p:tav>
                                        <p:tav tm="100000">
                                          <p:val>
                                            <p:strVal val="#ppt_y"/>
                                          </p:val>
                                        </p:tav>
                                      </p:tavLst>
                                    </p:anim>
                                  </p:childTnLst>
                                </p:cTn>
                              </p:par>
                            </p:childTnLst>
                          </p:cTn>
                        </p:par>
                        <p:par>
                          <p:cTn id="77" fill="hold">
                            <p:stCondLst>
                              <p:cond delay="1000"/>
                            </p:stCondLst>
                            <p:childTnLst>
                              <p:par>
                                <p:cTn id="78" presetID="2" presetClass="entr" presetSubtype="2" fill="hold" grpId="0" nodeType="afterEffect">
                                  <p:stCondLst>
                                    <p:cond delay="1000"/>
                                  </p:stCondLst>
                                  <p:childTnLst>
                                    <p:set>
                                      <p:cBhvr>
                                        <p:cTn id="79" dur="1" fill="hold">
                                          <p:stCondLst>
                                            <p:cond delay="0"/>
                                          </p:stCondLst>
                                        </p:cTn>
                                        <p:tgtEl>
                                          <p:spTgt spid="33805"/>
                                        </p:tgtEl>
                                        <p:attrNameLst>
                                          <p:attrName>style.visibility</p:attrName>
                                        </p:attrNameLst>
                                      </p:cBhvr>
                                      <p:to>
                                        <p:strVal val="visible"/>
                                      </p:to>
                                    </p:set>
                                    <p:anim calcmode="lin" valueType="num">
                                      <p:cBhvr additive="base">
                                        <p:cTn id="80" dur="1000" fill="hold"/>
                                        <p:tgtEl>
                                          <p:spTgt spid="33805"/>
                                        </p:tgtEl>
                                        <p:attrNameLst>
                                          <p:attrName>ppt_x</p:attrName>
                                        </p:attrNameLst>
                                      </p:cBhvr>
                                      <p:tavLst>
                                        <p:tav tm="0">
                                          <p:val>
                                            <p:strVal val="1+#ppt_w/2"/>
                                          </p:val>
                                        </p:tav>
                                        <p:tav tm="100000">
                                          <p:val>
                                            <p:strVal val="#ppt_x"/>
                                          </p:val>
                                        </p:tav>
                                      </p:tavLst>
                                    </p:anim>
                                    <p:anim calcmode="lin" valueType="num">
                                      <p:cBhvr additive="base">
                                        <p:cTn id="81" dur="1000" fill="hold"/>
                                        <p:tgtEl>
                                          <p:spTgt spid="33805"/>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33813"/>
                                        </p:tgtEl>
                                        <p:attrNameLst>
                                          <p:attrName>style.visibility</p:attrName>
                                        </p:attrNameLst>
                                      </p:cBhvr>
                                      <p:to>
                                        <p:strVal val="visible"/>
                                      </p:to>
                                    </p:set>
                                    <p:anim calcmode="lin" valueType="num">
                                      <p:cBhvr additive="base">
                                        <p:cTn id="86" dur="1000" fill="hold"/>
                                        <p:tgtEl>
                                          <p:spTgt spid="33813"/>
                                        </p:tgtEl>
                                        <p:attrNameLst>
                                          <p:attrName>ppt_x</p:attrName>
                                        </p:attrNameLst>
                                      </p:cBhvr>
                                      <p:tavLst>
                                        <p:tav tm="0">
                                          <p:val>
                                            <p:strVal val="0-#ppt_w/2"/>
                                          </p:val>
                                        </p:tav>
                                        <p:tav tm="100000">
                                          <p:val>
                                            <p:strVal val="#ppt_x"/>
                                          </p:val>
                                        </p:tav>
                                      </p:tavLst>
                                    </p:anim>
                                    <p:anim calcmode="lin" valueType="num">
                                      <p:cBhvr additive="base">
                                        <p:cTn id="87" dur="1000" fill="hold"/>
                                        <p:tgtEl>
                                          <p:spTgt spid="338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p:bldP spid="33796" grpId="0" animBg="1"/>
      <p:bldP spid="33797" grpId="0" animBg="1"/>
      <p:bldP spid="33798" grpId="0" animBg="1"/>
      <p:bldP spid="33799" grpId="0" animBg="1"/>
      <p:bldP spid="33800" grpId="0" animBg="1"/>
      <p:bldP spid="33801" grpId="0" animBg="1"/>
      <p:bldP spid="33802" grpId="0" animBg="1"/>
      <p:bldP spid="33804" grpId="0" animBg="1"/>
      <p:bldP spid="33805" grpId="0" animBg="1"/>
      <p:bldP spid="33806" grpId="0" animBg="1"/>
      <p:bldP spid="33807" grpId="0" animBg="1"/>
      <p:bldP spid="33808" grpId="0" animBg="1"/>
      <p:bldP spid="33809" grpId="0" animBg="1"/>
      <p:bldP spid="33810" grpId="0" animBg="1"/>
      <p:bldP spid="3381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000" y="40944"/>
            <a:ext cx="9072000" cy="648000"/>
          </a:xfrm>
          <a:ln>
            <a:solidFill>
              <a:srgbClr val="FFCC66"/>
            </a:solidFill>
          </a:ln>
        </p:spPr>
        <p:txBody>
          <a:bodyPr/>
          <a:lstStyle/>
          <a:p>
            <a:pPr algn="ctr" eaLnBrk="1" hangingPunct="1">
              <a:defRPr/>
            </a:pPr>
            <a:r>
              <a:rPr lang="it-IT" sz="1800" dirty="0">
                <a:solidFill>
                  <a:schemeClr val="tx1"/>
                </a:solidFill>
                <a:latin typeface="Comic Sans MS" pitchFamily="66" charset="0"/>
              </a:rPr>
              <a:t>Esemplificazione dei processi rappresentativi </a:t>
            </a:r>
            <a:br>
              <a:rPr lang="it-IT" sz="1800" dirty="0">
                <a:solidFill>
                  <a:schemeClr val="tx1"/>
                </a:solidFill>
                <a:latin typeface="Comic Sans MS" pitchFamily="66" charset="0"/>
              </a:rPr>
            </a:br>
            <a:r>
              <a:rPr lang="it-IT" sz="1800" dirty="0">
                <a:solidFill>
                  <a:schemeClr val="tx1"/>
                </a:solidFill>
                <a:latin typeface="Comic Sans MS" pitchFamily="66" charset="0"/>
              </a:rPr>
              <a:t>della retta date le tracce</a:t>
            </a:r>
          </a:p>
        </p:txBody>
      </p:sp>
      <p:graphicFrame>
        <p:nvGraphicFramePr>
          <p:cNvPr id="34819" name="Object 3"/>
          <p:cNvGraphicFramePr>
            <a:graphicFrameLocks/>
          </p:cNvGraphicFramePr>
          <p:nvPr>
            <p:extLst>
              <p:ext uri="{D42A27DB-BD31-4B8C-83A1-F6EECF244321}">
                <p14:modId xmlns:p14="http://schemas.microsoft.com/office/powerpoint/2010/main" val="1638381994"/>
              </p:ext>
            </p:extLst>
          </p:nvPr>
        </p:nvGraphicFramePr>
        <p:xfrm>
          <a:off x="40943" y="762000"/>
          <a:ext cx="4500000" cy="1741445"/>
        </p:xfrm>
        <a:graphic>
          <a:graphicData uri="http://schemas.openxmlformats.org/presentationml/2006/ole">
            <mc:AlternateContent xmlns:mc="http://schemas.openxmlformats.org/markup-compatibility/2006">
              <mc:Choice xmlns:v="urn:schemas-microsoft-com:vml" Requires="v">
                <p:oleObj spid="_x0000_s9442" r:id="rId4" imgW="3870720" imgH="1931760" progId="">
                  <p:embed/>
                </p:oleObj>
              </mc:Choice>
              <mc:Fallback>
                <p:oleObj r:id="rId4" imgW="3870720" imgH="193176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43" y="762000"/>
                        <a:ext cx="4500000" cy="1741445"/>
                      </a:xfrm>
                      <a:prstGeom prst="rect">
                        <a:avLst/>
                      </a:prstGeom>
                      <a:solidFill>
                        <a:srgbClr val="FFCC66"/>
                      </a:solidFill>
                      <a:ln w="12700">
                        <a:solidFill>
                          <a:srgbClr val="FFCC66"/>
                        </a:solidFill>
                        <a:miter lim="800000"/>
                        <a:headEnd/>
                        <a:tailEnd/>
                      </a:ln>
                    </p:spPr>
                  </p:pic>
                </p:oleObj>
              </mc:Fallback>
            </mc:AlternateContent>
          </a:graphicData>
        </a:graphic>
      </p:graphicFrame>
      <p:sp>
        <p:nvSpPr>
          <p:cNvPr id="34820" name="Text Box 4"/>
          <p:cNvSpPr txBox="1">
            <a:spLocks noChangeArrowheads="1"/>
          </p:cNvSpPr>
          <p:nvPr/>
        </p:nvSpPr>
        <p:spPr bwMode="auto">
          <a:xfrm>
            <a:off x="40943" y="2563813"/>
            <a:ext cx="4500000" cy="8350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200" dirty="0"/>
              <a:t>Data, ad esempio, la retta  a (T1a =3,  T2a =5) collocata nello spazio operativo del primo diedro mediante i valori numerici delle sue tracce, si definisce la stessa per mezzo della sequenza grafica di cui alla fig.28. </a:t>
            </a:r>
          </a:p>
        </p:txBody>
      </p:sp>
      <p:graphicFrame>
        <p:nvGraphicFramePr>
          <p:cNvPr id="34821" name="Object 5"/>
          <p:cNvGraphicFramePr>
            <a:graphicFrameLocks/>
          </p:cNvGraphicFramePr>
          <p:nvPr>
            <p:extLst>
              <p:ext uri="{D42A27DB-BD31-4B8C-83A1-F6EECF244321}">
                <p14:modId xmlns:p14="http://schemas.microsoft.com/office/powerpoint/2010/main" val="1681719231"/>
              </p:ext>
            </p:extLst>
          </p:nvPr>
        </p:nvGraphicFramePr>
        <p:xfrm>
          <a:off x="4603056" y="777875"/>
          <a:ext cx="4500000" cy="1727200"/>
        </p:xfrm>
        <a:graphic>
          <a:graphicData uri="http://schemas.openxmlformats.org/presentationml/2006/ole">
            <mc:AlternateContent xmlns:mc="http://schemas.openxmlformats.org/markup-compatibility/2006">
              <mc:Choice xmlns:v="urn:schemas-microsoft-com:vml" Requires="v">
                <p:oleObj spid="_x0000_s9443" r:id="rId6" imgW="3870720" imgH="1931760" progId="">
                  <p:embed/>
                </p:oleObj>
              </mc:Choice>
              <mc:Fallback>
                <p:oleObj r:id="rId6" imgW="3870720" imgH="1931760" progId="">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03056" y="777875"/>
                        <a:ext cx="4500000" cy="1727200"/>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34822" name="Text Box 6"/>
          <p:cNvSpPr txBox="1">
            <a:spLocks noChangeArrowheads="1"/>
          </p:cNvSpPr>
          <p:nvPr/>
        </p:nvSpPr>
        <p:spPr bwMode="auto">
          <a:xfrm>
            <a:off x="4603056" y="2565400"/>
            <a:ext cx="4500000" cy="8350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200"/>
              <a:t>Data, ad esempio, la retta  b(T1b =-3,   T2b = 4) collocata nello spazio operativo del II diedro mediante i valori numerici delle sue tracce, si definisce la stessa secondo la sequenza grafica e descrittiva di cui alla fig.29 </a:t>
            </a:r>
          </a:p>
        </p:txBody>
      </p:sp>
      <p:graphicFrame>
        <p:nvGraphicFramePr>
          <p:cNvPr id="34823" name="Object 7"/>
          <p:cNvGraphicFramePr>
            <a:graphicFrameLocks/>
          </p:cNvGraphicFramePr>
          <p:nvPr>
            <p:extLst>
              <p:ext uri="{D42A27DB-BD31-4B8C-83A1-F6EECF244321}">
                <p14:modId xmlns:p14="http://schemas.microsoft.com/office/powerpoint/2010/main" val="1020090678"/>
              </p:ext>
            </p:extLst>
          </p:nvPr>
        </p:nvGraphicFramePr>
        <p:xfrm>
          <a:off x="40944" y="3463925"/>
          <a:ext cx="4500000" cy="1728788"/>
        </p:xfrm>
        <a:graphic>
          <a:graphicData uri="http://schemas.openxmlformats.org/presentationml/2006/ole">
            <mc:AlternateContent xmlns:mc="http://schemas.openxmlformats.org/markup-compatibility/2006">
              <mc:Choice xmlns:v="urn:schemas-microsoft-com:vml" Requires="v">
                <p:oleObj spid="_x0000_s9444" r:id="rId8" imgW="3870720" imgH="1931760" progId="">
                  <p:embed/>
                </p:oleObj>
              </mc:Choice>
              <mc:Fallback>
                <p:oleObj r:id="rId8" imgW="3870720" imgH="1931760" progId="">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944" y="3463925"/>
                        <a:ext cx="4500000" cy="1728788"/>
                      </a:xfrm>
                      <a:prstGeom prst="rect">
                        <a:avLst/>
                      </a:prstGeom>
                      <a:solidFill>
                        <a:srgbClr val="FFCC66"/>
                      </a:solidFill>
                      <a:ln w="12700">
                        <a:solidFill>
                          <a:srgbClr val="000000"/>
                        </a:solidFill>
                        <a:miter lim="800000"/>
                        <a:headEnd/>
                        <a:tailEnd/>
                      </a:ln>
                    </p:spPr>
                  </p:pic>
                </p:oleObj>
              </mc:Fallback>
            </mc:AlternateContent>
          </a:graphicData>
        </a:graphic>
      </p:graphicFrame>
      <p:graphicFrame>
        <p:nvGraphicFramePr>
          <p:cNvPr id="34824" name="Object 8"/>
          <p:cNvGraphicFramePr>
            <a:graphicFrameLocks/>
          </p:cNvGraphicFramePr>
          <p:nvPr>
            <p:extLst>
              <p:ext uri="{D42A27DB-BD31-4B8C-83A1-F6EECF244321}">
                <p14:modId xmlns:p14="http://schemas.microsoft.com/office/powerpoint/2010/main" val="3098695728"/>
              </p:ext>
            </p:extLst>
          </p:nvPr>
        </p:nvGraphicFramePr>
        <p:xfrm>
          <a:off x="4603056" y="3467100"/>
          <a:ext cx="4500000" cy="1728788"/>
        </p:xfrm>
        <a:graphic>
          <a:graphicData uri="http://schemas.openxmlformats.org/presentationml/2006/ole">
            <mc:AlternateContent xmlns:mc="http://schemas.openxmlformats.org/markup-compatibility/2006">
              <mc:Choice xmlns:v="urn:schemas-microsoft-com:vml" Requires="v">
                <p:oleObj spid="_x0000_s9445" r:id="rId10" imgW="3870720" imgH="1931760" progId="">
                  <p:embed/>
                </p:oleObj>
              </mc:Choice>
              <mc:Fallback>
                <p:oleObj r:id="rId10" imgW="3870720" imgH="1931760" progId="">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03056" y="3467100"/>
                        <a:ext cx="4500000" cy="1728788"/>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34825" name="Text Box 9"/>
          <p:cNvSpPr txBox="1">
            <a:spLocks noChangeArrowheads="1"/>
          </p:cNvSpPr>
          <p:nvPr/>
        </p:nvSpPr>
        <p:spPr bwMode="auto">
          <a:xfrm>
            <a:off x="40943" y="5241925"/>
            <a:ext cx="4500000" cy="8350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200" dirty="0"/>
              <a:t>Data, poi, la retta c(T</a:t>
            </a:r>
            <a:r>
              <a:rPr lang="it-IT" sz="1200" baseline="-25000" dirty="0"/>
              <a:t>1</a:t>
            </a:r>
            <a:r>
              <a:rPr lang="it-IT" sz="1200" dirty="0"/>
              <a:t>c =-5,    T</a:t>
            </a:r>
            <a:r>
              <a:rPr lang="it-IT" sz="1200" baseline="-25000" dirty="0"/>
              <a:t>2</a:t>
            </a:r>
            <a:r>
              <a:rPr lang="it-IT" sz="1200" dirty="0"/>
              <a:t>c =-3) nello spazio operativo del III diedro mediante i valori numerici delle sue tracce, si definisce la stessa secondo la sequenza grafica e descrittiva di cui alla fig.30 </a:t>
            </a:r>
          </a:p>
        </p:txBody>
      </p:sp>
      <p:sp>
        <p:nvSpPr>
          <p:cNvPr id="34826" name="Text Box 10"/>
          <p:cNvSpPr txBox="1">
            <a:spLocks noChangeArrowheads="1"/>
          </p:cNvSpPr>
          <p:nvPr/>
        </p:nvSpPr>
        <p:spPr bwMode="auto">
          <a:xfrm>
            <a:off x="4603056" y="5241925"/>
            <a:ext cx="4500000" cy="8350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200" dirty="0"/>
              <a:t>Per finire, data  la  retta d(T</a:t>
            </a:r>
            <a:r>
              <a:rPr lang="it-IT" sz="1200" baseline="-25000" dirty="0"/>
              <a:t>1</a:t>
            </a:r>
            <a:r>
              <a:rPr lang="it-IT" sz="1200" dirty="0"/>
              <a:t>d = 5,  T</a:t>
            </a:r>
            <a:r>
              <a:rPr lang="it-IT" sz="1200" baseline="-25000" dirty="0"/>
              <a:t>2</a:t>
            </a:r>
            <a:r>
              <a:rPr lang="it-IT" sz="1200" dirty="0"/>
              <a:t>d = -3) nello spazio operativo del IV diedro mediante i valori numerici delle sue tracce, si determina la stessa mediante la sequenza grafica e descrittiva di cui alla fig.31 </a:t>
            </a:r>
          </a:p>
        </p:txBody>
      </p:sp>
      <p:sp>
        <p:nvSpPr>
          <p:cNvPr id="34827" name="Text Box 11"/>
          <p:cNvSpPr txBox="1">
            <a:spLocks noChangeArrowheads="1"/>
          </p:cNvSpPr>
          <p:nvPr/>
        </p:nvSpPr>
        <p:spPr bwMode="auto">
          <a:xfrm>
            <a:off x="36000" y="6137297"/>
            <a:ext cx="9072000" cy="652463"/>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sz="1200"/>
              <a:t>La doppia sequenza grafica delle figg.28, 29, 30, 31 sta a significare che, date le tracce, si perviene allo stesso risultato sia operando prima sulla T1 determinando la seconda proiezione della retta in oggetto,  che elaborando prima sulla T2 per definire, poi, la prima immagine della retta in discussione </a:t>
            </a:r>
          </a:p>
        </p:txBody>
      </p:sp>
      <p:sp>
        <p:nvSpPr>
          <p:cNvPr id="34836" name="Oval 20"/>
          <p:cNvSpPr>
            <a:spLocks noChangeAspect="1" noChangeArrowheads="1"/>
          </p:cNvSpPr>
          <p:nvPr/>
        </p:nvSpPr>
        <p:spPr bwMode="auto">
          <a:xfrm>
            <a:off x="985389" y="712788"/>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37" name="Oval 21"/>
          <p:cNvSpPr>
            <a:spLocks noChangeAspect="1" noChangeArrowheads="1"/>
          </p:cNvSpPr>
          <p:nvPr/>
        </p:nvSpPr>
        <p:spPr bwMode="auto">
          <a:xfrm>
            <a:off x="572116" y="1171575"/>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38" name="Oval 22"/>
          <p:cNvSpPr>
            <a:spLocks noChangeAspect="1" noChangeArrowheads="1"/>
          </p:cNvSpPr>
          <p:nvPr/>
        </p:nvSpPr>
        <p:spPr bwMode="auto">
          <a:xfrm>
            <a:off x="941462" y="1565817"/>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39" name="Oval 23"/>
          <p:cNvSpPr>
            <a:spLocks noChangeAspect="1" noChangeArrowheads="1"/>
          </p:cNvSpPr>
          <p:nvPr/>
        </p:nvSpPr>
        <p:spPr bwMode="auto">
          <a:xfrm>
            <a:off x="518664" y="2025650"/>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34840" name="AutoShape 24"/>
          <p:cNvCxnSpPr>
            <a:cxnSpLocks noChangeShapeType="1"/>
            <a:stCxn id="34839" idx="4"/>
            <a:endCxn id="34844" idx="2"/>
          </p:cNvCxnSpPr>
          <p:nvPr/>
        </p:nvCxnSpPr>
        <p:spPr bwMode="auto">
          <a:xfrm rot="16200000" flipH="1">
            <a:off x="1223097" y="1861217"/>
            <a:ext cx="313642" cy="1362508"/>
          </a:xfrm>
          <a:prstGeom prst="curvedConnector2">
            <a:avLst/>
          </a:prstGeom>
          <a:noFill/>
          <a:ln w="12700">
            <a:solidFill>
              <a:schemeClr val="tx1"/>
            </a:solidFill>
            <a:round/>
            <a:headEnd type="stealth" w="lg" len="lg"/>
            <a:tailEnd type="none" w="lg" len="lg"/>
          </a:ln>
        </p:spPr>
      </p:cxnSp>
      <p:cxnSp>
        <p:nvCxnSpPr>
          <p:cNvPr id="34841" name="AutoShape 25"/>
          <p:cNvCxnSpPr>
            <a:cxnSpLocks noChangeShapeType="1"/>
            <a:stCxn id="34837" idx="4"/>
            <a:endCxn id="34844" idx="2"/>
          </p:cNvCxnSpPr>
          <p:nvPr/>
        </p:nvCxnSpPr>
        <p:spPr bwMode="auto">
          <a:xfrm rot="16200000" flipH="1">
            <a:off x="822786" y="1460905"/>
            <a:ext cx="1167717" cy="1309056"/>
          </a:xfrm>
          <a:prstGeom prst="curvedConnector2">
            <a:avLst/>
          </a:prstGeom>
          <a:noFill/>
          <a:ln w="12700">
            <a:solidFill>
              <a:schemeClr val="tx1"/>
            </a:solidFill>
            <a:round/>
            <a:headEnd type="stealth" w="lg" len="lg"/>
            <a:tailEnd type="none" w="lg" len="lg"/>
          </a:ln>
        </p:spPr>
      </p:cxnSp>
      <p:cxnSp>
        <p:nvCxnSpPr>
          <p:cNvPr id="34842" name="AutoShape 26"/>
          <p:cNvCxnSpPr>
            <a:cxnSpLocks noChangeShapeType="1"/>
            <a:stCxn id="34836" idx="4"/>
            <a:endCxn id="34845" idx="0"/>
          </p:cNvCxnSpPr>
          <p:nvPr/>
        </p:nvCxnSpPr>
        <p:spPr bwMode="auto">
          <a:xfrm rot="16200000" flipH="1">
            <a:off x="1451698" y="786479"/>
            <a:ext cx="1456118" cy="2028736"/>
          </a:xfrm>
          <a:prstGeom prst="curvedConnector3">
            <a:avLst>
              <a:gd name="adj1" fmla="val 50000"/>
            </a:avLst>
          </a:prstGeom>
          <a:noFill/>
          <a:ln w="12700">
            <a:solidFill>
              <a:schemeClr val="tx1"/>
            </a:solidFill>
            <a:round/>
            <a:headEnd type="stealth" w="lg" len="lg"/>
            <a:tailEnd type="none" w="lg" len="lg"/>
          </a:ln>
        </p:spPr>
      </p:cxnSp>
      <p:cxnSp>
        <p:nvCxnSpPr>
          <p:cNvPr id="34843" name="AutoShape 27"/>
          <p:cNvCxnSpPr>
            <a:cxnSpLocks noChangeShapeType="1"/>
            <a:stCxn id="34838" idx="5"/>
            <a:endCxn id="34845" idx="0"/>
          </p:cNvCxnSpPr>
          <p:nvPr/>
        </p:nvCxnSpPr>
        <p:spPr bwMode="auto">
          <a:xfrm rot="16200000" flipH="1">
            <a:off x="1893528" y="1228309"/>
            <a:ext cx="655810" cy="1945384"/>
          </a:xfrm>
          <a:prstGeom prst="curvedConnector3">
            <a:avLst>
              <a:gd name="adj1" fmla="val 50000"/>
            </a:avLst>
          </a:prstGeom>
          <a:noFill/>
          <a:ln w="12700">
            <a:solidFill>
              <a:schemeClr val="tx1"/>
            </a:solidFill>
            <a:round/>
            <a:headEnd type="stealth" w="lg" len="lg"/>
            <a:tailEnd type="none" w="lg" len="lg"/>
          </a:ln>
        </p:spPr>
      </p:cxnSp>
      <p:sp>
        <p:nvSpPr>
          <p:cNvPr id="34844" name="Oval 28"/>
          <p:cNvSpPr>
            <a:spLocks noChangeArrowheads="1"/>
          </p:cNvSpPr>
          <p:nvPr/>
        </p:nvSpPr>
        <p:spPr bwMode="auto">
          <a:xfrm>
            <a:off x="2061172" y="2519904"/>
            <a:ext cx="720000" cy="35877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45" name="Oval 29"/>
          <p:cNvSpPr>
            <a:spLocks noChangeArrowheads="1"/>
          </p:cNvSpPr>
          <p:nvPr/>
        </p:nvSpPr>
        <p:spPr bwMode="auto">
          <a:xfrm>
            <a:off x="2833762" y="2528906"/>
            <a:ext cx="720725" cy="35877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1" name="Oval 35"/>
          <p:cNvSpPr>
            <a:spLocks noChangeArrowheads="1"/>
          </p:cNvSpPr>
          <p:nvPr/>
        </p:nvSpPr>
        <p:spPr bwMode="auto">
          <a:xfrm>
            <a:off x="6667986" y="2486025"/>
            <a:ext cx="792163" cy="4318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2" name="Oval 36"/>
          <p:cNvSpPr>
            <a:spLocks noChangeArrowheads="1"/>
          </p:cNvSpPr>
          <p:nvPr/>
        </p:nvSpPr>
        <p:spPr bwMode="auto">
          <a:xfrm>
            <a:off x="7552224" y="2514077"/>
            <a:ext cx="719137" cy="3603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3" name="Oval 37"/>
          <p:cNvSpPr>
            <a:spLocks noChangeAspect="1" noChangeArrowheads="1"/>
          </p:cNvSpPr>
          <p:nvPr/>
        </p:nvSpPr>
        <p:spPr bwMode="auto">
          <a:xfrm>
            <a:off x="5437692" y="769919"/>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4" name="Oval 38"/>
          <p:cNvSpPr>
            <a:spLocks noChangeAspect="1" noChangeArrowheads="1"/>
          </p:cNvSpPr>
          <p:nvPr/>
        </p:nvSpPr>
        <p:spPr bwMode="auto">
          <a:xfrm>
            <a:off x="4906350" y="841719"/>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5" name="Oval 39"/>
          <p:cNvSpPr>
            <a:spLocks noChangeAspect="1" noChangeArrowheads="1"/>
          </p:cNvSpPr>
          <p:nvPr/>
        </p:nvSpPr>
        <p:spPr bwMode="auto">
          <a:xfrm>
            <a:off x="4967269" y="1776413"/>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56" name="Oval 40"/>
          <p:cNvSpPr>
            <a:spLocks noChangeAspect="1" noChangeArrowheads="1"/>
          </p:cNvSpPr>
          <p:nvPr/>
        </p:nvSpPr>
        <p:spPr bwMode="auto">
          <a:xfrm>
            <a:off x="5445125" y="1665288"/>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34857" name="AutoShape 41"/>
          <p:cNvCxnSpPr>
            <a:cxnSpLocks noChangeShapeType="1"/>
            <a:stCxn id="34855" idx="4"/>
            <a:endCxn id="34851" idx="2"/>
          </p:cNvCxnSpPr>
          <p:nvPr/>
        </p:nvCxnSpPr>
        <p:spPr bwMode="auto">
          <a:xfrm rot="16200000" flipH="1">
            <a:off x="5624871" y="1658810"/>
            <a:ext cx="565512" cy="1520717"/>
          </a:xfrm>
          <a:prstGeom prst="curvedConnector2">
            <a:avLst/>
          </a:prstGeom>
          <a:noFill/>
          <a:ln w="12700">
            <a:solidFill>
              <a:schemeClr val="tx1"/>
            </a:solidFill>
            <a:round/>
            <a:headEnd type="stealth" w="lg" len="lg"/>
            <a:tailEnd type="none" w="lg" len="lg"/>
          </a:ln>
        </p:spPr>
      </p:cxnSp>
      <p:cxnSp>
        <p:nvCxnSpPr>
          <p:cNvPr id="34858" name="AutoShape 42"/>
          <p:cNvCxnSpPr>
            <a:cxnSpLocks noChangeShapeType="1"/>
            <a:stCxn id="34854" idx="3"/>
            <a:endCxn id="34851" idx="2"/>
          </p:cNvCxnSpPr>
          <p:nvPr/>
        </p:nvCxnSpPr>
        <p:spPr bwMode="auto">
          <a:xfrm rot="16200000" flipH="1">
            <a:off x="5037065" y="1071003"/>
            <a:ext cx="1552927" cy="1708915"/>
          </a:xfrm>
          <a:prstGeom prst="curvedConnector2">
            <a:avLst/>
          </a:prstGeom>
          <a:noFill/>
          <a:ln w="12700">
            <a:solidFill>
              <a:schemeClr val="tx1"/>
            </a:solidFill>
            <a:round/>
            <a:headEnd type="stealth" w="lg" len="lg"/>
            <a:tailEnd type="none" w="lg" len="lg"/>
          </a:ln>
        </p:spPr>
      </p:cxnSp>
      <p:cxnSp>
        <p:nvCxnSpPr>
          <p:cNvPr id="34859" name="AutoShape 43"/>
          <p:cNvCxnSpPr>
            <a:cxnSpLocks noChangeShapeType="1"/>
            <a:stCxn id="34856" idx="5"/>
            <a:endCxn id="34852" idx="0"/>
          </p:cNvCxnSpPr>
          <p:nvPr/>
        </p:nvCxnSpPr>
        <p:spPr bwMode="auto">
          <a:xfrm rot="16200000" flipH="1">
            <a:off x="6561343" y="1163627"/>
            <a:ext cx="541510" cy="2159389"/>
          </a:xfrm>
          <a:prstGeom prst="curvedConnector3">
            <a:avLst>
              <a:gd name="adj1" fmla="val 50000"/>
            </a:avLst>
          </a:prstGeom>
          <a:noFill/>
          <a:ln w="12700">
            <a:solidFill>
              <a:schemeClr val="tx1"/>
            </a:solidFill>
            <a:round/>
            <a:headEnd type="stealth" w="lg" len="lg"/>
            <a:tailEnd type="none" w="lg" len="lg"/>
          </a:ln>
        </p:spPr>
      </p:cxnSp>
      <p:cxnSp>
        <p:nvCxnSpPr>
          <p:cNvPr id="34860" name="AutoShape 44"/>
          <p:cNvCxnSpPr>
            <a:cxnSpLocks noChangeShapeType="1"/>
            <a:stCxn id="34853" idx="4"/>
            <a:endCxn id="34852" idx="0"/>
          </p:cNvCxnSpPr>
          <p:nvPr/>
        </p:nvCxnSpPr>
        <p:spPr bwMode="auto">
          <a:xfrm rot="16200000" flipH="1">
            <a:off x="6072663" y="674947"/>
            <a:ext cx="1384158" cy="2294101"/>
          </a:xfrm>
          <a:prstGeom prst="curvedConnector3">
            <a:avLst>
              <a:gd name="adj1" fmla="val 50000"/>
            </a:avLst>
          </a:prstGeom>
          <a:noFill/>
          <a:ln w="12700">
            <a:solidFill>
              <a:schemeClr val="tx1"/>
            </a:solidFill>
            <a:round/>
            <a:headEnd type="stealth" w="lg" len="lg"/>
            <a:tailEnd type="none" w="lg" len="lg"/>
          </a:ln>
        </p:spPr>
      </p:cxnSp>
      <p:sp>
        <p:nvSpPr>
          <p:cNvPr id="34867" name="Oval 51"/>
          <p:cNvSpPr>
            <a:spLocks noChangeArrowheads="1"/>
          </p:cNvSpPr>
          <p:nvPr/>
        </p:nvSpPr>
        <p:spPr bwMode="auto">
          <a:xfrm>
            <a:off x="1771223" y="5216136"/>
            <a:ext cx="720725" cy="338137"/>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68" name="Oval 52"/>
          <p:cNvSpPr>
            <a:spLocks noChangeArrowheads="1"/>
          </p:cNvSpPr>
          <p:nvPr/>
        </p:nvSpPr>
        <p:spPr bwMode="auto">
          <a:xfrm>
            <a:off x="2590019" y="5206431"/>
            <a:ext cx="719138" cy="338137"/>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69" name="Oval 53"/>
          <p:cNvSpPr>
            <a:spLocks noChangeArrowheads="1"/>
          </p:cNvSpPr>
          <p:nvPr/>
        </p:nvSpPr>
        <p:spPr bwMode="auto">
          <a:xfrm>
            <a:off x="533492" y="4740834"/>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70" name="Oval 54"/>
          <p:cNvSpPr>
            <a:spLocks noChangeArrowheads="1"/>
          </p:cNvSpPr>
          <p:nvPr/>
        </p:nvSpPr>
        <p:spPr bwMode="auto">
          <a:xfrm>
            <a:off x="974817" y="3386697"/>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71" name="Oval 55"/>
          <p:cNvSpPr>
            <a:spLocks noChangeArrowheads="1"/>
          </p:cNvSpPr>
          <p:nvPr/>
        </p:nvSpPr>
        <p:spPr bwMode="auto">
          <a:xfrm>
            <a:off x="571069" y="3877216"/>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72" name="Oval 56"/>
          <p:cNvSpPr>
            <a:spLocks noChangeArrowheads="1"/>
          </p:cNvSpPr>
          <p:nvPr/>
        </p:nvSpPr>
        <p:spPr bwMode="auto">
          <a:xfrm>
            <a:off x="930367" y="4271980"/>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34873" name="AutoShape 57"/>
          <p:cNvCxnSpPr>
            <a:cxnSpLocks noChangeShapeType="1"/>
            <a:stCxn id="34867" idx="0"/>
            <a:endCxn id="34870" idx="6"/>
          </p:cNvCxnSpPr>
          <p:nvPr/>
        </p:nvCxnSpPr>
        <p:spPr bwMode="auto">
          <a:xfrm rot="16200000" flipV="1">
            <a:off x="908483" y="3993032"/>
            <a:ext cx="1649439" cy="796769"/>
          </a:xfrm>
          <a:prstGeom prst="curvedConnector2">
            <a:avLst/>
          </a:prstGeom>
          <a:noFill/>
          <a:ln w="12700">
            <a:solidFill>
              <a:schemeClr val="tx1"/>
            </a:solidFill>
            <a:round/>
            <a:headEnd type="none" w="lg" len="lg"/>
            <a:tailEnd type="stealth" w="lg" len="lg"/>
          </a:ln>
        </p:spPr>
      </p:cxnSp>
      <p:cxnSp>
        <p:nvCxnSpPr>
          <p:cNvPr id="34874" name="AutoShape 58"/>
          <p:cNvCxnSpPr>
            <a:cxnSpLocks noChangeShapeType="1"/>
            <a:stCxn id="34872" idx="6"/>
            <a:endCxn id="34867" idx="0"/>
          </p:cNvCxnSpPr>
          <p:nvPr/>
        </p:nvCxnSpPr>
        <p:spPr bwMode="auto">
          <a:xfrm>
            <a:off x="1290367" y="4451980"/>
            <a:ext cx="841219" cy="764156"/>
          </a:xfrm>
          <a:prstGeom prst="curvedConnector2">
            <a:avLst/>
          </a:prstGeom>
          <a:noFill/>
          <a:ln w="12700">
            <a:solidFill>
              <a:schemeClr val="tx1"/>
            </a:solidFill>
            <a:round/>
            <a:headEnd type="stealth" w="lg" len="lg"/>
            <a:tailEnd type="none" w="sm" len="sm"/>
          </a:ln>
        </p:spPr>
      </p:cxnSp>
      <p:cxnSp>
        <p:nvCxnSpPr>
          <p:cNvPr id="34875" name="AutoShape 59"/>
          <p:cNvCxnSpPr>
            <a:cxnSpLocks noChangeShapeType="1"/>
            <a:stCxn id="34871" idx="6"/>
            <a:endCxn id="34868" idx="0"/>
          </p:cNvCxnSpPr>
          <p:nvPr/>
        </p:nvCxnSpPr>
        <p:spPr bwMode="auto">
          <a:xfrm>
            <a:off x="931069" y="4057216"/>
            <a:ext cx="2018519" cy="1149215"/>
          </a:xfrm>
          <a:prstGeom prst="curvedConnector2">
            <a:avLst/>
          </a:prstGeom>
          <a:noFill/>
          <a:ln w="12700">
            <a:solidFill>
              <a:schemeClr val="tx1"/>
            </a:solidFill>
            <a:round/>
            <a:headEnd type="stealth" w="lg" len="lg"/>
            <a:tailEnd type="none" w="sm" len="sm"/>
          </a:ln>
        </p:spPr>
      </p:cxnSp>
      <p:cxnSp>
        <p:nvCxnSpPr>
          <p:cNvPr id="34876" name="AutoShape 60"/>
          <p:cNvCxnSpPr>
            <a:cxnSpLocks noChangeShapeType="1"/>
            <a:stCxn id="34869" idx="6"/>
            <a:endCxn id="34868" idx="0"/>
          </p:cNvCxnSpPr>
          <p:nvPr/>
        </p:nvCxnSpPr>
        <p:spPr bwMode="auto">
          <a:xfrm>
            <a:off x="893492" y="4920834"/>
            <a:ext cx="2056096" cy="285597"/>
          </a:xfrm>
          <a:prstGeom prst="curvedConnector2">
            <a:avLst/>
          </a:prstGeom>
          <a:noFill/>
          <a:ln w="12700">
            <a:solidFill>
              <a:schemeClr val="tx1"/>
            </a:solidFill>
            <a:round/>
            <a:headEnd type="stealth" w="lg" len="lg"/>
            <a:tailEnd type="none" w="sm" len="sm"/>
          </a:ln>
        </p:spPr>
      </p:cxnSp>
      <p:sp>
        <p:nvSpPr>
          <p:cNvPr id="34881" name="Oval 65"/>
          <p:cNvSpPr>
            <a:spLocks noChangeArrowheads="1"/>
          </p:cNvSpPr>
          <p:nvPr/>
        </p:nvSpPr>
        <p:spPr bwMode="auto">
          <a:xfrm>
            <a:off x="6545263" y="5208588"/>
            <a:ext cx="719137" cy="3603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82" name="Oval 66"/>
          <p:cNvSpPr>
            <a:spLocks noChangeArrowheads="1"/>
          </p:cNvSpPr>
          <p:nvPr/>
        </p:nvSpPr>
        <p:spPr bwMode="auto">
          <a:xfrm>
            <a:off x="7327900" y="5184658"/>
            <a:ext cx="719138" cy="3603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83" name="Oval 67"/>
          <p:cNvSpPr>
            <a:spLocks noChangeArrowheads="1"/>
          </p:cNvSpPr>
          <p:nvPr/>
        </p:nvSpPr>
        <p:spPr bwMode="auto">
          <a:xfrm>
            <a:off x="4739538" y="4756163"/>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84" name="Oval 68"/>
          <p:cNvSpPr>
            <a:spLocks noChangeArrowheads="1"/>
          </p:cNvSpPr>
          <p:nvPr/>
        </p:nvSpPr>
        <p:spPr bwMode="auto">
          <a:xfrm>
            <a:off x="5520482" y="4405862"/>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85" name="Oval 69"/>
          <p:cNvSpPr>
            <a:spLocks noChangeArrowheads="1"/>
          </p:cNvSpPr>
          <p:nvPr/>
        </p:nvSpPr>
        <p:spPr bwMode="auto">
          <a:xfrm>
            <a:off x="4767280" y="3886218"/>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34886" name="Oval 70"/>
          <p:cNvSpPr>
            <a:spLocks noChangeArrowheads="1"/>
          </p:cNvSpPr>
          <p:nvPr/>
        </p:nvSpPr>
        <p:spPr bwMode="auto">
          <a:xfrm>
            <a:off x="5496461" y="3620568"/>
            <a:ext cx="360000"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34887" name="AutoShape 71"/>
          <p:cNvCxnSpPr>
            <a:cxnSpLocks noChangeShapeType="1"/>
            <a:stCxn id="34883" idx="5"/>
          </p:cNvCxnSpPr>
          <p:nvPr/>
        </p:nvCxnSpPr>
        <p:spPr bwMode="auto">
          <a:xfrm rot="16200000" flipH="1">
            <a:off x="5597941" y="4512317"/>
            <a:ext cx="369502" cy="1471751"/>
          </a:xfrm>
          <a:prstGeom prst="curvedConnector2">
            <a:avLst/>
          </a:prstGeom>
          <a:noFill/>
          <a:ln w="12700">
            <a:solidFill>
              <a:schemeClr val="tx1"/>
            </a:solidFill>
            <a:round/>
            <a:headEnd type="stealth" w="lg" len="lg"/>
            <a:tailEnd type="none" w="lg" len="lg"/>
          </a:ln>
        </p:spPr>
      </p:cxnSp>
      <p:cxnSp>
        <p:nvCxnSpPr>
          <p:cNvPr id="34888" name="AutoShape 72"/>
          <p:cNvCxnSpPr>
            <a:cxnSpLocks noChangeShapeType="1"/>
            <a:stCxn id="34885" idx="4"/>
          </p:cNvCxnSpPr>
          <p:nvPr/>
        </p:nvCxnSpPr>
        <p:spPr bwMode="auto">
          <a:xfrm rot="16200000" flipH="1">
            <a:off x="5174599" y="4018899"/>
            <a:ext cx="1143346" cy="1597984"/>
          </a:xfrm>
          <a:prstGeom prst="curvedConnector2">
            <a:avLst/>
          </a:prstGeom>
          <a:noFill/>
          <a:ln w="12700">
            <a:solidFill>
              <a:schemeClr val="tx1"/>
            </a:solidFill>
            <a:round/>
            <a:headEnd type="stealth" w="lg" len="lg"/>
            <a:tailEnd type="none" w="lg" len="lg"/>
          </a:ln>
        </p:spPr>
      </p:cxnSp>
      <p:cxnSp>
        <p:nvCxnSpPr>
          <p:cNvPr id="34889" name="AutoShape 73"/>
          <p:cNvCxnSpPr>
            <a:cxnSpLocks noChangeShapeType="1"/>
            <a:stCxn id="34884" idx="6"/>
            <a:endCxn id="34882" idx="0"/>
          </p:cNvCxnSpPr>
          <p:nvPr/>
        </p:nvCxnSpPr>
        <p:spPr bwMode="auto">
          <a:xfrm>
            <a:off x="5880482" y="4585862"/>
            <a:ext cx="1806987" cy="598796"/>
          </a:xfrm>
          <a:prstGeom prst="curvedConnector2">
            <a:avLst/>
          </a:prstGeom>
          <a:noFill/>
          <a:ln w="12700">
            <a:solidFill>
              <a:schemeClr val="tx1"/>
            </a:solidFill>
            <a:round/>
            <a:headEnd type="stealth" w="lg" len="lg"/>
            <a:tailEnd type="none" w="lg" len="lg"/>
          </a:ln>
        </p:spPr>
      </p:cxnSp>
      <p:cxnSp>
        <p:nvCxnSpPr>
          <p:cNvPr id="34890" name="AutoShape 74"/>
          <p:cNvCxnSpPr>
            <a:cxnSpLocks noChangeShapeType="1"/>
            <a:stCxn id="34886" idx="6"/>
            <a:endCxn id="34882" idx="0"/>
          </p:cNvCxnSpPr>
          <p:nvPr/>
        </p:nvCxnSpPr>
        <p:spPr bwMode="auto">
          <a:xfrm>
            <a:off x="5856461" y="3800568"/>
            <a:ext cx="1831008" cy="1384090"/>
          </a:xfrm>
          <a:prstGeom prst="curvedConnector2">
            <a:avLst/>
          </a:prstGeom>
          <a:noFill/>
          <a:ln w="12700">
            <a:solidFill>
              <a:schemeClr val="tx1"/>
            </a:solidFill>
            <a:round/>
            <a:headEnd type="stealth" w="lg" len="lg"/>
            <a:tailEnd type="none" w="lg" len="lg"/>
          </a:ln>
        </p:spPr>
      </p:cxnSp>
      <p:sp>
        <p:nvSpPr>
          <p:cNvPr id="34891" name="AutoShape 75">
            <a:hlinkClick r:id="" action="ppaction://hlinkshowjump?jump=nextslide" highlightClick="1"/>
          </p:cNvPr>
          <p:cNvSpPr>
            <a:spLocks noChangeArrowheads="1"/>
          </p:cNvSpPr>
          <p:nvPr/>
        </p:nvSpPr>
        <p:spPr bwMode="auto">
          <a:xfrm>
            <a:off x="8415932" y="179079"/>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34892" name="AutoShape 76">
            <a:hlinkClick r:id="rId12" action="ppaction://hlinksldjump" highlightClick="1"/>
          </p:cNvPr>
          <p:cNvSpPr>
            <a:spLocks noChangeArrowheads="1"/>
          </p:cNvSpPr>
          <p:nvPr/>
        </p:nvSpPr>
        <p:spPr bwMode="auto">
          <a:xfrm>
            <a:off x="113706" y="100961"/>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cxnSp>
        <p:nvCxnSpPr>
          <p:cNvPr id="5" name="Connettore 2 4">
            <a:extLst>
              <a:ext uri="{FF2B5EF4-FFF2-40B4-BE49-F238E27FC236}">
                <a16:creationId xmlns:a16="http://schemas.microsoft.com/office/drawing/2014/main" id="{FE425519-220C-410A-B0D8-2C7571D61CB1}"/>
              </a:ext>
            </a:extLst>
          </p:cNvPr>
          <p:cNvCxnSpPr>
            <a:cxnSpLocks/>
            <a:stCxn id="34836" idx="6"/>
          </p:cNvCxnSpPr>
          <p:nvPr/>
        </p:nvCxnSpPr>
        <p:spPr bwMode="auto">
          <a:xfrm>
            <a:off x="1345389" y="892788"/>
            <a:ext cx="834368" cy="15615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9" name="Connettore 2 8">
            <a:extLst>
              <a:ext uri="{FF2B5EF4-FFF2-40B4-BE49-F238E27FC236}">
                <a16:creationId xmlns:a16="http://schemas.microsoft.com/office/drawing/2014/main" id="{838C696E-CF73-4074-AF7E-800559DC1305}"/>
              </a:ext>
            </a:extLst>
          </p:cNvPr>
          <p:cNvCxnSpPr>
            <a:cxnSpLocks/>
            <a:stCxn id="34837" idx="6"/>
          </p:cNvCxnSpPr>
          <p:nvPr/>
        </p:nvCxnSpPr>
        <p:spPr bwMode="auto">
          <a:xfrm flipV="1">
            <a:off x="932116" y="1041710"/>
            <a:ext cx="1247641" cy="309865"/>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1" name="Connettore 2 10">
            <a:extLst>
              <a:ext uri="{FF2B5EF4-FFF2-40B4-BE49-F238E27FC236}">
                <a16:creationId xmlns:a16="http://schemas.microsoft.com/office/drawing/2014/main" id="{B0BF5162-FADC-49B7-8007-B8382C565F88}"/>
              </a:ext>
            </a:extLst>
          </p:cNvPr>
          <p:cNvCxnSpPr>
            <a:cxnSpLocks/>
          </p:cNvCxnSpPr>
          <p:nvPr/>
        </p:nvCxnSpPr>
        <p:spPr bwMode="auto">
          <a:xfrm rot="60000" flipV="1">
            <a:off x="2761265" y="1109142"/>
            <a:ext cx="720000" cy="9907"/>
          </a:xfrm>
          <a:prstGeom prst="straightConnector1">
            <a:avLst/>
          </a:prstGeom>
          <a:noFill/>
          <a:ln w="9525" cap="flat" cmpd="sng" algn="ctr">
            <a:solidFill>
              <a:schemeClr val="tx1"/>
            </a:solidFill>
            <a:prstDash val="solid"/>
            <a:round/>
            <a:headEnd type="none" w="med" len="med"/>
            <a:tailEnd type="stealth" w="lg" len="lg"/>
          </a:ln>
          <a:effectLst/>
        </p:spPr>
      </p:cxnSp>
      <p:sp>
        <p:nvSpPr>
          <p:cNvPr id="12" name="Ovale 11">
            <a:extLst>
              <a:ext uri="{FF2B5EF4-FFF2-40B4-BE49-F238E27FC236}">
                <a16:creationId xmlns:a16="http://schemas.microsoft.com/office/drawing/2014/main" id="{595D8FF1-57EC-448C-8348-3B8E9FA9A765}"/>
              </a:ext>
            </a:extLst>
          </p:cNvPr>
          <p:cNvSpPr/>
          <p:nvPr/>
        </p:nvSpPr>
        <p:spPr bwMode="auto">
          <a:xfrm rot="2483597">
            <a:off x="2179000" y="668735"/>
            <a:ext cx="540000" cy="90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72" name="Ovale 71">
            <a:extLst>
              <a:ext uri="{FF2B5EF4-FFF2-40B4-BE49-F238E27FC236}">
                <a16:creationId xmlns:a16="http://schemas.microsoft.com/office/drawing/2014/main" id="{480563BE-6B38-4B51-848A-D3F0C3C6E297}"/>
              </a:ext>
            </a:extLst>
          </p:cNvPr>
          <p:cNvSpPr/>
          <p:nvPr/>
        </p:nvSpPr>
        <p:spPr bwMode="auto">
          <a:xfrm rot="2483597">
            <a:off x="3519690" y="658828"/>
            <a:ext cx="504000" cy="90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86" name="Ovale 85">
            <a:extLst>
              <a:ext uri="{FF2B5EF4-FFF2-40B4-BE49-F238E27FC236}">
                <a16:creationId xmlns:a16="http://schemas.microsoft.com/office/drawing/2014/main" id="{210699C2-1588-4B8D-BB91-98C5A1E54691}"/>
              </a:ext>
            </a:extLst>
          </p:cNvPr>
          <p:cNvSpPr/>
          <p:nvPr/>
        </p:nvSpPr>
        <p:spPr bwMode="auto">
          <a:xfrm rot="2483597">
            <a:off x="2204445" y="1557937"/>
            <a:ext cx="540000" cy="90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87" name="Ovale 86">
            <a:extLst>
              <a:ext uri="{FF2B5EF4-FFF2-40B4-BE49-F238E27FC236}">
                <a16:creationId xmlns:a16="http://schemas.microsoft.com/office/drawing/2014/main" id="{F8F70C58-2BA3-48B5-BDD0-59EE6F9A02C3}"/>
              </a:ext>
            </a:extLst>
          </p:cNvPr>
          <p:cNvSpPr/>
          <p:nvPr/>
        </p:nvSpPr>
        <p:spPr bwMode="auto">
          <a:xfrm rot="2483597">
            <a:off x="3515264" y="1556945"/>
            <a:ext cx="504000" cy="90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cxnSp>
        <p:nvCxnSpPr>
          <p:cNvPr id="30" name="Connettore 2 29">
            <a:extLst>
              <a:ext uri="{FF2B5EF4-FFF2-40B4-BE49-F238E27FC236}">
                <a16:creationId xmlns:a16="http://schemas.microsoft.com/office/drawing/2014/main" id="{A822D4DF-5BF0-4B3A-B739-FC70B0551E07}"/>
              </a:ext>
            </a:extLst>
          </p:cNvPr>
          <p:cNvCxnSpPr>
            <a:stCxn id="34838" idx="6"/>
            <a:endCxn id="86" idx="2"/>
          </p:cNvCxnSpPr>
          <p:nvPr/>
        </p:nvCxnSpPr>
        <p:spPr bwMode="auto">
          <a:xfrm>
            <a:off x="1301462" y="1745817"/>
            <a:ext cx="970432" cy="83590"/>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32" name="Connettore 2 31">
            <a:extLst>
              <a:ext uri="{FF2B5EF4-FFF2-40B4-BE49-F238E27FC236}">
                <a16:creationId xmlns:a16="http://schemas.microsoft.com/office/drawing/2014/main" id="{06DC9691-5150-4A73-A54C-53A0DEF6C4C8}"/>
              </a:ext>
            </a:extLst>
          </p:cNvPr>
          <p:cNvCxnSpPr>
            <a:stCxn id="34839" idx="6"/>
            <a:endCxn id="86" idx="2"/>
          </p:cNvCxnSpPr>
          <p:nvPr/>
        </p:nvCxnSpPr>
        <p:spPr bwMode="auto">
          <a:xfrm flipV="1">
            <a:off x="878664" y="1829407"/>
            <a:ext cx="1393230" cy="37624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34" name="Connettore 2 33">
            <a:extLst>
              <a:ext uri="{FF2B5EF4-FFF2-40B4-BE49-F238E27FC236}">
                <a16:creationId xmlns:a16="http://schemas.microsoft.com/office/drawing/2014/main" id="{6D48A159-9459-464E-8011-A933300FF0D4}"/>
              </a:ext>
            </a:extLst>
          </p:cNvPr>
          <p:cNvCxnSpPr>
            <a:cxnSpLocks/>
          </p:cNvCxnSpPr>
          <p:nvPr/>
        </p:nvCxnSpPr>
        <p:spPr bwMode="auto">
          <a:xfrm rot="-120000">
            <a:off x="2828082" y="1896133"/>
            <a:ext cx="684000" cy="28092"/>
          </a:xfrm>
          <a:prstGeom prst="straightConnector1">
            <a:avLst/>
          </a:prstGeom>
          <a:noFill/>
          <a:ln w="9525" cap="flat" cmpd="sng" algn="ctr">
            <a:solidFill>
              <a:schemeClr val="tx1"/>
            </a:solidFill>
            <a:prstDash val="solid"/>
            <a:round/>
            <a:headEnd type="none" w="med" len="med"/>
            <a:tailEnd type="stealth" w="lg" len="lg"/>
          </a:ln>
          <a:effectLst/>
        </p:spPr>
      </p:cxnSp>
      <p:sp>
        <p:nvSpPr>
          <p:cNvPr id="36" name="Ovale 35">
            <a:extLst>
              <a:ext uri="{FF2B5EF4-FFF2-40B4-BE49-F238E27FC236}">
                <a16:creationId xmlns:a16="http://schemas.microsoft.com/office/drawing/2014/main" id="{5ADB9280-DA94-447A-9F78-423BAF4DBDE1}"/>
              </a:ext>
            </a:extLst>
          </p:cNvPr>
          <p:cNvSpPr/>
          <p:nvPr/>
        </p:nvSpPr>
        <p:spPr bwMode="auto">
          <a:xfrm rot="3798525">
            <a:off x="6409092" y="640756"/>
            <a:ext cx="720000" cy="9001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96" name="Ovale 95">
            <a:extLst>
              <a:ext uri="{FF2B5EF4-FFF2-40B4-BE49-F238E27FC236}">
                <a16:creationId xmlns:a16="http://schemas.microsoft.com/office/drawing/2014/main" id="{851616E2-9D6B-4AD0-9C66-41A021D43BD4}"/>
              </a:ext>
            </a:extLst>
          </p:cNvPr>
          <p:cNvSpPr/>
          <p:nvPr/>
        </p:nvSpPr>
        <p:spPr bwMode="auto">
          <a:xfrm rot="3798525">
            <a:off x="7903385" y="698940"/>
            <a:ext cx="720000" cy="9001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97" name="Ovale 96">
            <a:extLst>
              <a:ext uri="{FF2B5EF4-FFF2-40B4-BE49-F238E27FC236}">
                <a16:creationId xmlns:a16="http://schemas.microsoft.com/office/drawing/2014/main" id="{50A690F4-0358-4603-ACDB-6713EC25EB08}"/>
              </a:ext>
            </a:extLst>
          </p:cNvPr>
          <p:cNvSpPr/>
          <p:nvPr/>
        </p:nvSpPr>
        <p:spPr bwMode="auto">
          <a:xfrm rot="5153325">
            <a:off x="6403015" y="1488509"/>
            <a:ext cx="720000" cy="9001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98" name="Ovale 97">
            <a:extLst>
              <a:ext uri="{FF2B5EF4-FFF2-40B4-BE49-F238E27FC236}">
                <a16:creationId xmlns:a16="http://schemas.microsoft.com/office/drawing/2014/main" id="{10941D2D-7BAA-4A88-8901-F5F92B7D1904}"/>
              </a:ext>
            </a:extLst>
          </p:cNvPr>
          <p:cNvSpPr/>
          <p:nvPr/>
        </p:nvSpPr>
        <p:spPr bwMode="auto">
          <a:xfrm rot="5013330">
            <a:off x="7941950" y="1557073"/>
            <a:ext cx="720000" cy="9001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cxnSp>
        <p:nvCxnSpPr>
          <p:cNvPr id="38" name="Connettore curvo 37">
            <a:extLst>
              <a:ext uri="{FF2B5EF4-FFF2-40B4-BE49-F238E27FC236}">
                <a16:creationId xmlns:a16="http://schemas.microsoft.com/office/drawing/2014/main" id="{62C336FA-09D2-4E38-8220-989011E71459}"/>
              </a:ext>
            </a:extLst>
          </p:cNvPr>
          <p:cNvCxnSpPr>
            <a:cxnSpLocks/>
            <a:stCxn id="34854" idx="4"/>
            <a:endCxn id="36" idx="4"/>
          </p:cNvCxnSpPr>
          <p:nvPr/>
        </p:nvCxnSpPr>
        <p:spPr bwMode="auto">
          <a:xfrm rot="16200000" flipH="1">
            <a:off x="5681047" y="607022"/>
            <a:ext cx="91250" cy="1280644"/>
          </a:xfrm>
          <a:prstGeom prst="curvedConnector2">
            <a:avLst/>
          </a:prstGeom>
          <a:noFill/>
          <a:ln w="9525" cap="flat" cmpd="sng" algn="ctr">
            <a:solidFill>
              <a:schemeClr val="tx1"/>
            </a:solidFill>
            <a:prstDash val="solid"/>
            <a:round/>
            <a:headEnd type="none" w="med" len="med"/>
            <a:tailEnd type="stealth" w="lg" len="lg"/>
          </a:ln>
          <a:effectLst/>
        </p:spPr>
      </p:cxnSp>
      <p:cxnSp>
        <p:nvCxnSpPr>
          <p:cNvPr id="41" name="Connettore curvo 40">
            <a:extLst>
              <a:ext uri="{FF2B5EF4-FFF2-40B4-BE49-F238E27FC236}">
                <a16:creationId xmlns:a16="http://schemas.microsoft.com/office/drawing/2014/main" id="{B13C8AE1-2D7D-4C44-92B9-930AB89245DD}"/>
              </a:ext>
            </a:extLst>
          </p:cNvPr>
          <p:cNvCxnSpPr>
            <a:cxnSpLocks/>
            <a:stCxn id="34853" idx="4"/>
            <a:endCxn id="36" idx="4"/>
          </p:cNvCxnSpPr>
          <p:nvPr/>
        </p:nvCxnSpPr>
        <p:spPr bwMode="auto">
          <a:xfrm rot="16200000" flipH="1">
            <a:off x="5910818" y="836793"/>
            <a:ext cx="163050" cy="749302"/>
          </a:xfrm>
          <a:prstGeom prst="curvedConnector2">
            <a:avLst/>
          </a:prstGeom>
          <a:noFill/>
          <a:ln w="9525" cap="flat" cmpd="sng" algn="ctr">
            <a:solidFill>
              <a:schemeClr val="tx1"/>
            </a:solidFill>
            <a:prstDash val="solid"/>
            <a:round/>
            <a:headEnd type="none" w="med" len="med"/>
            <a:tailEnd type="stealth" w="lg" len="lg"/>
          </a:ln>
          <a:effectLst/>
        </p:spPr>
      </p:cxnSp>
      <p:cxnSp>
        <p:nvCxnSpPr>
          <p:cNvPr id="43" name="Connettore 2 42">
            <a:extLst>
              <a:ext uri="{FF2B5EF4-FFF2-40B4-BE49-F238E27FC236}">
                <a16:creationId xmlns:a16="http://schemas.microsoft.com/office/drawing/2014/main" id="{263BA113-03F9-44CE-835C-C5ACCD122BEA}"/>
              </a:ext>
            </a:extLst>
          </p:cNvPr>
          <p:cNvCxnSpPr>
            <a:cxnSpLocks/>
            <a:stCxn id="36" idx="7"/>
          </p:cNvCxnSpPr>
          <p:nvPr/>
        </p:nvCxnSpPr>
        <p:spPr bwMode="auto">
          <a:xfrm>
            <a:off x="7167761" y="1175297"/>
            <a:ext cx="684000" cy="0"/>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60" name="Connettore 2 59">
            <a:extLst>
              <a:ext uri="{FF2B5EF4-FFF2-40B4-BE49-F238E27FC236}">
                <a16:creationId xmlns:a16="http://schemas.microsoft.com/office/drawing/2014/main" id="{B4F894AA-A92C-4429-AD04-CC2199BC7ED8}"/>
              </a:ext>
            </a:extLst>
          </p:cNvPr>
          <p:cNvCxnSpPr>
            <a:cxnSpLocks/>
            <a:stCxn id="34855" idx="5"/>
            <a:endCxn id="97" idx="4"/>
          </p:cNvCxnSpPr>
          <p:nvPr/>
        </p:nvCxnSpPr>
        <p:spPr bwMode="auto">
          <a:xfrm flipV="1">
            <a:off x="5274548" y="1970831"/>
            <a:ext cx="1039569" cy="112861"/>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62" name="Connettore 2 61">
            <a:extLst>
              <a:ext uri="{FF2B5EF4-FFF2-40B4-BE49-F238E27FC236}">
                <a16:creationId xmlns:a16="http://schemas.microsoft.com/office/drawing/2014/main" id="{6DD10815-4E3E-4326-8C89-063CC1C8DDE7}"/>
              </a:ext>
            </a:extLst>
          </p:cNvPr>
          <p:cNvCxnSpPr>
            <a:stCxn id="34856" idx="6"/>
            <a:endCxn id="97" idx="4"/>
          </p:cNvCxnSpPr>
          <p:nvPr/>
        </p:nvCxnSpPr>
        <p:spPr bwMode="auto">
          <a:xfrm>
            <a:off x="5805125" y="1845288"/>
            <a:ext cx="508992" cy="12554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65" name="Connettore 2 64">
            <a:extLst>
              <a:ext uri="{FF2B5EF4-FFF2-40B4-BE49-F238E27FC236}">
                <a16:creationId xmlns:a16="http://schemas.microsoft.com/office/drawing/2014/main" id="{9E64ABE2-A19E-4371-BAD4-6AA46A31645E}"/>
              </a:ext>
            </a:extLst>
          </p:cNvPr>
          <p:cNvCxnSpPr>
            <a:cxnSpLocks/>
          </p:cNvCxnSpPr>
          <p:nvPr/>
        </p:nvCxnSpPr>
        <p:spPr bwMode="auto">
          <a:xfrm>
            <a:off x="7186503" y="2021804"/>
            <a:ext cx="684000" cy="14944"/>
          </a:xfrm>
          <a:prstGeom prst="straightConnector1">
            <a:avLst/>
          </a:prstGeom>
          <a:noFill/>
          <a:ln w="9525" cap="flat" cmpd="sng" algn="ctr">
            <a:solidFill>
              <a:schemeClr val="tx1"/>
            </a:solidFill>
            <a:prstDash val="solid"/>
            <a:round/>
            <a:headEnd type="none" w="med" len="med"/>
            <a:tailEnd type="stealth" w="lg" len="lg"/>
          </a:ln>
          <a:effectLst/>
        </p:spPr>
      </p:cxnSp>
      <p:sp>
        <p:nvSpPr>
          <p:cNvPr id="66" name="Ovale 65">
            <a:extLst>
              <a:ext uri="{FF2B5EF4-FFF2-40B4-BE49-F238E27FC236}">
                <a16:creationId xmlns:a16="http://schemas.microsoft.com/office/drawing/2014/main" id="{1C5D8146-DA39-4F71-9F38-CBC923AFF4E1}"/>
              </a:ext>
            </a:extLst>
          </p:cNvPr>
          <p:cNvSpPr/>
          <p:nvPr/>
        </p:nvSpPr>
        <p:spPr bwMode="auto">
          <a:xfrm rot="2439698">
            <a:off x="2129258" y="3408592"/>
            <a:ext cx="540000" cy="828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25" name="Ovale 124">
            <a:extLst>
              <a:ext uri="{FF2B5EF4-FFF2-40B4-BE49-F238E27FC236}">
                <a16:creationId xmlns:a16="http://schemas.microsoft.com/office/drawing/2014/main" id="{752B0A32-422A-4AFF-9230-25295E230FC3}"/>
              </a:ext>
            </a:extLst>
          </p:cNvPr>
          <p:cNvSpPr/>
          <p:nvPr/>
        </p:nvSpPr>
        <p:spPr bwMode="auto">
          <a:xfrm rot="2439698">
            <a:off x="3518343" y="3380910"/>
            <a:ext cx="540000" cy="828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26" name="Ovale 125">
            <a:extLst>
              <a:ext uri="{FF2B5EF4-FFF2-40B4-BE49-F238E27FC236}">
                <a16:creationId xmlns:a16="http://schemas.microsoft.com/office/drawing/2014/main" id="{0CEA3970-D58B-49F0-887A-07AF67F4DDF9}"/>
              </a:ext>
            </a:extLst>
          </p:cNvPr>
          <p:cNvSpPr/>
          <p:nvPr/>
        </p:nvSpPr>
        <p:spPr bwMode="auto">
          <a:xfrm rot="2439698">
            <a:off x="2213746" y="4242106"/>
            <a:ext cx="540000" cy="828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27" name="Ovale 126">
            <a:extLst>
              <a:ext uri="{FF2B5EF4-FFF2-40B4-BE49-F238E27FC236}">
                <a16:creationId xmlns:a16="http://schemas.microsoft.com/office/drawing/2014/main" id="{6827B780-4A70-4F47-B6A3-EA6D822D2DA2}"/>
              </a:ext>
            </a:extLst>
          </p:cNvPr>
          <p:cNvSpPr/>
          <p:nvPr/>
        </p:nvSpPr>
        <p:spPr bwMode="auto">
          <a:xfrm rot="2439698">
            <a:off x="3543951" y="4248895"/>
            <a:ext cx="540000" cy="828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cxnSp>
        <p:nvCxnSpPr>
          <p:cNvPr id="68" name="Connettore 2 67">
            <a:extLst>
              <a:ext uri="{FF2B5EF4-FFF2-40B4-BE49-F238E27FC236}">
                <a16:creationId xmlns:a16="http://schemas.microsoft.com/office/drawing/2014/main" id="{EFCF9C0F-60EA-4893-A108-9C7092074BA3}"/>
              </a:ext>
            </a:extLst>
          </p:cNvPr>
          <p:cNvCxnSpPr>
            <a:cxnSpLocks/>
            <a:stCxn id="34871" idx="6"/>
            <a:endCxn id="66" idx="3"/>
          </p:cNvCxnSpPr>
          <p:nvPr/>
        </p:nvCxnSpPr>
        <p:spPr bwMode="auto">
          <a:xfrm flipV="1">
            <a:off x="931069" y="3920257"/>
            <a:ext cx="1132615" cy="136959"/>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70" name="Connettore 2 69">
            <a:extLst>
              <a:ext uri="{FF2B5EF4-FFF2-40B4-BE49-F238E27FC236}">
                <a16:creationId xmlns:a16="http://schemas.microsoft.com/office/drawing/2014/main" id="{B749C40A-4591-4D67-8B54-9A21830911EF}"/>
              </a:ext>
            </a:extLst>
          </p:cNvPr>
          <p:cNvCxnSpPr>
            <a:cxnSpLocks/>
            <a:stCxn id="34870" idx="5"/>
            <a:endCxn id="66" idx="3"/>
          </p:cNvCxnSpPr>
          <p:nvPr/>
        </p:nvCxnSpPr>
        <p:spPr bwMode="auto">
          <a:xfrm>
            <a:off x="1282096" y="3693976"/>
            <a:ext cx="781588" cy="226281"/>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73" name="Connettore 2 72">
            <a:extLst>
              <a:ext uri="{FF2B5EF4-FFF2-40B4-BE49-F238E27FC236}">
                <a16:creationId xmlns:a16="http://schemas.microsoft.com/office/drawing/2014/main" id="{5A71AE2F-9689-48B4-83D1-6F51DF9118C5}"/>
              </a:ext>
            </a:extLst>
          </p:cNvPr>
          <p:cNvCxnSpPr>
            <a:cxnSpLocks/>
            <a:stCxn id="66" idx="7"/>
          </p:cNvCxnSpPr>
          <p:nvPr/>
        </p:nvCxnSpPr>
        <p:spPr bwMode="auto">
          <a:xfrm>
            <a:off x="2734832" y="3724927"/>
            <a:ext cx="780032" cy="20168"/>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80" name="Connettore 2 79">
            <a:extLst>
              <a:ext uri="{FF2B5EF4-FFF2-40B4-BE49-F238E27FC236}">
                <a16:creationId xmlns:a16="http://schemas.microsoft.com/office/drawing/2014/main" id="{5EF4A58A-F032-424D-AAAD-8D6A047E3F07}"/>
              </a:ext>
            </a:extLst>
          </p:cNvPr>
          <p:cNvCxnSpPr>
            <a:stCxn id="34869" idx="6"/>
            <a:endCxn id="126" idx="2"/>
          </p:cNvCxnSpPr>
          <p:nvPr/>
        </p:nvCxnSpPr>
        <p:spPr bwMode="auto">
          <a:xfrm flipV="1">
            <a:off x="893492" y="4480177"/>
            <a:ext cx="1385440" cy="440657"/>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82" name="Connettore 2 81">
            <a:extLst>
              <a:ext uri="{FF2B5EF4-FFF2-40B4-BE49-F238E27FC236}">
                <a16:creationId xmlns:a16="http://schemas.microsoft.com/office/drawing/2014/main" id="{B0005E61-74F3-41D8-8B45-2FE361A03A57}"/>
              </a:ext>
            </a:extLst>
          </p:cNvPr>
          <p:cNvCxnSpPr>
            <a:endCxn id="126" idx="2"/>
          </p:cNvCxnSpPr>
          <p:nvPr/>
        </p:nvCxnSpPr>
        <p:spPr bwMode="auto">
          <a:xfrm>
            <a:off x="1301462" y="4457591"/>
            <a:ext cx="977470" cy="2258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84" name="Connettore 2 83">
            <a:extLst>
              <a:ext uri="{FF2B5EF4-FFF2-40B4-BE49-F238E27FC236}">
                <a16:creationId xmlns:a16="http://schemas.microsoft.com/office/drawing/2014/main" id="{6E34E7E2-C569-4688-B5F0-C5B1EDB76EBD}"/>
              </a:ext>
            </a:extLst>
          </p:cNvPr>
          <p:cNvCxnSpPr>
            <a:stCxn id="126" idx="7"/>
          </p:cNvCxnSpPr>
          <p:nvPr/>
        </p:nvCxnSpPr>
        <p:spPr bwMode="auto">
          <a:xfrm>
            <a:off x="2819320" y="4558441"/>
            <a:ext cx="730820" cy="4174"/>
          </a:xfrm>
          <a:prstGeom prst="straightConnector1">
            <a:avLst/>
          </a:prstGeom>
          <a:noFill/>
          <a:ln w="9525" cap="flat" cmpd="sng" algn="ctr">
            <a:solidFill>
              <a:schemeClr val="tx1"/>
            </a:solidFill>
            <a:prstDash val="solid"/>
            <a:round/>
            <a:headEnd type="none" w="med" len="med"/>
            <a:tailEnd type="stealth" w="lg" len="lg"/>
          </a:ln>
          <a:effectLst/>
        </p:spPr>
      </p:cxnSp>
      <p:sp>
        <p:nvSpPr>
          <p:cNvPr id="88" name="Ovale 87">
            <a:extLst>
              <a:ext uri="{FF2B5EF4-FFF2-40B4-BE49-F238E27FC236}">
                <a16:creationId xmlns:a16="http://schemas.microsoft.com/office/drawing/2014/main" id="{8E55CE38-0B61-456B-B664-0EAB1BED5076}"/>
              </a:ext>
            </a:extLst>
          </p:cNvPr>
          <p:cNvSpPr/>
          <p:nvPr/>
        </p:nvSpPr>
        <p:spPr bwMode="auto">
          <a:xfrm>
            <a:off x="6069455" y="3535961"/>
            <a:ext cx="1260000" cy="7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47" name="Ovale 146">
            <a:extLst>
              <a:ext uri="{FF2B5EF4-FFF2-40B4-BE49-F238E27FC236}">
                <a16:creationId xmlns:a16="http://schemas.microsoft.com/office/drawing/2014/main" id="{0C14CC63-BCB2-484C-B894-71EBE7623E4D}"/>
              </a:ext>
            </a:extLst>
          </p:cNvPr>
          <p:cNvSpPr/>
          <p:nvPr/>
        </p:nvSpPr>
        <p:spPr bwMode="auto">
          <a:xfrm>
            <a:off x="7520523" y="3503558"/>
            <a:ext cx="1260000" cy="7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48" name="Ovale 147">
            <a:extLst>
              <a:ext uri="{FF2B5EF4-FFF2-40B4-BE49-F238E27FC236}">
                <a16:creationId xmlns:a16="http://schemas.microsoft.com/office/drawing/2014/main" id="{3898DD10-F6B1-401E-A5D3-0D1E23B9EFC3}"/>
              </a:ext>
            </a:extLst>
          </p:cNvPr>
          <p:cNvSpPr/>
          <p:nvPr/>
        </p:nvSpPr>
        <p:spPr bwMode="auto">
          <a:xfrm>
            <a:off x="6022811" y="4320105"/>
            <a:ext cx="1260000" cy="7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sp>
        <p:nvSpPr>
          <p:cNvPr id="149" name="Ovale 148">
            <a:extLst>
              <a:ext uri="{FF2B5EF4-FFF2-40B4-BE49-F238E27FC236}">
                <a16:creationId xmlns:a16="http://schemas.microsoft.com/office/drawing/2014/main" id="{5B44BBFB-C8C6-48BB-958B-6BAFA38071AA}"/>
              </a:ext>
            </a:extLst>
          </p:cNvPr>
          <p:cNvSpPr/>
          <p:nvPr/>
        </p:nvSpPr>
        <p:spPr bwMode="auto">
          <a:xfrm>
            <a:off x="7634255" y="4302895"/>
            <a:ext cx="1260000" cy="7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1600" b="0" i="0" u="none" strike="noStrike" cap="none" normalizeH="0" baseline="0">
              <a:ln>
                <a:noFill/>
              </a:ln>
              <a:solidFill>
                <a:schemeClr val="tx1"/>
              </a:solidFill>
              <a:effectLst/>
              <a:latin typeface="Comic Sans MS" pitchFamily="66" charset="0"/>
            </a:endParaRPr>
          </a:p>
        </p:txBody>
      </p:sp>
      <p:cxnSp>
        <p:nvCxnSpPr>
          <p:cNvPr id="34833" name="Connettore 2 34832">
            <a:extLst>
              <a:ext uri="{FF2B5EF4-FFF2-40B4-BE49-F238E27FC236}">
                <a16:creationId xmlns:a16="http://schemas.microsoft.com/office/drawing/2014/main" id="{0FC848C6-E481-4F3B-BB95-6568FF9C3B7A}"/>
              </a:ext>
            </a:extLst>
          </p:cNvPr>
          <p:cNvCxnSpPr>
            <a:cxnSpLocks/>
            <a:stCxn id="34885" idx="5"/>
            <a:endCxn id="88" idx="2"/>
          </p:cNvCxnSpPr>
          <p:nvPr/>
        </p:nvCxnSpPr>
        <p:spPr bwMode="auto">
          <a:xfrm flipV="1">
            <a:off x="5074559" y="3895961"/>
            <a:ext cx="994896" cy="29753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34835" name="Connettore 2 34834">
            <a:extLst>
              <a:ext uri="{FF2B5EF4-FFF2-40B4-BE49-F238E27FC236}">
                <a16:creationId xmlns:a16="http://schemas.microsoft.com/office/drawing/2014/main" id="{BC6320C8-6F3B-4EA7-87E2-8624197C6FE9}"/>
              </a:ext>
            </a:extLst>
          </p:cNvPr>
          <p:cNvCxnSpPr>
            <a:cxnSpLocks/>
            <a:stCxn id="34886" idx="6"/>
            <a:endCxn id="88" idx="2"/>
          </p:cNvCxnSpPr>
          <p:nvPr/>
        </p:nvCxnSpPr>
        <p:spPr bwMode="auto">
          <a:xfrm>
            <a:off x="5856461" y="3800568"/>
            <a:ext cx="212994" cy="9539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00" name="Connettore 2 99">
            <a:extLst>
              <a:ext uri="{FF2B5EF4-FFF2-40B4-BE49-F238E27FC236}">
                <a16:creationId xmlns:a16="http://schemas.microsoft.com/office/drawing/2014/main" id="{7FAA9556-A565-4BD8-9433-DF0F180C8DCB}"/>
              </a:ext>
            </a:extLst>
          </p:cNvPr>
          <p:cNvCxnSpPr>
            <a:cxnSpLocks/>
          </p:cNvCxnSpPr>
          <p:nvPr/>
        </p:nvCxnSpPr>
        <p:spPr bwMode="auto">
          <a:xfrm rot="-240000">
            <a:off x="7329455" y="3848264"/>
            <a:ext cx="191068" cy="15294"/>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08" name="Connettore 2 107">
            <a:extLst>
              <a:ext uri="{FF2B5EF4-FFF2-40B4-BE49-F238E27FC236}">
                <a16:creationId xmlns:a16="http://schemas.microsoft.com/office/drawing/2014/main" id="{824341FC-78CC-4C35-9275-1B730D4046A1}"/>
              </a:ext>
            </a:extLst>
          </p:cNvPr>
          <p:cNvCxnSpPr>
            <a:cxnSpLocks/>
            <a:endCxn id="148" idx="2"/>
          </p:cNvCxnSpPr>
          <p:nvPr/>
        </p:nvCxnSpPr>
        <p:spPr bwMode="auto">
          <a:xfrm>
            <a:off x="5883046" y="4582202"/>
            <a:ext cx="139765" cy="9790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10" name="Connettore 2 109">
            <a:extLst>
              <a:ext uri="{FF2B5EF4-FFF2-40B4-BE49-F238E27FC236}">
                <a16:creationId xmlns:a16="http://schemas.microsoft.com/office/drawing/2014/main" id="{5F5B9192-E0A5-4F71-BC2A-7C1DB0EC4A5B}"/>
              </a:ext>
            </a:extLst>
          </p:cNvPr>
          <p:cNvCxnSpPr>
            <a:cxnSpLocks/>
          </p:cNvCxnSpPr>
          <p:nvPr/>
        </p:nvCxnSpPr>
        <p:spPr bwMode="auto">
          <a:xfrm flipV="1">
            <a:off x="5037455" y="4680105"/>
            <a:ext cx="985356" cy="35753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18" name="Connettore 2 117">
            <a:extLst>
              <a:ext uri="{FF2B5EF4-FFF2-40B4-BE49-F238E27FC236}">
                <a16:creationId xmlns:a16="http://schemas.microsoft.com/office/drawing/2014/main" id="{93E24729-4AAF-4211-9778-8F5343E3FD56}"/>
              </a:ext>
            </a:extLst>
          </p:cNvPr>
          <p:cNvCxnSpPr>
            <a:cxnSpLocks/>
          </p:cNvCxnSpPr>
          <p:nvPr/>
        </p:nvCxnSpPr>
        <p:spPr bwMode="auto">
          <a:xfrm rot="180000" flipV="1">
            <a:off x="7282811" y="4662895"/>
            <a:ext cx="351444" cy="17210"/>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1000" fill="hold"/>
                                        <p:tgtEl>
                                          <p:spTgt spid="34820"/>
                                        </p:tgtEl>
                                        <p:attrNameLst>
                                          <p:attrName>ppt_x</p:attrName>
                                        </p:attrNameLst>
                                      </p:cBhvr>
                                      <p:tavLst>
                                        <p:tav tm="0">
                                          <p:val>
                                            <p:strVal val="0-#ppt_w/2"/>
                                          </p:val>
                                        </p:tav>
                                        <p:tav tm="100000">
                                          <p:val>
                                            <p:strVal val="#ppt_x"/>
                                          </p:val>
                                        </p:tav>
                                      </p:tavLst>
                                    </p:anim>
                                    <p:anim calcmode="lin" valueType="num">
                                      <p:cBhvr additive="base">
                                        <p:cTn id="8" dur="1000" fill="hold"/>
                                        <p:tgtEl>
                                          <p:spTgt spid="3482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4819"/>
                                        </p:tgtEl>
                                        <p:attrNameLst>
                                          <p:attrName>style.visibility</p:attrName>
                                        </p:attrNameLst>
                                      </p:cBhvr>
                                      <p:to>
                                        <p:strVal val="visible"/>
                                      </p:to>
                                    </p:set>
                                    <p:animEffect transition="in" filter="wipe(left)">
                                      <p:cBhvr>
                                        <p:cTn id="13" dur="1000"/>
                                        <p:tgtEl>
                                          <p:spTgt spid="34819"/>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4844"/>
                                        </p:tgtEl>
                                        <p:attrNameLst>
                                          <p:attrName>style.visibility</p:attrName>
                                        </p:attrNameLst>
                                      </p:cBhvr>
                                      <p:to>
                                        <p:strVal val="visible"/>
                                      </p:to>
                                    </p:set>
                                    <p:animEffect transition="in" filter="slide(fromBottom)">
                                      <p:cBhvr>
                                        <p:cTn id="18" dur="1000"/>
                                        <p:tgtEl>
                                          <p:spTgt spid="34844"/>
                                        </p:tgtEl>
                                      </p:cBhvr>
                                    </p:animEffect>
                                  </p:childTnLst>
                                </p:cTn>
                              </p:par>
                              <p:par>
                                <p:cTn id="19" presetID="12" presetClass="entr" presetSubtype="4" fill="hold" nodeType="withEffect">
                                  <p:stCondLst>
                                    <p:cond delay="0"/>
                                  </p:stCondLst>
                                  <p:childTnLst>
                                    <p:set>
                                      <p:cBhvr>
                                        <p:cTn id="20" dur="1" fill="hold">
                                          <p:stCondLst>
                                            <p:cond delay="0"/>
                                          </p:stCondLst>
                                        </p:cTn>
                                        <p:tgtEl>
                                          <p:spTgt spid="34840"/>
                                        </p:tgtEl>
                                        <p:attrNameLst>
                                          <p:attrName>style.visibility</p:attrName>
                                        </p:attrNameLst>
                                      </p:cBhvr>
                                      <p:to>
                                        <p:strVal val="visible"/>
                                      </p:to>
                                    </p:set>
                                    <p:animEffect transition="in" filter="slide(fromBottom)">
                                      <p:cBhvr>
                                        <p:cTn id="21" dur="1000"/>
                                        <p:tgtEl>
                                          <p:spTgt spid="34840"/>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34839"/>
                                        </p:tgtEl>
                                        <p:attrNameLst>
                                          <p:attrName>style.visibility</p:attrName>
                                        </p:attrNameLst>
                                      </p:cBhvr>
                                      <p:to>
                                        <p:strVal val="visible"/>
                                      </p:to>
                                    </p:set>
                                    <p:animEffect transition="in" filter="slide(fromBottom)">
                                      <p:cBhvr>
                                        <p:cTn id="24" dur="1000"/>
                                        <p:tgtEl>
                                          <p:spTgt spid="34839"/>
                                        </p:tgtEl>
                                      </p:cBhvr>
                                    </p:animEffect>
                                  </p:childTnLst>
                                </p:cTn>
                              </p:par>
                              <p:par>
                                <p:cTn id="25" presetID="12" presetClass="entr" presetSubtype="4" fill="hold" nodeType="withEffect">
                                  <p:stCondLst>
                                    <p:cond delay="0"/>
                                  </p:stCondLst>
                                  <p:childTnLst>
                                    <p:set>
                                      <p:cBhvr>
                                        <p:cTn id="26" dur="1" fill="hold">
                                          <p:stCondLst>
                                            <p:cond delay="0"/>
                                          </p:stCondLst>
                                        </p:cTn>
                                        <p:tgtEl>
                                          <p:spTgt spid="34841"/>
                                        </p:tgtEl>
                                        <p:attrNameLst>
                                          <p:attrName>style.visibility</p:attrName>
                                        </p:attrNameLst>
                                      </p:cBhvr>
                                      <p:to>
                                        <p:strVal val="visible"/>
                                      </p:to>
                                    </p:set>
                                    <p:animEffect transition="in" filter="slide(fromBottom)">
                                      <p:cBhvr>
                                        <p:cTn id="27" dur="1000"/>
                                        <p:tgtEl>
                                          <p:spTgt spid="34841"/>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4837"/>
                                        </p:tgtEl>
                                        <p:attrNameLst>
                                          <p:attrName>style.visibility</p:attrName>
                                        </p:attrNameLst>
                                      </p:cBhvr>
                                      <p:to>
                                        <p:strVal val="visible"/>
                                      </p:to>
                                    </p:set>
                                    <p:animEffect transition="in" filter="slide(fromBottom)">
                                      <p:cBhvr>
                                        <p:cTn id="30" dur="1000"/>
                                        <p:tgtEl>
                                          <p:spTgt spid="34837"/>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34845"/>
                                        </p:tgtEl>
                                        <p:attrNameLst>
                                          <p:attrName>style.visibility</p:attrName>
                                        </p:attrNameLst>
                                      </p:cBhvr>
                                      <p:to>
                                        <p:strVal val="visible"/>
                                      </p:to>
                                    </p:set>
                                    <p:animEffect transition="in" filter="slide(fromBottom)">
                                      <p:cBhvr>
                                        <p:cTn id="35" dur="1000"/>
                                        <p:tgtEl>
                                          <p:spTgt spid="34845"/>
                                        </p:tgtEl>
                                      </p:cBhvr>
                                    </p:animEffect>
                                  </p:childTnLst>
                                </p:cTn>
                              </p:par>
                              <p:par>
                                <p:cTn id="36" presetID="12" presetClass="entr" presetSubtype="4" fill="hold" nodeType="withEffect">
                                  <p:stCondLst>
                                    <p:cond delay="0"/>
                                  </p:stCondLst>
                                  <p:childTnLst>
                                    <p:set>
                                      <p:cBhvr>
                                        <p:cTn id="37" dur="1" fill="hold">
                                          <p:stCondLst>
                                            <p:cond delay="0"/>
                                          </p:stCondLst>
                                        </p:cTn>
                                        <p:tgtEl>
                                          <p:spTgt spid="34843"/>
                                        </p:tgtEl>
                                        <p:attrNameLst>
                                          <p:attrName>style.visibility</p:attrName>
                                        </p:attrNameLst>
                                      </p:cBhvr>
                                      <p:to>
                                        <p:strVal val="visible"/>
                                      </p:to>
                                    </p:set>
                                    <p:animEffect transition="in" filter="slide(fromBottom)">
                                      <p:cBhvr>
                                        <p:cTn id="38" dur="1000"/>
                                        <p:tgtEl>
                                          <p:spTgt spid="34843"/>
                                        </p:tgtEl>
                                      </p:cBhvr>
                                    </p:animEffect>
                                  </p:childTnLst>
                                </p:cTn>
                              </p:par>
                              <p:par>
                                <p:cTn id="39" presetID="12" presetClass="entr" presetSubtype="4" fill="hold" grpId="0" nodeType="withEffect">
                                  <p:stCondLst>
                                    <p:cond delay="0"/>
                                  </p:stCondLst>
                                  <p:childTnLst>
                                    <p:set>
                                      <p:cBhvr>
                                        <p:cTn id="40" dur="1" fill="hold">
                                          <p:stCondLst>
                                            <p:cond delay="0"/>
                                          </p:stCondLst>
                                        </p:cTn>
                                        <p:tgtEl>
                                          <p:spTgt spid="34838"/>
                                        </p:tgtEl>
                                        <p:attrNameLst>
                                          <p:attrName>style.visibility</p:attrName>
                                        </p:attrNameLst>
                                      </p:cBhvr>
                                      <p:to>
                                        <p:strVal val="visible"/>
                                      </p:to>
                                    </p:set>
                                    <p:animEffect transition="in" filter="slide(fromBottom)">
                                      <p:cBhvr>
                                        <p:cTn id="41" dur="1000"/>
                                        <p:tgtEl>
                                          <p:spTgt spid="34838"/>
                                        </p:tgtEl>
                                      </p:cBhvr>
                                    </p:animEffect>
                                  </p:childTnLst>
                                </p:cTn>
                              </p:par>
                              <p:par>
                                <p:cTn id="42" presetID="12" presetClass="entr" presetSubtype="4" fill="hold" nodeType="withEffect">
                                  <p:stCondLst>
                                    <p:cond delay="0"/>
                                  </p:stCondLst>
                                  <p:childTnLst>
                                    <p:set>
                                      <p:cBhvr>
                                        <p:cTn id="43" dur="1" fill="hold">
                                          <p:stCondLst>
                                            <p:cond delay="0"/>
                                          </p:stCondLst>
                                        </p:cTn>
                                        <p:tgtEl>
                                          <p:spTgt spid="34842"/>
                                        </p:tgtEl>
                                        <p:attrNameLst>
                                          <p:attrName>style.visibility</p:attrName>
                                        </p:attrNameLst>
                                      </p:cBhvr>
                                      <p:to>
                                        <p:strVal val="visible"/>
                                      </p:to>
                                    </p:set>
                                    <p:animEffect transition="in" filter="slide(fromBottom)">
                                      <p:cBhvr>
                                        <p:cTn id="44" dur="1000"/>
                                        <p:tgtEl>
                                          <p:spTgt spid="34842"/>
                                        </p:tgtEl>
                                      </p:cBhvr>
                                    </p:animEffect>
                                  </p:childTnLst>
                                </p:cTn>
                              </p:par>
                              <p:par>
                                <p:cTn id="45" presetID="12" presetClass="entr" presetSubtype="4" fill="hold" grpId="0" nodeType="withEffect">
                                  <p:stCondLst>
                                    <p:cond delay="0"/>
                                  </p:stCondLst>
                                  <p:childTnLst>
                                    <p:set>
                                      <p:cBhvr>
                                        <p:cTn id="46" dur="1" fill="hold">
                                          <p:stCondLst>
                                            <p:cond delay="0"/>
                                          </p:stCondLst>
                                        </p:cTn>
                                        <p:tgtEl>
                                          <p:spTgt spid="34836"/>
                                        </p:tgtEl>
                                        <p:attrNameLst>
                                          <p:attrName>style.visibility</p:attrName>
                                        </p:attrNameLst>
                                      </p:cBhvr>
                                      <p:to>
                                        <p:strVal val="visible"/>
                                      </p:to>
                                    </p:set>
                                    <p:animEffect transition="in" filter="slide(fromBottom)">
                                      <p:cBhvr>
                                        <p:cTn id="47" dur="1000"/>
                                        <p:tgtEl>
                                          <p:spTgt spid="3483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34844"/>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34840"/>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34841"/>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34845"/>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34843"/>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34842"/>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wipe(left)">
                                      <p:cBhvr>
                                        <p:cTn id="66" dur="1000"/>
                                        <p:tgtEl>
                                          <p:spTgt spid="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5"/>
                                        </p:tgtEl>
                                        <p:attrNameLst>
                                          <p:attrName>style.visibility</p:attrName>
                                        </p:attrNameLst>
                                      </p:cBhvr>
                                      <p:to>
                                        <p:strVal val="visible"/>
                                      </p:to>
                                    </p:set>
                                    <p:animEffect transition="in" filter="wipe(left)">
                                      <p:cBhvr>
                                        <p:cTn id="71" dur="1000"/>
                                        <p:tgtEl>
                                          <p:spTgt spid="5"/>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wipe(left)">
                                      <p:cBhvr>
                                        <p:cTn id="76" dur="1000"/>
                                        <p:tgtEl>
                                          <p:spTgt spid="12"/>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wipe(left)">
                                      <p:cBhvr>
                                        <p:cTn id="81" dur="1000"/>
                                        <p:tgtEl>
                                          <p:spTgt spid="11"/>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72"/>
                                        </p:tgtEl>
                                        <p:attrNameLst>
                                          <p:attrName>style.visibility</p:attrName>
                                        </p:attrNameLst>
                                      </p:cBhvr>
                                      <p:to>
                                        <p:strVal val="visible"/>
                                      </p:to>
                                    </p:set>
                                    <p:animEffect transition="in" filter="wipe(left)">
                                      <p:cBhvr>
                                        <p:cTn id="86" dur="1000"/>
                                        <p:tgtEl>
                                          <p:spTgt spid="7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left)">
                                      <p:cBhvr>
                                        <p:cTn id="91" dur="1000"/>
                                        <p:tgtEl>
                                          <p:spTgt spid="32"/>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0"/>
                                        </p:tgtEl>
                                        <p:attrNameLst>
                                          <p:attrName>style.visibility</p:attrName>
                                        </p:attrNameLst>
                                      </p:cBhvr>
                                      <p:to>
                                        <p:strVal val="visible"/>
                                      </p:to>
                                    </p:set>
                                    <p:animEffect transition="in" filter="wipe(left)">
                                      <p:cBhvr>
                                        <p:cTn id="96" dur="1000"/>
                                        <p:tgtEl>
                                          <p:spTgt spid="30"/>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86"/>
                                        </p:tgtEl>
                                        <p:attrNameLst>
                                          <p:attrName>style.visibility</p:attrName>
                                        </p:attrNameLst>
                                      </p:cBhvr>
                                      <p:to>
                                        <p:strVal val="visible"/>
                                      </p:to>
                                    </p:set>
                                    <p:animEffect transition="in" filter="wipe(left)">
                                      <p:cBhvr>
                                        <p:cTn id="101" dur="1000"/>
                                        <p:tgtEl>
                                          <p:spTgt spid="86"/>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wipe(left)">
                                      <p:cBhvr>
                                        <p:cTn id="106" dur="1000"/>
                                        <p:tgtEl>
                                          <p:spTgt spid="34"/>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87"/>
                                        </p:tgtEl>
                                        <p:attrNameLst>
                                          <p:attrName>style.visibility</p:attrName>
                                        </p:attrNameLst>
                                      </p:cBhvr>
                                      <p:to>
                                        <p:strVal val="visible"/>
                                      </p:to>
                                    </p:set>
                                    <p:animEffect transition="in" filter="wipe(left)">
                                      <p:cBhvr>
                                        <p:cTn id="111" dur="1000"/>
                                        <p:tgtEl>
                                          <p:spTgt spid="87"/>
                                        </p:tgtEl>
                                      </p:cBhvr>
                                    </p:animEffect>
                                  </p:childTnLst>
                                </p:cTn>
                              </p:par>
                            </p:childTnLst>
                          </p:cTn>
                        </p:par>
                      </p:childTnLst>
                    </p:cTn>
                  </p:par>
                  <p:par>
                    <p:cTn id="112" fill="hold">
                      <p:stCondLst>
                        <p:cond delay="indefinite"/>
                      </p:stCondLst>
                      <p:childTnLst>
                        <p:par>
                          <p:cTn id="113" fill="hold">
                            <p:stCondLst>
                              <p:cond delay="0"/>
                            </p:stCondLst>
                            <p:childTnLst>
                              <p:par>
                                <p:cTn id="114" presetID="2" presetClass="entr" presetSubtype="2" fill="hold" grpId="0" nodeType="clickEffect">
                                  <p:stCondLst>
                                    <p:cond delay="0"/>
                                  </p:stCondLst>
                                  <p:childTnLst>
                                    <p:set>
                                      <p:cBhvr>
                                        <p:cTn id="115" dur="1" fill="hold">
                                          <p:stCondLst>
                                            <p:cond delay="0"/>
                                          </p:stCondLst>
                                        </p:cTn>
                                        <p:tgtEl>
                                          <p:spTgt spid="34822"/>
                                        </p:tgtEl>
                                        <p:attrNameLst>
                                          <p:attrName>style.visibility</p:attrName>
                                        </p:attrNameLst>
                                      </p:cBhvr>
                                      <p:to>
                                        <p:strVal val="visible"/>
                                      </p:to>
                                    </p:set>
                                    <p:anim calcmode="lin" valueType="num">
                                      <p:cBhvr additive="base">
                                        <p:cTn id="116" dur="1000" fill="hold"/>
                                        <p:tgtEl>
                                          <p:spTgt spid="34822"/>
                                        </p:tgtEl>
                                        <p:attrNameLst>
                                          <p:attrName>ppt_x</p:attrName>
                                        </p:attrNameLst>
                                      </p:cBhvr>
                                      <p:tavLst>
                                        <p:tav tm="0">
                                          <p:val>
                                            <p:strVal val="1+#ppt_w/2"/>
                                          </p:val>
                                        </p:tav>
                                        <p:tav tm="100000">
                                          <p:val>
                                            <p:strVal val="#ppt_x"/>
                                          </p:val>
                                        </p:tav>
                                      </p:tavLst>
                                    </p:anim>
                                    <p:anim calcmode="lin" valueType="num">
                                      <p:cBhvr additive="base">
                                        <p:cTn id="117" dur="1000" fill="hold"/>
                                        <p:tgtEl>
                                          <p:spTgt spid="34822"/>
                                        </p:tgtEl>
                                        <p:attrNameLst>
                                          <p:attrName>ppt_y</p:attrName>
                                        </p:attrNameLst>
                                      </p:cBhvr>
                                      <p:tavLst>
                                        <p:tav tm="0">
                                          <p:val>
                                            <p:strVal val="#ppt_y"/>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childTnLst>
                                    <p:set>
                                      <p:cBhvr>
                                        <p:cTn id="121" dur="1" fill="hold">
                                          <p:stCondLst>
                                            <p:cond delay="0"/>
                                          </p:stCondLst>
                                        </p:cTn>
                                        <p:tgtEl>
                                          <p:spTgt spid="34821"/>
                                        </p:tgtEl>
                                        <p:attrNameLst>
                                          <p:attrName>style.visibility</p:attrName>
                                        </p:attrNameLst>
                                      </p:cBhvr>
                                      <p:to>
                                        <p:strVal val="visible"/>
                                      </p:to>
                                    </p:set>
                                    <p:animEffect transition="in" filter="wipe(left)">
                                      <p:cBhvr>
                                        <p:cTn id="122" dur="1000"/>
                                        <p:tgtEl>
                                          <p:spTgt spid="34821"/>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4" fill="hold" grpId="0" nodeType="clickEffect">
                                  <p:stCondLst>
                                    <p:cond delay="0"/>
                                  </p:stCondLst>
                                  <p:childTnLst>
                                    <p:set>
                                      <p:cBhvr>
                                        <p:cTn id="126" dur="1" fill="hold">
                                          <p:stCondLst>
                                            <p:cond delay="0"/>
                                          </p:stCondLst>
                                        </p:cTn>
                                        <p:tgtEl>
                                          <p:spTgt spid="34851"/>
                                        </p:tgtEl>
                                        <p:attrNameLst>
                                          <p:attrName>style.visibility</p:attrName>
                                        </p:attrNameLst>
                                      </p:cBhvr>
                                      <p:to>
                                        <p:strVal val="visible"/>
                                      </p:to>
                                    </p:set>
                                    <p:animEffect transition="in" filter="slide(fromBottom)">
                                      <p:cBhvr>
                                        <p:cTn id="127" dur="1000"/>
                                        <p:tgtEl>
                                          <p:spTgt spid="34851"/>
                                        </p:tgtEl>
                                      </p:cBhvr>
                                    </p:animEffect>
                                  </p:childTnLst>
                                </p:cTn>
                              </p:par>
                              <p:par>
                                <p:cTn id="128" presetID="12" presetClass="entr" presetSubtype="4" fill="hold" nodeType="withEffect">
                                  <p:stCondLst>
                                    <p:cond delay="0"/>
                                  </p:stCondLst>
                                  <p:childTnLst>
                                    <p:set>
                                      <p:cBhvr>
                                        <p:cTn id="129" dur="1" fill="hold">
                                          <p:stCondLst>
                                            <p:cond delay="0"/>
                                          </p:stCondLst>
                                        </p:cTn>
                                        <p:tgtEl>
                                          <p:spTgt spid="34857"/>
                                        </p:tgtEl>
                                        <p:attrNameLst>
                                          <p:attrName>style.visibility</p:attrName>
                                        </p:attrNameLst>
                                      </p:cBhvr>
                                      <p:to>
                                        <p:strVal val="visible"/>
                                      </p:to>
                                    </p:set>
                                    <p:animEffect transition="in" filter="slide(fromBottom)">
                                      <p:cBhvr>
                                        <p:cTn id="130" dur="1000"/>
                                        <p:tgtEl>
                                          <p:spTgt spid="34857"/>
                                        </p:tgtEl>
                                      </p:cBhvr>
                                    </p:animEffect>
                                  </p:childTnLst>
                                </p:cTn>
                              </p:par>
                              <p:par>
                                <p:cTn id="131" presetID="12" presetClass="entr" presetSubtype="4" fill="hold" grpId="0" nodeType="withEffect">
                                  <p:stCondLst>
                                    <p:cond delay="0"/>
                                  </p:stCondLst>
                                  <p:childTnLst>
                                    <p:set>
                                      <p:cBhvr>
                                        <p:cTn id="132" dur="1" fill="hold">
                                          <p:stCondLst>
                                            <p:cond delay="0"/>
                                          </p:stCondLst>
                                        </p:cTn>
                                        <p:tgtEl>
                                          <p:spTgt spid="34855"/>
                                        </p:tgtEl>
                                        <p:attrNameLst>
                                          <p:attrName>style.visibility</p:attrName>
                                        </p:attrNameLst>
                                      </p:cBhvr>
                                      <p:to>
                                        <p:strVal val="visible"/>
                                      </p:to>
                                    </p:set>
                                    <p:animEffect transition="in" filter="slide(fromBottom)">
                                      <p:cBhvr>
                                        <p:cTn id="133" dur="1000"/>
                                        <p:tgtEl>
                                          <p:spTgt spid="34855"/>
                                        </p:tgtEl>
                                      </p:cBhvr>
                                    </p:animEffect>
                                  </p:childTnLst>
                                </p:cTn>
                              </p:par>
                              <p:par>
                                <p:cTn id="134" presetID="12" presetClass="entr" presetSubtype="4" fill="hold" nodeType="withEffect">
                                  <p:stCondLst>
                                    <p:cond delay="0"/>
                                  </p:stCondLst>
                                  <p:childTnLst>
                                    <p:set>
                                      <p:cBhvr>
                                        <p:cTn id="135" dur="1" fill="hold">
                                          <p:stCondLst>
                                            <p:cond delay="0"/>
                                          </p:stCondLst>
                                        </p:cTn>
                                        <p:tgtEl>
                                          <p:spTgt spid="34858"/>
                                        </p:tgtEl>
                                        <p:attrNameLst>
                                          <p:attrName>style.visibility</p:attrName>
                                        </p:attrNameLst>
                                      </p:cBhvr>
                                      <p:to>
                                        <p:strVal val="visible"/>
                                      </p:to>
                                    </p:set>
                                    <p:animEffect transition="in" filter="slide(fromBottom)">
                                      <p:cBhvr>
                                        <p:cTn id="136" dur="1000"/>
                                        <p:tgtEl>
                                          <p:spTgt spid="34858"/>
                                        </p:tgtEl>
                                      </p:cBhvr>
                                    </p:animEffect>
                                  </p:childTnLst>
                                </p:cTn>
                              </p:par>
                              <p:par>
                                <p:cTn id="137" presetID="12" presetClass="entr" presetSubtype="4" fill="hold" grpId="0" nodeType="withEffect">
                                  <p:stCondLst>
                                    <p:cond delay="0"/>
                                  </p:stCondLst>
                                  <p:childTnLst>
                                    <p:set>
                                      <p:cBhvr>
                                        <p:cTn id="138" dur="1" fill="hold">
                                          <p:stCondLst>
                                            <p:cond delay="0"/>
                                          </p:stCondLst>
                                        </p:cTn>
                                        <p:tgtEl>
                                          <p:spTgt spid="34854"/>
                                        </p:tgtEl>
                                        <p:attrNameLst>
                                          <p:attrName>style.visibility</p:attrName>
                                        </p:attrNameLst>
                                      </p:cBhvr>
                                      <p:to>
                                        <p:strVal val="visible"/>
                                      </p:to>
                                    </p:set>
                                    <p:animEffect transition="in" filter="slide(fromBottom)">
                                      <p:cBhvr>
                                        <p:cTn id="139" dur="1000"/>
                                        <p:tgtEl>
                                          <p:spTgt spid="34854"/>
                                        </p:tgtEl>
                                      </p:cBhvr>
                                    </p:animEffect>
                                  </p:childTnLst>
                                </p:cTn>
                              </p:par>
                            </p:childTnLst>
                          </p:cTn>
                        </p:par>
                      </p:childTnLst>
                    </p:cTn>
                  </p:par>
                  <p:par>
                    <p:cTn id="140" fill="hold">
                      <p:stCondLst>
                        <p:cond delay="indefinite"/>
                      </p:stCondLst>
                      <p:childTnLst>
                        <p:par>
                          <p:cTn id="141" fill="hold">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34852"/>
                                        </p:tgtEl>
                                        <p:attrNameLst>
                                          <p:attrName>style.visibility</p:attrName>
                                        </p:attrNameLst>
                                      </p:cBhvr>
                                      <p:to>
                                        <p:strVal val="visible"/>
                                      </p:to>
                                    </p:set>
                                    <p:animEffect transition="in" filter="slide(fromBottom)">
                                      <p:cBhvr>
                                        <p:cTn id="144" dur="1000"/>
                                        <p:tgtEl>
                                          <p:spTgt spid="34852"/>
                                        </p:tgtEl>
                                      </p:cBhvr>
                                    </p:animEffect>
                                  </p:childTnLst>
                                </p:cTn>
                              </p:par>
                              <p:par>
                                <p:cTn id="145" presetID="12" presetClass="entr" presetSubtype="4" fill="hold" nodeType="withEffect">
                                  <p:stCondLst>
                                    <p:cond delay="0"/>
                                  </p:stCondLst>
                                  <p:childTnLst>
                                    <p:set>
                                      <p:cBhvr>
                                        <p:cTn id="146" dur="1" fill="hold">
                                          <p:stCondLst>
                                            <p:cond delay="0"/>
                                          </p:stCondLst>
                                        </p:cTn>
                                        <p:tgtEl>
                                          <p:spTgt spid="34859"/>
                                        </p:tgtEl>
                                        <p:attrNameLst>
                                          <p:attrName>style.visibility</p:attrName>
                                        </p:attrNameLst>
                                      </p:cBhvr>
                                      <p:to>
                                        <p:strVal val="visible"/>
                                      </p:to>
                                    </p:set>
                                    <p:animEffect transition="in" filter="slide(fromBottom)">
                                      <p:cBhvr>
                                        <p:cTn id="147" dur="1000"/>
                                        <p:tgtEl>
                                          <p:spTgt spid="34859"/>
                                        </p:tgtEl>
                                      </p:cBhvr>
                                    </p:animEffect>
                                  </p:childTnLst>
                                </p:cTn>
                              </p:par>
                              <p:par>
                                <p:cTn id="148" presetID="12" presetClass="entr" presetSubtype="4" fill="hold" grpId="0" nodeType="withEffect">
                                  <p:stCondLst>
                                    <p:cond delay="0"/>
                                  </p:stCondLst>
                                  <p:childTnLst>
                                    <p:set>
                                      <p:cBhvr>
                                        <p:cTn id="149" dur="1" fill="hold">
                                          <p:stCondLst>
                                            <p:cond delay="0"/>
                                          </p:stCondLst>
                                        </p:cTn>
                                        <p:tgtEl>
                                          <p:spTgt spid="34856"/>
                                        </p:tgtEl>
                                        <p:attrNameLst>
                                          <p:attrName>style.visibility</p:attrName>
                                        </p:attrNameLst>
                                      </p:cBhvr>
                                      <p:to>
                                        <p:strVal val="visible"/>
                                      </p:to>
                                    </p:set>
                                    <p:animEffect transition="in" filter="slide(fromBottom)">
                                      <p:cBhvr>
                                        <p:cTn id="150" dur="1000"/>
                                        <p:tgtEl>
                                          <p:spTgt spid="34856"/>
                                        </p:tgtEl>
                                      </p:cBhvr>
                                    </p:animEffect>
                                  </p:childTnLst>
                                </p:cTn>
                              </p:par>
                              <p:par>
                                <p:cTn id="151" presetID="12" presetClass="entr" presetSubtype="4" fill="hold" nodeType="withEffect">
                                  <p:stCondLst>
                                    <p:cond delay="0"/>
                                  </p:stCondLst>
                                  <p:childTnLst>
                                    <p:set>
                                      <p:cBhvr>
                                        <p:cTn id="152" dur="1" fill="hold">
                                          <p:stCondLst>
                                            <p:cond delay="0"/>
                                          </p:stCondLst>
                                        </p:cTn>
                                        <p:tgtEl>
                                          <p:spTgt spid="34860"/>
                                        </p:tgtEl>
                                        <p:attrNameLst>
                                          <p:attrName>style.visibility</p:attrName>
                                        </p:attrNameLst>
                                      </p:cBhvr>
                                      <p:to>
                                        <p:strVal val="visible"/>
                                      </p:to>
                                    </p:set>
                                    <p:animEffect transition="in" filter="slide(fromBottom)">
                                      <p:cBhvr>
                                        <p:cTn id="153" dur="1000"/>
                                        <p:tgtEl>
                                          <p:spTgt spid="34860"/>
                                        </p:tgtEl>
                                      </p:cBhvr>
                                    </p:animEffect>
                                  </p:childTnLst>
                                </p:cTn>
                              </p:par>
                              <p:par>
                                <p:cTn id="154" presetID="12" presetClass="entr" presetSubtype="4" fill="hold" grpId="0" nodeType="withEffect">
                                  <p:stCondLst>
                                    <p:cond delay="0"/>
                                  </p:stCondLst>
                                  <p:childTnLst>
                                    <p:set>
                                      <p:cBhvr>
                                        <p:cTn id="155" dur="1" fill="hold">
                                          <p:stCondLst>
                                            <p:cond delay="0"/>
                                          </p:stCondLst>
                                        </p:cTn>
                                        <p:tgtEl>
                                          <p:spTgt spid="34853"/>
                                        </p:tgtEl>
                                        <p:attrNameLst>
                                          <p:attrName>style.visibility</p:attrName>
                                        </p:attrNameLst>
                                      </p:cBhvr>
                                      <p:to>
                                        <p:strVal val="visible"/>
                                      </p:to>
                                    </p:set>
                                    <p:animEffect transition="in" filter="slide(fromBottom)">
                                      <p:cBhvr>
                                        <p:cTn id="156" dur="1000"/>
                                        <p:tgtEl>
                                          <p:spTgt spid="34853"/>
                                        </p:tgtEl>
                                      </p:cBhvr>
                                    </p:animEffec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1" nodeType="clickEffect">
                                  <p:stCondLst>
                                    <p:cond delay="0"/>
                                  </p:stCondLst>
                                  <p:childTnLst>
                                    <p:set>
                                      <p:cBhvr>
                                        <p:cTn id="160" dur="1" fill="hold">
                                          <p:stCondLst>
                                            <p:cond delay="0"/>
                                          </p:stCondLst>
                                        </p:cTn>
                                        <p:tgtEl>
                                          <p:spTgt spid="34851"/>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34857"/>
                                        </p:tgtEl>
                                        <p:attrNameLst>
                                          <p:attrName>style.visibility</p:attrName>
                                        </p:attrNameLst>
                                      </p:cBhvr>
                                      <p:to>
                                        <p:strVal val="hidden"/>
                                      </p:to>
                                    </p:set>
                                  </p:childTnLst>
                                </p:cTn>
                              </p:par>
                              <p:par>
                                <p:cTn id="163" presetID="1" presetClass="exit" presetSubtype="0" fill="hold" nodeType="withEffect">
                                  <p:stCondLst>
                                    <p:cond delay="0"/>
                                  </p:stCondLst>
                                  <p:childTnLst>
                                    <p:set>
                                      <p:cBhvr>
                                        <p:cTn id="164" dur="1" fill="hold">
                                          <p:stCondLst>
                                            <p:cond delay="0"/>
                                          </p:stCondLst>
                                        </p:cTn>
                                        <p:tgtEl>
                                          <p:spTgt spid="34858"/>
                                        </p:tgtEl>
                                        <p:attrNameLst>
                                          <p:attrName>style.visibility</p:attrName>
                                        </p:attrNameLst>
                                      </p:cBhvr>
                                      <p:to>
                                        <p:strVal val="hidden"/>
                                      </p:to>
                                    </p:set>
                                  </p:childTnLst>
                                </p:cTn>
                              </p:par>
                              <p:par>
                                <p:cTn id="165" presetID="1" presetClass="exit" presetSubtype="0" fill="hold" grpId="1" nodeType="withEffect">
                                  <p:stCondLst>
                                    <p:cond delay="0"/>
                                  </p:stCondLst>
                                  <p:childTnLst>
                                    <p:set>
                                      <p:cBhvr>
                                        <p:cTn id="166" dur="1" fill="hold">
                                          <p:stCondLst>
                                            <p:cond delay="0"/>
                                          </p:stCondLst>
                                        </p:cTn>
                                        <p:tgtEl>
                                          <p:spTgt spid="34852"/>
                                        </p:tgtEl>
                                        <p:attrNameLst>
                                          <p:attrName>style.visibility</p:attrName>
                                        </p:attrNameLst>
                                      </p:cBhvr>
                                      <p:to>
                                        <p:strVal val="hidden"/>
                                      </p:to>
                                    </p:set>
                                  </p:childTnLst>
                                </p:cTn>
                              </p:par>
                              <p:par>
                                <p:cTn id="167" presetID="1" presetClass="exit" presetSubtype="0" fill="hold" nodeType="withEffect">
                                  <p:stCondLst>
                                    <p:cond delay="0"/>
                                  </p:stCondLst>
                                  <p:childTnLst>
                                    <p:set>
                                      <p:cBhvr>
                                        <p:cTn id="168" dur="1" fill="hold">
                                          <p:stCondLst>
                                            <p:cond delay="0"/>
                                          </p:stCondLst>
                                        </p:cTn>
                                        <p:tgtEl>
                                          <p:spTgt spid="34859"/>
                                        </p:tgtEl>
                                        <p:attrNameLst>
                                          <p:attrName>style.visibility</p:attrName>
                                        </p:attrNameLst>
                                      </p:cBhvr>
                                      <p:to>
                                        <p:strVal val="hidden"/>
                                      </p:to>
                                    </p:set>
                                  </p:childTnLst>
                                </p:cTn>
                              </p:par>
                              <p:par>
                                <p:cTn id="169" presetID="1" presetClass="exit" presetSubtype="0" fill="hold" nodeType="withEffect">
                                  <p:stCondLst>
                                    <p:cond delay="0"/>
                                  </p:stCondLst>
                                  <p:childTnLst>
                                    <p:set>
                                      <p:cBhvr>
                                        <p:cTn id="170" dur="1" fill="hold">
                                          <p:stCondLst>
                                            <p:cond delay="0"/>
                                          </p:stCondLst>
                                        </p:cTn>
                                        <p:tgtEl>
                                          <p:spTgt spid="34860"/>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childTnLst>
                                    <p:set>
                                      <p:cBhvr>
                                        <p:cTn id="174" dur="1" fill="hold">
                                          <p:stCondLst>
                                            <p:cond delay="0"/>
                                          </p:stCondLst>
                                        </p:cTn>
                                        <p:tgtEl>
                                          <p:spTgt spid="38"/>
                                        </p:tgtEl>
                                        <p:attrNameLst>
                                          <p:attrName>style.visibility</p:attrName>
                                        </p:attrNameLst>
                                      </p:cBhvr>
                                      <p:to>
                                        <p:strVal val="visible"/>
                                      </p:to>
                                    </p:set>
                                    <p:animEffect transition="in" filter="wipe(left)">
                                      <p:cBhvr>
                                        <p:cTn id="175" dur="1000"/>
                                        <p:tgtEl>
                                          <p:spTgt spid="38"/>
                                        </p:tgtEl>
                                      </p:cBhvr>
                                    </p:animEffect>
                                  </p:childTnLst>
                                </p:cTn>
                              </p:par>
                            </p:childTnLst>
                          </p:cTn>
                        </p:par>
                      </p:childTnLst>
                    </p:cTn>
                  </p:par>
                  <p:par>
                    <p:cTn id="176" fill="hold">
                      <p:stCondLst>
                        <p:cond delay="indefinite"/>
                      </p:stCondLst>
                      <p:childTnLst>
                        <p:par>
                          <p:cTn id="177" fill="hold">
                            <p:stCondLst>
                              <p:cond delay="0"/>
                            </p:stCondLst>
                            <p:childTnLst>
                              <p:par>
                                <p:cTn id="178" presetID="22" presetClass="entr" presetSubtype="8" fill="hold" nodeType="clickEffect">
                                  <p:stCondLst>
                                    <p:cond delay="0"/>
                                  </p:stCondLst>
                                  <p:childTnLst>
                                    <p:set>
                                      <p:cBhvr>
                                        <p:cTn id="179" dur="1" fill="hold">
                                          <p:stCondLst>
                                            <p:cond delay="0"/>
                                          </p:stCondLst>
                                        </p:cTn>
                                        <p:tgtEl>
                                          <p:spTgt spid="41"/>
                                        </p:tgtEl>
                                        <p:attrNameLst>
                                          <p:attrName>style.visibility</p:attrName>
                                        </p:attrNameLst>
                                      </p:cBhvr>
                                      <p:to>
                                        <p:strVal val="visible"/>
                                      </p:to>
                                    </p:set>
                                    <p:animEffect transition="in" filter="wipe(left)">
                                      <p:cBhvr>
                                        <p:cTn id="180" dur="1000"/>
                                        <p:tgtEl>
                                          <p:spTgt spid="41"/>
                                        </p:tgtEl>
                                      </p:cBhvr>
                                    </p:animEffect>
                                  </p:childTnLst>
                                </p:cTn>
                              </p:par>
                            </p:childTnLst>
                          </p:cTn>
                        </p:par>
                      </p:childTnLst>
                    </p:cTn>
                  </p:par>
                  <p:par>
                    <p:cTn id="181" fill="hold">
                      <p:stCondLst>
                        <p:cond delay="indefinite"/>
                      </p:stCondLst>
                      <p:childTnLst>
                        <p:par>
                          <p:cTn id="182" fill="hold">
                            <p:stCondLst>
                              <p:cond delay="0"/>
                            </p:stCondLst>
                            <p:childTnLst>
                              <p:par>
                                <p:cTn id="183" presetID="22" presetClass="entr" presetSubtype="8"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wipe(left)">
                                      <p:cBhvr>
                                        <p:cTn id="185" dur="10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22" presetClass="entr" presetSubtype="8" fill="hold" nodeType="clickEffect">
                                  <p:stCondLst>
                                    <p:cond delay="0"/>
                                  </p:stCondLst>
                                  <p:childTnLst>
                                    <p:set>
                                      <p:cBhvr>
                                        <p:cTn id="189" dur="1" fill="hold">
                                          <p:stCondLst>
                                            <p:cond delay="0"/>
                                          </p:stCondLst>
                                        </p:cTn>
                                        <p:tgtEl>
                                          <p:spTgt spid="43"/>
                                        </p:tgtEl>
                                        <p:attrNameLst>
                                          <p:attrName>style.visibility</p:attrName>
                                        </p:attrNameLst>
                                      </p:cBhvr>
                                      <p:to>
                                        <p:strVal val="visible"/>
                                      </p:to>
                                    </p:set>
                                    <p:animEffect transition="in" filter="wipe(left)">
                                      <p:cBhvr>
                                        <p:cTn id="190" dur="1000"/>
                                        <p:tgtEl>
                                          <p:spTgt spid="43"/>
                                        </p:tgtEl>
                                      </p:cBhvr>
                                    </p:animEffect>
                                  </p:childTnLst>
                                </p:cTn>
                              </p:par>
                            </p:childTnLst>
                          </p:cTn>
                        </p:par>
                      </p:childTnLst>
                    </p:cTn>
                  </p:par>
                  <p:par>
                    <p:cTn id="191" fill="hold">
                      <p:stCondLst>
                        <p:cond delay="indefinite"/>
                      </p:stCondLst>
                      <p:childTnLst>
                        <p:par>
                          <p:cTn id="192" fill="hold">
                            <p:stCondLst>
                              <p:cond delay="0"/>
                            </p:stCondLst>
                            <p:childTnLst>
                              <p:par>
                                <p:cTn id="193" presetID="22" presetClass="entr" presetSubtype="8" fill="hold" grpId="0" nodeType="clickEffect">
                                  <p:stCondLst>
                                    <p:cond delay="0"/>
                                  </p:stCondLst>
                                  <p:childTnLst>
                                    <p:set>
                                      <p:cBhvr>
                                        <p:cTn id="194" dur="1" fill="hold">
                                          <p:stCondLst>
                                            <p:cond delay="0"/>
                                          </p:stCondLst>
                                        </p:cTn>
                                        <p:tgtEl>
                                          <p:spTgt spid="96"/>
                                        </p:tgtEl>
                                        <p:attrNameLst>
                                          <p:attrName>style.visibility</p:attrName>
                                        </p:attrNameLst>
                                      </p:cBhvr>
                                      <p:to>
                                        <p:strVal val="visible"/>
                                      </p:to>
                                    </p:set>
                                    <p:animEffect transition="in" filter="wipe(left)">
                                      <p:cBhvr>
                                        <p:cTn id="195" dur="1000"/>
                                        <p:tgtEl>
                                          <p:spTgt spid="96"/>
                                        </p:tgtEl>
                                      </p:cBhvr>
                                    </p:animEffect>
                                  </p:childTnLst>
                                </p:cTn>
                              </p:par>
                            </p:childTnLst>
                          </p:cTn>
                        </p:par>
                      </p:childTnLst>
                    </p:cTn>
                  </p:par>
                  <p:par>
                    <p:cTn id="196" fill="hold">
                      <p:stCondLst>
                        <p:cond delay="indefinite"/>
                      </p:stCondLst>
                      <p:childTnLst>
                        <p:par>
                          <p:cTn id="197" fill="hold">
                            <p:stCondLst>
                              <p:cond delay="0"/>
                            </p:stCondLst>
                            <p:childTnLst>
                              <p:par>
                                <p:cTn id="198" presetID="22" presetClass="entr" presetSubtype="8" fill="hold" nodeType="clickEffect">
                                  <p:stCondLst>
                                    <p:cond delay="0"/>
                                  </p:stCondLst>
                                  <p:childTnLst>
                                    <p:set>
                                      <p:cBhvr>
                                        <p:cTn id="199" dur="1" fill="hold">
                                          <p:stCondLst>
                                            <p:cond delay="0"/>
                                          </p:stCondLst>
                                        </p:cTn>
                                        <p:tgtEl>
                                          <p:spTgt spid="60"/>
                                        </p:tgtEl>
                                        <p:attrNameLst>
                                          <p:attrName>style.visibility</p:attrName>
                                        </p:attrNameLst>
                                      </p:cBhvr>
                                      <p:to>
                                        <p:strVal val="visible"/>
                                      </p:to>
                                    </p:set>
                                    <p:animEffect transition="in" filter="wipe(left)">
                                      <p:cBhvr>
                                        <p:cTn id="200" dur="1000"/>
                                        <p:tgtEl>
                                          <p:spTgt spid="60"/>
                                        </p:tgtEl>
                                      </p:cBhvr>
                                    </p:animEffect>
                                  </p:childTnLst>
                                </p:cTn>
                              </p:par>
                            </p:childTnLst>
                          </p:cTn>
                        </p:par>
                      </p:childTnLst>
                    </p:cTn>
                  </p:par>
                  <p:par>
                    <p:cTn id="201" fill="hold">
                      <p:stCondLst>
                        <p:cond delay="indefinite"/>
                      </p:stCondLst>
                      <p:childTnLst>
                        <p:par>
                          <p:cTn id="202" fill="hold">
                            <p:stCondLst>
                              <p:cond delay="0"/>
                            </p:stCondLst>
                            <p:childTnLst>
                              <p:par>
                                <p:cTn id="203" presetID="22" presetClass="entr" presetSubtype="8" fill="hold" nodeType="clickEffect">
                                  <p:stCondLst>
                                    <p:cond delay="0"/>
                                  </p:stCondLst>
                                  <p:childTnLst>
                                    <p:set>
                                      <p:cBhvr>
                                        <p:cTn id="204" dur="1" fill="hold">
                                          <p:stCondLst>
                                            <p:cond delay="0"/>
                                          </p:stCondLst>
                                        </p:cTn>
                                        <p:tgtEl>
                                          <p:spTgt spid="62"/>
                                        </p:tgtEl>
                                        <p:attrNameLst>
                                          <p:attrName>style.visibility</p:attrName>
                                        </p:attrNameLst>
                                      </p:cBhvr>
                                      <p:to>
                                        <p:strVal val="visible"/>
                                      </p:to>
                                    </p:set>
                                    <p:animEffect transition="in" filter="wipe(left)">
                                      <p:cBhvr>
                                        <p:cTn id="205" dur="1000"/>
                                        <p:tgtEl>
                                          <p:spTgt spid="62"/>
                                        </p:tgtEl>
                                      </p:cBhvr>
                                    </p:animEffect>
                                  </p:childTnLst>
                                </p:cTn>
                              </p:par>
                            </p:childTnLst>
                          </p:cTn>
                        </p:par>
                      </p:childTnLst>
                    </p:cTn>
                  </p:par>
                  <p:par>
                    <p:cTn id="206" fill="hold">
                      <p:stCondLst>
                        <p:cond delay="indefinite"/>
                      </p:stCondLst>
                      <p:childTnLst>
                        <p:par>
                          <p:cTn id="207" fill="hold">
                            <p:stCondLst>
                              <p:cond delay="0"/>
                            </p:stCondLst>
                            <p:childTnLst>
                              <p:par>
                                <p:cTn id="208" presetID="22" presetClass="entr" presetSubtype="8" fill="hold" grpId="0" nodeType="clickEffect">
                                  <p:stCondLst>
                                    <p:cond delay="0"/>
                                  </p:stCondLst>
                                  <p:childTnLst>
                                    <p:set>
                                      <p:cBhvr>
                                        <p:cTn id="209" dur="1" fill="hold">
                                          <p:stCondLst>
                                            <p:cond delay="0"/>
                                          </p:stCondLst>
                                        </p:cTn>
                                        <p:tgtEl>
                                          <p:spTgt spid="97"/>
                                        </p:tgtEl>
                                        <p:attrNameLst>
                                          <p:attrName>style.visibility</p:attrName>
                                        </p:attrNameLst>
                                      </p:cBhvr>
                                      <p:to>
                                        <p:strVal val="visible"/>
                                      </p:to>
                                    </p:set>
                                    <p:animEffect transition="in" filter="wipe(left)">
                                      <p:cBhvr>
                                        <p:cTn id="210" dur="1000"/>
                                        <p:tgtEl>
                                          <p:spTgt spid="97"/>
                                        </p:tgtEl>
                                      </p:cBhvr>
                                    </p:animEffect>
                                  </p:childTnLst>
                                </p:cTn>
                              </p:par>
                            </p:childTnLst>
                          </p:cTn>
                        </p:par>
                      </p:childTnLst>
                    </p:cTn>
                  </p:par>
                  <p:par>
                    <p:cTn id="211" fill="hold">
                      <p:stCondLst>
                        <p:cond delay="indefinite"/>
                      </p:stCondLst>
                      <p:childTnLst>
                        <p:par>
                          <p:cTn id="212" fill="hold">
                            <p:stCondLst>
                              <p:cond delay="0"/>
                            </p:stCondLst>
                            <p:childTnLst>
                              <p:par>
                                <p:cTn id="213" presetID="22" presetClass="entr" presetSubtype="8" fill="hold" nodeType="clickEffect">
                                  <p:stCondLst>
                                    <p:cond delay="0"/>
                                  </p:stCondLst>
                                  <p:childTnLst>
                                    <p:set>
                                      <p:cBhvr>
                                        <p:cTn id="214" dur="1" fill="hold">
                                          <p:stCondLst>
                                            <p:cond delay="0"/>
                                          </p:stCondLst>
                                        </p:cTn>
                                        <p:tgtEl>
                                          <p:spTgt spid="65"/>
                                        </p:tgtEl>
                                        <p:attrNameLst>
                                          <p:attrName>style.visibility</p:attrName>
                                        </p:attrNameLst>
                                      </p:cBhvr>
                                      <p:to>
                                        <p:strVal val="visible"/>
                                      </p:to>
                                    </p:set>
                                    <p:animEffect transition="in" filter="wipe(left)">
                                      <p:cBhvr>
                                        <p:cTn id="215" dur="1000"/>
                                        <p:tgtEl>
                                          <p:spTgt spid="65"/>
                                        </p:tgtEl>
                                      </p:cBhvr>
                                    </p:animEffect>
                                  </p:childTnLst>
                                </p:cTn>
                              </p:par>
                            </p:childTnLst>
                          </p:cTn>
                        </p:par>
                      </p:childTnLst>
                    </p:cTn>
                  </p:par>
                  <p:par>
                    <p:cTn id="216" fill="hold">
                      <p:stCondLst>
                        <p:cond delay="indefinite"/>
                      </p:stCondLst>
                      <p:childTnLst>
                        <p:par>
                          <p:cTn id="217" fill="hold">
                            <p:stCondLst>
                              <p:cond delay="0"/>
                            </p:stCondLst>
                            <p:childTnLst>
                              <p:par>
                                <p:cTn id="218" presetID="22" presetClass="entr" presetSubtype="8" fill="hold" grpId="0" nodeType="clickEffect">
                                  <p:stCondLst>
                                    <p:cond delay="0"/>
                                  </p:stCondLst>
                                  <p:childTnLst>
                                    <p:set>
                                      <p:cBhvr>
                                        <p:cTn id="219" dur="1" fill="hold">
                                          <p:stCondLst>
                                            <p:cond delay="0"/>
                                          </p:stCondLst>
                                        </p:cTn>
                                        <p:tgtEl>
                                          <p:spTgt spid="98"/>
                                        </p:tgtEl>
                                        <p:attrNameLst>
                                          <p:attrName>style.visibility</p:attrName>
                                        </p:attrNameLst>
                                      </p:cBhvr>
                                      <p:to>
                                        <p:strVal val="visible"/>
                                      </p:to>
                                    </p:set>
                                    <p:animEffect transition="in" filter="wipe(left)">
                                      <p:cBhvr>
                                        <p:cTn id="220" dur="1000"/>
                                        <p:tgtEl>
                                          <p:spTgt spid="98"/>
                                        </p:tgtEl>
                                      </p:cBhvr>
                                    </p:animEffect>
                                  </p:childTnLst>
                                </p:cTn>
                              </p:par>
                            </p:childTnLst>
                          </p:cTn>
                        </p:par>
                      </p:childTnLst>
                    </p:cTn>
                  </p:par>
                  <p:par>
                    <p:cTn id="221" fill="hold">
                      <p:stCondLst>
                        <p:cond delay="indefinite"/>
                      </p:stCondLst>
                      <p:childTnLst>
                        <p:par>
                          <p:cTn id="222" fill="hold">
                            <p:stCondLst>
                              <p:cond delay="0"/>
                            </p:stCondLst>
                            <p:childTnLst>
                              <p:par>
                                <p:cTn id="223" presetID="2" presetClass="entr" presetSubtype="8" fill="hold" grpId="0" nodeType="clickEffect">
                                  <p:stCondLst>
                                    <p:cond delay="0"/>
                                  </p:stCondLst>
                                  <p:childTnLst>
                                    <p:set>
                                      <p:cBhvr>
                                        <p:cTn id="224" dur="1" fill="hold">
                                          <p:stCondLst>
                                            <p:cond delay="0"/>
                                          </p:stCondLst>
                                        </p:cTn>
                                        <p:tgtEl>
                                          <p:spTgt spid="34825"/>
                                        </p:tgtEl>
                                        <p:attrNameLst>
                                          <p:attrName>style.visibility</p:attrName>
                                        </p:attrNameLst>
                                      </p:cBhvr>
                                      <p:to>
                                        <p:strVal val="visible"/>
                                      </p:to>
                                    </p:set>
                                    <p:anim calcmode="lin" valueType="num">
                                      <p:cBhvr additive="base">
                                        <p:cTn id="225" dur="1000" fill="hold"/>
                                        <p:tgtEl>
                                          <p:spTgt spid="34825"/>
                                        </p:tgtEl>
                                        <p:attrNameLst>
                                          <p:attrName>ppt_x</p:attrName>
                                        </p:attrNameLst>
                                      </p:cBhvr>
                                      <p:tavLst>
                                        <p:tav tm="0">
                                          <p:val>
                                            <p:strVal val="0-#ppt_w/2"/>
                                          </p:val>
                                        </p:tav>
                                        <p:tav tm="100000">
                                          <p:val>
                                            <p:strVal val="#ppt_x"/>
                                          </p:val>
                                        </p:tav>
                                      </p:tavLst>
                                    </p:anim>
                                    <p:anim calcmode="lin" valueType="num">
                                      <p:cBhvr additive="base">
                                        <p:cTn id="226" dur="1000" fill="hold"/>
                                        <p:tgtEl>
                                          <p:spTgt spid="34825"/>
                                        </p:tgtEl>
                                        <p:attrNameLst>
                                          <p:attrName>ppt_y</p:attrName>
                                        </p:attrNameLst>
                                      </p:cBhvr>
                                      <p:tavLst>
                                        <p:tav tm="0">
                                          <p:val>
                                            <p:strVal val="#ppt_y"/>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22" presetClass="entr" presetSubtype="8" fill="hold" nodeType="clickEffect">
                                  <p:stCondLst>
                                    <p:cond delay="0"/>
                                  </p:stCondLst>
                                  <p:childTnLst>
                                    <p:set>
                                      <p:cBhvr>
                                        <p:cTn id="230" dur="1" fill="hold">
                                          <p:stCondLst>
                                            <p:cond delay="0"/>
                                          </p:stCondLst>
                                        </p:cTn>
                                        <p:tgtEl>
                                          <p:spTgt spid="34823"/>
                                        </p:tgtEl>
                                        <p:attrNameLst>
                                          <p:attrName>style.visibility</p:attrName>
                                        </p:attrNameLst>
                                      </p:cBhvr>
                                      <p:to>
                                        <p:strVal val="visible"/>
                                      </p:to>
                                    </p:set>
                                    <p:animEffect transition="in" filter="wipe(left)">
                                      <p:cBhvr>
                                        <p:cTn id="231" dur="1000"/>
                                        <p:tgtEl>
                                          <p:spTgt spid="34823"/>
                                        </p:tgtEl>
                                      </p:cBhvr>
                                    </p:animEffect>
                                  </p:childTnLst>
                                </p:cTn>
                              </p:par>
                            </p:childTnLst>
                          </p:cTn>
                        </p:par>
                      </p:childTnLst>
                    </p:cTn>
                  </p:par>
                  <p:par>
                    <p:cTn id="232" fill="hold">
                      <p:stCondLst>
                        <p:cond delay="indefinite"/>
                      </p:stCondLst>
                      <p:childTnLst>
                        <p:par>
                          <p:cTn id="233" fill="hold">
                            <p:stCondLst>
                              <p:cond delay="0"/>
                            </p:stCondLst>
                            <p:childTnLst>
                              <p:par>
                                <p:cTn id="234" presetID="12" presetClass="entr" presetSubtype="4" fill="hold" grpId="0" nodeType="clickEffect">
                                  <p:stCondLst>
                                    <p:cond delay="0"/>
                                  </p:stCondLst>
                                  <p:childTnLst>
                                    <p:set>
                                      <p:cBhvr>
                                        <p:cTn id="235" dur="1" fill="hold">
                                          <p:stCondLst>
                                            <p:cond delay="0"/>
                                          </p:stCondLst>
                                        </p:cTn>
                                        <p:tgtEl>
                                          <p:spTgt spid="34867"/>
                                        </p:tgtEl>
                                        <p:attrNameLst>
                                          <p:attrName>style.visibility</p:attrName>
                                        </p:attrNameLst>
                                      </p:cBhvr>
                                      <p:to>
                                        <p:strVal val="visible"/>
                                      </p:to>
                                    </p:set>
                                    <p:animEffect transition="in" filter="slide(fromBottom)">
                                      <p:cBhvr>
                                        <p:cTn id="236" dur="1000"/>
                                        <p:tgtEl>
                                          <p:spTgt spid="34867"/>
                                        </p:tgtEl>
                                      </p:cBhvr>
                                    </p:animEffect>
                                  </p:childTnLst>
                                </p:cTn>
                              </p:par>
                              <p:par>
                                <p:cTn id="237" presetID="12" presetClass="entr" presetSubtype="4" fill="hold" nodeType="withEffect">
                                  <p:stCondLst>
                                    <p:cond delay="0"/>
                                  </p:stCondLst>
                                  <p:childTnLst>
                                    <p:set>
                                      <p:cBhvr>
                                        <p:cTn id="238" dur="1" fill="hold">
                                          <p:stCondLst>
                                            <p:cond delay="0"/>
                                          </p:stCondLst>
                                        </p:cTn>
                                        <p:tgtEl>
                                          <p:spTgt spid="34874"/>
                                        </p:tgtEl>
                                        <p:attrNameLst>
                                          <p:attrName>style.visibility</p:attrName>
                                        </p:attrNameLst>
                                      </p:cBhvr>
                                      <p:to>
                                        <p:strVal val="visible"/>
                                      </p:to>
                                    </p:set>
                                    <p:animEffect transition="in" filter="slide(fromBottom)">
                                      <p:cBhvr>
                                        <p:cTn id="239" dur="1000"/>
                                        <p:tgtEl>
                                          <p:spTgt spid="34874"/>
                                        </p:tgtEl>
                                      </p:cBhvr>
                                    </p:animEffect>
                                  </p:childTnLst>
                                </p:cTn>
                              </p:par>
                              <p:par>
                                <p:cTn id="240" presetID="12" presetClass="entr" presetSubtype="4" fill="hold" grpId="0" nodeType="withEffect">
                                  <p:stCondLst>
                                    <p:cond delay="0"/>
                                  </p:stCondLst>
                                  <p:childTnLst>
                                    <p:set>
                                      <p:cBhvr>
                                        <p:cTn id="241" dur="1" fill="hold">
                                          <p:stCondLst>
                                            <p:cond delay="0"/>
                                          </p:stCondLst>
                                        </p:cTn>
                                        <p:tgtEl>
                                          <p:spTgt spid="34872"/>
                                        </p:tgtEl>
                                        <p:attrNameLst>
                                          <p:attrName>style.visibility</p:attrName>
                                        </p:attrNameLst>
                                      </p:cBhvr>
                                      <p:to>
                                        <p:strVal val="visible"/>
                                      </p:to>
                                    </p:set>
                                    <p:animEffect transition="in" filter="slide(fromBottom)">
                                      <p:cBhvr>
                                        <p:cTn id="242" dur="1000"/>
                                        <p:tgtEl>
                                          <p:spTgt spid="34872"/>
                                        </p:tgtEl>
                                      </p:cBhvr>
                                    </p:animEffect>
                                  </p:childTnLst>
                                </p:cTn>
                              </p:par>
                              <p:par>
                                <p:cTn id="243" presetID="12" presetClass="entr" presetSubtype="4" fill="hold" nodeType="withEffect">
                                  <p:stCondLst>
                                    <p:cond delay="0"/>
                                  </p:stCondLst>
                                  <p:childTnLst>
                                    <p:set>
                                      <p:cBhvr>
                                        <p:cTn id="244" dur="1" fill="hold">
                                          <p:stCondLst>
                                            <p:cond delay="0"/>
                                          </p:stCondLst>
                                        </p:cTn>
                                        <p:tgtEl>
                                          <p:spTgt spid="34873"/>
                                        </p:tgtEl>
                                        <p:attrNameLst>
                                          <p:attrName>style.visibility</p:attrName>
                                        </p:attrNameLst>
                                      </p:cBhvr>
                                      <p:to>
                                        <p:strVal val="visible"/>
                                      </p:to>
                                    </p:set>
                                    <p:animEffect transition="in" filter="slide(fromBottom)">
                                      <p:cBhvr>
                                        <p:cTn id="245" dur="1000"/>
                                        <p:tgtEl>
                                          <p:spTgt spid="34873"/>
                                        </p:tgtEl>
                                      </p:cBhvr>
                                    </p:animEffect>
                                  </p:childTnLst>
                                </p:cTn>
                              </p:par>
                              <p:par>
                                <p:cTn id="246" presetID="12" presetClass="entr" presetSubtype="4" fill="hold" grpId="0" nodeType="withEffect">
                                  <p:stCondLst>
                                    <p:cond delay="0"/>
                                  </p:stCondLst>
                                  <p:childTnLst>
                                    <p:set>
                                      <p:cBhvr>
                                        <p:cTn id="247" dur="1" fill="hold">
                                          <p:stCondLst>
                                            <p:cond delay="0"/>
                                          </p:stCondLst>
                                        </p:cTn>
                                        <p:tgtEl>
                                          <p:spTgt spid="34870"/>
                                        </p:tgtEl>
                                        <p:attrNameLst>
                                          <p:attrName>style.visibility</p:attrName>
                                        </p:attrNameLst>
                                      </p:cBhvr>
                                      <p:to>
                                        <p:strVal val="visible"/>
                                      </p:to>
                                    </p:set>
                                    <p:animEffect transition="in" filter="slide(fromBottom)">
                                      <p:cBhvr>
                                        <p:cTn id="248" dur="1000"/>
                                        <p:tgtEl>
                                          <p:spTgt spid="34870"/>
                                        </p:tgtEl>
                                      </p:cBhvr>
                                    </p:animEffect>
                                  </p:childTnLst>
                                </p:cTn>
                              </p:par>
                            </p:childTnLst>
                          </p:cTn>
                        </p:par>
                      </p:childTnLst>
                    </p:cTn>
                  </p:par>
                  <p:par>
                    <p:cTn id="249" fill="hold">
                      <p:stCondLst>
                        <p:cond delay="indefinite"/>
                      </p:stCondLst>
                      <p:childTnLst>
                        <p:par>
                          <p:cTn id="250" fill="hold">
                            <p:stCondLst>
                              <p:cond delay="0"/>
                            </p:stCondLst>
                            <p:childTnLst>
                              <p:par>
                                <p:cTn id="251" presetID="12" presetClass="entr" presetSubtype="4" fill="hold" grpId="0" nodeType="clickEffect">
                                  <p:stCondLst>
                                    <p:cond delay="0"/>
                                  </p:stCondLst>
                                  <p:childTnLst>
                                    <p:set>
                                      <p:cBhvr>
                                        <p:cTn id="252" dur="1" fill="hold">
                                          <p:stCondLst>
                                            <p:cond delay="0"/>
                                          </p:stCondLst>
                                        </p:cTn>
                                        <p:tgtEl>
                                          <p:spTgt spid="34868"/>
                                        </p:tgtEl>
                                        <p:attrNameLst>
                                          <p:attrName>style.visibility</p:attrName>
                                        </p:attrNameLst>
                                      </p:cBhvr>
                                      <p:to>
                                        <p:strVal val="visible"/>
                                      </p:to>
                                    </p:set>
                                    <p:animEffect transition="in" filter="slide(fromBottom)">
                                      <p:cBhvr>
                                        <p:cTn id="253" dur="1000"/>
                                        <p:tgtEl>
                                          <p:spTgt spid="34868"/>
                                        </p:tgtEl>
                                      </p:cBhvr>
                                    </p:animEffect>
                                  </p:childTnLst>
                                </p:cTn>
                              </p:par>
                              <p:par>
                                <p:cTn id="254" presetID="12" presetClass="entr" presetSubtype="4" fill="hold" nodeType="withEffect">
                                  <p:stCondLst>
                                    <p:cond delay="0"/>
                                  </p:stCondLst>
                                  <p:childTnLst>
                                    <p:set>
                                      <p:cBhvr>
                                        <p:cTn id="255" dur="1" fill="hold">
                                          <p:stCondLst>
                                            <p:cond delay="0"/>
                                          </p:stCondLst>
                                        </p:cTn>
                                        <p:tgtEl>
                                          <p:spTgt spid="34876"/>
                                        </p:tgtEl>
                                        <p:attrNameLst>
                                          <p:attrName>style.visibility</p:attrName>
                                        </p:attrNameLst>
                                      </p:cBhvr>
                                      <p:to>
                                        <p:strVal val="visible"/>
                                      </p:to>
                                    </p:set>
                                    <p:animEffect transition="in" filter="slide(fromBottom)">
                                      <p:cBhvr>
                                        <p:cTn id="256" dur="1000"/>
                                        <p:tgtEl>
                                          <p:spTgt spid="34876"/>
                                        </p:tgtEl>
                                      </p:cBhvr>
                                    </p:animEffect>
                                  </p:childTnLst>
                                </p:cTn>
                              </p:par>
                              <p:par>
                                <p:cTn id="257" presetID="12" presetClass="entr" presetSubtype="4" fill="hold" grpId="0" nodeType="withEffect">
                                  <p:stCondLst>
                                    <p:cond delay="0"/>
                                  </p:stCondLst>
                                  <p:childTnLst>
                                    <p:set>
                                      <p:cBhvr>
                                        <p:cTn id="258" dur="1" fill="hold">
                                          <p:stCondLst>
                                            <p:cond delay="0"/>
                                          </p:stCondLst>
                                        </p:cTn>
                                        <p:tgtEl>
                                          <p:spTgt spid="34869"/>
                                        </p:tgtEl>
                                        <p:attrNameLst>
                                          <p:attrName>style.visibility</p:attrName>
                                        </p:attrNameLst>
                                      </p:cBhvr>
                                      <p:to>
                                        <p:strVal val="visible"/>
                                      </p:to>
                                    </p:set>
                                    <p:animEffect transition="in" filter="slide(fromBottom)">
                                      <p:cBhvr>
                                        <p:cTn id="259" dur="1000"/>
                                        <p:tgtEl>
                                          <p:spTgt spid="34869"/>
                                        </p:tgtEl>
                                      </p:cBhvr>
                                    </p:animEffect>
                                  </p:childTnLst>
                                </p:cTn>
                              </p:par>
                              <p:par>
                                <p:cTn id="260" presetID="12" presetClass="entr" presetSubtype="4" fill="hold" nodeType="withEffect">
                                  <p:stCondLst>
                                    <p:cond delay="0"/>
                                  </p:stCondLst>
                                  <p:childTnLst>
                                    <p:set>
                                      <p:cBhvr>
                                        <p:cTn id="261" dur="1" fill="hold">
                                          <p:stCondLst>
                                            <p:cond delay="0"/>
                                          </p:stCondLst>
                                        </p:cTn>
                                        <p:tgtEl>
                                          <p:spTgt spid="34875"/>
                                        </p:tgtEl>
                                        <p:attrNameLst>
                                          <p:attrName>style.visibility</p:attrName>
                                        </p:attrNameLst>
                                      </p:cBhvr>
                                      <p:to>
                                        <p:strVal val="visible"/>
                                      </p:to>
                                    </p:set>
                                    <p:animEffect transition="in" filter="slide(fromBottom)">
                                      <p:cBhvr>
                                        <p:cTn id="262" dur="1000"/>
                                        <p:tgtEl>
                                          <p:spTgt spid="34875"/>
                                        </p:tgtEl>
                                      </p:cBhvr>
                                    </p:animEffect>
                                  </p:childTnLst>
                                </p:cTn>
                              </p:par>
                              <p:par>
                                <p:cTn id="263" presetID="12" presetClass="entr" presetSubtype="4" fill="hold" grpId="0" nodeType="withEffect">
                                  <p:stCondLst>
                                    <p:cond delay="0"/>
                                  </p:stCondLst>
                                  <p:childTnLst>
                                    <p:set>
                                      <p:cBhvr>
                                        <p:cTn id="264" dur="1" fill="hold">
                                          <p:stCondLst>
                                            <p:cond delay="0"/>
                                          </p:stCondLst>
                                        </p:cTn>
                                        <p:tgtEl>
                                          <p:spTgt spid="34871"/>
                                        </p:tgtEl>
                                        <p:attrNameLst>
                                          <p:attrName>style.visibility</p:attrName>
                                        </p:attrNameLst>
                                      </p:cBhvr>
                                      <p:to>
                                        <p:strVal val="visible"/>
                                      </p:to>
                                    </p:set>
                                    <p:animEffect transition="in" filter="slide(fromBottom)">
                                      <p:cBhvr>
                                        <p:cTn id="265" dur="1000"/>
                                        <p:tgtEl>
                                          <p:spTgt spid="34871"/>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xit" presetSubtype="0" fill="hold" grpId="1" nodeType="clickEffect">
                                  <p:stCondLst>
                                    <p:cond delay="0"/>
                                  </p:stCondLst>
                                  <p:childTnLst>
                                    <p:set>
                                      <p:cBhvr>
                                        <p:cTn id="269" dur="1" fill="hold">
                                          <p:stCondLst>
                                            <p:cond delay="0"/>
                                          </p:stCondLst>
                                        </p:cTn>
                                        <p:tgtEl>
                                          <p:spTgt spid="34867"/>
                                        </p:tgtEl>
                                        <p:attrNameLst>
                                          <p:attrName>style.visibility</p:attrName>
                                        </p:attrNameLst>
                                      </p:cBhvr>
                                      <p:to>
                                        <p:strVal val="hidden"/>
                                      </p:to>
                                    </p:set>
                                  </p:childTnLst>
                                </p:cTn>
                              </p:par>
                              <p:par>
                                <p:cTn id="270" presetID="1" presetClass="exit" presetSubtype="0" fill="hold" nodeType="withEffect">
                                  <p:stCondLst>
                                    <p:cond delay="0"/>
                                  </p:stCondLst>
                                  <p:childTnLst>
                                    <p:set>
                                      <p:cBhvr>
                                        <p:cTn id="271" dur="1" fill="hold">
                                          <p:stCondLst>
                                            <p:cond delay="0"/>
                                          </p:stCondLst>
                                        </p:cTn>
                                        <p:tgtEl>
                                          <p:spTgt spid="34874"/>
                                        </p:tgtEl>
                                        <p:attrNameLst>
                                          <p:attrName>style.visibility</p:attrName>
                                        </p:attrNameLst>
                                      </p:cBhvr>
                                      <p:to>
                                        <p:strVal val="hidden"/>
                                      </p:to>
                                    </p:set>
                                  </p:childTnLst>
                                </p:cTn>
                              </p:par>
                              <p:par>
                                <p:cTn id="272" presetID="1" presetClass="exit" presetSubtype="0" fill="hold" nodeType="withEffect">
                                  <p:stCondLst>
                                    <p:cond delay="0"/>
                                  </p:stCondLst>
                                  <p:childTnLst>
                                    <p:set>
                                      <p:cBhvr>
                                        <p:cTn id="273" dur="1" fill="hold">
                                          <p:stCondLst>
                                            <p:cond delay="0"/>
                                          </p:stCondLst>
                                        </p:cTn>
                                        <p:tgtEl>
                                          <p:spTgt spid="34873"/>
                                        </p:tgtEl>
                                        <p:attrNameLst>
                                          <p:attrName>style.visibility</p:attrName>
                                        </p:attrNameLst>
                                      </p:cBhvr>
                                      <p:to>
                                        <p:strVal val="hidden"/>
                                      </p:to>
                                    </p:set>
                                  </p:childTnLst>
                                </p:cTn>
                              </p:par>
                              <p:par>
                                <p:cTn id="274" presetID="1" presetClass="exit" presetSubtype="0" fill="hold" grpId="1" nodeType="withEffect">
                                  <p:stCondLst>
                                    <p:cond delay="0"/>
                                  </p:stCondLst>
                                  <p:childTnLst>
                                    <p:set>
                                      <p:cBhvr>
                                        <p:cTn id="275" dur="1" fill="hold">
                                          <p:stCondLst>
                                            <p:cond delay="0"/>
                                          </p:stCondLst>
                                        </p:cTn>
                                        <p:tgtEl>
                                          <p:spTgt spid="34868"/>
                                        </p:tgtEl>
                                        <p:attrNameLst>
                                          <p:attrName>style.visibility</p:attrName>
                                        </p:attrNameLst>
                                      </p:cBhvr>
                                      <p:to>
                                        <p:strVal val="hidden"/>
                                      </p:to>
                                    </p:set>
                                  </p:childTnLst>
                                </p:cTn>
                              </p:par>
                              <p:par>
                                <p:cTn id="276" presetID="1" presetClass="exit" presetSubtype="0" fill="hold" nodeType="withEffect">
                                  <p:stCondLst>
                                    <p:cond delay="0"/>
                                  </p:stCondLst>
                                  <p:childTnLst>
                                    <p:set>
                                      <p:cBhvr>
                                        <p:cTn id="277" dur="1" fill="hold">
                                          <p:stCondLst>
                                            <p:cond delay="0"/>
                                          </p:stCondLst>
                                        </p:cTn>
                                        <p:tgtEl>
                                          <p:spTgt spid="34876"/>
                                        </p:tgtEl>
                                        <p:attrNameLst>
                                          <p:attrName>style.visibility</p:attrName>
                                        </p:attrNameLst>
                                      </p:cBhvr>
                                      <p:to>
                                        <p:strVal val="hidden"/>
                                      </p:to>
                                    </p:set>
                                  </p:childTnLst>
                                </p:cTn>
                              </p:par>
                              <p:par>
                                <p:cTn id="278" presetID="1" presetClass="exit" presetSubtype="0" fill="hold" nodeType="withEffect">
                                  <p:stCondLst>
                                    <p:cond delay="0"/>
                                  </p:stCondLst>
                                  <p:childTnLst>
                                    <p:set>
                                      <p:cBhvr>
                                        <p:cTn id="279" dur="1" fill="hold">
                                          <p:stCondLst>
                                            <p:cond delay="0"/>
                                          </p:stCondLst>
                                        </p:cTn>
                                        <p:tgtEl>
                                          <p:spTgt spid="34875"/>
                                        </p:tgtEl>
                                        <p:attrNameLst>
                                          <p:attrName>style.visibility</p:attrName>
                                        </p:attrNameLst>
                                      </p:cBhvr>
                                      <p:to>
                                        <p:strVal val="hidden"/>
                                      </p:to>
                                    </p:set>
                                  </p:childTnLst>
                                </p:cTn>
                              </p:par>
                            </p:childTnLst>
                          </p:cTn>
                        </p:par>
                      </p:childTnLst>
                    </p:cTn>
                  </p:par>
                  <p:par>
                    <p:cTn id="280" fill="hold">
                      <p:stCondLst>
                        <p:cond delay="indefinite"/>
                      </p:stCondLst>
                      <p:childTnLst>
                        <p:par>
                          <p:cTn id="281" fill="hold">
                            <p:stCondLst>
                              <p:cond delay="0"/>
                            </p:stCondLst>
                            <p:childTnLst>
                              <p:par>
                                <p:cTn id="282" presetID="22" presetClass="entr" presetSubtype="8" fill="hold" nodeType="clickEffect">
                                  <p:stCondLst>
                                    <p:cond delay="0"/>
                                  </p:stCondLst>
                                  <p:childTnLst>
                                    <p:set>
                                      <p:cBhvr>
                                        <p:cTn id="283" dur="1" fill="hold">
                                          <p:stCondLst>
                                            <p:cond delay="0"/>
                                          </p:stCondLst>
                                        </p:cTn>
                                        <p:tgtEl>
                                          <p:spTgt spid="68"/>
                                        </p:tgtEl>
                                        <p:attrNameLst>
                                          <p:attrName>style.visibility</p:attrName>
                                        </p:attrNameLst>
                                      </p:cBhvr>
                                      <p:to>
                                        <p:strVal val="visible"/>
                                      </p:to>
                                    </p:set>
                                    <p:animEffect transition="in" filter="wipe(left)">
                                      <p:cBhvr>
                                        <p:cTn id="284" dur="1000"/>
                                        <p:tgtEl>
                                          <p:spTgt spid="68"/>
                                        </p:tgtEl>
                                      </p:cBhvr>
                                    </p:animEffect>
                                  </p:childTnLst>
                                </p:cTn>
                              </p:par>
                            </p:childTnLst>
                          </p:cTn>
                        </p:par>
                      </p:childTnLst>
                    </p:cTn>
                  </p:par>
                  <p:par>
                    <p:cTn id="285" fill="hold">
                      <p:stCondLst>
                        <p:cond delay="indefinite"/>
                      </p:stCondLst>
                      <p:childTnLst>
                        <p:par>
                          <p:cTn id="286" fill="hold">
                            <p:stCondLst>
                              <p:cond delay="0"/>
                            </p:stCondLst>
                            <p:childTnLst>
                              <p:par>
                                <p:cTn id="287" presetID="22" presetClass="entr" presetSubtype="8" fill="hold" nodeType="clickEffect">
                                  <p:stCondLst>
                                    <p:cond delay="0"/>
                                  </p:stCondLst>
                                  <p:childTnLst>
                                    <p:set>
                                      <p:cBhvr>
                                        <p:cTn id="288" dur="1" fill="hold">
                                          <p:stCondLst>
                                            <p:cond delay="0"/>
                                          </p:stCondLst>
                                        </p:cTn>
                                        <p:tgtEl>
                                          <p:spTgt spid="70"/>
                                        </p:tgtEl>
                                        <p:attrNameLst>
                                          <p:attrName>style.visibility</p:attrName>
                                        </p:attrNameLst>
                                      </p:cBhvr>
                                      <p:to>
                                        <p:strVal val="visible"/>
                                      </p:to>
                                    </p:set>
                                    <p:animEffect transition="in" filter="wipe(left)">
                                      <p:cBhvr>
                                        <p:cTn id="289" dur="1000"/>
                                        <p:tgtEl>
                                          <p:spTgt spid="70"/>
                                        </p:tgtEl>
                                      </p:cBhvr>
                                    </p:animEffect>
                                  </p:childTnLst>
                                </p:cTn>
                              </p:par>
                            </p:childTnLst>
                          </p:cTn>
                        </p:par>
                      </p:childTnLst>
                    </p:cTn>
                  </p:par>
                  <p:par>
                    <p:cTn id="290" fill="hold">
                      <p:stCondLst>
                        <p:cond delay="indefinite"/>
                      </p:stCondLst>
                      <p:childTnLst>
                        <p:par>
                          <p:cTn id="291" fill="hold">
                            <p:stCondLst>
                              <p:cond delay="0"/>
                            </p:stCondLst>
                            <p:childTnLst>
                              <p:par>
                                <p:cTn id="292" presetID="22" presetClass="entr" presetSubtype="8" fill="hold" grpId="0" nodeType="clickEffect">
                                  <p:stCondLst>
                                    <p:cond delay="0"/>
                                  </p:stCondLst>
                                  <p:childTnLst>
                                    <p:set>
                                      <p:cBhvr>
                                        <p:cTn id="293" dur="1" fill="hold">
                                          <p:stCondLst>
                                            <p:cond delay="0"/>
                                          </p:stCondLst>
                                        </p:cTn>
                                        <p:tgtEl>
                                          <p:spTgt spid="66"/>
                                        </p:tgtEl>
                                        <p:attrNameLst>
                                          <p:attrName>style.visibility</p:attrName>
                                        </p:attrNameLst>
                                      </p:cBhvr>
                                      <p:to>
                                        <p:strVal val="visible"/>
                                      </p:to>
                                    </p:set>
                                    <p:animEffect transition="in" filter="wipe(left)">
                                      <p:cBhvr>
                                        <p:cTn id="294" dur="1000"/>
                                        <p:tgtEl>
                                          <p:spTgt spid="66"/>
                                        </p:tgtEl>
                                      </p:cBhvr>
                                    </p:animEffect>
                                  </p:childTnLst>
                                </p:cTn>
                              </p:par>
                            </p:childTnLst>
                          </p:cTn>
                        </p:par>
                      </p:childTnLst>
                    </p:cTn>
                  </p:par>
                  <p:par>
                    <p:cTn id="295" fill="hold">
                      <p:stCondLst>
                        <p:cond delay="indefinite"/>
                      </p:stCondLst>
                      <p:childTnLst>
                        <p:par>
                          <p:cTn id="296" fill="hold">
                            <p:stCondLst>
                              <p:cond delay="0"/>
                            </p:stCondLst>
                            <p:childTnLst>
                              <p:par>
                                <p:cTn id="297" presetID="22" presetClass="entr" presetSubtype="8" fill="hold" nodeType="clickEffect">
                                  <p:stCondLst>
                                    <p:cond delay="0"/>
                                  </p:stCondLst>
                                  <p:childTnLst>
                                    <p:set>
                                      <p:cBhvr>
                                        <p:cTn id="298" dur="1" fill="hold">
                                          <p:stCondLst>
                                            <p:cond delay="0"/>
                                          </p:stCondLst>
                                        </p:cTn>
                                        <p:tgtEl>
                                          <p:spTgt spid="73"/>
                                        </p:tgtEl>
                                        <p:attrNameLst>
                                          <p:attrName>style.visibility</p:attrName>
                                        </p:attrNameLst>
                                      </p:cBhvr>
                                      <p:to>
                                        <p:strVal val="visible"/>
                                      </p:to>
                                    </p:set>
                                    <p:animEffect transition="in" filter="wipe(left)">
                                      <p:cBhvr>
                                        <p:cTn id="299" dur="1000"/>
                                        <p:tgtEl>
                                          <p:spTgt spid="73"/>
                                        </p:tgtEl>
                                      </p:cBhvr>
                                    </p:animEffect>
                                  </p:childTnLst>
                                </p:cTn>
                              </p:par>
                            </p:childTnLst>
                          </p:cTn>
                        </p:par>
                      </p:childTnLst>
                    </p:cTn>
                  </p:par>
                  <p:par>
                    <p:cTn id="300" fill="hold">
                      <p:stCondLst>
                        <p:cond delay="indefinite"/>
                      </p:stCondLst>
                      <p:childTnLst>
                        <p:par>
                          <p:cTn id="301" fill="hold">
                            <p:stCondLst>
                              <p:cond delay="0"/>
                            </p:stCondLst>
                            <p:childTnLst>
                              <p:par>
                                <p:cTn id="302" presetID="22" presetClass="entr" presetSubtype="8" fill="hold" grpId="0" nodeType="clickEffect">
                                  <p:stCondLst>
                                    <p:cond delay="0"/>
                                  </p:stCondLst>
                                  <p:childTnLst>
                                    <p:set>
                                      <p:cBhvr>
                                        <p:cTn id="303" dur="1" fill="hold">
                                          <p:stCondLst>
                                            <p:cond delay="0"/>
                                          </p:stCondLst>
                                        </p:cTn>
                                        <p:tgtEl>
                                          <p:spTgt spid="125"/>
                                        </p:tgtEl>
                                        <p:attrNameLst>
                                          <p:attrName>style.visibility</p:attrName>
                                        </p:attrNameLst>
                                      </p:cBhvr>
                                      <p:to>
                                        <p:strVal val="visible"/>
                                      </p:to>
                                    </p:set>
                                    <p:animEffect transition="in" filter="wipe(left)">
                                      <p:cBhvr>
                                        <p:cTn id="304" dur="1000"/>
                                        <p:tgtEl>
                                          <p:spTgt spid="125"/>
                                        </p:tgtEl>
                                      </p:cBhvr>
                                    </p:animEffect>
                                  </p:childTnLst>
                                </p:cTn>
                              </p:par>
                            </p:childTnLst>
                          </p:cTn>
                        </p:par>
                      </p:childTnLst>
                    </p:cTn>
                  </p:par>
                  <p:par>
                    <p:cTn id="305" fill="hold">
                      <p:stCondLst>
                        <p:cond delay="indefinite"/>
                      </p:stCondLst>
                      <p:childTnLst>
                        <p:par>
                          <p:cTn id="306" fill="hold">
                            <p:stCondLst>
                              <p:cond delay="0"/>
                            </p:stCondLst>
                            <p:childTnLst>
                              <p:par>
                                <p:cTn id="307" presetID="22" presetClass="entr" presetSubtype="8" fill="hold" nodeType="clickEffect">
                                  <p:stCondLst>
                                    <p:cond delay="0"/>
                                  </p:stCondLst>
                                  <p:childTnLst>
                                    <p:set>
                                      <p:cBhvr>
                                        <p:cTn id="308" dur="1" fill="hold">
                                          <p:stCondLst>
                                            <p:cond delay="0"/>
                                          </p:stCondLst>
                                        </p:cTn>
                                        <p:tgtEl>
                                          <p:spTgt spid="80"/>
                                        </p:tgtEl>
                                        <p:attrNameLst>
                                          <p:attrName>style.visibility</p:attrName>
                                        </p:attrNameLst>
                                      </p:cBhvr>
                                      <p:to>
                                        <p:strVal val="visible"/>
                                      </p:to>
                                    </p:set>
                                    <p:animEffect transition="in" filter="wipe(left)">
                                      <p:cBhvr>
                                        <p:cTn id="309" dur="1000"/>
                                        <p:tgtEl>
                                          <p:spTgt spid="80"/>
                                        </p:tgtEl>
                                      </p:cBhvr>
                                    </p:animEffect>
                                  </p:childTnLst>
                                </p:cTn>
                              </p:par>
                            </p:childTnLst>
                          </p:cTn>
                        </p:par>
                      </p:childTnLst>
                    </p:cTn>
                  </p:par>
                  <p:par>
                    <p:cTn id="310" fill="hold">
                      <p:stCondLst>
                        <p:cond delay="indefinite"/>
                      </p:stCondLst>
                      <p:childTnLst>
                        <p:par>
                          <p:cTn id="311" fill="hold">
                            <p:stCondLst>
                              <p:cond delay="0"/>
                            </p:stCondLst>
                            <p:childTnLst>
                              <p:par>
                                <p:cTn id="312" presetID="22" presetClass="entr" presetSubtype="8" fill="hold" nodeType="clickEffect">
                                  <p:stCondLst>
                                    <p:cond delay="0"/>
                                  </p:stCondLst>
                                  <p:childTnLst>
                                    <p:set>
                                      <p:cBhvr>
                                        <p:cTn id="313" dur="1" fill="hold">
                                          <p:stCondLst>
                                            <p:cond delay="0"/>
                                          </p:stCondLst>
                                        </p:cTn>
                                        <p:tgtEl>
                                          <p:spTgt spid="82"/>
                                        </p:tgtEl>
                                        <p:attrNameLst>
                                          <p:attrName>style.visibility</p:attrName>
                                        </p:attrNameLst>
                                      </p:cBhvr>
                                      <p:to>
                                        <p:strVal val="visible"/>
                                      </p:to>
                                    </p:set>
                                    <p:animEffect transition="in" filter="wipe(left)">
                                      <p:cBhvr>
                                        <p:cTn id="314" dur="1000"/>
                                        <p:tgtEl>
                                          <p:spTgt spid="82"/>
                                        </p:tgtEl>
                                      </p:cBhvr>
                                    </p:animEffect>
                                  </p:childTnLst>
                                </p:cTn>
                              </p:par>
                            </p:childTnLst>
                          </p:cTn>
                        </p:par>
                      </p:childTnLst>
                    </p:cTn>
                  </p:par>
                  <p:par>
                    <p:cTn id="315" fill="hold">
                      <p:stCondLst>
                        <p:cond delay="indefinite"/>
                      </p:stCondLst>
                      <p:childTnLst>
                        <p:par>
                          <p:cTn id="316" fill="hold">
                            <p:stCondLst>
                              <p:cond delay="0"/>
                            </p:stCondLst>
                            <p:childTnLst>
                              <p:par>
                                <p:cTn id="317" presetID="22" presetClass="entr" presetSubtype="8" fill="hold" grpId="0" nodeType="clickEffect">
                                  <p:stCondLst>
                                    <p:cond delay="0"/>
                                  </p:stCondLst>
                                  <p:childTnLst>
                                    <p:set>
                                      <p:cBhvr>
                                        <p:cTn id="318" dur="1" fill="hold">
                                          <p:stCondLst>
                                            <p:cond delay="0"/>
                                          </p:stCondLst>
                                        </p:cTn>
                                        <p:tgtEl>
                                          <p:spTgt spid="126"/>
                                        </p:tgtEl>
                                        <p:attrNameLst>
                                          <p:attrName>style.visibility</p:attrName>
                                        </p:attrNameLst>
                                      </p:cBhvr>
                                      <p:to>
                                        <p:strVal val="visible"/>
                                      </p:to>
                                    </p:set>
                                    <p:animEffect transition="in" filter="wipe(left)">
                                      <p:cBhvr>
                                        <p:cTn id="319" dur="1000"/>
                                        <p:tgtEl>
                                          <p:spTgt spid="126"/>
                                        </p:tgtEl>
                                      </p:cBhvr>
                                    </p:animEffect>
                                  </p:childTnLst>
                                </p:cTn>
                              </p:par>
                            </p:childTnLst>
                          </p:cTn>
                        </p:par>
                      </p:childTnLst>
                    </p:cTn>
                  </p:par>
                  <p:par>
                    <p:cTn id="320" fill="hold">
                      <p:stCondLst>
                        <p:cond delay="indefinite"/>
                      </p:stCondLst>
                      <p:childTnLst>
                        <p:par>
                          <p:cTn id="321" fill="hold">
                            <p:stCondLst>
                              <p:cond delay="0"/>
                            </p:stCondLst>
                            <p:childTnLst>
                              <p:par>
                                <p:cTn id="322" presetID="22" presetClass="entr" presetSubtype="8" fill="hold" nodeType="clickEffect">
                                  <p:stCondLst>
                                    <p:cond delay="0"/>
                                  </p:stCondLst>
                                  <p:childTnLst>
                                    <p:set>
                                      <p:cBhvr>
                                        <p:cTn id="323" dur="1" fill="hold">
                                          <p:stCondLst>
                                            <p:cond delay="0"/>
                                          </p:stCondLst>
                                        </p:cTn>
                                        <p:tgtEl>
                                          <p:spTgt spid="84"/>
                                        </p:tgtEl>
                                        <p:attrNameLst>
                                          <p:attrName>style.visibility</p:attrName>
                                        </p:attrNameLst>
                                      </p:cBhvr>
                                      <p:to>
                                        <p:strVal val="visible"/>
                                      </p:to>
                                    </p:set>
                                    <p:animEffect transition="in" filter="wipe(left)">
                                      <p:cBhvr>
                                        <p:cTn id="324" dur="1000"/>
                                        <p:tgtEl>
                                          <p:spTgt spid="84"/>
                                        </p:tgtEl>
                                      </p:cBhvr>
                                    </p:animEffect>
                                  </p:childTnLst>
                                </p:cTn>
                              </p:par>
                            </p:childTnLst>
                          </p:cTn>
                        </p:par>
                      </p:childTnLst>
                    </p:cTn>
                  </p:par>
                  <p:par>
                    <p:cTn id="325" fill="hold">
                      <p:stCondLst>
                        <p:cond delay="indefinite"/>
                      </p:stCondLst>
                      <p:childTnLst>
                        <p:par>
                          <p:cTn id="326" fill="hold">
                            <p:stCondLst>
                              <p:cond delay="0"/>
                            </p:stCondLst>
                            <p:childTnLst>
                              <p:par>
                                <p:cTn id="327" presetID="22" presetClass="entr" presetSubtype="8" fill="hold" grpId="0" nodeType="clickEffect">
                                  <p:stCondLst>
                                    <p:cond delay="0"/>
                                  </p:stCondLst>
                                  <p:childTnLst>
                                    <p:set>
                                      <p:cBhvr>
                                        <p:cTn id="328" dur="1" fill="hold">
                                          <p:stCondLst>
                                            <p:cond delay="0"/>
                                          </p:stCondLst>
                                        </p:cTn>
                                        <p:tgtEl>
                                          <p:spTgt spid="127"/>
                                        </p:tgtEl>
                                        <p:attrNameLst>
                                          <p:attrName>style.visibility</p:attrName>
                                        </p:attrNameLst>
                                      </p:cBhvr>
                                      <p:to>
                                        <p:strVal val="visible"/>
                                      </p:to>
                                    </p:set>
                                    <p:animEffect transition="in" filter="wipe(left)">
                                      <p:cBhvr>
                                        <p:cTn id="329" dur="1000"/>
                                        <p:tgtEl>
                                          <p:spTgt spid="127"/>
                                        </p:tgtEl>
                                      </p:cBhvr>
                                    </p:animEffect>
                                  </p:childTnLst>
                                </p:cTn>
                              </p:par>
                            </p:childTnLst>
                          </p:cTn>
                        </p:par>
                      </p:childTnLst>
                    </p:cTn>
                  </p:par>
                  <p:par>
                    <p:cTn id="330" fill="hold">
                      <p:stCondLst>
                        <p:cond delay="indefinite"/>
                      </p:stCondLst>
                      <p:childTnLst>
                        <p:par>
                          <p:cTn id="331" fill="hold">
                            <p:stCondLst>
                              <p:cond delay="0"/>
                            </p:stCondLst>
                            <p:childTnLst>
                              <p:par>
                                <p:cTn id="332" presetID="2" presetClass="entr" presetSubtype="2" fill="hold" grpId="0" nodeType="clickEffect">
                                  <p:stCondLst>
                                    <p:cond delay="0"/>
                                  </p:stCondLst>
                                  <p:childTnLst>
                                    <p:set>
                                      <p:cBhvr>
                                        <p:cTn id="333" dur="1" fill="hold">
                                          <p:stCondLst>
                                            <p:cond delay="0"/>
                                          </p:stCondLst>
                                        </p:cTn>
                                        <p:tgtEl>
                                          <p:spTgt spid="34826"/>
                                        </p:tgtEl>
                                        <p:attrNameLst>
                                          <p:attrName>style.visibility</p:attrName>
                                        </p:attrNameLst>
                                      </p:cBhvr>
                                      <p:to>
                                        <p:strVal val="visible"/>
                                      </p:to>
                                    </p:set>
                                    <p:anim calcmode="lin" valueType="num">
                                      <p:cBhvr additive="base">
                                        <p:cTn id="334" dur="1000" fill="hold"/>
                                        <p:tgtEl>
                                          <p:spTgt spid="34826"/>
                                        </p:tgtEl>
                                        <p:attrNameLst>
                                          <p:attrName>ppt_x</p:attrName>
                                        </p:attrNameLst>
                                      </p:cBhvr>
                                      <p:tavLst>
                                        <p:tav tm="0">
                                          <p:val>
                                            <p:strVal val="1+#ppt_w/2"/>
                                          </p:val>
                                        </p:tav>
                                        <p:tav tm="100000">
                                          <p:val>
                                            <p:strVal val="#ppt_x"/>
                                          </p:val>
                                        </p:tav>
                                      </p:tavLst>
                                    </p:anim>
                                    <p:anim calcmode="lin" valueType="num">
                                      <p:cBhvr additive="base">
                                        <p:cTn id="335" dur="1000" fill="hold"/>
                                        <p:tgtEl>
                                          <p:spTgt spid="34826"/>
                                        </p:tgtEl>
                                        <p:attrNameLst>
                                          <p:attrName>ppt_y</p:attrName>
                                        </p:attrNameLst>
                                      </p:cBhvr>
                                      <p:tavLst>
                                        <p:tav tm="0">
                                          <p:val>
                                            <p:strVal val="#ppt_y"/>
                                          </p:val>
                                        </p:tav>
                                        <p:tav tm="100000">
                                          <p:val>
                                            <p:strVal val="#ppt_y"/>
                                          </p:val>
                                        </p:tav>
                                      </p:tavLst>
                                    </p:anim>
                                  </p:childTnLst>
                                </p:cTn>
                              </p:par>
                            </p:childTnLst>
                          </p:cTn>
                        </p:par>
                      </p:childTnLst>
                    </p:cTn>
                  </p:par>
                  <p:par>
                    <p:cTn id="336" fill="hold">
                      <p:stCondLst>
                        <p:cond delay="indefinite"/>
                      </p:stCondLst>
                      <p:childTnLst>
                        <p:par>
                          <p:cTn id="337" fill="hold">
                            <p:stCondLst>
                              <p:cond delay="0"/>
                            </p:stCondLst>
                            <p:childTnLst>
                              <p:par>
                                <p:cTn id="338" presetID="22" presetClass="entr" presetSubtype="8" fill="hold" nodeType="clickEffect">
                                  <p:stCondLst>
                                    <p:cond delay="0"/>
                                  </p:stCondLst>
                                  <p:childTnLst>
                                    <p:set>
                                      <p:cBhvr>
                                        <p:cTn id="339" dur="1" fill="hold">
                                          <p:stCondLst>
                                            <p:cond delay="0"/>
                                          </p:stCondLst>
                                        </p:cTn>
                                        <p:tgtEl>
                                          <p:spTgt spid="34824"/>
                                        </p:tgtEl>
                                        <p:attrNameLst>
                                          <p:attrName>style.visibility</p:attrName>
                                        </p:attrNameLst>
                                      </p:cBhvr>
                                      <p:to>
                                        <p:strVal val="visible"/>
                                      </p:to>
                                    </p:set>
                                    <p:animEffect transition="in" filter="wipe(left)">
                                      <p:cBhvr>
                                        <p:cTn id="340" dur="1000"/>
                                        <p:tgtEl>
                                          <p:spTgt spid="34824"/>
                                        </p:tgtEl>
                                      </p:cBhvr>
                                    </p:animEffect>
                                  </p:childTnLst>
                                </p:cTn>
                              </p:par>
                            </p:childTnLst>
                          </p:cTn>
                        </p:par>
                      </p:childTnLst>
                    </p:cTn>
                  </p:par>
                  <p:par>
                    <p:cTn id="341" fill="hold">
                      <p:stCondLst>
                        <p:cond delay="indefinite"/>
                      </p:stCondLst>
                      <p:childTnLst>
                        <p:par>
                          <p:cTn id="342" fill="hold">
                            <p:stCondLst>
                              <p:cond delay="0"/>
                            </p:stCondLst>
                            <p:childTnLst>
                              <p:par>
                                <p:cTn id="343" presetID="12" presetClass="entr" presetSubtype="4" fill="hold" grpId="0" nodeType="clickEffect">
                                  <p:stCondLst>
                                    <p:cond delay="0"/>
                                  </p:stCondLst>
                                  <p:childTnLst>
                                    <p:set>
                                      <p:cBhvr>
                                        <p:cTn id="344" dur="1" fill="hold">
                                          <p:stCondLst>
                                            <p:cond delay="0"/>
                                          </p:stCondLst>
                                        </p:cTn>
                                        <p:tgtEl>
                                          <p:spTgt spid="34881"/>
                                        </p:tgtEl>
                                        <p:attrNameLst>
                                          <p:attrName>style.visibility</p:attrName>
                                        </p:attrNameLst>
                                      </p:cBhvr>
                                      <p:to>
                                        <p:strVal val="visible"/>
                                      </p:to>
                                    </p:set>
                                    <p:animEffect transition="in" filter="slide(fromBottom)">
                                      <p:cBhvr>
                                        <p:cTn id="345" dur="1000"/>
                                        <p:tgtEl>
                                          <p:spTgt spid="34881"/>
                                        </p:tgtEl>
                                      </p:cBhvr>
                                    </p:animEffect>
                                  </p:childTnLst>
                                </p:cTn>
                              </p:par>
                              <p:par>
                                <p:cTn id="346" presetID="12" presetClass="entr" presetSubtype="4" fill="hold" nodeType="withEffect">
                                  <p:stCondLst>
                                    <p:cond delay="0"/>
                                  </p:stCondLst>
                                  <p:childTnLst>
                                    <p:set>
                                      <p:cBhvr>
                                        <p:cTn id="347" dur="1" fill="hold">
                                          <p:stCondLst>
                                            <p:cond delay="0"/>
                                          </p:stCondLst>
                                        </p:cTn>
                                        <p:tgtEl>
                                          <p:spTgt spid="34887"/>
                                        </p:tgtEl>
                                        <p:attrNameLst>
                                          <p:attrName>style.visibility</p:attrName>
                                        </p:attrNameLst>
                                      </p:cBhvr>
                                      <p:to>
                                        <p:strVal val="visible"/>
                                      </p:to>
                                    </p:set>
                                    <p:animEffect transition="in" filter="slide(fromBottom)">
                                      <p:cBhvr>
                                        <p:cTn id="348" dur="1000"/>
                                        <p:tgtEl>
                                          <p:spTgt spid="34887"/>
                                        </p:tgtEl>
                                      </p:cBhvr>
                                    </p:animEffect>
                                  </p:childTnLst>
                                </p:cTn>
                              </p:par>
                              <p:par>
                                <p:cTn id="349" presetID="12" presetClass="entr" presetSubtype="4" fill="hold" grpId="0" nodeType="withEffect">
                                  <p:stCondLst>
                                    <p:cond delay="0"/>
                                  </p:stCondLst>
                                  <p:childTnLst>
                                    <p:set>
                                      <p:cBhvr>
                                        <p:cTn id="350" dur="1" fill="hold">
                                          <p:stCondLst>
                                            <p:cond delay="0"/>
                                          </p:stCondLst>
                                        </p:cTn>
                                        <p:tgtEl>
                                          <p:spTgt spid="34883"/>
                                        </p:tgtEl>
                                        <p:attrNameLst>
                                          <p:attrName>style.visibility</p:attrName>
                                        </p:attrNameLst>
                                      </p:cBhvr>
                                      <p:to>
                                        <p:strVal val="visible"/>
                                      </p:to>
                                    </p:set>
                                    <p:animEffect transition="in" filter="slide(fromBottom)">
                                      <p:cBhvr>
                                        <p:cTn id="351" dur="1000"/>
                                        <p:tgtEl>
                                          <p:spTgt spid="34883"/>
                                        </p:tgtEl>
                                      </p:cBhvr>
                                    </p:animEffect>
                                  </p:childTnLst>
                                </p:cTn>
                              </p:par>
                              <p:par>
                                <p:cTn id="352" presetID="12" presetClass="entr" presetSubtype="4" fill="hold" nodeType="withEffect">
                                  <p:stCondLst>
                                    <p:cond delay="0"/>
                                  </p:stCondLst>
                                  <p:childTnLst>
                                    <p:set>
                                      <p:cBhvr>
                                        <p:cTn id="353" dur="1" fill="hold">
                                          <p:stCondLst>
                                            <p:cond delay="0"/>
                                          </p:stCondLst>
                                        </p:cTn>
                                        <p:tgtEl>
                                          <p:spTgt spid="34888"/>
                                        </p:tgtEl>
                                        <p:attrNameLst>
                                          <p:attrName>style.visibility</p:attrName>
                                        </p:attrNameLst>
                                      </p:cBhvr>
                                      <p:to>
                                        <p:strVal val="visible"/>
                                      </p:to>
                                    </p:set>
                                    <p:animEffect transition="in" filter="slide(fromBottom)">
                                      <p:cBhvr>
                                        <p:cTn id="354" dur="1000"/>
                                        <p:tgtEl>
                                          <p:spTgt spid="34888"/>
                                        </p:tgtEl>
                                      </p:cBhvr>
                                    </p:animEffect>
                                  </p:childTnLst>
                                </p:cTn>
                              </p:par>
                              <p:par>
                                <p:cTn id="355" presetID="12" presetClass="entr" presetSubtype="4" fill="hold" grpId="0" nodeType="withEffect">
                                  <p:stCondLst>
                                    <p:cond delay="0"/>
                                  </p:stCondLst>
                                  <p:childTnLst>
                                    <p:set>
                                      <p:cBhvr>
                                        <p:cTn id="356" dur="1" fill="hold">
                                          <p:stCondLst>
                                            <p:cond delay="0"/>
                                          </p:stCondLst>
                                        </p:cTn>
                                        <p:tgtEl>
                                          <p:spTgt spid="34885"/>
                                        </p:tgtEl>
                                        <p:attrNameLst>
                                          <p:attrName>style.visibility</p:attrName>
                                        </p:attrNameLst>
                                      </p:cBhvr>
                                      <p:to>
                                        <p:strVal val="visible"/>
                                      </p:to>
                                    </p:set>
                                    <p:animEffect transition="in" filter="slide(fromBottom)">
                                      <p:cBhvr>
                                        <p:cTn id="357" dur="1000"/>
                                        <p:tgtEl>
                                          <p:spTgt spid="34885"/>
                                        </p:tgtEl>
                                      </p:cBhvr>
                                    </p:animEffect>
                                  </p:childTnLst>
                                </p:cTn>
                              </p:par>
                            </p:childTnLst>
                          </p:cTn>
                        </p:par>
                      </p:childTnLst>
                    </p:cTn>
                  </p:par>
                  <p:par>
                    <p:cTn id="358" fill="hold">
                      <p:stCondLst>
                        <p:cond delay="indefinite"/>
                      </p:stCondLst>
                      <p:childTnLst>
                        <p:par>
                          <p:cTn id="359" fill="hold">
                            <p:stCondLst>
                              <p:cond delay="0"/>
                            </p:stCondLst>
                            <p:childTnLst>
                              <p:par>
                                <p:cTn id="360" presetID="12" presetClass="entr" presetSubtype="4" fill="hold" grpId="0" nodeType="clickEffect">
                                  <p:stCondLst>
                                    <p:cond delay="0"/>
                                  </p:stCondLst>
                                  <p:childTnLst>
                                    <p:set>
                                      <p:cBhvr>
                                        <p:cTn id="361" dur="1" fill="hold">
                                          <p:stCondLst>
                                            <p:cond delay="0"/>
                                          </p:stCondLst>
                                        </p:cTn>
                                        <p:tgtEl>
                                          <p:spTgt spid="34882"/>
                                        </p:tgtEl>
                                        <p:attrNameLst>
                                          <p:attrName>style.visibility</p:attrName>
                                        </p:attrNameLst>
                                      </p:cBhvr>
                                      <p:to>
                                        <p:strVal val="visible"/>
                                      </p:to>
                                    </p:set>
                                    <p:animEffect transition="in" filter="slide(fromBottom)">
                                      <p:cBhvr>
                                        <p:cTn id="362" dur="1000"/>
                                        <p:tgtEl>
                                          <p:spTgt spid="34882"/>
                                        </p:tgtEl>
                                      </p:cBhvr>
                                    </p:animEffect>
                                  </p:childTnLst>
                                </p:cTn>
                              </p:par>
                              <p:par>
                                <p:cTn id="363" presetID="12" presetClass="entr" presetSubtype="4" fill="hold" nodeType="withEffect">
                                  <p:stCondLst>
                                    <p:cond delay="0"/>
                                  </p:stCondLst>
                                  <p:childTnLst>
                                    <p:set>
                                      <p:cBhvr>
                                        <p:cTn id="364" dur="1" fill="hold">
                                          <p:stCondLst>
                                            <p:cond delay="0"/>
                                          </p:stCondLst>
                                        </p:cTn>
                                        <p:tgtEl>
                                          <p:spTgt spid="34889"/>
                                        </p:tgtEl>
                                        <p:attrNameLst>
                                          <p:attrName>style.visibility</p:attrName>
                                        </p:attrNameLst>
                                      </p:cBhvr>
                                      <p:to>
                                        <p:strVal val="visible"/>
                                      </p:to>
                                    </p:set>
                                    <p:animEffect transition="in" filter="slide(fromBottom)">
                                      <p:cBhvr>
                                        <p:cTn id="365" dur="1000"/>
                                        <p:tgtEl>
                                          <p:spTgt spid="34889"/>
                                        </p:tgtEl>
                                      </p:cBhvr>
                                    </p:animEffect>
                                  </p:childTnLst>
                                </p:cTn>
                              </p:par>
                              <p:par>
                                <p:cTn id="366" presetID="12" presetClass="entr" presetSubtype="4" fill="hold" grpId="0" nodeType="withEffect">
                                  <p:stCondLst>
                                    <p:cond delay="0"/>
                                  </p:stCondLst>
                                  <p:childTnLst>
                                    <p:set>
                                      <p:cBhvr>
                                        <p:cTn id="367" dur="1" fill="hold">
                                          <p:stCondLst>
                                            <p:cond delay="0"/>
                                          </p:stCondLst>
                                        </p:cTn>
                                        <p:tgtEl>
                                          <p:spTgt spid="34884"/>
                                        </p:tgtEl>
                                        <p:attrNameLst>
                                          <p:attrName>style.visibility</p:attrName>
                                        </p:attrNameLst>
                                      </p:cBhvr>
                                      <p:to>
                                        <p:strVal val="visible"/>
                                      </p:to>
                                    </p:set>
                                    <p:animEffect transition="in" filter="slide(fromBottom)">
                                      <p:cBhvr>
                                        <p:cTn id="368" dur="1000"/>
                                        <p:tgtEl>
                                          <p:spTgt spid="34884"/>
                                        </p:tgtEl>
                                      </p:cBhvr>
                                    </p:animEffect>
                                  </p:childTnLst>
                                </p:cTn>
                              </p:par>
                              <p:par>
                                <p:cTn id="369" presetID="12" presetClass="entr" presetSubtype="4" fill="hold" nodeType="withEffect">
                                  <p:stCondLst>
                                    <p:cond delay="0"/>
                                  </p:stCondLst>
                                  <p:childTnLst>
                                    <p:set>
                                      <p:cBhvr>
                                        <p:cTn id="370" dur="1" fill="hold">
                                          <p:stCondLst>
                                            <p:cond delay="0"/>
                                          </p:stCondLst>
                                        </p:cTn>
                                        <p:tgtEl>
                                          <p:spTgt spid="34890"/>
                                        </p:tgtEl>
                                        <p:attrNameLst>
                                          <p:attrName>style.visibility</p:attrName>
                                        </p:attrNameLst>
                                      </p:cBhvr>
                                      <p:to>
                                        <p:strVal val="visible"/>
                                      </p:to>
                                    </p:set>
                                    <p:animEffect transition="in" filter="slide(fromBottom)">
                                      <p:cBhvr>
                                        <p:cTn id="371" dur="1000"/>
                                        <p:tgtEl>
                                          <p:spTgt spid="34890"/>
                                        </p:tgtEl>
                                      </p:cBhvr>
                                    </p:animEffect>
                                  </p:childTnLst>
                                </p:cTn>
                              </p:par>
                              <p:par>
                                <p:cTn id="372" presetID="12" presetClass="entr" presetSubtype="4" fill="hold" grpId="0" nodeType="withEffect">
                                  <p:stCondLst>
                                    <p:cond delay="0"/>
                                  </p:stCondLst>
                                  <p:childTnLst>
                                    <p:set>
                                      <p:cBhvr>
                                        <p:cTn id="373" dur="1" fill="hold">
                                          <p:stCondLst>
                                            <p:cond delay="0"/>
                                          </p:stCondLst>
                                        </p:cTn>
                                        <p:tgtEl>
                                          <p:spTgt spid="34886"/>
                                        </p:tgtEl>
                                        <p:attrNameLst>
                                          <p:attrName>style.visibility</p:attrName>
                                        </p:attrNameLst>
                                      </p:cBhvr>
                                      <p:to>
                                        <p:strVal val="visible"/>
                                      </p:to>
                                    </p:set>
                                    <p:animEffect transition="in" filter="slide(fromBottom)">
                                      <p:cBhvr>
                                        <p:cTn id="374" dur="1000"/>
                                        <p:tgtEl>
                                          <p:spTgt spid="34886"/>
                                        </p:tgtEl>
                                      </p:cBhvr>
                                    </p:animEffect>
                                  </p:childTnLst>
                                </p:cTn>
                              </p:par>
                            </p:childTnLst>
                          </p:cTn>
                        </p:par>
                      </p:childTnLst>
                    </p:cTn>
                  </p:par>
                  <p:par>
                    <p:cTn id="375" fill="hold">
                      <p:stCondLst>
                        <p:cond delay="indefinite"/>
                      </p:stCondLst>
                      <p:childTnLst>
                        <p:par>
                          <p:cTn id="376" fill="hold">
                            <p:stCondLst>
                              <p:cond delay="0"/>
                            </p:stCondLst>
                            <p:childTnLst>
                              <p:par>
                                <p:cTn id="377" presetID="1" presetClass="exit" presetSubtype="0" fill="hold" grpId="1" nodeType="clickEffect">
                                  <p:stCondLst>
                                    <p:cond delay="0"/>
                                  </p:stCondLst>
                                  <p:childTnLst>
                                    <p:set>
                                      <p:cBhvr>
                                        <p:cTn id="378" dur="1" fill="hold">
                                          <p:stCondLst>
                                            <p:cond delay="0"/>
                                          </p:stCondLst>
                                        </p:cTn>
                                        <p:tgtEl>
                                          <p:spTgt spid="34881"/>
                                        </p:tgtEl>
                                        <p:attrNameLst>
                                          <p:attrName>style.visibility</p:attrName>
                                        </p:attrNameLst>
                                      </p:cBhvr>
                                      <p:to>
                                        <p:strVal val="hidden"/>
                                      </p:to>
                                    </p:set>
                                  </p:childTnLst>
                                </p:cTn>
                              </p:par>
                              <p:par>
                                <p:cTn id="379" presetID="1" presetClass="exit" presetSubtype="0" fill="hold" nodeType="withEffect">
                                  <p:stCondLst>
                                    <p:cond delay="0"/>
                                  </p:stCondLst>
                                  <p:childTnLst>
                                    <p:set>
                                      <p:cBhvr>
                                        <p:cTn id="380" dur="1" fill="hold">
                                          <p:stCondLst>
                                            <p:cond delay="0"/>
                                          </p:stCondLst>
                                        </p:cTn>
                                        <p:tgtEl>
                                          <p:spTgt spid="34887"/>
                                        </p:tgtEl>
                                        <p:attrNameLst>
                                          <p:attrName>style.visibility</p:attrName>
                                        </p:attrNameLst>
                                      </p:cBhvr>
                                      <p:to>
                                        <p:strVal val="hidden"/>
                                      </p:to>
                                    </p:set>
                                  </p:childTnLst>
                                </p:cTn>
                              </p:par>
                              <p:par>
                                <p:cTn id="381" presetID="1" presetClass="exit" presetSubtype="0" fill="hold" nodeType="withEffect">
                                  <p:stCondLst>
                                    <p:cond delay="0"/>
                                  </p:stCondLst>
                                  <p:childTnLst>
                                    <p:set>
                                      <p:cBhvr>
                                        <p:cTn id="382" dur="1" fill="hold">
                                          <p:stCondLst>
                                            <p:cond delay="0"/>
                                          </p:stCondLst>
                                        </p:cTn>
                                        <p:tgtEl>
                                          <p:spTgt spid="34888"/>
                                        </p:tgtEl>
                                        <p:attrNameLst>
                                          <p:attrName>style.visibility</p:attrName>
                                        </p:attrNameLst>
                                      </p:cBhvr>
                                      <p:to>
                                        <p:strVal val="hidden"/>
                                      </p:to>
                                    </p:set>
                                  </p:childTnLst>
                                </p:cTn>
                              </p:par>
                              <p:par>
                                <p:cTn id="383" presetID="1" presetClass="exit" presetSubtype="0" fill="hold" grpId="1" nodeType="withEffect">
                                  <p:stCondLst>
                                    <p:cond delay="0"/>
                                  </p:stCondLst>
                                  <p:childTnLst>
                                    <p:set>
                                      <p:cBhvr>
                                        <p:cTn id="384" dur="1" fill="hold">
                                          <p:stCondLst>
                                            <p:cond delay="0"/>
                                          </p:stCondLst>
                                        </p:cTn>
                                        <p:tgtEl>
                                          <p:spTgt spid="34882"/>
                                        </p:tgtEl>
                                        <p:attrNameLst>
                                          <p:attrName>style.visibility</p:attrName>
                                        </p:attrNameLst>
                                      </p:cBhvr>
                                      <p:to>
                                        <p:strVal val="hidden"/>
                                      </p:to>
                                    </p:set>
                                  </p:childTnLst>
                                </p:cTn>
                              </p:par>
                              <p:par>
                                <p:cTn id="385" presetID="1" presetClass="exit" presetSubtype="0" fill="hold" nodeType="withEffect">
                                  <p:stCondLst>
                                    <p:cond delay="0"/>
                                  </p:stCondLst>
                                  <p:childTnLst>
                                    <p:set>
                                      <p:cBhvr>
                                        <p:cTn id="386" dur="1" fill="hold">
                                          <p:stCondLst>
                                            <p:cond delay="0"/>
                                          </p:stCondLst>
                                        </p:cTn>
                                        <p:tgtEl>
                                          <p:spTgt spid="34889"/>
                                        </p:tgtEl>
                                        <p:attrNameLst>
                                          <p:attrName>style.visibility</p:attrName>
                                        </p:attrNameLst>
                                      </p:cBhvr>
                                      <p:to>
                                        <p:strVal val="hidden"/>
                                      </p:to>
                                    </p:set>
                                  </p:childTnLst>
                                </p:cTn>
                              </p:par>
                              <p:par>
                                <p:cTn id="387" presetID="1" presetClass="exit" presetSubtype="0" fill="hold" nodeType="withEffect">
                                  <p:stCondLst>
                                    <p:cond delay="0"/>
                                  </p:stCondLst>
                                  <p:childTnLst>
                                    <p:set>
                                      <p:cBhvr>
                                        <p:cTn id="388" dur="1" fill="hold">
                                          <p:stCondLst>
                                            <p:cond delay="0"/>
                                          </p:stCondLst>
                                        </p:cTn>
                                        <p:tgtEl>
                                          <p:spTgt spid="34890"/>
                                        </p:tgtEl>
                                        <p:attrNameLst>
                                          <p:attrName>style.visibility</p:attrName>
                                        </p:attrNameLst>
                                      </p:cBhvr>
                                      <p:to>
                                        <p:strVal val="hidden"/>
                                      </p:to>
                                    </p:set>
                                  </p:childTnLst>
                                </p:cTn>
                              </p:par>
                            </p:childTnLst>
                          </p:cTn>
                        </p:par>
                      </p:childTnLst>
                    </p:cTn>
                  </p:par>
                  <p:par>
                    <p:cTn id="389" fill="hold">
                      <p:stCondLst>
                        <p:cond delay="indefinite"/>
                      </p:stCondLst>
                      <p:childTnLst>
                        <p:par>
                          <p:cTn id="390" fill="hold">
                            <p:stCondLst>
                              <p:cond delay="0"/>
                            </p:stCondLst>
                            <p:childTnLst>
                              <p:par>
                                <p:cTn id="391" presetID="22" presetClass="entr" presetSubtype="8" fill="hold" nodeType="clickEffect">
                                  <p:stCondLst>
                                    <p:cond delay="0"/>
                                  </p:stCondLst>
                                  <p:childTnLst>
                                    <p:set>
                                      <p:cBhvr>
                                        <p:cTn id="392" dur="1" fill="hold">
                                          <p:stCondLst>
                                            <p:cond delay="0"/>
                                          </p:stCondLst>
                                        </p:cTn>
                                        <p:tgtEl>
                                          <p:spTgt spid="34833"/>
                                        </p:tgtEl>
                                        <p:attrNameLst>
                                          <p:attrName>style.visibility</p:attrName>
                                        </p:attrNameLst>
                                      </p:cBhvr>
                                      <p:to>
                                        <p:strVal val="visible"/>
                                      </p:to>
                                    </p:set>
                                    <p:animEffect transition="in" filter="wipe(left)">
                                      <p:cBhvr>
                                        <p:cTn id="393" dur="1000"/>
                                        <p:tgtEl>
                                          <p:spTgt spid="34833"/>
                                        </p:tgtEl>
                                      </p:cBhvr>
                                    </p:animEffect>
                                  </p:childTnLst>
                                </p:cTn>
                              </p:par>
                            </p:childTnLst>
                          </p:cTn>
                        </p:par>
                      </p:childTnLst>
                    </p:cTn>
                  </p:par>
                  <p:par>
                    <p:cTn id="394" fill="hold">
                      <p:stCondLst>
                        <p:cond delay="indefinite"/>
                      </p:stCondLst>
                      <p:childTnLst>
                        <p:par>
                          <p:cTn id="395" fill="hold">
                            <p:stCondLst>
                              <p:cond delay="0"/>
                            </p:stCondLst>
                            <p:childTnLst>
                              <p:par>
                                <p:cTn id="396" presetID="22" presetClass="entr" presetSubtype="8" fill="hold" nodeType="clickEffect">
                                  <p:stCondLst>
                                    <p:cond delay="0"/>
                                  </p:stCondLst>
                                  <p:childTnLst>
                                    <p:set>
                                      <p:cBhvr>
                                        <p:cTn id="397" dur="1" fill="hold">
                                          <p:stCondLst>
                                            <p:cond delay="0"/>
                                          </p:stCondLst>
                                        </p:cTn>
                                        <p:tgtEl>
                                          <p:spTgt spid="34835"/>
                                        </p:tgtEl>
                                        <p:attrNameLst>
                                          <p:attrName>style.visibility</p:attrName>
                                        </p:attrNameLst>
                                      </p:cBhvr>
                                      <p:to>
                                        <p:strVal val="visible"/>
                                      </p:to>
                                    </p:set>
                                    <p:animEffect transition="in" filter="wipe(left)">
                                      <p:cBhvr>
                                        <p:cTn id="398" dur="1000"/>
                                        <p:tgtEl>
                                          <p:spTgt spid="34835"/>
                                        </p:tgtEl>
                                      </p:cBhvr>
                                    </p:animEffect>
                                  </p:childTnLst>
                                </p:cTn>
                              </p:par>
                            </p:childTnLst>
                          </p:cTn>
                        </p:par>
                      </p:childTnLst>
                    </p:cTn>
                  </p:par>
                  <p:par>
                    <p:cTn id="399" fill="hold">
                      <p:stCondLst>
                        <p:cond delay="indefinite"/>
                      </p:stCondLst>
                      <p:childTnLst>
                        <p:par>
                          <p:cTn id="400" fill="hold">
                            <p:stCondLst>
                              <p:cond delay="0"/>
                            </p:stCondLst>
                            <p:childTnLst>
                              <p:par>
                                <p:cTn id="401" presetID="22" presetClass="entr" presetSubtype="8" fill="hold" grpId="0" nodeType="clickEffect">
                                  <p:stCondLst>
                                    <p:cond delay="0"/>
                                  </p:stCondLst>
                                  <p:childTnLst>
                                    <p:set>
                                      <p:cBhvr>
                                        <p:cTn id="402" dur="1" fill="hold">
                                          <p:stCondLst>
                                            <p:cond delay="0"/>
                                          </p:stCondLst>
                                        </p:cTn>
                                        <p:tgtEl>
                                          <p:spTgt spid="88"/>
                                        </p:tgtEl>
                                        <p:attrNameLst>
                                          <p:attrName>style.visibility</p:attrName>
                                        </p:attrNameLst>
                                      </p:cBhvr>
                                      <p:to>
                                        <p:strVal val="visible"/>
                                      </p:to>
                                    </p:set>
                                    <p:animEffect transition="in" filter="wipe(left)">
                                      <p:cBhvr>
                                        <p:cTn id="403" dur="1000"/>
                                        <p:tgtEl>
                                          <p:spTgt spid="88"/>
                                        </p:tgtEl>
                                      </p:cBhvr>
                                    </p:animEffect>
                                  </p:childTnLst>
                                </p:cTn>
                              </p:par>
                            </p:childTnLst>
                          </p:cTn>
                        </p:par>
                      </p:childTnLst>
                    </p:cTn>
                  </p:par>
                  <p:par>
                    <p:cTn id="404" fill="hold">
                      <p:stCondLst>
                        <p:cond delay="indefinite"/>
                      </p:stCondLst>
                      <p:childTnLst>
                        <p:par>
                          <p:cTn id="405" fill="hold">
                            <p:stCondLst>
                              <p:cond delay="0"/>
                            </p:stCondLst>
                            <p:childTnLst>
                              <p:par>
                                <p:cTn id="406" presetID="22" presetClass="entr" presetSubtype="8" fill="hold" nodeType="clickEffect">
                                  <p:stCondLst>
                                    <p:cond delay="0"/>
                                  </p:stCondLst>
                                  <p:childTnLst>
                                    <p:set>
                                      <p:cBhvr>
                                        <p:cTn id="407" dur="1" fill="hold">
                                          <p:stCondLst>
                                            <p:cond delay="0"/>
                                          </p:stCondLst>
                                        </p:cTn>
                                        <p:tgtEl>
                                          <p:spTgt spid="100"/>
                                        </p:tgtEl>
                                        <p:attrNameLst>
                                          <p:attrName>style.visibility</p:attrName>
                                        </p:attrNameLst>
                                      </p:cBhvr>
                                      <p:to>
                                        <p:strVal val="visible"/>
                                      </p:to>
                                    </p:set>
                                    <p:animEffect transition="in" filter="wipe(left)">
                                      <p:cBhvr>
                                        <p:cTn id="408" dur="1000"/>
                                        <p:tgtEl>
                                          <p:spTgt spid="100"/>
                                        </p:tgtEl>
                                      </p:cBhvr>
                                    </p:animEffect>
                                  </p:childTnLst>
                                </p:cTn>
                              </p:par>
                            </p:childTnLst>
                          </p:cTn>
                        </p:par>
                      </p:childTnLst>
                    </p:cTn>
                  </p:par>
                  <p:par>
                    <p:cTn id="409" fill="hold">
                      <p:stCondLst>
                        <p:cond delay="indefinite"/>
                      </p:stCondLst>
                      <p:childTnLst>
                        <p:par>
                          <p:cTn id="410" fill="hold">
                            <p:stCondLst>
                              <p:cond delay="0"/>
                            </p:stCondLst>
                            <p:childTnLst>
                              <p:par>
                                <p:cTn id="411" presetID="22" presetClass="entr" presetSubtype="8" fill="hold" grpId="0" nodeType="clickEffect">
                                  <p:stCondLst>
                                    <p:cond delay="0"/>
                                  </p:stCondLst>
                                  <p:childTnLst>
                                    <p:set>
                                      <p:cBhvr>
                                        <p:cTn id="412" dur="1" fill="hold">
                                          <p:stCondLst>
                                            <p:cond delay="0"/>
                                          </p:stCondLst>
                                        </p:cTn>
                                        <p:tgtEl>
                                          <p:spTgt spid="147"/>
                                        </p:tgtEl>
                                        <p:attrNameLst>
                                          <p:attrName>style.visibility</p:attrName>
                                        </p:attrNameLst>
                                      </p:cBhvr>
                                      <p:to>
                                        <p:strVal val="visible"/>
                                      </p:to>
                                    </p:set>
                                    <p:animEffect transition="in" filter="wipe(left)">
                                      <p:cBhvr>
                                        <p:cTn id="413" dur="1000"/>
                                        <p:tgtEl>
                                          <p:spTgt spid="147"/>
                                        </p:tgtEl>
                                      </p:cBhvr>
                                    </p:animEffect>
                                  </p:childTnLst>
                                </p:cTn>
                              </p:par>
                            </p:childTnLst>
                          </p:cTn>
                        </p:par>
                      </p:childTnLst>
                    </p:cTn>
                  </p:par>
                  <p:par>
                    <p:cTn id="414" fill="hold">
                      <p:stCondLst>
                        <p:cond delay="indefinite"/>
                      </p:stCondLst>
                      <p:childTnLst>
                        <p:par>
                          <p:cTn id="415" fill="hold">
                            <p:stCondLst>
                              <p:cond delay="0"/>
                            </p:stCondLst>
                            <p:childTnLst>
                              <p:par>
                                <p:cTn id="416" presetID="22" presetClass="entr" presetSubtype="8" fill="hold" nodeType="clickEffect">
                                  <p:stCondLst>
                                    <p:cond delay="0"/>
                                  </p:stCondLst>
                                  <p:childTnLst>
                                    <p:set>
                                      <p:cBhvr>
                                        <p:cTn id="417" dur="1" fill="hold">
                                          <p:stCondLst>
                                            <p:cond delay="0"/>
                                          </p:stCondLst>
                                        </p:cTn>
                                        <p:tgtEl>
                                          <p:spTgt spid="110"/>
                                        </p:tgtEl>
                                        <p:attrNameLst>
                                          <p:attrName>style.visibility</p:attrName>
                                        </p:attrNameLst>
                                      </p:cBhvr>
                                      <p:to>
                                        <p:strVal val="visible"/>
                                      </p:to>
                                    </p:set>
                                    <p:animEffect transition="in" filter="wipe(left)">
                                      <p:cBhvr>
                                        <p:cTn id="418" dur="1000"/>
                                        <p:tgtEl>
                                          <p:spTgt spid="110"/>
                                        </p:tgtEl>
                                      </p:cBhvr>
                                    </p:animEffect>
                                  </p:childTnLst>
                                </p:cTn>
                              </p:par>
                            </p:childTnLst>
                          </p:cTn>
                        </p:par>
                      </p:childTnLst>
                    </p:cTn>
                  </p:par>
                  <p:par>
                    <p:cTn id="419" fill="hold">
                      <p:stCondLst>
                        <p:cond delay="indefinite"/>
                      </p:stCondLst>
                      <p:childTnLst>
                        <p:par>
                          <p:cTn id="420" fill="hold">
                            <p:stCondLst>
                              <p:cond delay="0"/>
                            </p:stCondLst>
                            <p:childTnLst>
                              <p:par>
                                <p:cTn id="421" presetID="22" presetClass="entr" presetSubtype="8" fill="hold" nodeType="clickEffect">
                                  <p:stCondLst>
                                    <p:cond delay="0"/>
                                  </p:stCondLst>
                                  <p:childTnLst>
                                    <p:set>
                                      <p:cBhvr>
                                        <p:cTn id="422" dur="1" fill="hold">
                                          <p:stCondLst>
                                            <p:cond delay="0"/>
                                          </p:stCondLst>
                                        </p:cTn>
                                        <p:tgtEl>
                                          <p:spTgt spid="108"/>
                                        </p:tgtEl>
                                        <p:attrNameLst>
                                          <p:attrName>style.visibility</p:attrName>
                                        </p:attrNameLst>
                                      </p:cBhvr>
                                      <p:to>
                                        <p:strVal val="visible"/>
                                      </p:to>
                                    </p:set>
                                    <p:animEffect transition="in" filter="wipe(left)">
                                      <p:cBhvr>
                                        <p:cTn id="423" dur="1000"/>
                                        <p:tgtEl>
                                          <p:spTgt spid="108"/>
                                        </p:tgtEl>
                                      </p:cBhvr>
                                    </p:animEffect>
                                  </p:childTnLst>
                                </p:cTn>
                              </p:par>
                            </p:childTnLst>
                          </p:cTn>
                        </p:par>
                      </p:childTnLst>
                    </p:cTn>
                  </p:par>
                  <p:par>
                    <p:cTn id="424" fill="hold">
                      <p:stCondLst>
                        <p:cond delay="indefinite"/>
                      </p:stCondLst>
                      <p:childTnLst>
                        <p:par>
                          <p:cTn id="425" fill="hold">
                            <p:stCondLst>
                              <p:cond delay="0"/>
                            </p:stCondLst>
                            <p:childTnLst>
                              <p:par>
                                <p:cTn id="426" presetID="22" presetClass="entr" presetSubtype="8" fill="hold" grpId="0" nodeType="clickEffect">
                                  <p:stCondLst>
                                    <p:cond delay="0"/>
                                  </p:stCondLst>
                                  <p:childTnLst>
                                    <p:set>
                                      <p:cBhvr>
                                        <p:cTn id="427" dur="1" fill="hold">
                                          <p:stCondLst>
                                            <p:cond delay="0"/>
                                          </p:stCondLst>
                                        </p:cTn>
                                        <p:tgtEl>
                                          <p:spTgt spid="148"/>
                                        </p:tgtEl>
                                        <p:attrNameLst>
                                          <p:attrName>style.visibility</p:attrName>
                                        </p:attrNameLst>
                                      </p:cBhvr>
                                      <p:to>
                                        <p:strVal val="visible"/>
                                      </p:to>
                                    </p:set>
                                    <p:animEffect transition="in" filter="wipe(left)">
                                      <p:cBhvr>
                                        <p:cTn id="428" dur="1000"/>
                                        <p:tgtEl>
                                          <p:spTgt spid="148"/>
                                        </p:tgtEl>
                                      </p:cBhvr>
                                    </p:animEffect>
                                  </p:childTnLst>
                                </p:cTn>
                              </p:par>
                            </p:childTnLst>
                          </p:cTn>
                        </p:par>
                      </p:childTnLst>
                    </p:cTn>
                  </p:par>
                  <p:par>
                    <p:cTn id="429" fill="hold">
                      <p:stCondLst>
                        <p:cond delay="indefinite"/>
                      </p:stCondLst>
                      <p:childTnLst>
                        <p:par>
                          <p:cTn id="430" fill="hold">
                            <p:stCondLst>
                              <p:cond delay="0"/>
                            </p:stCondLst>
                            <p:childTnLst>
                              <p:par>
                                <p:cTn id="431" presetID="22" presetClass="entr" presetSubtype="8" fill="hold" nodeType="clickEffect">
                                  <p:stCondLst>
                                    <p:cond delay="0"/>
                                  </p:stCondLst>
                                  <p:childTnLst>
                                    <p:set>
                                      <p:cBhvr>
                                        <p:cTn id="432" dur="1" fill="hold">
                                          <p:stCondLst>
                                            <p:cond delay="0"/>
                                          </p:stCondLst>
                                        </p:cTn>
                                        <p:tgtEl>
                                          <p:spTgt spid="118"/>
                                        </p:tgtEl>
                                        <p:attrNameLst>
                                          <p:attrName>style.visibility</p:attrName>
                                        </p:attrNameLst>
                                      </p:cBhvr>
                                      <p:to>
                                        <p:strVal val="visible"/>
                                      </p:to>
                                    </p:set>
                                    <p:animEffect transition="in" filter="wipe(left)">
                                      <p:cBhvr>
                                        <p:cTn id="433" dur="1000"/>
                                        <p:tgtEl>
                                          <p:spTgt spid="118"/>
                                        </p:tgtEl>
                                      </p:cBhvr>
                                    </p:animEffect>
                                  </p:childTnLst>
                                </p:cTn>
                              </p:par>
                            </p:childTnLst>
                          </p:cTn>
                        </p:par>
                      </p:childTnLst>
                    </p:cTn>
                  </p:par>
                  <p:par>
                    <p:cTn id="434" fill="hold">
                      <p:stCondLst>
                        <p:cond delay="indefinite"/>
                      </p:stCondLst>
                      <p:childTnLst>
                        <p:par>
                          <p:cTn id="435" fill="hold">
                            <p:stCondLst>
                              <p:cond delay="0"/>
                            </p:stCondLst>
                            <p:childTnLst>
                              <p:par>
                                <p:cTn id="436" presetID="22" presetClass="entr" presetSubtype="8" fill="hold" grpId="0" nodeType="clickEffect">
                                  <p:stCondLst>
                                    <p:cond delay="0"/>
                                  </p:stCondLst>
                                  <p:childTnLst>
                                    <p:set>
                                      <p:cBhvr>
                                        <p:cTn id="437" dur="1" fill="hold">
                                          <p:stCondLst>
                                            <p:cond delay="0"/>
                                          </p:stCondLst>
                                        </p:cTn>
                                        <p:tgtEl>
                                          <p:spTgt spid="149"/>
                                        </p:tgtEl>
                                        <p:attrNameLst>
                                          <p:attrName>style.visibility</p:attrName>
                                        </p:attrNameLst>
                                      </p:cBhvr>
                                      <p:to>
                                        <p:strVal val="visible"/>
                                      </p:to>
                                    </p:set>
                                    <p:animEffect transition="in" filter="wipe(left)">
                                      <p:cBhvr>
                                        <p:cTn id="438" dur="1000"/>
                                        <p:tgtEl>
                                          <p:spTgt spid="149"/>
                                        </p:tgtEl>
                                      </p:cBhvr>
                                    </p:animEffect>
                                  </p:childTnLst>
                                </p:cTn>
                              </p:par>
                            </p:childTnLst>
                          </p:cTn>
                        </p:par>
                      </p:childTnLst>
                    </p:cTn>
                  </p:par>
                  <p:par>
                    <p:cTn id="439" fill="hold">
                      <p:stCondLst>
                        <p:cond delay="indefinite"/>
                      </p:stCondLst>
                      <p:childTnLst>
                        <p:par>
                          <p:cTn id="440" fill="hold">
                            <p:stCondLst>
                              <p:cond delay="0"/>
                            </p:stCondLst>
                            <p:childTnLst>
                              <p:par>
                                <p:cTn id="441" presetID="2" presetClass="entr" presetSubtype="4" fill="hold" grpId="0" nodeType="clickEffect">
                                  <p:stCondLst>
                                    <p:cond delay="0"/>
                                  </p:stCondLst>
                                  <p:childTnLst>
                                    <p:set>
                                      <p:cBhvr>
                                        <p:cTn id="442" dur="1" fill="hold">
                                          <p:stCondLst>
                                            <p:cond delay="0"/>
                                          </p:stCondLst>
                                        </p:cTn>
                                        <p:tgtEl>
                                          <p:spTgt spid="34827"/>
                                        </p:tgtEl>
                                        <p:attrNameLst>
                                          <p:attrName>style.visibility</p:attrName>
                                        </p:attrNameLst>
                                      </p:cBhvr>
                                      <p:to>
                                        <p:strVal val="visible"/>
                                      </p:to>
                                    </p:set>
                                    <p:anim calcmode="lin" valueType="num">
                                      <p:cBhvr additive="base">
                                        <p:cTn id="443" dur="1000" fill="hold"/>
                                        <p:tgtEl>
                                          <p:spTgt spid="34827"/>
                                        </p:tgtEl>
                                        <p:attrNameLst>
                                          <p:attrName>ppt_x</p:attrName>
                                        </p:attrNameLst>
                                      </p:cBhvr>
                                      <p:tavLst>
                                        <p:tav tm="0">
                                          <p:val>
                                            <p:strVal val="#ppt_x"/>
                                          </p:val>
                                        </p:tav>
                                        <p:tav tm="100000">
                                          <p:val>
                                            <p:strVal val="#ppt_x"/>
                                          </p:val>
                                        </p:tav>
                                      </p:tavLst>
                                    </p:anim>
                                    <p:anim calcmode="lin" valueType="num">
                                      <p:cBhvr additive="base">
                                        <p:cTn id="444" dur="1000" fill="hold"/>
                                        <p:tgtEl>
                                          <p:spTgt spid="34827"/>
                                        </p:tgtEl>
                                        <p:attrNameLst>
                                          <p:attrName>ppt_y</p:attrName>
                                        </p:attrNameLst>
                                      </p:cBhvr>
                                      <p:tavLst>
                                        <p:tav tm="0">
                                          <p:val>
                                            <p:strVal val="1+#ppt_h/2"/>
                                          </p:val>
                                        </p:tav>
                                        <p:tav tm="100000">
                                          <p:val>
                                            <p:strVal val="#ppt_y"/>
                                          </p:val>
                                        </p:tav>
                                      </p:tavLst>
                                    </p:anim>
                                  </p:childTnLst>
                                </p:cTn>
                              </p:par>
                            </p:childTnLst>
                          </p:cTn>
                        </p:par>
                      </p:childTnLst>
                    </p:cTn>
                  </p:par>
                  <p:par>
                    <p:cTn id="445" fill="hold">
                      <p:stCondLst>
                        <p:cond delay="indefinite"/>
                      </p:stCondLst>
                      <p:childTnLst>
                        <p:par>
                          <p:cTn id="446" fill="hold">
                            <p:stCondLst>
                              <p:cond delay="0"/>
                            </p:stCondLst>
                            <p:childTnLst>
                              <p:par>
                                <p:cTn id="447" presetID="2" presetClass="entr" presetSubtype="8" fill="hold" grpId="0" nodeType="clickEffect">
                                  <p:stCondLst>
                                    <p:cond delay="0"/>
                                  </p:stCondLst>
                                  <p:childTnLst>
                                    <p:set>
                                      <p:cBhvr>
                                        <p:cTn id="448" dur="1" fill="hold">
                                          <p:stCondLst>
                                            <p:cond delay="0"/>
                                          </p:stCondLst>
                                        </p:cTn>
                                        <p:tgtEl>
                                          <p:spTgt spid="34891"/>
                                        </p:tgtEl>
                                        <p:attrNameLst>
                                          <p:attrName>style.visibility</p:attrName>
                                        </p:attrNameLst>
                                      </p:cBhvr>
                                      <p:to>
                                        <p:strVal val="visible"/>
                                      </p:to>
                                    </p:set>
                                    <p:anim calcmode="lin" valueType="num">
                                      <p:cBhvr additive="base">
                                        <p:cTn id="449" dur="1000" fill="hold"/>
                                        <p:tgtEl>
                                          <p:spTgt spid="34891"/>
                                        </p:tgtEl>
                                        <p:attrNameLst>
                                          <p:attrName>ppt_x</p:attrName>
                                        </p:attrNameLst>
                                      </p:cBhvr>
                                      <p:tavLst>
                                        <p:tav tm="0">
                                          <p:val>
                                            <p:strVal val="0-#ppt_w/2"/>
                                          </p:val>
                                        </p:tav>
                                        <p:tav tm="100000">
                                          <p:val>
                                            <p:strVal val="#ppt_x"/>
                                          </p:val>
                                        </p:tav>
                                      </p:tavLst>
                                    </p:anim>
                                    <p:anim calcmode="lin" valueType="num">
                                      <p:cBhvr additive="base">
                                        <p:cTn id="450" dur="1000" fill="hold"/>
                                        <p:tgtEl>
                                          <p:spTgt spid="348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p:bldP spid="34822" grpId="0" animBg="1"/>
      <p:bldP spid="34825" grpId="0" animBg="1"/>
      <p:bldP spid="34826" grpId="0" animBg="1"/>
      <p:bldP spid="34827" grpId="0" animBg="1"/>
      <p:bldP spid="34836" grpId="0" animBg="1"/>
      <p:bldP spid="34837" grpId="0" animBg="1"/>
      <p:bldP spid="34838" grpId="0" animBg="1"/>
      <p:bldP spid="34839" grpId="0" animBg="1"/>
      <p:bldP spid="34844" grpId="0" animBg="1"/>
      <p:bldP spid="34844" grpId="1" animBg="1"/>
      <p:bldP spid="34845" grpId="0" animBg="1"/>
      <p:bldP spid="34845" grpId="1" animBg="1"/>
      <p:bldP spid="34851" grpId="0" animBg="1"/>
      <p:bldP spid="34851" grpId="1" animBg="1"/>
      <p:bldP spid="34852" grpId="0" animBg="1"/>
      <p:bldP spid="34852" grpId="1" animBg="1"/>
      <p:bldP spid="34853" grpId="0" animBg="1"/>
      <p:bldP spid="34854" grpId="0" animBg="1"/>
      <p:bldP spid="34855" grpId="0" animBg="1"/>
      <p:bldP spid="34856" grpId="0" animBg="1"/>
      <p:bldP spid="34867" grpId="0" animBg="1"/>
      <p:bldP spid="34867" grpId="1" animBg="1"/>
      <p:bldP spid="34868" grpId="0" animBg="1"/>
      <p:bldP spid="34868" grpId="1" animBg="1"/>
      <p:bldP spid="34869" grpId="0" animBg="1"/>
      <p:bldP spid="34870" grpId="0" animBg="1"/>
      <p:bldP spid="34871" grpId="0" animBg="1"/>
      <p:bldP spid="34872" grpId="0" animBg="1"/>
      <p:bldP spid="34881" grpId="0" animBg="1"/>
      <p:bldP spid="34881" grpId="1" animBg="1"/>
      <p:bldP spid="34882" grpId="0" animBg="1"/>
      <p:bldP spid="34882" grpId="1" animBg="1"/>
      <p:bldP spid="34883" grpId="0" animBg="1"/>
      <p:bldP spid="34884" grpId="0" animBg="1"/>
      <p:bldP spid="34885" grpId="0" animBg="1"/>
      <p:bldP spid="34886" grpId="0" animBg="1"/>
      <p:bldP spid="34891" grpId="0" animBg="1"/>
      <p:bldP spid="12" grpId="0" animBg="1"/>
      <p:bldP spid="72" grpId="0" animBg="1"/>
      <p:bldP spid="86" grpId="0" animBg="1"/>
      <p:bldP spid="87" grpId="0" animBg="1"/>
      <p:bldP spid="36" grpId="0" animBg="1"/>
      <p:bldP spid="96" grpId="0" animBg="1"/>
      <p:bldP spid="97" grpId="0" animBg="1"/>
      <p:bldP spid="98" grpId="0" animBg="1"/>
      <p:bldP spid="66" grpId="0" animBg="1"/>
      <p:bldP spid="125" grpId="0" animBg="1"/>
      <p:bldP spid="126" grpId="0" animBg="1"/>
      <p:bldP spid="127" grpId="0" animBg="1"/>
      <p:bldP spid="88" grpId="0" animBg="1"/>
      <p:bldP spid="147" grpId="0" animBg="1"/>
      <p:bldP spid="148" grpId="0" animBg="1"/>
      <p:bldP spid="14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3"/>
          <p:cNvSpPr>
            <a:spLocks noGrp="1" noChangeArrowheads="1"/>
          </p:cNvSpPr>
          <p:nvPr>
            <p:ph type="title"/>
          </p:nvPr>
        </p:nvSpPr>
        <p:spPr>
          <a:xfrm>
            <a:off x="36000" y="40944"/>
            <a:ext cx="9072000" cy="720000"/>
          </a:xfrm>
          <a:ln>
            <a:solidFill>
              <a:srgbClr val="FFCC66"/>
            </a:solidFill>
          </a:ln>
        </p:spPr>
        <p:txBody>
          <a:bodyPr/>
          <a:lstStyle/>
          <a:p>
            <a:pPr algn="ctr" eaLnBrk="1" hangingPunct="1">
              <a:defRPr/>
            </a:pPr>
            <a:r>
              <a:rPr lang="it-IT" sz="1800">
                <a:solidFill>
                  <a:schemeClr val="tx1"/>
                </a:solidFill>
                <a:latin typeface="Comic Sans MS" pitchFamily="66" charset="0"/>
              </a:rPr>
              <a:t>	Esemplificazione dei processi rappresentativi  della retta date le proiezioni (1)</a:t>
            </a:r>
          </a:p>
        </p:txBody>
      </p:sp>
      <p:sp>
        <p:nvSpPr>
          <p:cNvPr id="40964" name="Text Box 4"/>
          <p:cNvSpPr txBox="1">
            <a:spLocks noChangeArrowheads="1"/>
          </p:cNvSpPr>
          <p:nvPr/>
        </p:nvSpPr>
        <p:spPr bwMode="auto">
          <a:xfrm>
            <a:off x="36000" y="812514"/>
            <a:ext cx="9072000" cy="593725"/>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a:t>Date le proiezioni, si può risalire alle tracce e definire così completamente la retta nei vari diedri secondo la sequenza grafico-descrittiva di cui alle figg. 32, 33, 34, 35 </a:t>
            </a:r>
          </a:p>
        </p:txBody>
      </p:sp>
      <p:graphicFrame>
        <p:nvGraphicFramePr>
          <p:cNvPr id="40965" name="Object 5"/>
          <p:cNvGraphicFramePr>
            <a:graphicFrameLocks noChangeAspect="1"/>
          </p:cNvGraphicFramePr>
          <p:nvPr>
            <p:extLst>
              <p:ext uri="{D42A27DB-BD31-4B8C-83A1-F6EECF244321}">
                <p14:modId xmlns:p14="http://schemas.microsoft.com/office/powerpoint/2010/main" val="2317799618"/>
              </p:ext>
            </p:extLst>
          </p:nvPr>
        </p:nvGraphicFramePr>
        <p:xfrm>
          <a:off x="40942" y="1450447"/>
          <a:ext cx="4932000" cy="2649005"/>
        </p:xfrm>
        <a:graphic>
          <a:graphicData uri="http://schemas.openxmlformats.org/presentationml/2006/ole">
            <mc:AlternateContent xmlns:mc="http://schemas.openxmlformats.org/markup-compatibility/2006">
              <mc:Choice xmlns:v="urn:schemas-microsoft-com:vml" Requires="v">
                <p:oleObj spid="_x0000_s10344" r:id="rId3" imgW="3870720" imgH="1931760" progId="">
                  <p:embed/>
                </p:oleObj>
              </mc:Choice>
              <mc:Fallback>
                <p:oleObj r:id="rId3" imgW="3870720" imgH="19317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2" y="1450447"/>
                        <a:ext cx="4932000" cy="2649005"/>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0966" name="Text Box 6"/>
          <p:cNvSpPr txBox="1">
            <a:spLocks noChangeArrowheads="1"/>
          </p:cNvSpPr>
          <p:nvPr/>
        </p:nvSpPr>
        <p:spPr bwMode="auto">
          <a:xfrm>
            <a:off x="5139429" y="1463674"/>
            <a:ext cx="3960000" cy="252000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dirty="0"/>
              <a:t>Date le proiezioni  di a(</a:t>
            </a:r>
            <a:r>
              <a:rPr lang="it-IT" dirty="0" err="1"/>
              <a:t>a’;a</a:t>
            </a:r>
            <a:r>
              <a:rPr lang="it-IT" dirty="0"/>
              <a:t>’’) nel rispetto dello spazio grafico del I diedro, (Fig. 32) per completare la definizione degli elementi rappresentativi è sufficiente costruire le “</a:t>
            </a:r>
            <a:r>
              <a:rPr lang="it-IT" b="1" dirty="0"/>
              <a:t>rette di richiamo</a:t>
            </a:r>
            <a:r>
              <a:rPr lang="it-IT" dirty="0"/>
              <a:t>” relative a  T</a:t>
            </a:r>
            <a:r>
              <a:rPr lang="it-IT" baseline="-25000" dirty="0"/>
              <a:t>1</a:t>
            </a:r>
            <a:r>
              <a:rPr lang="it-IT" dirty="0"/>
              <a:t>  e T</a:t>
            </a:r>
            <a:r>
              <a:rPr lang="it-IT" baseline="-25000" dirty="0"/>
              <a:t>2</a:t>
            </a:r>
            <a:r>
              <a:rPr lang="it-IT" dirty="0"/>
              <a:t> secondo quanto specificato precedentemente partendo dal “</a:t>
            </a:r>
            <a:r>
              <a:rPr lang="it-IT" b="1" dirty="0"/>
              <a:t>piede</a:t>
            </a:r>
            <a:r>
              <a:rPr lang="it-IT" dirty="0"/>
              <a:t>” delle tracce definito come intersezione delle proiezioni della retta con la lt </a:t>
            </a:r>
          </a:p>
        </p:txBody>
      </p:sp>
      <p:graphicFrame>
        <p:nvGraphicFramePr>
          <p:cNvPr id="40967" name="Object 7"/>
          <p:cNvGraphicFramePr>
            <a:graphicFrameLocks/>
          </p:cNvGraphicFramePr>
          <p:nvPr>
            <p:extLst>
              <p:ext uri="{D42A27DB-BD31-4B8C-83A1-F6EECF244321}">
                <p14:modId xmlns:p14="http://schemas.microsoft.com/office/powerpoint/2010/main" val="951360799"/>
              </p:ext>
            </p:extLst>
          </p:nvPr>
        </p:nvGraphicFramePr>
        <p:xfrm>
          <a:off x="40943" y="4141501"/>
          <a:ext cx="4932000" cy="2648259"/>
        </p:xfrm>
        <a:graphic>
          <a:graphicData uri="http://schemas.openxmlformats.org/presentationml/2006/ole">
            <mc:AlternateContent xmlns:mc="http://schemas.openxmlformats.org/markup-compatibility/2006">
              <mc:Choice xmlns:v="urn:schemas-microsoft-com:vml" Requires="v">
                <p:oleObj spid="_x0000_s10345" r:id="rId5" imgW="3870720" imgH="1931760" progId="">
                  <p:embed/>
                </p:oleObj>
              </mc:Choice>
              <mc:Fallback>
                <p:oleObj r:id="rId5" imgW="3870720" imgH="1931760" progId="">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43" y="4141501"/>
                        <a:ext cx="4932000" cy="2648259"/>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0968" name="Text Box 8"/>
          <p:cNvSpPr txBox="1">
            <a:spLocks noChangeArrowheads="1"/>
          </p:cNvSpPr>
          <p:nvPr/>
        </p:nvSpPr>
        <p:spPr bwMode="auto">
          <a:xfrm>
            <a:off x="5107056" y="4269760"/>
            <a:ext cx="3996000" cy="252000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dirty="0"/>
              <a:t>Date le proiezioni  di b(</a:t>
            </a:r>
            <a:r>
              <a:rPr lang="it-IT" dirty="0" err="1"/>
              <a:t>b’;b</a:t>
            </a:r>
            <a:r>
              <a:rPr lang="it-IT" dirty="0"/>
              <a:t>’’) nel rispetto dello spazio grafico del II diedro, (Fig.33) per completare la definizione degli elementi rappresentativi è sufficiente costruire le “</a:t>
            </a:r>
            <a:r>
              <a:rPr lang="it-IT" b="1" dirty="0"/>
              <a:t>rette di richiamo</a:t>
            </a:r>
            <a:r>
              <a:rPr lang="it-IT" dirty="0"/>
              <a:t>” relative a T</a:t>
            </a:r>
            <a:r>
              <a:rPr lang="it-IT" baseline="-25000" dirty="0"/>
              <a:t>1</a:t>
            </a:r>
            <a:r>
              <a:rPr lang="it-IT" dirty="0"/>
              <a:t> e T</a:t>
            </a:r>
            <a:r>
              <a:rPr lang="it-IT" baseline="-25000" dirty="0"/>
              <a:t>2</a:t>
            </a:r>
            <a:r>
              <a:rPr lang="it-IT" dirty="0"/>
              <a:t> secondo quanto specificato precedentemente partendo dal “</a:t>
            </a:r>
            <a:r>
              <a:rPr lang="it-IT" b="1" dirty="0"/>
              <a:t>piede</a:t>
            </a:r>
            <a:r>
              <a:rPr lang="it-IT" dirty="0"/>
              <a:t>” delle tracce definito come intersezione delle proiezioni della retta con la lt.</a:t>
            </a:r>
          </a:p>
        </p:txBody>
      </p:sp>
      <p:sp>
        <p:nvSpPr>
          <p:cNvPr id="40980" name="Oval 20"/>
          <p:cNvSpPr>
            <a:spLocks noChangeArrowheads="1"/>
          </p:cNvSpPr>
          <p:nvPr/>
        </p:nvSpPr>
        <p:spPr bwMode="auto">
          <a:xfrm>
            <a:off x="765545" y="1613363"/>
            <a:ext cx="265112"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81" name="Oval 21"/>
          <p:cNvSpPr>
            <a:spLocks noChangeArrowheads="1"/>
          </p:cNvSpPr>
          <p:nvPr/>
        </p:nvSpPr>
        <p:spPr bwMode="auto">
          <a:xfrm>
            <a:off x="862179" y="2103328"/>
            <a:ext cx="265113"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82" name="Oval 22"/>
          <p:cNvSpPr>
            <a:spLocks noChangeArrowheads="1"/>
          </p:cNvSpPr>
          <p:nvPr/>
        </p:nvSpPr>
        <p:spPr bwMode="auto">
          <a:xfrm>
            <a:off x="732207" y="2835202"/>
            <a:ext cx="265113"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83" name="Oval 23"/>
          <p:cNvSpPr>
            <a:spLocks noChangeArrowheads="1"/>
          </p:cNvSpPr>
          <p:nvPr/>
        </p:nvSpPr>
        <p:spPr bwMode="auto">
          <a:xfrm>
            <a:off x="614123" y="3494254"/>
            <a:ext cx="265113"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84" name="Oval 24"/>
          <p:cNvSpPr>
            <a:spLocks noChangeArrowheads="1"/>
          </p:cNvSpPr>
          <p:nvPr/>
        </p:nvSpPr>
        <p:spPr bwMode="auto">
          <a:xfrm>
            <a:off x="7155777" y="1354977"/>
            <a:ext cx="900000" cy="50482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0985" name="AutoShape 25"/>
          <p:cNvCxnSpPr>
            <a:cxnSpLocks noChangeShapeType="1"/>
            <a:stCxn id="40984" idx="2"/>
            <a:endCxn id="40980" idx="6"/>
          </p:cNvCxnSpPr>
          <p:nvPr/>
        </p:nvCxnSpPr>
        <p:spPr bwMode="auto">
          <a:xfrm rot="10800000" flipV="1">
            <a:off x="1030657" y="1607390"/>
            <a:ext cx="6125120" cy="138530"/>
          </a:xfrm>
          <a:prstGeom prst="curvedConnector3">
            <a:avLst>
              <a:gd name="adj1" fmla="val 50000"/>
            </a:avLst>
          </a:prstGeom>
          <a:noFill/>
          <a:ln w="12700">
            <a:solidFill>
              <a:schemeClr val="tx1"/>
            </a:solidFill>
            <a:round/>
            <a:headEnd type="none" w="lg" len="lg"/>
            <a:tailEnd type="stealth" w="lg" len="lg"/>
          </a:ln>
        </p:spPr>
      </p:cxnSp>
      <p:cxnSp>
        <p:nvCxnSpPr>
          <p:cNvPr id="40986" name="AutoShape 26"/>
          <p:cNvCxnSpPr>
            <a:cxnSpLocks noChangeShapeType="1"/>
            <a:stCxn id="40984" idx="2"/>
            <a:endCxn id="40981" idx="6"/>
          </p:cNvCxnSpPr>
          <p:nvPr/>
        </p:nvCxnSpPr>
        <p:spPr bwMode="auto">
          <a:xfrm rot="10800000" flipV="1">
            <a:off x="1127293" y="1607389"/>
            <a:ext cx="6028485" cy="628495"/>
          </a:xfrm>
          <a:prstGeom prst="curvedConnector3">
            <a:avLst>
              <a:gd name="adj1" fmla="val 50000"/>
            </a:avLst>
          </a:prstGeom>
          <a:noFill/>
          <a:ln w="12700">
            <a:solidFill>
              <a:schemeClr val="tx1"/>
            </a:solidFill>
            <a:round/>
            <a:headEnd type="none" w="lg" len="lg"/>
            <a:tailEnd type="stealth" w="lg" len="lg"/>
          </a:ln>
        </p:spPr>
      </p:cxnSp>
      <p:cxnSp>
        <p:nvCxnSpPr>
          <p:cNvPr id="40987" name="AutoShape 27"/>
          <p:cNvCxnSpPr>
            <a:cxnSpLocks noChangeShapeType="1"/>
            <a:stCxn id="40984" idx="2"/>
            <a:endCxn id="40982" idx="6"/>
          </p:cNvCxnSpPr>
          <p:nvPr/>
        </p:nvCxnSpPr>
        <p:spPr bwMode="auto">
          <a:xfrm rot="10800000" flipV="1">
            <a:off x="997321" y="1607389"/>
            <a:ext cx="6158457" cy="1360369"/>
          </a:xfrm>
          <a:prstGeom prst="curvedConnector3">
            <a:avLst>
              <a:gd name="adj1" fmla="val 50000"/>
            </a:avLst>
          </a:prstGeom>
          <a:noFill/>
          <a:ln w="12700">
            <a:solidFill>
              <a:schemeClr val="tx1"/>
            </a:solidFill>
            <a:round/>
            <a:headEnd type="none" w="lg" len="lg"/>
            <a:tailEnd type="stealth" w="lg" len="lg"/>
          </a:ln>
        </p:spPr>
      </p:cxnSp>
      <p:cxnSp>
        <p:nvCxnSpPr>
          <p:cNvPr id="40988" name="AutoShape 28"/>
          <p:cNvCxnSpPr>
            <a:cxnSpLocks noChangeShapeType="1"/>
            <a:stCxn id="40984" idx="2"/>
            <a:endCxn id="40983" idx="6"/>
          </p:cNvCxnSpPr>
          <p:nvPr/>
        </p:nvCxnSpPr>
        <p:spPr bwMode="auto">
          <a:xfrm rot="10800000" flipV="1">
            <a:off x="879237" y="1607389"/>
            <a:ext cx="6276541" cy="2019421"/>
          </a:xfrm>
          <a:prstGeom prst="curvedConnector3">
            <a:avLst>
              <a:gd name="adj1" fmla="val 50000"/>
            </a:avLst>
          </a:prstGeom>
          <a:noFill/>
          <a:ln w="12700">
            <a:solidFill>
              <a:schemeClr val="tx1"/>
            </a:solidFill>
            <a:round/>
            <a:headEnd type="none" w="lg" len="lg"/>
            <a:tailEnd type="stealth" w="lg" len="lg"/>
          </a:ln>
        </p:spPr>
      </p:cxnSp>
      <p:sp>
        <p:nvSpPr>
          <p:cNvPr id="40989" name="Oval 29"/>
          <p:cNvSpPr>
            <a:spLocks noChangeArrowheads="1"/>
          </p:cNvSpPr>
          <p:nvPr/>
        </p:nvSpPr>
        <p:spPr bwMode="auto">
          <a:xfrm>
            <a:off x="2497617" y="2625855"/>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90" name="Oval 30"/>
          <p:cNvSpPr>
            <a:spLocks noChangeArrowheads="1"/>
          </p:cNvSpPr>
          <p:nvPr/>
        </p:nvSpPr>
        <p:spPr bwMode="auto">
          <a:xfrm>
            <a:off x="3747456" y="3466694"/>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91" name="Oval 31"/>
          <p:cNvSpPr>
            <a:spLocks noChangeArrowheads="1"/>
          </p:cNvSpPr>
          <p:nvPr/>
        </p:nvSpPr>
        <p:spPr bwMode="auto">
          <a:xfrm>
            <a:off x="4170584" y="1389146"/>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92" name="Oval 32"/>
          <p:cNvSpPr>
            <a:spLocks noChangeArrowheads="1"/>
          </p:cNvSpPr>
          <p:nvPr/>
        </p:nvSpPr>
        <p:spPr bwMode="auto">
          <a:xfrm>
            <a:off x="2173970" y="2224030"/>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93" name="Oval 33"/>
          <p:cNvSpPr>
            <a:spLocks noChangeArrowheads="1"/>
          </p:cNvSpPr>
          <p:nvPr/>
        </p:nvSpPr>
        <p:spPr bwMode="auto">
          <a:xfrm>
            <a:off x="8259190" y="2625855"/>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0994" name="Oval 34"/>
          <p:cNvSpPr>
            <a:spLocks noChangeArrowheads="1"/>
          </p:cNvSpPr>
          <p:nvPr/>
        </p:nvSpPr>
        <p:spPr bwMode="auto">
          <a:xfrm>
            <a:off x="5156369" y="2883622"/>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0998" name="AutoShape 38"/>
          <p:cNvCxnSpPr>
            <a:cxnSpLocks noChangeShapeType="1"/>
            <a:stCxn id="40994" idx="2"/>
            <a:endCxn id="40989" idx="5"/>
          </p:cNvCxnSpPr>
          <p:nvPr/>
        </p:nvCxnSpPr>
        <p:spPr bwMode="auto">
          <a:xfrm rot="10800000">
            <a:off x="2893283" y="3021521"/>
            <a:ext cx="2263087" cy="93877"/>
          </a:xfrm>
          <a:prstGeom prst="curvedConnector2">
            <a:avLst/>
          </a:prstGeom>
          <a:noFill/>
          <a:ln w="12700">
            <a:solidFill>
              <a:schemeClr val="tx1"/>
            </a:solidFill>
            <a:round/>
            <a:headEnd type="none" w="lg" len="lg"/>
            <a:tailEnd type="stealth" w="lg" len="lg"/>
          </a:ln>
        </p:spPr>
      </p:cxnSp>
      <p:sp>
        <p:nvSpPr>
          <p:cNvPr id="40999" name="Oval 39"/>
          <p:cNvSpPr>
            <a:spLocks noChangeArrowheads="1"/>
          </p:cNvSpPr>
          <p:nvPr/>
        </p:nvSpPr>
        <p:spPr bwMode="auto">
          <a:xfrm>
            <a:off x="687757" y="4341537"/>
            <a:ext cx="265113"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00" name="Oval 40"/>
          <p:cNvSpPr>
            <a:spLocks noChangeArrowheads="1"/>
          </p:cNvSpPr>
          <p:nvPr/>
        </p:nvSpPr>
        <p:spPr bwMode="auto">
          <a:xfrm>
            <a:off x="720892" y="4714636"/>
            <a:ext cx="265112" cy="2651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01" name="Oval 41"/>
          <p:cNvSpPr>
            <a:spLocks noChangeArrowheads="1"/>
          </p:cNvSpPr>
          <p:nvPr/>
        </p:nvSpPr>
        <p:spPr bwMode="auto">
          <a:xfrm>
            <a:off x="755614" y="5609819"/>
            <a:ext cx="265112"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02" name="Oval 42"/>
          <p:cNvSpPr>
            <a:spLocks noChangeArrowheads="1"/>
          </p:cNvSpPr>
          <p:nvPr/>
        </p:nvSpPr>
        <p:spPr bwMode="auto">
          <a:xfrm>
            <a:off x="748285" y="5994197"/>
            <a:ext cx="265113" cy="2651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05" name="Oval 45"/>
          <p:cNvSpPr>
            <a:spLocks noChangeArrowheads="1"/>
          </p:cNvSpPr>
          <p:nvPr/>
        </p:nvSpPr>
        <p:spPr bwMode="auto">
          <a:xfrm>
            <a:off x="7119429" y="4173095"/>
            <a:ext cx="828000" cy="50482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1006" name="AutoShape 46"/>
          <p:cNvCxnSpPr>
            <a:cxnSpLocks noChangeShapeType="1"/>
            <a:stCxn id="41005" idx="2"/>
            <a:endCxn id="40999" idx="6"/>
          </p:cNvCxnSpPr>
          <p:nvPr/>
        </p:nvCxnSpPr>
        <p:spPr bwMode="auto">
          <a:xfrm rot="10800000" flipV="1">
            <a:off x="952871" y="4425507"/>
            <a:ext cx="6166559" cy="48585"/>
          </a:xfrm>
          <a:prstGeom prst="curvedConnector3">
            <a:avLst>
              <a:gd name="adj1" fmla="val 50000"/>
            </a:avLst>
          </a:prstGeom>
          <a:noFill/>
          <a:ln w="12700">
            <a:solidFill>
              <a:schemeClr val="tx1"/>
            </a:solidFill>
            <a:round/>
            <a:headEnd type="none" w="lg" len="lg"/>
            <a:tailEnd type="stealth" w="lg" len="lg"/>
          </a:ln>
        </p:spPr>
      </p:cxnSp>
      <p:cxnSp>
        <p:nvCxnSpPr>
          <p:cNvPr id="41007" name="AutoShape 47"/>
          <p:cNvCxnSpPr>
            <a:cxnSpLocks noChangeShapeType="1"/>
            <a:stCxn id="41005" idx="2"/>
            <a:endCxn id="41000" idx="6"/>
          </p:cNvCxnSpPr>
          <p:nvPr/>
        </p:nvCxnSpPr>
        <p:spPr bwMode="auto">
          <a:xfrm rot="10800000" flipV="1">
            <a:off x="986005" y="4425508"/>
            <a:ext cx="6133425" cy="421684"/>
          </a:xfrm>
          <a:prstGeom prst="curvedConnector3">
            <a:avLst>
              <a:gd name="adj1" fmla="val 50000"/>
            </a:avLst>
          </a:prstGeom>
          <a:noFill/>
          <a:ln w="12700">
            <a:solidFill>
              <a:schemeClr val="tx1"/>
            </a:solidFill>
            <a:round/>
            <a:headEnd type="none" w="lg" len="lg"/>
            <a:tailEnd type="stealth" w="lg" len="lg"/>
          </a:ln>
        </p:spPr>
      </p:cxnSp>
      <p:cxnSp>
        <p:nvCxnSpPr>
          <p:cNvPr id="41008" name="AutoShape 48"/>
          <p:cNvCxnSpPr>
            <a:cxnSpLocks noChangeShapeType="1"/>
            <a:stCxn id="41005" idx="2"/>
            <a:endCxn id="41001" idx="6"/>
          </p:cNvCxnSpPr>
          <p:nvPr/>
        </p:nvCxnSpPr>
        <p:spPr bwMode="auto">
          <a:xfrm rot="10800000" flipV="1">
            <a:off x="1020727" y="4425508"/>
            <a:ext cx="6098703" cy="1316868"/>
          </a:xfrm>
          <a:prstGeom prst="curvedConnector3">
            <a:avLst>
              <a:gd name="adj1" fmla="val 50000"/>
            </a:avLst>
          </a:prstGeom>
          <a:noFill/>
          <a:ln w="12700">
            <a:solidFill>
              <a:schemeClr val="tx1"/>
            </a:solidFill>
            <a:round/>
            <a:headEnd type="none" w="lg" len="lg"/>
            <a:tailEnd type="stealth" w="lg" len="lg"/>
          </a:ln>
        </p:spPr>
      </p:cxnSp>
      <p:cxnSp>
        <p:nvCxnSpPr>
          <p:cNvPr id="41009" name="AutoShape 49"/>
          <p:cNvCxnSpPr>
            <a:cxnSpLocks noChangeShapeType="1"/>
            <a:stCxn id="41005" idx="2"/>
            <a:endCxn id="41002" idx="6"/>
          </p:cNvCxnSpPr>
          <p:nvPr/>
        </p:nvCxnSpPr>
        <p:spPr bwMode="auto">
          <a:xfrm rot="10800000" flipV="1">
            <a:off x="1013399" y="4425508"/>
            <a:ext cx="6106031" cy="1701246"/>
          </a:xfrm>
          <a:prstGeom prst="curvedConnector3">
            <a:avLst>
              <a:gd name="adj1" fmla="val 50000"/>
            </a:avLst>
          </a:prstGeom>
          <a:noFill/>
          <a:ln w="12700">
            <a:solidFill>
              <a:schemeClr val="tx1"/>
            </a:solidFill>
            <a:round/>
            <a:headEnd type="none" w="lg" len="lg"/>
            <a:tailEnd type="stealth" w="lg" len="lg"/>
          </a:ln>
        </p:spPr>
      </p:cxnSp>
      <p:sp>
        <p:nvSpPr>
          <p:cNvPr id="41010" name="Oval 50"/>
          <p:cNvSpPr>
            <a:spLocks noChangeArrowheads="1"/>
          </p:cNvSpPr>
          <p:nvPr/>
        </p:nvSpPr>
        <p:spPr bwMode="auto">
          <a:xfrm>
            <a:off x="8570228" y="5431885"/>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11" name="Oval 51"/>
          <p:cNvSpPr>
            <a:spLocks noChangeArrowheads="1"/>
          </p:cNvSpPr>
          <p:nvPr/>
        </p:nvSpPr>
        <p:spPr bwMode="auto">
          <a:xfrm>
            <a:off x="8108591" y="5431884"/>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12" name="Oval 52"/>
          <p:cNvSpPr>
            <a:spLocks noChangeArrowheads="1"/>
          </p:cNvSpPr>
          <p:nvPr/>
        </p:nvSpPr>
        <p:spPr bwMode="auto">
          <a:xfrm>
            <a:off x="1841537" y="4327452"/>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13" name="Oval 53"/>
          <p:cNvSpPr>
            <a:spLocks noChangeArrowheads="1"/>
          </p:cNvSpPr>
          <p:nvPr/>
        </p:nvSpPr>
        <p:spPr bwMode="auto">
          <a:xfrm>
            <a:off x="4289230" y="4143595"/>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14" name="Oval 54"/>
          <p:cNvSpPr>
            <a:spLocks noChangeArrowheads="1"/>
          </p:cNvSpPr>
          <p:nvPr/>
        </p:nvSpPr>
        <p:spPr bwMode="auto">
          <a:xfrm>
            <a:off x="2577601" y="5473700"/>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1015" name="Oval 55"/>
          <p:cNvSpPr>
            <a:spLocks noChangeArrowheads="1"/>
          </p:cNvSpPr>
          <p:nvPr/>
        </p:nvSpPr>
        <p:spPr bwMode="auto">
          <a:xfrm>
            <a:off x="3502787" y="5643157"/>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1019" name="AutoShape 59"/>
          <p:cNvCxnSpPr>
            <a:cxnSpLocks noChangeShapeType="1"/>
          </p:cNvCxnSpPr>
          <p:nvPr/>
        </p:nvCxnSpPr>
        <p:spPr bwMode="auto">
          <a:xfrm rot="16200000" flipH="1" flipV="1">
            <a:off x="5832785" y="2604508"/>
            <a:ext cx="109700" cy="5828737"/>
          </a:xfrm>
          <a:prstGeom prst="curvedConnector3">
            <a:avLst>
              <a:gd name="adj1" fmla="val -208387"/>
            </a:avLst>
          </a:prstGeom>
          <a:noFill/>
          <a:ln w="12700">
            <a:solidFill>
              <a:schemeClr val="tx1"/>
            </a:solidFill>
            <a:round/>
            <a:headEnd type="none" w="lg" len="lg"/>
            <a:tailEnd type="stealth" w="lg" len="lg"/>
          </a:ln>
        </p:spPr>
      </p:cxnSp>
      <p:sp>
        <p:nvSpPr>
          <p:cNvPr id="41020" name="AutoShape 60">
            <a:hlinkClick r:id="" action="ppaction://hlinkshowjump?jump=nextslide" highlightClick="1"/>
          </p:cNvPr>
          <p:cNvSpPr>
            <a:spLocks noChangeArrowheads="1"/>
          </p:cNvSpPr>
          <p:nvPr/>
        </p:nvSpPr>
        <p:spPr bwMode="auto">
          <a:xfrm>
            <a:off x="8443228" y="374319"/>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41021" name="AutoShape 61">
            <a:hlinkClick r:id="rId7" action="ppaction://hlinksldjump" highlightClick="1"/>
          </p:cNvPr>
          <p:cNvSpPr>
            <a:spLocks noChangeArrowheads="1"/>
          </p:cNvSpPr>
          <p:nvPr/>
        </p:nvSpPr>
        <p:spPr bwMode="auto">
          <a:xfrm>
            <a:off x="127354" y="129205"/>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sp>
        <p:nvSpPr>
          <p:cNvPr id="49" name="Oval 32">
            <a:extLst>
              <a:ext uri="{FF2B5EF4-FFF2-40B4-BE49-F238E27FC236}">
                <a16:creationId xmlns:a16="http://schemas.microsoft.com/office/drawing/2014/main" id="{D936E9CE-52B4-47F4-BD46-4BEBAEAE1043}"/>
              </a:ext>
            </a:extLst>
          </p:cNvPr>
          <p:cNvSpPr>
            <a:spLocks noChangeArrowheads="1"/>
          </p:cNvSpPr>
          <p:nvPr/>
        </p:nvSpPr>
        <p:spPr bwMode="auto">
          <a:xfrm>
            <a:off x="3755253" y="2173836"/>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5" name="Connettore 2 4">
            <a:extLst>
              <a:ext uri="{FF2B5EF4-FFF2-40B4-BE49-F238E27FC236}">
                <a16:creationId xmlns:a16="http://schemas.microsoft.com/office/drawing/2014/main" id="{211AEDD8-9F37-430F-B21C-50692B105503}"/>
              </a:ext>
            </a:extLst>
          </p:cNvPr>
          <p:cNvCxnSpPr>
            <a:cxnSpLocks/>
            <a:stCxn id="40992" idx="6"/>
            <a:endCxn id="49" idx="2"/>
          </p:cNvCxnSpPr>
          <p:nvPr/>
        </p:nvCxnSpPr>
        <p:spPr bwMode="auto">
          <a:xfrm flipV="1">
            <a:off x="2637520" y="2405611"/>
            <a:ext cx="1117733" cy="50194"/>
          </a:xfrm>
          <a:prstGeom prst="straightConnector1">
            <a:avLst/>
          </a:prstGeom>
          <a:noFill/>
          <a:ln w="9525" cap="flat" cmpd="sng" algn="ctr">
            <a:solidFill>
              <a:schemeClr val="tx1"/>
            </a:solidFill>
            <a:prstDash val="solid"/>
            <a:round/>
            <a:headEnd type="none" w="med" len="med"/>
            <a:tailEnd type="stealth" w="lg" len="lg"/>
          </a:ln>
          <a:effectLst/>
        </p:spPr>
      </p:cxnSp>
      <p:sp>
        <p:nvSpPr>
          <p:cNvPr id="60" name="Oval 29">
            <a:extLst>
              <a:ext uri="{FF2B5EF4-FFF2-40B4-BE49-F238E27FC236}">
                <a16:creationId xmlns:a16="http://schemas.microsoft.com/office/drawing/2014/main" id="{AC74B885-EEC8-4F51-BE0A-C4FFC438B0EC}"/>
              </a:ext>
            </a:extLst>
          </p:cNvPr>
          <p:cNvSpPr>
            <a:spLocks noChangeArrowheads="1"/>
          </p:cNvSpPr>
          <p:nvPr/>
        </p:nvSpPr>
        <p:spPr bwMode="auto">
          <a:xfrm>
            <a:off x="4170583" y="2634224"/>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15" name="Connettore 2 14">
            <a:extLst>
              <a:ext uri="{FF2B5EF4-FFF2-40B4-BE49-F238E27FC236}">
                <a16:creationId xmlns:a16="http://schemas.microsoft.com/office/drawing/2014/main" id="{22D0A43A-44D6-42AC-8C2E-40DB9956123A}"/>
              </a:ext>
            </a:extLst>
          </p:cNvPr>
          <p:cNvCxnSpPr>
            <a:endCxn id="60" idx="2"/>
          </p:cNvCxnSpPr>
          <p:nvPr/>
        </p:nvCxnSpPr>
        <p:spPr bwMode="auto">
          <a:xfrm>
            <a:off x="2961167" y="2850705"/>
            <a:ext cx="1209416" cy="15294"/>
          </a:xfrm>
          <a:prstGeom prst="straightConnector1">
            <a:avLst/>
          </a:prstGeom>
          <a:noFill/>
          <a:ln w="9525" cap="flat" cmpd="sng" algn="ctr">
            <a:solidFill>
              <a:schemeClr val="tx1"/>
            </a:solidFill>
            <a:prstDash val="solid"/>
            <a:round/>
            <a:headEnd type="none" w="med" len="med"/>
            <a:tailEnd type="stealth" w="lg" len="lg"/>
          </a:ln>
          <a:effectLst/>
        </p:spPr>
      </p:cxnSp>
      <p:sp>
        <p:nvSpPr>
          <p:cNvPr id="52" name="Oval 52">
            <a:extLst>
              <a:ext uri="{FF2B5EF4-FFF2-40B4-BE49-F238E27FC236}">
                <a16:creationId xmlns:a16="http://schemas.microsoft.com/office/drawing/2014/main" id="{E82C8619-FC8D-4C31-BDA4-1C6FC8E9FBAD}"/>
              </a:ext>
            </a:extLst>
          </p:cNvPr>
          <p:cNvSpPr>
            <a:spLocks noChangeArrowheads="1"/>
          </p:cNvSpPr>
          <p:nvPr/>
        </p:nvSpPr>
        <p:spPr bwMode="auto">
          <a:xfrm>
            <a:off x="3515681" y="4320532"/>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3" name="Connettore 2 2">
            <a:extLst>
              <a:ext uri="{FF2B5EF4-FFF2-40B4-BE49-F238E27FC236}">
                <a16:creationId xmlns:a16="http://schemas.microsoft.com/office/drawing/2014/main" id="{FB664749-4D0E-4C58-896C-D333979E63D1}"/>
              </a:ext>
            </a:extLst>
          </p:cNvPr>
          <p:cNvCxnSpPr>
            <a:stCxn id="41012" idx="6"/>
            <a:endCxn id="52" idx="2"/>
          </p:cNvCxnSpPr>
          <p:nvPr/>
        </p:nvCxnSpPr>
        <p:spPr bwMode="auto">
          <a:xfrm flipV="1">
            <a:off x="2305087" y="4552307"/>
            <a:ext cx="1210594" cy="6920"/>
          </a:xfrm>
          <a:prstGeom prst="straightConnector1">
            <a:avLst/>
          </a:prstGeom>
          <a:noFill/>
          <a:ln w="9525" cap="flat" cmpd="sng" algn="ctr">
            <a:solidFill>
              <a:schemeClr val="tx1"/>
            </a:solidFill>
            <a:prstDash val="solid"/>
            <a:round/>
            <a:headEnd type="none" w="med" len="med"/>
            <a:tailEnd type="stealth" w="lg" len="lg"/>
          </a:ln>
          <a:effectLst/>
        </p:spPr>
      </p:cxnSp>
      <p:sp>
        <p:nvSpPr>
          <p:cNvPr id="55" name="Oval 54">
            <a:extLst>
              <a:ext uri="{FF2B5EF4-FFF2-40B4-BE49-F238E27FC236}">
                <a16:creationId xmlns:a16="http://schemas.microsoft.com/office/drawing/2014/main" id="{5E0C58A2-9727-4946-A376-CB46D74C273A}"/>
              </a:ext>
            </a:extLst>
          </p:cNvPr>
          <p:cNvSpPr>
            <a:spLocks noChangeArrowheads="1"/>
          </p:cNvSpPr>
          <p:nvPr/>
        </p:nvSpPr>
        <p:spPr bwMode="auto">
          <a:xfrm>
            <a:off x="4090791" y="5395410"/>
            <a:ext cx="463550" cy="46355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6" name="Connettore 2 5">
            <a:extLst>
              <a:ext uri="{FF2B5EF4-FFF2-40B4-BE49-F238E27FC236}">
                <a16:creationId xmlns:a16="http://schemas.microsoft.com/office/drawing/2014/main" id="{B0FF6FDD-B185-4933-93C1-863F96F30A95}"/>
              </a:ext>
            </a:extLst>
          </p:cNvPr>
          <p:cNvCxnSpPr>
            <a:endCxn id="55" idx="2"/>
          </p:cNvCxnSpPr>
          <p:nvPr/>
        </p:nvCxnSpPr>
        <p:spPr bwMode="auto">
          <a:xfrm flipV="1">
            <a:off x="3048479" y="5627185"/>
            <a:ext cx="1042312" cy="7560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4" name="Connettore 2 3">
            <a:extLst>
              <a:ext uri="{FF2B5EF4-FFF2-40B4-BE49-F238E27FC236}">
                <a16:creationId xmlns:a16="http://schemas.microsoft.com/office/drawing/2014/main" id="{2C26D0BF-0E90-4E2C-974A-6C607F31B984}"/>
              </a:ext>
            </a:extLst>
          </p:cNvPr>
          <p:cNvCxnSpPr>
            <a:stCxn id="41011" idx="2"/>
          </p:cNvCxnSpPr>
          <p:nvPr/>
        </p:nvCxnSpPr>
        <p:spPr bwMode="auto">
          <a:xfrm flipH="1" flipV="1">
            <a:off x="2305087" y="4559227"/>
            <a:ext cx="5803504" cy="1104432"/>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8" name="Connettore 2 7">
            <a:extLst>
              <a:ext uri="{FF2B5EF4-FFF2-40B4-BE49-F238E27FC236}">
                <a16:creationId xmlns:a16="http://schemas.microsoft.com/office/drawing/2014/main" id="{53997579-1768-4E8C-B2FF-10091B1B6C21}"/>
              </a:ext>
            </a:extLst>
          </p:cNvPr>
          <p:cNvCxnSpPr>
            <a:stCxn id="40994" idx="1"/>
            <a:endCxn id="40991" idx="5"/>
          </p:cNvCxnSpPr>
          <p:nvPr/>
        </p:nvCxnSpPr>
        <p:spPr bwMode="auto">
          <a:xfrm flipH="1" flipV="1">
            <a:off x="4566249" y="1784811"/>
            <a:ext cx="658005" cy="116669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2" name="Connettore 2 11">
            <a:extLst>
              <a:ext uri="{FF2B5EF4-FFF2-40B4-BE49-F238E27FC236}">
                <a16:creationId xmlns:a16="http://schemas.microsoft.com/office/drawing/2014/main" id="{966CB1DB-868D-452E-9E30-10687F40EC87}"/>
              </a:ext>
            </a:extLst>
          </p:cNvPr>
          <p:cNvCxnSpPr/>
          <p:nvPr/>
        </p:nvCxnSpPr>
        <p:spPr bwMode="auto">
          <a:xfrm flipH="1">
            <a:off x="4218803" y="2857630"/>
            <a:ext cx="4040387" cy="840839"/>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4" name="Connettore 2 13">
            <a:extLst>
              <a:ext uri="{FF2B5EF4-FFF2-40B4-BE49-F238E27FC236}">
                <a16:creationId xmlns:a16="http://schemas.microsoft.com/office/drawing/2014/main" id="{E9BB94E4-9F38-42D4-A786-F90E0E8F4553}"/>
              </a:ext>
            </a:extLst>
          </p:cNvPr>
          <p:cNvCxnSpPr>
            <a:cxnSpLocks/>
            <a:endCxn id="40992" idx="6"/>
          </p:cNvCxnSpPr>
          <p:nvPr/>
        </p:nvCxnSpPr>
        <p:spPr bwMode="auto">
          <a:xfrm flipH="1" flipV="1">
            <a:off x="2637520" y="2455805"/>
            <a:ext cx="5621672" cy="401826"/>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7" name="Connettore 2 16">
            <a:extLst>
              <a:ext uri="{FF2B5EF4-FFF2-40B4-BE49-F238E27FC236}">
                <a16:creationId xmlns:a16="http://schemas.microsoft.com/office/drawing/2014/main" id="{18C2872D-43E4-4C9F-808B-B5AA9C4D944F}"/>
              </a:ext>
            </a:extLst>
          </p:cNvPr>
          <p:cNvCxnSpPr>
            <a:endCxn id="41013" idx="5"/>
          </p:cNvCxnSpPr>
          <p:nvPr/>
        </p:nvCxnSpPr>
        <p:spPr bwMode="auto">
          <a:xfrm flipH="1" flipV="1">
            <a:off x="4684895" y="4539260"/>
            <a:ext cx="4117108" cy="892624"/>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9" name="Connettore 2 18">
            <a:extLst>
              <a:ext uri="{FF2B5EF4-FFF2-40B4-BE49-F238E27FC236}">
                <a16:creationId xmlns:a16="http://schemas.microsoft.com/office/drawing/2014/main" id="{72D6968B-102F-4FF5-B09C-2C417431DC85}"/>
              </a:ext>
            </a:extLst>
          </p:cNvPr>
          <p:cNvCxnSpPr>
            <a:cxnSpLocks/>
            <a:stCxn id="41011" idx="2"/>
            <a:endCxn id="41015" idx="6"/>
          </p:cNvCxnSpPr>
          <p:nvPr/>
        </p:nvCxnSpPr>
        <p:spPr bwMode="auto">
          <a:xfrm flipH="1">
            <a:off x="3966337" y="5663659"/>
            <a:ext cx="4142254" cy="211273"/>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additive="base">
                                        <p:cTn id="7" dur="1000" fill="hold"/>
                                        <p:tgtEl>
                                          <p:spTgt spid="40964"/>
                                        </p:tgtEl>
                                        <p:attrNameLst>
                                          <p:attrName>ppt_x</p:attrName>
                                        </p:attrNameLst>
                                      </p:cBhvr>
                                      <p:tavLst>
                                        <p:tav tm="0">
                                          <p:val>
                                            <p:strVal val="#ppt_x"/>
                                          </p:val>
                                        </p:tav>
                                        <p:tav tm="100000">
                                          <p:val>
                                            <p:strVal val="#ppt_x"/>
                                          </p:val>
                                        </p:tav>
                                      </p:tavLst>
                                    </p:anim>
                                    <p:anim calcmode="lin" valueType="num">
                                      <p:cBhvr additive="base">
                                        <p:cTn id="8" dur="1000" fill="hold"/>
                                        <p:tgtEl>
                                          <p:spTgt spid="4096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0965"/>
                                        </p:tgtEl>
                                        <p:attrNameLst>
                                          <p:attrName>style.visibility</p:attrName>
                                        </p:attrNameLst>
                                      </p:cBhvr>
                                      <p:to>
                                        <p:strVal val="visible"/>
                                      </p:to>
                                    </p:set>
                                    <p:animEffect transition="in" filter="slide(fromBottom)">
                                      <p:cBhvr>
                                        <p:cTn id="13" dur="1000"/>
                                        <p:tgtEl>
                                          <p:spTgt spid="4096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0966"/>
                                        </p:tgtEl>
                                        <p:attrNameLst>
                                          <p:attrName>style.visibility</p:attrName>
                                        </p:attrNameLst>
                                      </p:cBhvr>
                                      <p:to>
                                        <p:strVal val="visible"/>
                                      </p:to>
                                    </p:set>
                                    <p:anim calcmode="lin" valueType="num">
                                      <p:cBhvr additive="base">
                                        <p:cTn id="18" dur="1000" fill="hold"/>
                                        <p:tgtEl>
                                          <p:spTgt spid="40966"/>
                                        </p:tgtEl>
                                        <p:attrNameLst>
                                          <p:attrName>ppt_x</p:attrName>
                                        </p:attrNameLst>
                                      </p:cBhvr>
                                      <p:tavLst>
                                        <p:tav tm="0">
                                          <p:val>
                                            <p:strVal val="1+#ppt_w/2"/>
                                          </p:val>
                                        </p:tav>
                                        <p:tav tm="100000">
                                          <p:val>
                                            <p:strVal val="#ppt_x"/>
                                          </p:val>
                                        </p:tav>
                                      </p:tavLst>
                                    </p:anim>
                                    <p:anim calcmode="lin" valueType="num">
                                      <p:cBhvr additive="base">
                                        <p:cTn id="19" dur="1000" fill="hold"/>
                                        <p:tgtEl>
                                          <p:spTgt spid="40966"/>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2" fill="hold" grpId="0" nodeType="clickEffect">
                                  <p:stCondLst>
                                    <p:cond delay="0"/>
                                  </p:stCondLst>
                                  <p:childTnLst>
                                    <p:set>
                                      <p:cBhvr>
                                        <p:cTn id="23" dur="1" fill="hold">
                                          <p:stCondLst>
                                            <p:cond delay="0"/>
                                          </p:stCondLst>
                                        </p:cTn>
                                        <p:tgtEl>
                                          <p:spTgt spid="40984"/>
                                        </p:tgtEl>
                                        <p:attrNameLst>
                                          <p:attrName>style.visibility</p:attrName>
                                        </p:attrNameLst>
                                      </p:cBhvr>
                                      <p:to>
                                        <p:strVal val="visible"/>
                                      </p:to>
                                    </p:set>
                                    <p:anim calcmode="lin" valueType="num">
                                      <p:cBhvr additive="base">
                                        <p:cTn id="24" dur="1000"/>
                                        <p:tgtEl>
                                          <p:spTgt spid="40984"/>
                                        </p:tgtEl>
                                        <p:attrNameLst>
                                          <p:attrName>ppt_x</p:attrName>
                                        </p:attrNameLst>
                                      </p:cBhvr>
                                      <p:tavLst>
                                        <p:tav tm="0">
                                          <p:val>
                                            <p:strVal val="#ppt_x+#ppt_w*1.125000"/>
                                          </p:val>
                                        </p:tav>
                                        <p:tav tm="100000">
                                          <p:val>
                                            <p:strVal val="#ppt_x"/>
                                          </p:val>
                                        </p:tav>
                                      </p:tavLst>
                                    </p:anim>
                                    <p:animEffect transition="in" filter="wipe(left)">
                                      <p:cBhvr>
                                        <p:cTn id="25" dur="1000"/>
                                        <p:tgtEl>
                                          <p:spTgt spid="40984"/>
                                        </p:tgtEl>
                                      </p:cBhvr>
                                    </p:animEffect>
                                  </p:childTnLst>
                                </p:cTn>
                              </p:par>
                              <p:par>
                                <p:cTn id="26" presetID="12" presetClass="entr" presetSubtype="2" fill="hold" grpId="0" nodeType="withEffect">
                                  <p:stCondLst>
                                    <p:cond delay="0"/>
                                  </p:stCondLst>
                                  <p:childTnLst>
                                    <p:set>
                                      <p:cBhvr>
                                        <p:cTn id="27" dur="1" fill="hold">
                                          <p:stCondLst>
                                            <p:cond delay="0"/>
                                          </p:stCondLst>
                                        </p:cTn>
                                        <p:tgtEl>
                                          <p:spTgt spid="40980"/>
                                        </p:tgtEl>
                                        <p:attrNameLst>
                                          <p:attrName>style.visibility</p:attrName>
                                        </p:attrNameLst>
                                      </p:cBhvr>
                                      <p:to>
                                        <p:strVal val="visible"/>
                                      </p:to>
                                    </p:set>
                                    <p:anim calcmode="lin" valueType="num">
                                      <p:cBhvr additive="base">
                                        <p:cTn id="28" dur="1000"/>
                                        <p:tgtEl>
                                          <p:spTgt spid="40980"/>
                                        </p:tgtEl>
                                        <p:attrNameLst>
                                          <p:attrName>ppt_x</p:attrName>
                                        </p:attrNameLst>
                                      </p:cBhvr>
                                      <p:tavLst>
                                        <p:tav tm="0">
                                          <p:val>
                                            <p:strVal val="#ppt_x+#ppt_w*1.125000"/>
                                          </p:val>
                                        </p:tav>
                                        <p:tav tm="100000">
                                          <p:val>
                                            <p:strVal val="#ppt_x"/>
                                          </p:val>
                                        </p:tav>
                                      </p:tavLst>
                                    </p:anim>
                                    <p:animEffect transition="in" filter="wipe(left)">
                                      <p:cBhvr>
                                        <p:cTn id="29" dur="1000"/>
                                        <p:tgtEl>
                                          <p:spTgt spid="40980"/>
                                        </p:tgtEl>
                                      </p:cBhvr>
                                    </p:animEffect>
                                  </p:childTnLst>
                                </p:cTn>
                              </p:par>
                              <p:par>
                                <p:cTn id="30" presetID="12" presetClass="entr" presetSubtype="2" fill="hold" grpId="0" nodeType="withEffect">
                                  <p:stCondLst>
                                    <p:cond delay="0"/>
                                  </p:stCondLst>
                                  <p:childTnLst>
                                    <p:set>
                                      <p:cBhvr>
                                        <p:cTn id="31" dur="1" fill="hold">
                                          <p:stCondLst>
                                            <p:cond delay="0"/>
                                          </p:stCondLst>
                                        </p:cTn>
                                        <p:tgtEl>
                                          <p:spTgt spid="40981"/>
                                        </p:tgtEl>
                                        <p:attrNameLst>
                                          <p:attrName>style.visibility</p:attrName>
                                        </p:attrNameLst>
                                      </p:cBhvr>
                                      <p:to>
                                        <p:strVal val="visible"/>
                                      </p:to>
                                    </p:set>
                                    <p:anim calcmode="lin" valueType="num">
                                      <p:cBhvr additive="base">
                                        <p:cTn id="32" dur="1000"/>
                                        <p:tgtEl>
                                          <p:spTgt spid="40981"/>
                                        </p:tgtEl>
                                        <p:attrNameLst>
                                          <p:attrName>ppt_x</p:attrName>
                                        </p:attrNameLst>
                                      </p:cBhvr>
                                      <p:tavLst>
                                        <p:tav tm="0">
                                          <p:val>
                                            <p:strVal val="#ppt_x+#ppt_w*1.125000"/>
                                          </p:val>
                                        </p:tav>
                                        <p:tav tm="100000">
                                          <p:val>
                                            <p:strVal val="#ppt_x"/>
                                          </p:val>
                                        </p:tav>
                                      </p:tavLst>
                                    </p:anim>
                                    <p:animEffect transition="in" filter="wipe(left)">
                                      <p:cBhvr>
                                        <p:cTn id="33" dur="1000"/>
                                        <p:tgtEl>
                                          <p:spTgt spid="40981"/>
                                        </p:tgtEl>
                                      </p:cBhvr>
                                    </p:animEffect>
                                  </p:childTnLst>
                                </p:cTn>
                              </p:par>
                              <p:par>
                                <p:cTn id="34" presetID="12" presetClass="entr" presetSubtype="2" fill="hold" grpId="0" nodeType="withEffect">
                                  <p:stCondLst>
                                    <p:cond delay="0"/>
                                  </p:stCondLst>
                                  <p:childTnLst>
                                    <p:set>
                                      <p:cBhvr>
                                        <p:cTn id="35" dur="1" fill="hold">
                                          <p:stCondLst>
                                            <p:cond delay="0"/>
                                          </p:stCondLst>
                                        </p:cTn>
                                        <p:tgtEl>
                                          <p:spTgt spid="40982"/>
                                        </p:tgtEl>
                                        <p:attrNameLst>
                                          <p:attrName>style.visibility</p:attrName>
                                        </p:attrNameLst>
                                      </p:cBhvr>
                                      <p:to>
                                        <p:strVal val="visible"/>
                                      </p:to>
                                    </p:set>
                                    <p:anim calcmode="lin" valueType="num">
                                      <p:cBhvr additive="base">
                                        <p:cTn id="36" dur="1000"/>
                                        <p:tgtEl>
                                          <p:spTgt spid="40982"/>
                                        </p:tgtEl>
                                        <p:attrNameLst>
                                          <p:attrName>ppt_x</p:attrName>
                                        </p:attrNameLst>
                                      </p:cBhvr>
                                      <p:tavLst>
                                        <p:tav tm="0">
                                          <p:val>
                                            <p:strVal val="#ppt_x+#ppt_w*1.125000"/>
                                          </p:val>
                                        </p:tav>
                                        <p:tav tm="100000">
                                          <p:val>
                                            <p:strVal val="#ppt_x"/>
                                          </p:val>
                                        </p:tav>
                                      </p:tavLst>
                                    </p:anim>
                                    <p:animEffect transition="in" filter="wipe(left)">
                                      <p:cBhvr>
                                        <p:cTn id="37" dur="1000"/>
                                        <p:tgtEl>
                                          <p:spTgt spid="40982"/>
                                        </p:tgtEl>
                                      </p:cBhvr>
                                    </p:animEffect>
                                  </p:childTnLst>
                                </p:cTn>
                              </p:par>
                              <p:par>
                                <p:cTn id="38" presetID="12" presetClass="entr" presetSubtype="2" fill="hold" grpId="0" nodeType="withEffect">
                                  <p:stCondLst>
                                    <p:cond delay="0"/>
                                  </p:stCondLst>
                                  <p:childTnLst>
                                    <p:set>
                                      <p:cBhvr>
                                        <p:cTn id="39" dur="1" fill="hold">
                                          <p:stCondLst>
                                            <p:cond delay="0"/>
                                          </p:stCondLst>
                                        </p:cTn>
                                        <p:tgtEl>
                                          <p:spTgt spid="40983"/>
                                        </p:tgtEl>
                                        <p:attrNameLst>
                                          <p:attrName>style.visibility</p:attrName>
                                        </p:attrNameLst>
                                      </p:cBhvr>
                                      <p:to>
                                        <p:strVal val="visible"/>
                                      </p:to>
                                    </p:set>
                                    <p:anim calcmode="lin" valueType="num">
                                      <p:cBhvr additive="base">
                                        <p:cTn id="40" dur="1000"/>
                                        <p:tgtEl>
                                          <p:spTgt spid="40983"/>
                                        </p:tgtEl>
                                        <p:attrNameLst>
                                          <p:attrName>ppt_x</p:attrName>
                                        </p:attrNameLst>
                                      </p:cBhvr>
                                      <p:tavLst>
                                        <p:tav tm="0">
                                          <p:val>
                                            <p:strVal val="#ppt_x+#ppt_w*1.125000"/>
                                          </p:val>
                                        </p:tav>
                                        <p:tav tm="100000">
                                          <p:val>
                                            <p:strVal val="#ppt_x"/>
                                          </p:val>
                                        </p:tav>
                                      </p:tavLst>
                                    </p:anim>
                                    <p:animEffect transition="in" filter="wipe(left)">
                                      <p:cBhvr>
                                        <p:cTn id="41" dur="1000"/>
                                        <p:tgtEl>
                                          <p:spTgt spid="40983"/>
                                        </p:tgtEl>
                                      </p:cBhvr>
                                    </p:animEffect>
                                  </p:childTnLst>
                                </p:cTn>
                              </p:par>
                              <p:par>
                                <p:cTn id="42" presetID="12" presetClass="entr" presetSubtype="2" fill="hold" nodeType="withEffect">
                                  <p:stCondLst>
                                    <p:cond delay="0"/>
                                  </p:stCondLst>
                                  <p:childTnLst>
                                    <p:set>
                                      <p:cBhvr>
                                        <p:cTn id="43" dur="1" fill="hold">
                                          <p:stCondLst>
                                            <p:cond delay="0"/>
                                          </p:stCondLst>
                                        </p:cTn>
                                        <p:tgtEl>
                                          <p:spTgt spid="40988"/>
                                        </p:tgtEl>
                                        <p:attrNameLst>
                                          <p:attrName>style.visibility</p:attrName>
                                        </p:attrNameLst>
                                      </p:cBhvr>
                                      <p:to>
                                        <p:strVal val="visible"/>
                                      </p:to>
                                    </p:set>
                                    <p:anim calcmode="lin" valueType="num">
                                      <p:cBhvr additive="base">
                                        <p:cTn id="44" dur="1000"/>
                                        <p:tgtEl>
                                          <p:spTgt spid="40988"/>
                                        </p:tgtEl>
                                        <p:attrNameLst>
                                          <p:attrName>ppt_x</p:attrName>
                                        </p:attrNameLst>
                                      </p:cBhvr>
                                      <p:tavLst>
                                        <p:tav tm="0">
                                          <p:val>
                                            <p:strVal val="#ppt_x+#ppt_w*1.125000"/>
                                          </p:val>
                                        </p:tav>
                                        <p:tav tm="100000">
                                          <p:val>
                                            <p:strVal val="#ppt_x"/>
                                          </p:val>
                                        </p:tav>
                                      </p:tavLst>
                                    </p:anim>
                                    <p:animEffect transition="in" filter="wipe(left)">
                                      <p:cBhvr>
                                        <p:cTn id="45" dur="1000"/>
                                        <p:tgtEl>
                                          <p:spTgt spid="40988"/>
                                        </p:tgtEl>
                                      </p:cBhvr>
                                    </p:animEffect>
                                  </p:childTnLst>
                                </p:cTn>
                              </p:par>
                              <p:par>
                                <p:cTn id="46" presetID="12" presetClass="entr" presetSubtype="2" fill="hold" nodeType="withEffect">
                                  <p:stCondLst>
                                    <p:cond delay="0"/>
                                  </p:stCondLst>
                                  <p:childTnLst>
                                    <p:set>
                                      <p:cBhvr>
                                        <p:cTn id="47" dur="1" fill="hold">
                                          <p:stCondLst>
                                            <p:cond delay="0"/>
                                          </p:stCondLst>
                                        </p:cTn>
                                        <p:tgtEl>
                                          <p:spTgt spid="40987"/>
                                        </p:tgtEl>
                                        <p:attrNameLst>
                                          <p:attrName>style.visibility</p:attrName>
                                        </p:attrNameLst>
                                      </p:cBhvr>
                                      <p:to>
                                        <p:strVal val="visible"/>
                                      </p:to>
                                    </p:set>
                                    <p:anim calcmode="lin" valueType="num">
                                      <p:cBhvr additive="base">
                                        <p:cTn id="48" dur="1000"/>
                                        <p:tgtEl>
                                          <p:spTgt spid="40987"/>
                                        </p:tgtEl>
                                        <p:attrNameLst>
                                          <p:attrName>ppt_x</p:attrName>
                                        </p:attrNameLst>
                                      </p:cBhvr>
                                      <p:tavLst>
                                        <p:tav tm="0">
                                          <p:val>
                                            <p:strVal val="#ppt_x+#ppt_w*1.125000"/>
                                          </p:val>
                                        </p:tav>
                                        <p:tav tm="100000">
                                          <p:val>
                                            <p:strVal val="#ppt_x"/>
                                          </p:val>
                                        </p:tav>
                                      </p:tavLst>
                                    </p:anim>
                                    <p:animEffect transition="in" filter="wipe(left)">
                                      <p:cBhvr>
                                        <p:cTn id="49" dur="1000"/>
                                        <p:tgtEl>
                                          <p:spTgt spid="40987"/>
                                        </p:tgtEl>
                                      </p:cBhvr>
                                    </p:animEffect>
                                  </p:childTnLst>
                                </p:cTn>
                              </p:par>
                              <p:par>
                                <p:cTn id="50" presetID="12" presetClass="entr" presetSubtype="2" fill="hold" nodeType="withEffect">
                                  <p:stCondLst>
                                    <p:cond delay="0"/>
                                  </p:stCondLst>
                                  <p:childTnLst>
                                    <p:set>
                                      <p:cBhvr>
                                        <p:cTn id="51" dur="1" fill="hold">
                                          <p:stCondLst>
                                            <p:cond delay="0"/>
                                          </p:stCondLst>
                                        </p:cTn>
                                        <p:tgtEl>
                                          <p:spTgt spid="40986"/>
                                        </p:tgtEl>
                                        <p:attrNameLst>
                                          <p:attrName>style.visibility</p:attrName>
                                        </p:attrNameLst>
                                      </p:cBhvr>
                                      <p:to>
                                        <p:strVal val="visible"/>
                                      </p:to>
                                    </p:set>
                                    <p:anim calcmode="lin" valueType="num">
                                      <p:cBhvr additive="base">
                                        <p:cTn id="52" dur="1000"/>
                                        <p:tgtEl>
                                          <p:spTgt spid="40986"/>
                                        </p:tgtEl>
                                        <p:attrNameLst>
                                          <p:attrName>ppt_x</p:attrName>
                                        </p:attrNameLst>
                                      </p:cBhvr>
                                      <p:tavLst>
                                        <p:tav tm="0">
                                          <p:val>
                                            <p:strVal val="#ppt_x+#ppt_w*1.125000"/>
                                          </p:val>
                                        </p:tav>
                                        <p:tav tm="100000">
                                          <p:val>
                                            <p:strVal val="#ppt_x"/>
                                          </p:val>
                                        </p:tav>
                                      </p:tavLst>
                                    </p:anim>
                                    <p:animEffect transition="in" filter="wipe(left)">
                                      <p:cBhvr>
                                        <p:cTn id="53" dur="1000"/>
                                        <p:tgtEl>
                                          <p:spTgt spid="40986"/>
                                        </p:tgtEl>
                                      </p:cBhvr>
                                    </p:animEffect>
                                  </p:childTnLst>
                                </p:cTn>
                              </p:par>
                              <p:par>
                                <p:cTn id="54" presetID="12" presetClass="entr" presetSubtype="2" fill="hold" nodeType="withEffect">
                                  <p:stCondLst>
                                    <p:cond delay="0"/>
                                  </p:stCondLst>
                                  <p:childTnLst>
                                    <p:set>
                                      <p:cBhvr>
                                        <p:cTn id="55" dur="1" fill="hold">
                                          <p:stCondLst>
                                            <p:cond delay="0"/>
                                          </p:stCondLst>
                                        </p:cTn>
                                        <p:tgtEl>
                                          <p:spTgt spid="40985"/>
                                        </p:tgtEl>
                                        <p:attrNameLst>
                                          <p:attrName>style.visibility</p:attrName>
                                        </p:attrNameLst>
                                      </p:cBhvr>
                                      <p:to>
                                        <p:strVal val="visible"/>
                                      </p:to>
                                    </p:set>
                                    <p:anim calcmode="lin" valueType="num">
                                      <p:cBhvr additive="base">
                                        <p:cTn id="56" dur="1000"/>
                                        <p:tgtEl>
                                          <p:spTgt spid="40985"/>
                                        </p:tgtEl>
                                        <p:attrNameLst>
                                          <p:attrName>ppt_x</p:attrName>
                                        </p:attrNameLst>
                                      </p:cBhvr>
                                      <p:tavLst>
                                        <p:tav tm="0">
                                          <p:val>
                                            <p:strVal val="#ppt_x+#ppt_w*1.125000"/>
                                          </p:val>
                                        </p:tav>
                                        <p:tav tm="100000">
                                          <p:val>
                                            <p:strVal val="#ppt_x"/>
                                          </p:val>
                                        </p:tav>
                                      </p:tavLst>
                                    </p:anim>
                                    <p:animEffect transition="in" filter="wipe(left)">
                                      <p:cBhvr>
                                        <p:cTn id="57" dur="1000"/>
                                        <p:tgtEl>
                                          <p:spTgt spid="4098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40984"/>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40980"/>
                                        </p:tgtEl>
                                        <p:attrNameLst>
                                          <p:attrName>style.visibility</p:attrName>
                                        </p:attrNameLst>
                                      </p:cBhvr>
                                      <p:to>
                                        <p:strVal val="hidden"/>
                                      </p:to>
                                    </p:set>
                                  </p:childTnLst>
                                </p:cTn>
                              </p:par>
                              <p:par>
                                <p:cTn id="64" presetID="1" presetClass="exit" presetSubtype="0" fill="hold" grpId="1" nodeType="withEffect">
                                  <p:stCondLst>
                                    <p:cond delay="0"/>
                                  </p:stCondLst>
                                  <p:childTnLst>
                                    <p:set>
                                      <p:cBhvr>
                                        <p:cTn id="65" dur="1" fill="hold">
                                          <p:stCondLst>
                                            <p:cond delay="0"/>
                                          </p:stCondLst>
                                        </p:cTn>
                                        <p:tgtEl>
                                          <p:spTgt spid="40981"/>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40982"/>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40983"/>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40988"/>
                                        </p:tgtEl>
                                        <p:attrNameLst>
                                          <p:attrName>style.visibility</p:attrName>
                                        </p:attrNameLst>
                                      </p:cBhvr>
                                      <p:to>
                                        <p:strVal val="hidden"/>
                                      </p:to>
                                    </p:set>
                                  </p:childTnLst>
                                </p:cTn>
                              </p:par>
                              <p:par>
                                <p:cTn id="72" presetID="1" presetClass="exit" presetSubtype="0" fill="hold" nodeType="withEffect">
                                  <p:stCondLst>
                                    <p:cond delay="0"/>
                                  </p:stCondLst>
                                  <p:childTnLst>
                                    <p:set>
                                      <p:cBhvr>
                                        <p:cTn id="73" dur="1" fill="hold">
                                          <p:stCondLst>
                                            <p:cond delay="0"/>
                                          </p:stCondLst>
                                        </p:cTn>
                                        <p:tgtEl>
                                          <p:spTgt spid="40987"/>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40986"/>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40985"/>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40993"/>
                                        </p:tgtEl>
                                        <p:attrNameLst>
                                          <p:attrName>style.visibility</p:attrName>
                                        </p:attrNameLst>
                                      </p:cBhvr>
                                      <p:to>
                                        <p:strVal val="visible"/>
                                      </p:to>
                                    </p:set>
                                    <p:animEffect transition="in" filter="wipe(right)">
                                      <p:cBhvr>
                                        <p:cTn id="82" dur="1000"/>
                                        <p:tgtEl>
                                          <p:spTgt spid="40993"/>
                                        </p:tgtEl>
                                      </p:cBhvr>
                                    </p:animEffect>
                                  </p:childTnLst>
                                </p:cTn>
                              </p:par>
                              <p:par>
                                <p:cTn id="83" presetID="22" presetClass="entr" presetSubtype="2" fill="hold" grpId="0" nodeType="withEffect">
                                  <p:stCondLst>
                                    <p:cond delay="0"/>
                                  </p:stCondLst>
                                  <p:childTnLst>
                                    <p:set>
                                      <p:cBhvr>
                                        <p:cTn id="84" dur="1" fill="hold">
                                          <p:stCondLst>
                                            <p:cond delay="0"/>
                                          </p:stCondLst>
                                        </p:cTn>
                                        <p:tgtEl>
                                          <p:spTgt spid="40992"/>
                                        </p:tgtEl>
                                        <p:attrNameLst>
                                          <p:attrName>style.visibility</p:attrName>
                                        </p:attrNameLst>
                                      </p:cBhvr>
                                      <p:to>
                                        <p:strVal val="visible"/>
                                      </p:to>
                                    </p:set>
                                    <p:animEffect transition="in" filter="wipe(right)">
                                      <p:cBhvr>
                                        <p:cTn id="85" dur="1000"/>
                                        <p:tgtEl>
                                          <p:spTgt spid="40992"/>
                                        </p:tgtEl>
                                      </p:cBhvr>
                                    </p:animEffect>
                                  </p:childTnLst>
                                </p:cTn>
                              </p:par>
                              <p:par>
                                <p:cTn id="86" presetID="22" presetClass="entr" presetSubtype="2" fill="hold" nodeType="withEffect">
                                  <p:stCondLst>
                                    <p:cond delay="0"/>
                                  </p:stCondLst>
                                  <p:childTnLst>
                                    <p:set>
                                      <p:cBhvr>
                                        <p:cTn id="87" dur="1" fill="hold">
                                          <p:stCondLst>
                                            <p:cond delay="0"/>
                                          </p:stCondLst>
                                        </p:cTn>
                                        <p:tgtEl>
                                          <p:spTgt spid="14"/>
                                        </p:tgtEl>
                                        <p:attrNameLst>
                                          <p:attrName>style.visibility</p:attrName>
                                        </p:attrNameLst>
                                      </p:cBhvr>
                                      <p:to>
                                        <p:strVal val="visible"/>
                                      </p:to>
                                    </p:set>
                                    <p:animEffect transition="in" filter="wipe(right)">
                                      <p:cBhvr>
                                        <p:cTn id="88" dur="1000"/>
                                        <p:tgtEl>
                                          <p:spTgt spid="14"/>
                                        </p:tgtEl>
                                      </p:cBhvr>
                                    </p:animEffect>
                                  </p:childTnLst>
                                </p:cTn>
                              </p:par>
                              <p:par>
                                <p:cTn id="89" presetID="22" presetClass="entr" presetSubtype="8" fill="hold" nodeType="with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wipe(left)">
                                      <p:cBhvr>
                                        <p:cTn id="91" dur="1000"/>
                                        <p:tgtEl>
                                          <p:spTgt spid="5"/>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wipe(right)">
                                      <p:cBhvr>
                                        <p:cTn id="94" dur="1000"/>
                                        <p:tgtEl>
                                          <p:spTgt spid="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2" fill="hold" grpId="0" nodeType="clickEffect">
                                  <p:stCondLst>
                                    <p:cond delay="0"/>
                                  </p:stCondLst>
                                  <p:childTnLst>
                                    <p:set>
                                      <p:cBhvr>
                                        <p:cTn id="98" dur="1" fill="hold">
                                          <p:stCondLst>
                                            <p:cond delay="0"/>
                                          </p:stCondLst>
                                        </p:cTn>
                                        <p:tgtEl>
                                          <p:spTgt spid="40991"/>
                                        </p:tgtEl>
                                        <p:attrNameLst>
                                          <p:attrName>style.visibility</p:attrName>
                                        </p:attrNameLst>
                                      </p:cBhvr>
                                      <p:to>
                                        <p:strVal val="visible"/>
                                      </p:to>
                                    </p:set>
                                    <p:animEffect transition="in" filter="wipe(right)">
                                      <p:cBhvr>
                                        <p:cTn id="99" dur="1000"/>
                                        <p:tgtEl>
                                          <p:spTgt spid="40991"/>
                                        </p:tgtEl>
                                      </p:cBhvr>
                                    </p:animEffect>
                                  </p:childTnLst>
                                </p:cTn>
                              </p:par>
                              <p:par>
                                <p:cTn id="100" presetID="22" presetClass="entr" presetSubtype="2" fill="hold" grpId="0" nodeType="withEffect">
                                  <p:stCondLst>
                                    <p:cond delay="0"/>
                                  </p:stCondLst>
                                  <p:childTnLst>
                                    <p:set>
                                      <p:cBhvr>
                                        <p:cTn id="101" dur="1" fill="hold">
                                          <p:stCondLst>
                                            <p:cond delay="0"/>
                                          </p:stCondLst>
                                        </p:cTn>
                                        <p:tgtEl>
                                          <p:spTgt spid="40994"/>
                                        </p:tgtEl>
                                        <p:attrNameLst>
                                          <p:attrName>style.visibility</p:attrName>
                                        </p:attrNameLst>
                                      </p:cBhvr>
                                      <p:to>
                                        <p:strVal val="visible"/>
                                      </p:to>
                                    </p:set>
                                    <p:animEffect transition="in" filter="wipe(right)">
                                      <p:cBhvr>
                                        <p:cTn id="102" dur="1000"/>
                                        <p:tgtEl>
                                          <p:spTgt spid="40994"/>
                                        </p:tgtEl>
                                      </p:cBhvr>
                                    </p:animEffect>
                                  </p:childTnLst>
                                </p:cTn>
                              </p:par>
                              <p:par>
                                <p:cTn id="103" presetID="22" presetClass="entr" presetSubtype="4" fill="hold" nodeType="withEffect">
                                  <p:stCondLst>
                                    <p:cond delay="0"/>
                                  </p:stCondLst>
                                  <p:childTnLst>
                                    <p:set>
                                      <p:cBhvr>
                                        <p:cTn id="104" dur="1" fill="hold">
                                          <p:stCondLst>
                                            <p:cond delay="0"/>
                                          </p:stCondLst>
                                        </p:cTn>
                                        <p:tgtEl>
                                          <p:spTgt spid="8"/>
                                        </p:tgtEl>
                                        <p:attrNameLst>
                                          <p:attrName>style.visibility</p:attrName>
                                        </p:attrNameLst>
                                      </p:cBhvr>
                                      <p:to>
                                        <p:strVal val="visible"/>
                                      </p:to>
                                    </p:set>
                                    <p:animEffect transition="in" filter="wipe(down)">
                                      <p:cBhvr>
                                        <p:cTn id="105" dur="1000"/>
                                        <p:tgtEl>
                                          <p:spTgt spid="8"/>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2" fill="hold" nodeType="clickEffect">
                                  <p:stCondLst>
                                    <p:cond delay="0"/>
                                  </p:stCondLst>
                                  <p:childTnLst>
                                    <p:set>
                                      <p:cBhvr>
                                        <p:cTn id="109" dur="1" fill="hold">
                                          <p:stCondLst>
                                            <p:cond delay="0"/>
                                          </p:stCondLst>
                                        </p:cTn>
                                        <p:tgtEl>
                                          <p:spTgt spid="40998"/>
                                        </p:tgtEl>
                                        <p:attrNameLst>
                                          <p:attrName>style.visibility</p:attrName>
                                        </p:attrNameLst>
                                      </p:cBhvr>
                                      <p:to>
                                        <p:strVal val="visible"/>
                                      </p:to>
                                    </p:set>
                                    <p:animEffect transition="in" filter="wipe(right)">
                                      <p:cBhvr>
                                        <p:cTn id="110" dur="1000"/>
                                        <p:tgtEl>
                                          <p:spTgt spid="40998"/>
                                        </p:tgtEl>
                                      </p:cBhvr>
                                    </p:animEffect>
                                  </p:childTnLst>
                                </p:cTn>
                              </p:par>
                              <p:par>
                                <p:cTn id="111" presetID="22" presetClass="entr" presetSubtype="2" fill="hold" grpId="0" nodeType="withEffect">
                                  <p:stCondLst>
                                    <p:cond delay="0"/>
                                  </p:stCondLst>
                                  <p:childTnLst>
                                    <p:set>
                                      <p:cBhvr>
                                        <p:cTn id="112" dur="1" fill="hold">
                                          <p:stCondLst>
                                            <p:cond delay="0"/>
                                          </p:stCondLst>
                                        </p:cTn>
                                        <p:tgtEl>
                                          <p:spTgt spid="40989"/>
                                        </p:tgtEl>
                                        <p:attrNameLst>
                                          <p:attrName>style.visibility</p:attrName>
                                        </p:attrNameLst>
                                      </p:cBhvr>
                                      <p:to>
                                        <p:strVal val="visible"/>
                                      </p:to>
                                    </p:set>
                                    <p:animEffect transition="in" filter="wipe(right)">
                                      <p:cBhvr>
                                        <p:cTn id="113" dur="1000"/>
                                        <p:tgtEl>
                                          <p:spTgt spid="40989"/>
                                        </p:tgtEl>
                                      </p:cBhvr>
                                    </p:animEffect>
                                  </p:childTnLst>
                                </p:cTn>
                              </p:par>
                              <p:par>
                                <p:cTn id="114" presetID="22" presetClass="entr" presetSubtype="2"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wipe(right)">
                                      <p:cBhvr>
                                        <p:cTn id="116" dur="1000"/>
                                        <p:tgtEl>
                                          <p:spTgt spid="60"/>
                                        </p:tgtEl>
                                      </p:cBhvr>
                                    </p:animEffect>
                                  </p:childTnLst>
                                </p:cTn>
                              </p:par>
                              <p:par>
                                <p:cTn id="117" presetID="22" presetClass="entr" presetSubtype="8" fill="hold" nodeType="with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wipe(left)">
                                      <p:cBhvr>
                                        <p:cTn id="119" dur="1000"/>
                                        <p:tgtEl>
                                          <p:spTgt spid="15"/>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2" fill="hold" grpId="0" nodeType="clickEffect">
                                  <p:stCondLst>
                                    <p:cond delay="0"/>
                                  </p:stCondLst>
                                  <p:childTnLst>
                                    <p:set>
                                      <p:cBhvr>
                                        <p:cTn id="123" dur="1" fill="hold">
                                          <p:stCondLst>
                                            <p:cond delay="0"/>
                                          </p:stCondLst>
                                        </p:cTn>
                                        <p:tgtEl>
                                          <p:spTgt spid="40990"/>
                                        </p:tgtEl>
                                        <p:attrNameLst>
                                          <p:attrName>style.visibility</p:attrName>
                                        </p:attrNameLst>
                                      </p:cBhvr>
                                      <p:to>
                                        <p:strVal val="visible"/>
                                      </p:to>
                                    </p:set>
                                    <p:animEffect transition="in" filter="wipe(right)">
                                      <p:cBhvr>
                                        <p:cTn id="124" dur="1000"/>
                                        <p:tgtEl>
                                          <p:spTgt spid="40990"/>
                                        </p:tgtEl>
                                      </p:cBhvr>
                                    </p:animEffect>
                                  </p:childTnLst>
                                </p:cTn>
                              </p:par>
                              <p:par>
                                <p:cTn id="125" presetID="22" presetClass="entr" presetSubtype="2" fill="hold" nodeType="withEffect">
                                  <p:stCondLst>
                                    <p:cond delay="0"/>
                                  </p:stCondLst>
                                  <p:childTnLst>
                                    <p:set>
                                      <p:cBhvr>
                                        <p:cTn id="126" dur="1" fill="hold">
                                          <p:stCondLst>
                                            <p:cond delay="0"/>
                                          </p:stCondLst>
                                        </p:cTn>
                                        <p:tgtEl>
                                          <p:spTgt spid="12"/>
                                        </p:tgtEl>
                                        <p:attrNameLst>
                                          <p:attrName>style.visibility</p:attrName>
                                        </p:attrNameLst>
                                      </p:cBhvr>
                                      <p:to>
                                        <p:strVal val="visible"/>
                                      </p:to>
                                    </p:set>
                                    <p:animEffect transition="in" filter="wipe(right)">
                                      <p:cBhvr>
                                        <p:cTn id="127" dur="1000"/>
                                        <p:tgtEl>
                                          <p:spTgt spid="12"/>
                                        </p:tgtEl>
                                      </p:cBhvr>
                                    </p:animEffect>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40968"/>
                                        </p:tgtEl>
                                        <p:attrNameLst>
                                          <p:attrName>style.visibility</p:attrName>
                                        </p:attrNameLst>
                                      </p:cBhvr>
                                      <p:to>
                                        <p:strVal val="visible"/>
                                      </p:to>
                                    </p:set>
                                    <p:anim calcmode="lin" valueType="num">
                                      <p:cBhvr additive="base">
                                        <p:cTn id="132" dur="1000" fill="hold"/>
                                        <p:tgtEl>
                                          <p:spTgt spid="40968"/>
                                        </p:tgtEl>
                                        <p:attrNameLst>
                                          <p:attrName>ppt_x</p:attrName>
                                        </p:attrNameLst>
                                      </p:cBhvr>
                                      <p:tavLst>
                                        <p:tav tm="0">
                                          <p:val>
                                            <p:strVal val="#ppt_x"/>
                                          </p:val>
                                        </p:tav>
                                        <p:tav tm="100000">
                                          <p:val>
                                            <p:strVal val="#ppt_x"/>
                                          </p:val>
                                        </p:tav>
                                      </p:tavLst>
                                    </p:anim>
                                    <p:anim calcmode="lin" valueType="num">
                                      <p:cBhvr additive="base">
                                        <p:cTn id="133" dur="1000" fill="hold"/>
                                        <p:tgtEl>
                                          <p:spTgt spid="40968"/>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childTnLst>
                                    <p:set>
                                      <p:cBhvr>
                                        <p:cTn id="137" dur="1" fill="hold">
                                          <p:stCondLst>
                                            <p:cond delay="0"/>
                                          </p:stCondLst>
                                        </p:cTn>
                                        <p:tgtEl>
                                          <p:spTgt spid="40967"/>
                                        </p:tgtEl>
                                        <p:attrNameLst>
                                          <p:attrName>style.visibility</p:attrName>
                                        </p:attrNameLst>
                                      </p:cBhvr>
                                      <p:to>
                                        <p:strVal val="visible"/>
                                      </p:to>
                                    </p:set>
                                    <p:animEffect transition="in" filter="wipe(left)">
                                      <p:cBhvr>
                                        <p:cTn id="138" dur="1000"/>
                                        <p:tgtEl>
                                          <p:spTgt spid="40967"/>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2" fill="hold" grpId="0" nodeType="clickEffect">
                                  <p:stCondLst>
                                    <p:cond delay="0"/>
                                  </p:stCondLst>
                                  <p:childTnLst>
                                    <p:set>
                                      <p:cBhvr>
                                        <p:cTn id="142" dur="1" fill="hold">
                                          <p:stCondLst>
                                            <p:cond delay="0"/>
                                          </p:stCondLst>
                                        </p:cTn>
                                        <p:tgtEl>
                                          <p:spTgt spid="40999"/>
                                        </p:tgtEl>
                                        <p:attrNameLst>
                                          <p:attrName>style.visibility</p:attrName>
                                        </p:attrNameLst>
                                      </p:cBhvr>
                                      <p:to>
                                        <p:strVal val="visible"/>
                                      </p:to>
                                    </p:set>
                                    <p:animEffect transition="in" filter="wipe(right)">
                                      <p:cBhvr>
                                        <p:cTn id="143" dur="1000"/>
                                        <p:tgtEl>
                                          <p:spTgt spid="40999"/>
                                        </p:tgtEl>
                                      </p:cBhvr>
                                    </p:animEffect>
                                  </p:childTnLst>
                                </p:cTn>
                              </p:par>
                              <p:par>
                                <p:cTn id="144" presetID="22" presetClass="entr" presetSubtype="2" fill="hold" grpId="0" nodeType="withEffect">
                                  <p:stCondLst>
                                    <p:cond delay="0"/>
                                  </p:stCondLst>
                                  <p:childTnLst>
                                    <p:set>
                                      <p:cBhvr>
                                        <p:cTn id="145" dur="1" fill="hold">
                                          <p:stCondLst>
                                            <p:cond delay="0"/>
                                          </p:stCondLst>
                                        </p:cTn>
                                        <p:tgtEl>
                                          <p:spTgt spid="41000"/>
                                        </p:tgtEl>
                                        <p:attrNameLst>
                                          <p:attrName>style.visibility</p:attrName>
                                        </p:attrNameLst>
                                      </p:cBhvr>
                                      <p:to>
                                        <p:strVal val="visible"/>
                                      </p:to>
                                    </p:set>
                                    <p:animEffect transition="in" filter="wipe(right)">
                                      <p:cBhvr>
                                        <p:cTn id="146" dur="1000"/>
                                        <p:tgtEl>
                                          <p:spTgt spid="41000"/>
                                        </p:tgtEl>
                                      </p:cBhvr>
                                    </p:animEffect>
                                  </p:childTnLst>
                                </p:cTn>
                              </p:par>
                              <p:par>
                                <p:cTn id="147" presetID="22" presetClass="entr" presetSubtype="2" fill="hold" grpId="0" nodeType="withEffect">
                                  <p:stCondLst>
                                    <p:cond delay="0"/>
                                  </p:stCondLst>
                                  <p:childTnLst>
                                    <p:set>
                                      <p:cBhvr>
                                        <p:cTn id="148" dur="1" fill="hold">
                                          <p:stCondLst>
                                            <p:cond delay="0"/>
                                          </p:stCondLst>
                                        </p:cTn>
                                        <p:tgtEl>
                                          <p:spTgt spid="41001"/>
                                        </p:tgtEl>
                                        <p:attrNameLst>
                                          <p:attrName>style.visibility</p:attrName>
                                        </p:attrNameLst>
                                      </p:cBhvr>
                                      <p:to>
                                        <p:strVal val="visible"/>
                                      </p:to>
                                    </p:set>
                                    <p:animEffect transition="in" filter="wipe(right)">
                                      <p:cBhvr>
                                        <p:cTn id="149" dur="1000"/>
                                        <p:tgtEl>
                                          <p:spTgt spid="41001"/>
                                        </p:tgtEl>
                                      </p:cBhvr>
                                    </p:animEffect>
                                  </p:childTnLst>
                                </p:cTn>
                              </p:par>
                              <p:par>
                                <p:cTn id="150" presetID="22" presetClass="entr" presetSubtype="2" fill="hold" grpId="0" nodeType="withEffect">
                                  <p:stCondLst>
                                    <p:cond delay="0"/>
                                  </p:stCondLst>
                                  <p:childTnLst>
                                    <p:set>
                                      <p:cBhvr>
                                        <p:cTn id="151" dur="1" fill="hold">
                                          <p:stCondLst>
                                            <p:cond delay="0"/>
                                          </p:stCondLst>
                                        </p:cTn>
                                        <p:tgtEl>
                                          <p:spTgt spid="41002"/>
                                        </p:tgtEl>
                                        <p:attrNameLst>
                                          <p:attrName>style.visibility</p:attrName>
                                        </p:attrNameLst>
                                      </p:cBhvr>
                                      <p:to>
                                        <p:strVal val="visible"/>
                                      </p:to>
                                    </p:set>
                                    <p:animEffect transition="in" filter="wipe(right)">
                                      <p:cBhvr>
                                        <p:cTn id="152" dur="1000"/>
                                        <p:tgtEl>
                                          <p:spTgt spid="41002"/>
                                        </p:tgtEl>
                                      </p:cBhvr>
                                    </p:animEffect>
                                  </p:childTnLst>
                                </p:cTn>
                              </p:par>
                              <p:par>
                                <p:cTn id="153" presetID="22" presetClass="entr" presetSubtype="2" fill="hold" nodeType="withEffect">
                                  <p:stCondLst>
                                    <p:cond delay="0"/>
                                  </p:stCondLst>
                                  <p:childTnLst>
                                    <p:set>
                                      <p:cBhvr>
                                        <p:cTn id="154" dur="1" fill="hold">
                                          <p:stCondLst>
                                            <p:cond delay="0"/>
                                          </p:stCondLst>
                                        </p:cTn>
                                        <p:tgtEl>
                                          <p:spTgt spid="41009"/>
                                        </p:tgtEl>
                                        <p:attrNameLst>
                                          <p:attrName>style.visibility</p:attrName>
                                        </p:attrNameLst>
                                      </p:cBhvr>
                                      <p:to>
                                        <p:strVal val="visible"/>
                                      </p:to>
                                    </p:set>
                                    <p:animEffect transition="in" filter="wipe(right)">
                                      <p:cBhvr>
                                        <p:cTn id="155" dur="1000"/>
                                        <p:tgtEl>
                                          <p:spTgt spid="41009"/>
                                        </p:tgtEl>
                                      </p:cBhvr>
                                    </p:animEffect>
                                  </p:childTnLst>
                                </p:cTn>
                              </p:par>
                              <p:par>
                                <p:cTn id="156" presetID="22" presetClass="entr" presetSubtype="2" fill="hold" nodeType="withEffect">
                                  <p:stCondLst>
                                    <p:cond delay="0"/>
                                  </p:stCondLst>
                                  <p:childTnLst>
                                    <p:set>
                                      <p:cBhvr>
                                        <p:cTn id="157" dur="1" fill="hold">
                                          <p:stCondLst>
                                            <p:cond delay="0"/>
                                          </p:stCondLst>
                                        </p:cTn>
                                        <p:tgtEl>
                                          <p:spTgt spid="41008"/>
                                        </p:tgtEl>
                                        <p:attrNameLst>
                                          <p:attrName>style.visibility</p:attrName>
                                        </p:attrNameLst>
                                      </p:cBhvr>
                                      <p:to>
                                        <p:strVal val="visible"/>
                                      </p:to>
                                    </p:set>
                                    <p:animEffect transition="in" filter="wipe(right)">
                                      <p:cBhvr>
                                        <p:cTn id="158" dur="1000"/>
                                        <p:tgtEl>
                                          <p:spTgt spid="41008"/>
                                        </p:tgtEl>
                                      </p:cBhvr>
                                    </p:animEffect>
                                  </p:childTnLst>
                                </p:cTn>
                              </p:par>
                              <p:par>
                                <p:cTn id="159" presetID="22" presetClass="entr" presetSubtype="2" fill="hold" nodeType="withEffect">
                                  <p:stCondLst>
                                    <p:cond delay="0"/>
                                  </p:stCondLst>
                                  <p:childTnLst>
                                    <p:set>
                                      <p:cBhvr>
                                        <p:cTn id="160" dur="1" fill="hold">
                                          <p:stCondLst>
                                            <p:cond delay="0"/>
                                          </p:stCondLst>
                                        </p:cTn>
                                        <p:tgtEl>
                                          <p:spTgt spid="41007"/>
                                        </p:tgtEl>
                                        <p:attrNameLst>
                                          <p:attrName>style.visibility</p:attrName>
                                        </p:attrNameLst>
                                      </p:cBhvr>
                                      <p:to>
                                        <p:strVal val="visible"/>
                                      </p:to>
                                    </p:set>
                                    <p:animEffect transition="in" filter="wipe(right)">
                                      <p:cBhvr>
                                        <p:cTn id="161" dur="1000"/>
                                        <p:tgtEl>
                                          <p:spTgt spid="41007"/>
                                        </p:tgtEl>
                                      </p:cBhvr>
                                    </p:animEffect>
                                  </p:childTnLst>
                                </p:cTn>
                              </p:par>
                              <p:par>
                                <p:cTn id="162" presetID="22" presetClass="entr" presetSubtype="2" fill="hold" nodeType="withEffect">
                                  <p:stCondLst>
                                    <p:cond delay="0"/>
                                  </p:stCondLst>
                                  <p:childTnLst>
                                    <p:set>
                                      <p:cBhvr>
                                        <p:cTn id="163" dur="1" fill="hold">
                                          <p:stCondLst>
                                            <p:cond delay="0"/>
                                          </p:stCondLst>
                                        </p:cTn>
                                        <p:tgtEl>
                                          <p:spTgt spid="41006"/>
                                        </p:tgtEl>
                                        <p:attrNameLst>
                                          <p:attrName>style.visibility</p:attrName>
                                        </p:attrNameLst>
                                      </p:cBhvr>
                                      <p:to>
                                        <p:strVal val="visible"/>
                                      </p:to>
                                    </p:set>
                                    <p:animEffect transition="in" filter="wipe(right)">
                                      <p:cBhvr>
                                        <p:cTn id="164" dur="1000"/>
                                        <p:tgtEl>
                                          <p:spTgt spid="41006"/>
                                        </p:tgtEl>
                                      </p:cBhvr>
                                    </p:animEffect>
                                  </p:childTnLst>
                                </p:cTn>
                              </p:par>
                              <p:par>
                                <p:cTn id="165" presetID="22" presetClass="entr" presetSubtype="2" fill="hold" grpId="0" nodeType="withEffect">
                                  <p:stCondLst>
                                    <p:cond delay="0"/>
                                  </p:stCondLst>
                                  <p:childTnLst>
                                    <p:set>
                                      <p:cBhvr>
                                        <p:cTn id="166" dur="1" fill="hold">
                                          <p:stCondLst>
                                            <p:cond delay="0"/>
                                          </p:stCondLst>
                                        </p:cTn>
                                        <p:tgtEl>
                                          <p:spTgt spid="41005"/>
                                        </p:tgtEl>
                                        <p:attrNameLst>
                                          <p:attrName>style.visibility</p:attrName>
                                        </p:attrNameLst>
                                      </p:cBhvr>
                                      <p:to>
                                        <p:strVal val="visible"/>
                                      </p:to>
                                    </p:set>
                                    <p:animEffect transition="in" filter="wipe(right)">
                                      <p:cBhvr>
                                        <p:cTn id="167" dur="1000"/>
                                        <p:tgtEl>
                                          <p:spTgt spid="41005"/>
                                        </p:tgtEl>
                                      </p:cBhvr>
                                    </p:animEffect>
                                  </p:childTnLst>
                                </p:cTn>
                              </p:par>
                            </p:childTnLst>
                          </p:cTn>
                        </p:par>
                      </p:childTnLst>
                    </p:cTn>
                  </p:par>
                  <p:par>
                    <p:cTn id="168" fill="hold">
                      <p:stCondLst>
                        <p:cond delay="indefinite"/>
                      </p:stCondLst>
                      <p:childTnLst>
                        <p:par>
                          <p:cTn id="169" fill="hold">
                            <p:stCondLst>
                              <p:cond delay="0"/>
                            </p:stCondLst>
                            <p:childTnLst>
                              <p:par>
                                <p:cTn id="170" presetID="1" presetClass="exit" presetSubtype="0" fill="hold" grpId="1" nodeType="clickEffect">
                                  <p:stCondLst>
                                    <p:cond delay="0"/>
                                  </p:stCondLst>
                                  <p:childTnLst>
                                    <p:set>
                                      <p:cBhvr>
                                        <p:cTn id="171" dur="1" fill="hold">
                                          <p:stCondLst>
                                            <p:cond delay="0"/>
                                          </p:stCondLst>
                                        </p:cTn>
                                        <p:tgtEl>
                                          <p:spTgt spid="40999"/>
                                        </p:tgtEl>
                                        <p:attrNameLst>
                                          <p:attrName>style.visibility</p:attrName>
                                        </p:attrNameLst>
                                      </p:cBhvr>
                                      <p:to>
                                        <p:strVal val="hidden"/>
                                      </p:to>
                                    </p:set>
                                  </p:childTnLst>
                                </p:cTn>
                              </p:par>
                              <p:par>
                                <p:cTn id="172" presetID="1" presetClass="exit" presetSubtype="0" fill="hold" grpId="1" nodeType="withEffect">
                                  <p:stCondLst>
                                    <p:cond delay="0"/>
                                  </p:stCondLst>
                                  <p:childTnLst>
                                    <p:set>
                                      <p:cBhvr>
                                        <p:cTn id="173" dur="1" fill="hold">
                                          <p:stCondLst>
                                            <p:cond delay="0"/>
                                          </p:stCondLst>
                                        </p:cTn>
                                        <p:tgtEl>
                                          <p:spTgt spid="41000"/>
                                        </p:tgtEl>
                                        <p:attrNameLst>
                                          <p:attrName>style.visibility</p:attrName>
                                        </p:attrNameLst>
                                      </p:cBhvr>
                                      <p:to>
                                        <p:strVal val="hidden"/>
                                      </p:to>
                                    </p:set>
                                  </p:childTnLst>
                                </p:cTn>
                              </p:par>
                              <p:par>
                                <p:cTn id="174" presetID="1" presetClass="exit" presetSubtype="0" fill="hold" grpId="1" nodeType="withEffect">
                                  <p:stCondLst>
                                    <p:cond delay="0"/>
                                  </p:stCondLst>
                                  <p:childTnLst>
                                    <p:set>
                                      <p:cBhvr>
                                        <p:cTn id="175" dur="1" fill="hold">
                                          <p:stCondLst>
                                            <p:cond delay="0"/>
                                          </p:stCondLst>
                                        </p:cTn>
                                        <p:tgtEl>
                                          <p:spTgt spid="41001"/>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41002"/>
                                        </p:tgtEl>
                                        <p:attrNameLst>
                                          <p:attrName>style.visibility</p:attrName>
                                        </p:attrNameLst>
                                      </p:cBhvr>
                                      <p:to>
                                        <p:strVal val="hidden"/>
                                      </p:to>
                                    </p:set>
                                  </p:childTnLst>
                                </p:cTn>
                              </p:par>
                              <p:par>
                                <p:cTn id="178" presetID="1" presetClass="exit" presetSubtype="0" fill="hold" nodeType="withEffect">
                                  <p:stCondLst>
                                    <p:cond delay="0"/>
                                  </p:stCondLst>
                                  <p:childTnLst>
                                    <p:set>
                                      <p:cBhvr>
                                        <p:cTn id="179" dur="1" fill="hold">
                                          <p:stCondLst>
                                            <p:cond delay="0"/>
                                          </p:stCondLst>
                                        </p:cTn>
                                        <p:tgtEl>
                                          <p:spTgt spid="41009"/>
                                        </p:tgtEl>
                                        <p:attrNameLst>
                                          <p:attrName>style.visibility</p:attrName>
                                        </p:attrNameLst>
                                      </p:cBhvr>
                                      <p:to>
                                        <p:strVal val="hidden"/>
                                      </p:to>
                                    </p:set>
                                  </p:childTnLst>
                                </p:cTn>
                              </p:par>
                              <p:par>
                                <p:cTn id="180" presetID="1" presetClass="exit" presetSubtype="0" fill="hold" nodeType="withEffect">
                                  <p:stCondLst>
                                    <p:cond delay="0"/>
                                  </p:stCondLst>
                                  <p:childTnLst>
                                    <p:set>
                                      <p:cBhvr>
                                        <p:cTn id="181" dur="1" fill="hold">
                                          <p:stCondLst>
                                            <p:cond delay="0"/>
                                          </p:stCondLst>
                                        </p:cTn>
                                        <p:tgtEl>
                                          <p:spTgt spid="41008"/>
                                        </p:tgtEl>
                                        <p:attrNameLst>
                                          <p:attrName>style.visibility</p:attrName>
                                        </p:attrNameLst>
                                      </p:cBhvr>
                                      <p:to>
                                        <p:strVal val="hidden"/>
                                      </p:to>
                                    </p:set>
                                  </p:childTnLst>
                                </p:cTn>
                              </p:par>
                              <p:par>
                                <p:cTn id="182" presetID="1" presetClass="exit" presetSubtype="0" fill="hold" nodeType="withEffect">
                                  <p:stCondLst>
                                    <p:cond delay="0"/>
                                  </p:stCondLst>
                                  <p:childTnLst>
                                    <p:set>
                                      <p:cBhvr>
                                        <p:cTn id="183" dur="1" fill="hold">
                                          <p:stCondLst>
                                            <p:cond delay="0"/>
                                          </p:stCondLst>
                                        </p:cTn>
                                        <p:tgtEl>
                                          <p:spTgt spid="41007"/>
                                        </p:tgtEl>
                                        <p:attrNameLst>
                                          <p:attrName>style.visibility</p:attrName>
                                        </p:attrNameLst>
                                      </p:cBhvr>
                                      <p:to>
                                        <p:strVal val="hidden"/>
                                      </p:to>
                                    </p:set>
                                  </p:childTnLst>
                                </p:cTn>
                              </p:par>
                              <p:par>
                                <p:cTn id="184" presetID="1" presetClass="exit" presetSubtype="0" fill="hold" nodeType="withEffect">
                                  <p:stCondLst>
                                    <p:cond delay="0"/>
                                  </p:stCondLst>
                                  <p:childTnLst>
                                    <p:set>
                                      <p:cBhvr>
                                        <p:cTn id="185" dur="1" fill="hold">
                                          <p:stCondLst>
                                            <p:cond delay="0"/>
                                          </p:stCondLst>
                                        </p:cTn>
                                        <p:tgtEl>
                                          <p:spTgt spid="41006"/>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41005"/>
                                        </p:tgtEl>
                                        <p:attrNameLst>
                                          <p:attrName>style.visibility</p:attrName>
                                        </p:attrNameLst>
                                      </p:cBhvr>
                                      <p:to>
                                        <p:strVal val="hidden"/>
                                      </p:to>
                                    </p:set>
                                  </p:childTnLst>
                                </p:cTn>
                              </p:par>
                            </p:childTnLst>
                          </p:cTn>
                        </p:par>
                      </p:childTnLst>
                    </p:cTn>
                  </p:par>
                  <p:par>
                    <p:cTn id="188" fill="hold">
                      <p:stCondLst>
                        <p:cond delay="indefinite"/>
                      </p:stCondLst>
                      <p:childTnLst>
                        <p:par>
                          <p:cTn id="189" fill="hold">
                            <p:stCondLst>
                              <p:cond delay="0"/>
                            </p:stCondLst>
                            <p:childTnLst>
                              <p:par>
                                <p:cTn id="190" presetID="22" presetClass="entr" presetSubtype="2" fill="hold" grpId="0" nodeType="clickEffect">
                                  <p:stCondLst>
                                    <p:cond delay="0"/>
                                  </p:stCondLst>
                                  <p:childTnLst>
                                    <p:set>
                                      <p:cBhvr>
                                        <p:cTn id="191" dur="1" fill="hold">
                                          <p:stCondLst>
                                            <p:cond delay="0"/>
                                          </p:stCondLst>
                                        </p:cTn>
                                        <p:tgtEl>
                                          <p:spTgt spid="41011"/>
                                        </p:tgtEl>
                                        <p:attrNameLst>
                                          <p:attrName>style.visibility</p:attrName>
                                        </p:attrNameLst>
                                      </p:cBhvr>
                                      <p:to>
                                        <p:strVal val="visible"/>
                                      </p:to>
                                    </p:set>
                                    <p:animEffect transition="in" filter="wipe(right)">
                                      <p:cBhvr>
                                        <p:cTn id="192" dur="1000"/>
                                        <p:tgtEl>
                                          <p:spTgt spid="41011"/>
                                        </p:tgtEl>
                                      </p:cBhvr>
                                    </p:animEffect>
                                  </p:childTnLst>
                                </p:cTn>
                              </p:par>
                              <p:par>
                                <p:cTn id="193" presetID="22" presetClass="entr" presetSubtype="2" fill="hold" grpId="0" nodeType="withEffect">
                                  <p:stCondLst>
                                    <p:cond delay="0"/>
                                  </p:stCondLst>
                                  <p:childTnLst>
                                    <p:set>
                                      <p:cBhvr>
                                        <p:cTn id="194" dur="1" fill="hold">
                                          <p:stCondLst>
                                            <p:cond delay="0"/>
                                          </p:stCondLst>
                                        </p:cTn>
                                        <p:tgtEl>
                                          <p:spTgt spid="41012"/>
                                        </p:tgtEl>
                                        <p:attrNameLst>
                                          <p:attrName>style.visibility</p:attrName>
                                        </p:attrNameLst>
                                      </p:cBhvr>
                                      <p:to>
                                        <p:strVal val="visible"/>
                                      </p:to>
                                    </p:set>
                                    <p:animEffect transition="in" filter="wipe(right)">
                                      <p:cBhvr>
                                        <p:cTn id="195" dur="1000"/>
                                        <p:tgtEl>
                                          <p:spTgt spid="41012"/>
                                        </p:tgtEl>
                                      </p:cBhvr>
                                    </p:animEffect>
                                  </p:childTnLst>
                                </p:cTn>
                              </p:par>
                              <p:par>
                                <p:cTn id="196" presetID="22" presetClass="entr" presetSubtype="2" fill="hold" nodeType="withEffect">
                                  <p:stCondLst>
                                    <p:cond delay="0"/>
                                  </p:stCondLst>
                                  <p:childTnLst>
                                    <p:set>
                                      <p:cBhvr>
                                        <p:cTn id="197" dur="1" fill="hold">
                                          <p:stCondLst>
                                            <p:cond delay="0"/>
                                          </p:stCondLst>
                                        </p:cTn>
                                        <p:tgtEl>
                                          <p:spTgt spid="4"/>
                                        </p:tgtEl>
                                        <p:attrNameLst>
                                          <p:attrName>style.visibility</p:attrName>
                                        </p:attrNameLst>
                                      </p:cBhvr>
                                      <p:to>
                                        <p:strVal val="visible"/>
                                      </p:to>
                                    </p:set>
                                    <p:animEffect transition="in" filter="wipe(right)">
                                      <p:cBhvr>
                                        <p:cTn id="198" dur="1000"/>
                                        <p:tgtEl>
                                          <p:spTgt spid="4"/>
                                        </p:tgtEl>
                                      </p:cBhvr>
                                    </p:animEffect>
                                  </p:childTnLst>
                                </p:cTn>
                              </p:par>
                              <p:par>
                                <p:cTn id="199" presetID="22" presetClass="entr" presetSubtype="8" fill="hold" nodeType="withEffect">
                                  <p:stCondLst>
                                    <p:cond delay="0"/>
                                  </p:stCondLst>
                                  <p:childTnLst>
                                    <p:set>
                                      <p:cBhvr>
                                        <p:cTn id="200" dur="1" fill="hold">
                                          <p:stCondLst>
                                            <p:cond delay="0"/>
                                          </p:stCondLst>
                                        </p:cTn>
                                        <p:tgtEl>
                                          <p:spTgt spid="3"/>
                                        </p:tgtEl>
                                        <p:attrNameLst>
                                          <p:attrName>style.visibility</p:attrName>
                                        </p:attrNameLst>
                                      </p:cBhvr>
                                      <p:to>
                                        <p:strVal val="visible"/>
                                      </p:to>
                                    </p:set>
                                    <p:animEffect transition="in" filter="wipe(left)">
                                      <p:cBhvr>
                                        <p:cTn id="201" dur="1000"/>
                                        <p:tgtEl>
                                          <p:spTgt spid="3"/>
                                        </p:tgtEl>
                                      </p:cBhvr>
                                    </p:animEffect>
                                  </p:childTnLst>
                                </p:cTn>
                              </p:par>
                              <p:par>
                                <p:cTn id="202" presetID="22" presetClass="entr" presetSubtype="8" fill="hold" grpId="0" nodeType="with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wipe(left)">
                                      <p:cBhvr>
                                        <p:cTn id="204" dur="1000"/>
                                        <p:tgtEl>
                                          <p:spTgt spid="52"/>
                                        </p:tgtEl>
                                      </p:cBhvr>
                                    </p:animEffect>
                                  </p:childTnLst>
                                </p:cTn>
                              </p:par>
                            </p:childTnLst>
                          </p:cTn>
                        </p:par>
                      </p:childTnLst>
                    </p:cTn>
                  </p:par>
                  <p:par>
                    <p:cTn id="205" fill="hold">
                      <p:stCondLst>
                        <p:cond delay="indefinite"/>
                      </p:stCondLst>
                      <p:childTnLst>
                        <p:par>
                          <p:cTn id="206" fill="hold">
                            <p:stCondLst>
                              <p:cond delay="0"/>
                            </p:stCondLst>
                            <p:childTnLst>
                              <p:par>
                                <p:cTn id="207" presetID="22" presetClass="entr" presetSubtype="2" fill="hold" grpId="0" nodeType="clickEffect">
                                  <p:stCondLst>
                                    <p:cond delay="0"/>
                                  </p:stCondLst>
                                  <p:childTnLst>
                                    <p:set>
                                      <p:cBhvr>
                                        <p:cTn id="208" dur="1" fill="hold">
                                          <p:stCondLst>
                                            <p:cond delay="0"/>
                                          </p:stCondLst>
                                        </p:cTn>
                                        <p:tgtEl>
                                          <p:spTgt spid="41010"/>
                                        </p:tgtEl>
                                        <p:attrNameLst>
                                          <p:attrName>style.visibility</p:attrName>
                                        </p:attrNameLst>
                                      </p:cBhvr>
                                      <p:to>
                                        <p:strVal val="visible"/>
                                      </p:to>
                                    </p:set>
                                    <p:animEffect transition="in" filter="wipe(right)">
                                      <p:cBhvr>
                                        <p:cTn id="209" dur="1000"/>
                                        <p:tgtEl>
                                          <p:spTgt spid="41010"/>
                                        </p:tgtEl>
                                      </p:cBhvr>
                                    </p:animEffect>
                                  </p:childTnLst>
                                </p:cTn>
                              </p:par>
                              <p:par>
                                <p:cTn id="210" presetID="22" presetClass="entr" presetSubtype="2" fill="hold" grpId="0" nodeType="withEffect">
                                  <p:stCondLst>
                                    <p:cond delay="0"/>
                                  </p:stCondLst>
                                  <p:childTnLst>
                                    <p:set>
                                      <p:cBhvr>
                                        <p:cTn id="211" dur="1" fill="hold">
                                          <p:stCondLst>
                                            <p:cond delay="0"/>
                                          </p:stCondLst>
                                        </p:cTn>
                                        <p:tgtEl>
                                          <p:spTgt spid="41013"/>
                                        </p:tgtEl>
                                        <p:attrNameLst>
                                          <p:attrName>style.visibility</p:attrName>
                                        </p:attrNameLst>
                                      </p:cBhvr>
                                      <p:to>
                                        <p:strVal val="visible"/>
                                      </p:to>
                                    </p:set>
                                    <p:animEffect transition="in" filter="wipe(right)">
                                      <p:cBhvr>
                                        <p:cTn id="212" dur="1000"/>
                                        <p:tgtEl>
                                          <p:spTgt spid="41013"/>
                                        </p:tgtEl>
                                      </p:cBhvr>
                                    </p:animEffect>
                                  </p:childTnLst>
                                </p:cTn>
                              </p:par>
                              <p:par>
                                <p:cTn id="213" presetID="22" presetClass="entr" presetSubtype="2" fill="hold" nodeType="withEffect">
                                  <p:stCondLst>
                                    <p:cond delay="0"/>
                                  </p:stCondLst>
                                  <p:childTnLst>
                                    <p:set>
                                      <p:cBhvr>
                                        <p:cTn id="214" dur="1" fill="hold">
                                          <p:stCondLst>
                                            <p:cond delay="0"/>
                                          </p:stCondLst>
                                        </p:cTn>
                                        <p:tgtEl>
                                          <p:spTgt spid="17"/>
                                        </p:tgtEl>
                                        <p:attrNameLst>
                                          <p:attrName>style.visibility</p:attrName>
                                        </p:attrNameLst>
                                      </p:cBhvr>
                                      <p:to>
                                        <p:strVal val="visible"/>
                                      </p:to>
                                    </p:set>
                                    <p:animEffect transition="in" filter="wipe(right)">
                                      <p:cBhvr>
                                        <p:cTn id="215" dur="1000"/>
                                        <p:tgtEl>
                                          <p:spTgt spid="17"/>
                                        </p:tgtEl>
                                      </p:cBhvr>
                                    </p:animEffect>
                                  </p:childTnLst>
                                </p:cTn>
                              </p:par>
                            </p:childTnLst>
                          </p:cTn>
                        </p:par>
                      </p:childTnLst>
                    </p:cTn>
                  </p:par>
                  <p:par>
                    <p:cTn id="216" fill="hold">
                      <p:stCondLst>
                        <p:cond delay="indefinite"/>
                      </p:stCondLst>
                      <p:childTnLst>
                        <p:par>
                          <p:cTn id="217" fill="hold">
                            <p:stCondLst>
                              <p:cond delay="0"/>
                            </p:stCondLst>
                            <p:childTnLst>
                              <p:par>
                                <p:cTn id="218" presetID="22" presetClass="entr" presetSubtype="2" fill="hold" nodeType="clickEffect">
                                  <p:stCondLst>
                                    <p:cond delay="0"/>
                                  </p:stCondLst>
                                  <p:childTnLst>
                                    <p:set>
                                      <p:cBhvr>
                                        <p:cTn id="219" dur="1" fill="hold">
                                          <p:stCondLst>
                                            <p:cond delay="0"/>
                                          </p:stCondLst>
                                        </p:cTn>
                                        <p:tgtEl>
                                          <p:spTgt spid="41019"/>
                                        </p:tgtEl>
                                        <p:attrNameLst>
                                          <p:attrName>style.visibility</p:attrName>
                                        </p:attrNameLst>
                                      </p:cBhvr>
                                      <p:to>
                                        <p:strVal val="visible"/>
                                      </p:to>
                                    </p:set>
                                    <p:animEffect transition="in" filter="wipe(right)">
                                      <p:cBhvr>
                                        <p:cTn id="220" dur="1000"/>
                                        <p:tgtEl>
                                          <p:spTgt spid="41019"/>
                                        </p:tgtEl>
                                      </p:cBhvr>
                                    </p:animEffect>
                                  </p:childTnLst>
                                </p:cTn>
                              </p:par>
                              <p:par>
                                <p:cTn id="221" presetID="22" presetClass="entr" presetSubtype="8" fill="hold" nodeType="withEffect">
                                  <p:stCondLst>
                                    <p:cond delay="0"/>
                                  </p:stCondLst>
                                  <p:childTnLst>
                                    <p:set>
                                      <p:cBhvr>
                                        <p:cTn id="222" dur="1" fill="hold">
                                          <p:stCondLst>
                                            <p:cond delay="0"/>
                                          </p:stCondLst>
                                        </p:cTn>
                                        <p:tgtEl>
                                          <p:spTgt spid="6"/>
                                        </p:tgtEl>
                                        <p:attrNameLst>
                                          <p:attrName>style.visibility</p:attrName>
                                        </p:attrNameLst>
                                      </p:cBhvr>
                                      <p:to>
                                        <p:strVal val="visible"/>
                                      </p:to>
                                    </p:set>
                                    <p:animEffect transition="in" filter="wipe(left)">
                                      <p:cBhvr>
                                        <p:cTn id="223" dur="1000"/>
                                        <p:tgtEl>
                                          <p:spTgt spid="6"/>
                                        </p:tgtEl>
                                      </p:cBhvr>
                                    </p:animEffect>
                                  </p:childTnLst>
                                </p:cTn>
                              </p:par>
                              <p:par>
                                <p:cTn id="224" presetID="22" presetClass="entr" presetSubtype="8" fill="hold" grpId="0" nodeType="withEffect">
                                  <p:stCondLst>
                                    <p:cond delay="0"/>
                                  </p:stCondLst>
                                  <p:childTnLst>
                                    <p:set>
                                      <p:cBhvr>
                                        <p:cTn id="225" dur="1" fill="hold">
                                          <p:stCondLst>
                                            <p:cond delay="0"/>
                                          </p:stCondLst>
                                        </p:cTn>
                                        <p:tgtEl>
                                          <p:spTgt spid="55"/>
                                        </p:tgtEl>
                                        <p:attrNameLst>
                                          <p:attrName>style.visibility</p:attrName>
                                        </p:attrNameLst>
                                      </p:cBhvr>
                                      <p:to>
                                        <p:strVal val="visible"/>
                                      </p:to>
                                    </p:set>
                                    <p:animEffect transition="in" filter="wipe(left)">
                                      <p:cBhvr>
                                        <p:cTn id="226" dur="1000"/>
                                        <p:tgtEl>
                                          <p:spTgt spid="55"/>
                                        </p:tgtEl>
                                      </p:cBhvr>
                                    </p:animEffect>
                                  </p:childTnLst>
                                </p:cTn>
                              </p:par>
                              <p:par>
                                <p:cTn id="227" presetID="22" presetClass="entr" presetSubtype="2" fill="hold" grpId="0" nodeType="withEffect">
                                  <p:stCondLst>
                                    <p:cond delay="0"/>
                                  </p:stCondLst>
                                  <p:childTnLst>
                                    <p:set>
                                      <p:cBhvr>
                                        <p:cTn id="228" dur="1" fill="hold">
                                          <p:stCondLst>
                                            <p:cond delay="0"/>
                                          </p:stCondLst>
                                        </p:cTn>
                                        <p:tgtEl>
                                          <p:spTgt spid="41014"/>
                                        </p:tgtEl>
                                        <p:attrNameLst>
                                          <p:attrName>style.visibility</p:attrName>
                                        </p:attrNameLst>
                                      </p:cBhvr>
                                      <p:to>
                                        <p:strVal val="visible"/>
                                      </p:to>
                                    </p:set>
                                    <p:animEffect transition="in" filter="wipe(right)">
                                      <p:cBhvr>
                                        <p:cTn id="229" dur="1000"/>
                                        <p:tgtEl>
                                          <p:spTgt spid="41014"/>
                                        </p:tgtEl>
                                      </p:cBhvr>
                                    </p:animEffect>
                                  </p:childTnLst>
                                </p:cTn>
                              </p:par>
                            </p:childTnLst>
                          </p:cTn>
                        </p:par>
                      </p:childTnLst>
                    </p:cTn>
                  </p:par>
                  <p:par>
                    <p:cTn id="230" fill="hold">
                      <p:stCondLst>
                        <p:cond delay="indefinite"/>
                      </p:stCondLst>
                      <p:childTnLst>
                        <p:par>
                          <p:cTn id="231" fill="hold">
                            <p:stCondLst>
                              <p:cond delay="0"/>
                            </p:stCondLst>
                            <p:childTnLst>
                              <p:par>
                                <p:cTn id="232" presetID="22" presetClass="entr" presetSubtype="2" fill="hold" grpId="0" nodeType="clickEffect">
                                  <p:stCondLst>
                                    <p:cond delay="0"/>
                                  </p:stCondLst>
                                  <p:childTnLst>
                                    <p:set>
                                      <p:cBhvr>
                                        <p:cTn id="233" dur="1" fill="hold">
                                          <p:stCondLst>
                                            <p:cond delay="0"/>
                                          </p:stCondLst>
                                        </p:cTn>
                                        <p:tgtEl>
                                          <p:spTgt spid="41015"/>
                                        </p:tgtEl>
                                        <p:attrNameLst>
                                          <p:attrName>style.visibility</p:attrName>
                                        </p:attrNameLst>
                                      </p:cBhvr>
                                      <p:to>
                                        <p:strVal val="visible"/>
                                      </p:to>
                                    </p:set>
                                    <p:animEffect transition="in" filter="wipe(right)">
                                      <p:cBhvr>
                                        <p:cTn id="234" dur="1000"/>
                                        <p:tgtEl>
                                          <p:spTgt spid="41015"/>
                                        </p:tgtEl>
                                      </p:cBhvr>
                                    </p:animEffect>
                                  </p:childTnLst>
                                </p:cTn>
                              </p:par>
                              <p:par>
                                <p:cTn id="235" presetID="22" presetClass="entr" presetSubtype="2" fill="hold" nodeType="withEffect">
                                  <p:stCondLst>
                                    <p:cond delay="0"/>
                                  </p:stCondLst>
                                  <p:childTnLst>
                                    <p:set>
                                      <p:cBhvr>
                                        <p:cTn id="236" dur="1" fill="hold">
                                          <p:stCondLst>
                                            <p:cond delay="0"/>
                                          </p:stCondLst>
                                        </p:cTn>
                                        <p:tgtEl>
                                          <p:spTgt spid="19"/>
                                        </p:tgtEl>
                                        <p:attrNameLst>
                                          <p:attrName>style.visibility</p:attrName>
                                        </p:attrNameLst>
                                      </p:cBhvr>
                                      <p:to>
                                        <p:strVal val="visible"/>
                                      </p:to>
                                    </p:set>
                                    <p:animEffect transition="in" filter="wipe(right)">
                                      <p:cBhvr>
                                        <p:cTn id="237" dur="1000"/>
                                        <p:tgtEl>
                                          <p:spTgt spid="19"/>
                                        </p:tgtEl>
                                      </p:cBhvr>
                                    </p:animEffect>
                                  </p:childTnLst>
                                </p:cTn>
                              </p:par>
                            </p:childTnLst>
                          </p:cTn>
                        </p:par>
                      </p:childTnLst>
                    </p:cTn>
                  </p:par>
                  <p:par>
                    <p:cTn id="238" fill="hold">
                      <p:stCondLst>
                        <p:cond delay="indefinite"/>
                      </p:stCondLst>
                      <p:childTnLst>
                        <p:par>
                          <p:cTn id="239" fill="hold">
                            <p:stCondLst>
                              <p:cond delay="0"/>
                            </p:stCondLst>
                            <p:childTnLst>
                              <p:par>
                                <p:cTn id="240" presetID="2" presetClass="entr" presetSubtype="8" fill="hold" grpId="0" nodeType="clickEffect">
                                  <p:stCondLst>
                                    <p:cond delay="0"/>
                                  </p:stCondLst>
                                  <p:childTnLst>
                                    <p:set>
                                      <p:cBhvr>
                                        <p:cTn id="241" dur="1" fill="hold">
                                          <p:stCondLst>
                                            <p:cond delay="0"/>
                                          </p:stCondLst>
                                        </p:cTn>
                                        <p:tgtEl>
                                          <p:spTgt spid="41020"/>
                                        </p:tgtEl>
                                        <p:attrNameLst>
                                          <p:attrName>style.visibility</p:attrName>
                                        </p:attrNameLst>
                                      </p:cBhvr>
                                      <p:to>
                                        <p:strVal val="visible"/>
                                      </p:to>
                                    </p:set>
                                    <p:anim calcmode="lin" valueType="num">
                                      <p:cBhvr additive="base">
                                        <p:cTn id="242" dur="1000" fill="hold"/>
                                        <p:tgtEl>
                                          <p:spTgt spid="41020"/>
                                        </p:tgtEl>
                                        <p:attrNameLst>
                                          <p:attrName>ppt_x</p:attrName>
                                        </p:attrNameLst>
                                      </p:cBhvr>
                                      <p:tavLst>
                                        <p:tav tm="0">
                                          <p:val>
                                            <p:strVal val="0-#ppt_w/2"/>
                                          </p:val>
                                        </p:tav>
                                        <p:tav tm="100000">
                                          <p:val>
                                            <p:strVal val="#ppt_x"/>
                                          </p:val>
                                        </p:tav>
                                      </p:tavLst>
                                    </p:anim>
                                    <p:anim calcmode="lin" valueType="num">
                                      <p:cBhvr additive="base">
                                        <p:cTn id="243" dur="1000" fill="hold"/>
                                        <p:tgtEl>
                                          <p:spTgt spid="410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p:bldP spid="40966" grpId="0" animBg="1"/>
      <p:bldP spid="40968" grpId="0" animBg="1"/>
      <p:bldP spid="40980" grpId="0" animBg="1"/>
      <p:bldP spid="40980" grpId="1" animBg="1"/>
      <p:bldP spid="40981" grpId="0" animBg="1"/>
      <p:bldP spid="40981" grpId="1" animBg="1"/>
      <p:bldP spid="40982" grpId="0" animBg="1"/>
      <p:bldP spid="40982" grpId="1" animBg="1"/>
      <p:bldP spid="40983" grpId="0" animBg="1"/>
      <p:bldP spid="40983" grpId="1" animBg="1"/>
      <p:bldP spid="40984" grpId="0" animBg="1"/>
      <p:bldP spid="40984" grpId="1" animBg="1"/>
      <p:bldP spid="40989" grpId="0" animBg="1"/>
      <p:bldP spid="40990" grpId="0" animBg="1"/>
      <p:bldP spid="40991" grpId="0" animBg="1"/>
      <p:bldP spid="40992" grpId="0" animBg="1"/>
      <p:bldP spid="40993" grpId="0" animBg="1"/>
      <p:bldP spid="40994" grpId="0" animBg="1"/>
      <p:bldP spid="40999" grpId="0" animBg="1"/>
      <p:bldP spid="40999" grpId="1" animBg="1"/>
      <p:bldP spid="41000" grpId="0" animBg="1"/>
      <p:bldP spid="41000" grpId="1" animBg="1"/>
      <p:bldP spid="41001" grpId="0" animBg="1"/>
      <p:bldP spid="41001" grpId="1" animBg="1"/>
      <p:bldP spid="41002" grpId="0" animBg="1"/>
      <p:bldP spid="41002" grpId="1" animBg="1"/>
      <p:bldP spid="41005" grpId="0" animBg="1"/>
      <p:bldP spid="41005" grpId="1" animBg="1"/>
      <p:bldP spid="41010" grpId="0" animBg="1"/>
      <p:bldP spid="41011" grpId="0" animBg="1"/>
      <p:bldP spid="41012" grpId="0" animBg="1"/>
      <p:bldP spid="41013" grpId="0" animBg="1"/>
      <p:bldP spid="41014" grpId="0" animBg="1"/>
      <p:bldP spid="41015" grpId="0" animBg="1"/>
      <p:bldP spid="41020" grpId="0" animBg="1"/>
      <p:bldP spid="49" grpId="0" animBg="1"/>
      <p:bldP spid="60" grpId="0" animBg="1"/>
      <p:bldP spid="52" grpId="0" animBg="1"/>
      <p:bldP spid="5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6000" y="40944"/>
            <a:ext cx="9072000" cy="720725"/>
          </a:xfrm>
          <a:ln>
            <a:solidFill>
              <a:srgbClr val="FFCC66"/>
            </a:solidFill>
          </a:ln>
        </p:spPr>
        <p:txBody>
          <a:bodyPr/>
          <a:lstStyle/>
          <a:p>
            <a:pPr algn="ctr" eaLnBrk="1" hangingPunct="1">
              <a:defRPr/>
            </a:pPr>
            <a:r>
              <a:rPr lang="it-IT" sz="2000">
                <a:solidFill>
                  <a:schemeClr val="tx1"/>
                </a:solidFill>
                <a:latin typeface="Comic Sans MS" pitchFamily="66" charset="0"/>
              </a:rPr>
              <a:t>Esemplificazione dei processi rappresentativi  della retta date le proiezioni (2)</a:t>
            </a:r>
          </a:p>
        </p:txBody>
      </p:sp>
      <p:graphicFrame>
        <p:nvGraphicFramePr>
          <p:cNvPr id="41988" name="Object 4"/>
          <p:cNvGraphicFramePr>
            <a:graphicFrameLocks noChangeAspect="1"/>
          </p:cNvGraphicFramePr>
          <p:nvPr>
            <p:extLst>
              <p:ext uri="{D42A27DB-BD31-4B8C-83A1-F6EECF244321}">
                <p14:modId xmlns:p14="http://schemas.microsoft.com/office/powerpoint/2010/main" val="1162628973"/>
              </p:ext>
            </p:extLst>
          </p:nvPr>
        </p:nvGraphicFramePr>
        <p:xfrm>
          <a:off x="40944" y="816325"/>
          <a:ext cx="4860000" cy="2467409"/>
        </p:xfrm>
        <a:graphic>
          <a:graphicData uri="http://schemas.openxmlformats.org/presentationml/2006/ole">
            <mc:AlternateContent xmlns:mc="http://schemas.openxmlformats.org/markup-compatibility/2006">
              <mc:Choice xmlns:v="urn:schemas-microsoft-com:vml" Requires="v">
                <p:oleObj spid="_x0000_s11364" r:id="rId3" imgW="3870720" imgH="1935360" progId="">
                  <p:embed/>
                </p:oleObj>
              </mc:Choice>
              <mc:Fallback>
                <p:oleObj r:id="rId3" imgW="3870720" imgH="193536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4" y="816325"/>
                        <a:ext cx="4860000" cy="2467409"/>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1989" name="Text Box 5"/>
          <p:cNvSpPr txBox="1">
            <a:spLocks noChangeArrowheads="1"/>
          </p:cNvSpPr>
          <p:nvPr/>
        </p:nvSpPr>
        <p:spPr bwMode="auto">
          <a:xfrm>
            <a:off x="5143056" y="822039"/>
            <a:ext cx="3960000" cy="2549525"/>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a:t>Date le proiezioni  di  c(c’;c’’)  nel rispetto dello spazio grafico del III diedro, (Fig.34) per completare la definizione degli elementi rappresentativi è sufficiente costruire le “rette di richiamo” relative a T</a:t>
            </a:r>
            <a:r>
              <a:rPr lang="it-IT" baseline="-25000"/>
              <a:t>1</a:t>
            </a:r>
            <a:r>
              <a:rPr lang="it-IT"/>
              <a:t> e T</a:t>
            </a:r>
            <a:r>
              <a:rPr lang="it-IT" baseline="-25000"/>
              <a:t>2</a:t>
            </a:r>
            <a:r>
              <a:rPr lang="it-IT"/>
              <a:t> secondo quanto specificato precedentemente partendo dal piede delle tracce definito come intersezione delle proiezioni della retta con la lt </a:t>
            </a:r>
          </a:p>
        </p:txBody>
      </p:sp>
      <p:graphicFrame>
        <p:nvGraphicFramePr>
          <p:cNvPr id="41990" name="Object 6"/>
          <p:cNvGraphicFramePr>
            <a:graphicFrameLocks noChangeAspect="1"/>
          </p:cNvGraphicFramePr>
          <p:nvPr>
            <p:extLst>
              <p:ext uri="{D42A27DB-BD31-4B8C-83A1-F6EECF244321}">
                <p14:modId xmlns:p14="http://schemas.microsoft.com/office/powerpoint/2010/main" val="2655964298"/>
              </p:ext>
            </p:extLst>
          </p:nvPr>
        </p:nvGraphicFramePr>
        <p:xfrm>
          <a:off x="40943" y="3354764"/>
          <a:ext cx="4860000" cy="2469114"/>
        </p:xfrm>
        <a:graphic>
          <a:graphicData uri="http://schemas.openxmlformats.org/presentationml/2006/ole">
            <mc:AlternateContent xmlns:mc="http://schemas.openxmlformats.org/markup-compatibility/2006">
              <mc:Choice xmlns:v="urn:schemas-microsoft-com:vml" Requires="v">
                <p:oleObj spid="_x0000_s11365" r:id="rId5" imgW="3870720" imgH="1931760" progId="">
                  <p:embed/>
                </p:oleObj>
              </mc:Choice>
              <mc:Fallback>
                <p:oleObj r:id="rId5" imgW="3870720" imgH="193176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43" y="3354764"/>
                        <a:ext cx="4860000" cy="2469114"/>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41991" name="Text Box 7"/>
          <p:cNvSpPr txBox="1">
            <a:spLocks noChangeArrowheads="1"/>
          </p:cNvSpPr>
          <p:nvPr/>
        </p:nvSpPr>
        <p:spPr bwMode="auto">
          <a:xfrm>
            <a:off x="5143056" y="3517900"/>
            <a:ext cx="3960000" cy="2305050"/>
          </a:xfrm>
          <a:prstGeom prst="rect">
            <a:avLst/>
          </a:prstGeom>
          <a:noFill/>
          <a:ln w="12700">
            <a:solidFill>
              <a:srgbClr val="FFCC66"/>
            </a:solidFill>
            <a:miter lim="800000"/>
            <a:headEnd type="none" w="sm" len="sm"/>
            <a:tailEnd type="none" w="sm" len="sm"/>
          </a:ln>
        </p:spPr>
        <p:txBody>
          <a:bodyPr>
            <a:spAutoFit/>
          </a:bodyPr>
          <a:lstStyle/>
          <a:p>
            <a:pPr>
              <a:spcBef>
                <a:spcPct val="50000"/>
              </a:spcBef>
            </a:pPr>
            <a:r>
              <a:rPr lang="it-IT" dirty="0"/>
              <a:t>Date le proiezioni  di  d(d’;d’’)  nello spazio grafico del IV diedro, (Fig.35) per completare la definizione degli elementi rappresentativi è sufficiente costruire le “rette di richiamo” relative a T</a:t>
            </a:r>
            <a:r>
              <a:rPr lang="it-IT" baseline="-25000" dirty="0"/>
              <a:t>1</a:t>
            </a:r>
            <a:r>
              <a:rPr lang="it-IT" dirty="0"/>
              <a:t> e T</a:t>
            </a:r>
            <a:r>
              <a:rPr lang="it-IT" baseline="-25000" dirty="0"/>
              <a:t>2 </a:t>
            </a:r>
            <a:r>
              <a:rPr lang="it-IT" dirty="0"/>
              <a:t>secondo quanto esposto precedentemente partendo dal piede delle tracce definito come intersezione delle proiezioni della retta con la lt </a:t>
            </a:r>
          </a:p>
        </p:txBody>
      </p:sp>
      <p:sp>
        <p:nvSpPr>
          <p:cNvPr id="41992" name="Text Box 8"/>
          <p:cNvSpPr txBox="1">
            <a:spLocks noChangeArrowheads="1"/>
          </p:cNvSpPr>
          <p:nvPr/>
        </p:nvSpPr>
        <p:spPr bwMode="auto">
          <a:xfrm>
            <a:off x="36000" y="5951560"/>
            <a:ext cx="9072000" cy="838200"/>
          </a:xfrm>
          <a:prstGeom prst="rect">
            <a:avLst/>
          </a:prstGeom>
          <a:noFill/>
          <a:ln w="12700">
            <a:solidFill>
              <a:srgbClr val="FFCC66"/>
            </a:solidFill>
            <a:miter lim="800000"/>
            <a:headEnd type="none" w="sm" len="sm"/>
            <a:tailEnd type="none" w="sm" len="sm"/>
          </a:ln>
        </p:spPr>
        <p:txBody>
          <a:bodyPr>
            <a:spAutoFit/>
          </a:bodyPr>
          <a:lstStyle/>
          <a:p>
            <a:pPr algn="ctr">
              <a:spcBef>
                <a:spcPct val="50000"/>
              </a:spcBef>
            </a:pPr>
            <a:r>
              <a:rPr lang="it-IT"/>
              <a:t>Nella ricerca delle tracce non è necessario rispettare alcun ordine di priorità come chiariscono le sequenze grafiche delle singole figure. Infatti si perviene al medesimo risultato sia determinando prima T</a:t>
            </a:r>
            <a:r>
              <a:rPr lang="it-IT" baseline="-25000"/>
              <a:t>1</a:t>
            </a:r>
            <a:r>
              <a:rPr lang="it-IT"/>
              <a:t> e poi T</a:t>
            </a:r>
            <a:r>
              <a:rPr lang="it-IT" baseline="-25000"/>
              <a:t>2</a:t>
            </a:r>
            <a:r>
              <a:rPr lang="it-IT"/>
              <a:t> e viceversa </a:t>
            </a:r>
          </a:p>
        </p:txBody>
      </p:sp>
      <p:sp>
        <p:nvSpPr>
          <p:cNvPr id="42017" name="Oval 33"/>
          <p:cNvSpPr>
            <a:spLocks noChangeArrowheads="1"/>
          </p:cNvSpPr>
          <p:nvPr/>
        </p:nvSpPr>
        <p:spPr bwMode="auto">
          <a:xfrm>
            <a:off x="7183588" y="794721"/>
            <a:ext cx="900000" cy="42227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18" name="Oval 34"/>
          <p:cNvSpPr>
            <a:spLocks noChangeArrowheads="1"/>
          </p:cNvSpPr>
          <p:nvPr/>
        </p:nvSpPr>
        <p:spPr bwMode="auto">
          <a:xfrm>
            <a:off x="712193" y="965554"/>
            <a:ext cx="252413"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19" name="Oval 35"/>
          <p:cNvSpPr>
            <a:spLocks noChangeArrowheads="1"/>
          </p:cNvSpPr>
          <p:nvPr/>
        </p:nvSpPr>
        <p:spPr bwMode="auto">
          <a:xfrm>
            <a:off x="822679" y="1435740"/>
            <a:ext cx="252412"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20" name="Oval 36"/>
          <p:cNvSpPr>
            <a:spLocks noChangeArrowheads="1"/>
          </p:cNvSpPr>
          <p:nvPr/>
        </p:nvSpPr>
        <p:spPr bwMode="auto">
          <a:xfrm>
            <a:off x="680135" y="2152342"/>
            <a:ext cx="252412"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21" name="Oval 37"/>
          <p:cNvSpPr>
            <a:spLocks noChangeArrowheads="1"/>
          </p:cNvSpPr>
          <p:nvPr/>
        </p:nvSpPr>
        <p:spPr bwMode="auto">
          <a:xfrm>
            <a:off x="816329" y="2595563"/>
            <a:ext cx="252412"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2022" name="AutoShape 38"/>
          <p:cNvCxnSpPr>
            <a:cxnSpLocks noChangeShapeType="1"/>
            <a:stCxn id="42018" idx="6"/>
            <a:endCxn id="42017" idx="2"/>
          </p:cNvCxnSpPr>
          <p:nvPr/>
        </p:nvCxnSpPr>
        <p:spPr bwMode="auto">
          <a:xfrm flipV="1">
            <a:off x="964606" y="1005859"/>
            <a:ext cx="6218982" cy="85901"/>
          </a:xfrm>
          <a:prstGeom prst="curvedConnector3">
            <a:avLst>
              <a:gd name="adj1" fmla="val 50000"/>
            </a:avLst>
          </a:prstGeom>
          <a:noFill/>
          <a:ln w="12700">
            <a:solidFill>
              <a:schemeClr val="tx1"/>
            </a:solidFill>
            <a:round/>
            <a:headEnd type="stealth" w="lg" len="lg"/>
            <a:tailEnd type="none" w="lg" len="lg"/>
          </a:ln>
        </p:spPr>
      </p:cxnSp>
      <p:cxnSp>
        <p:nvCxnSpPr>
          <p:cNvPr id="42023" name="AutoShape 39"/>
          <p:cNvCxnSpPr>
            <a:cxnSpLocks noChangeShapeType="1"/>
            <a:stCxn id="42019" idx="6"/>
            <a:endCxn id="42017" idx="2"/>
          </p:cNvCxnSpPr>
          <p:nvPr/>
        </p:nvCxnSpPr>
        <p:spPr bwMode="auto">
          <a:xfrm flipV="1">
            <a:off x="1075091" y="1005859"/>
            <a:ext cx="6108497" cy="556087"/>
          </a:xfrm>
          <a:prstGeom prst="curvedConnector3">
            <a:avLst>
              <a:gd name="adj1" fmla="val 50000"/>
            </a:avLst>
          </a:prstGeom>
          <a:noFill/>
          <a:ln w="12700">
            <a:solidFill>
              <a:schemeClr val="tx1"/>
            </a:solidFill>
            <a:round/>
            <a:headEnd type="stealth" w="lg" len="lg"/>
            <a:tailEnd type="none" w="lg" len="lg"/>
          </a:ln>
        </p:spPr>
      </p:cxnSp>
      <p:cxnSp>
        <p:nvCxnSpPr>
          <p:cNvPr id="42024" name="AutoShape 40"/>
          <p:cNvCxnSpPr>
            <a:cxnSpLocks noChangeShapeType="1"/>
            <a:stCxn id="42020" idx="6"/>
            <a:endCxn id="42017" idx="2"/>
          </p:cNvCxnSpPr>
          <p:nvPr/>
        </p:nvCxnSpPr>
        <p:spPr bwMode="auto">
          <a:xfrm flipV="1">
            <a:off x="932547" y="1005859"/>
            <a:ext cx="6251041" cy="1272689"/>
          </a:xfrm>
          <a:prstGeom prst="curvedConnector3">
            <a:avLst>
              <a:gd name="adj1" fmla="val 50000"/>
            </a:avLst>
          </a:prstGeom>
          <a:noFill/>
          <a:ln w="12700">
            <a:solidFill>
              <a:schemeClr val="tx1"/>
            </a:solidFill>
            <a:round/>
            <a:headEnd type="stealth" w="lg" len="lg"/>
            <a:tailEnd type="none" w="lg" len="lg"/>
          </a:ln>
        </p:spPr>
      </p:cxnSp>
      <p:cxnSp>
        <p:nvCxnSpPr>
          <p:cNvPr id="42025" name="AutoShape 41"/>
          <p:cNvCxnSpPr>
            <a:cxnSpLocks noChangeShapeType="1"/>
            <a:stCxn id="42021" idx="6"/>
            <a:endCxn id="42017" idx="2"/>
          </p:cNvCxnSpPr>
          <p:nvPr/>
        </p:nvCxnSpPr>
        <p:spPr bwMode="auto">
          <a:xfrm flipV="1">
            <a:off x="1068741" y="1005859"/>
            <a:ext cx="6114847" cy="1715910"/>
          </a:xfrm>
          <a:prstGeom prst="curvedConnector3">
            <a:avLst>
              <a:gd name="adj1" fmla="val 50000"/>
            </a:avLst>
          </a:prstGeom>
          <a:noFill/>
          <a:ln w="12700">
            <a:solidFill>
              <a:schemeClr val="tx1"/>
            </a:solidFill>
            <a:round/>
            <a:headEnd type="stealth" w="lg" len="lg"/>
            <a:tailEnd type="none" w="lg" len="lg"/>
          </a:ln>
        </p:spPr>
      </p:cxnSp>
      <p:sp>
        <p:nvSpPr>
          <p:cNvPr id="42026" name="Oval 42"/>
          <p:cNvSpPr>
            <a:spLocks noChangeArrowheads="1"/>
          </p:cNvSpPr>
          <p:nvPr/>
        </p:nvSpPr>
        <p:spPr bwMode="auto">
          <a:xfrm>
            <a:off x="8143695" y="2014560"/>
            <a:ext cx="423863"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27" name="Oval 43"/>
          <p:cNvSpPr>
            <a:spLocks noChangeArrowheads="1"/>
          </p:cNvSpPr>
          <p:nvPr/>
        </p:nvSpPr>
        <p:spPr bwMode="auto">
          <a:xfrm>
            <a:off x="8612001" y="2018683"/>
            <a:ext cx="423862"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28" name="Oval 44"/>
          <p:cNvSpPr>
            <a:spLocks noChangeArrowheads="1"/>
          </p:cNvSpPr>
          <p:nvPr/>
        </p:nvSpPr>
        <p:spPr bwMode="auto">
          <a:xfrm>
            <a:off x="3680134" y="2682875"/>
            <a:ext cx="423862"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29" name="Oval 45"/>
          <p:cNvSpPr>
            <a:spLocks noChangeArrowheads="1"/>
          </p:cNvSpPr>
          <p:nvPr/>
        </p:nvSpPr>
        <p:spPr bwMode="auto">
          <a:xfrm>
            <a:off x="2277900" y="1532269"/>
            <a:ext cx="423863"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30" name="Oval 46"/>
          <p:cNvSpPr>
            <a:spLocks noChangeArrowheads="1"/>
          </p:cNvSpPr>
          <p:nvPr/>
        </p:nvSpPr>
        <p:spPr bwMode="auto">
          <a:xfrm>
            <a:off x="4098903" y="780125"/>
            <a:ext cx="423862"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31" name="Oval 47"/>
          <p:cNvSpPr>
            <a:spLocks noChangeArrowheads="1"/>
          </p:cNvSpPr>
          <p:nvPr/>
        </p:nvSpPr>
        <p:spPr bwMode="auto">
          <a:xfrm>
            <a:off x="2710811" y="2031052"/>
            <a:ext cx="423862"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2033" name="AutoShape 49"/>
          <p:cNvCxnSpPr>
            <a:cxnSpLocks noChangeShapeType="1"/>
            <a:stCxn id="42031" idx="6"/>
            <a:endCxn id="42026" idx="2"/>
          </p:cNvCxnSpPr>
          <p:nvPr/>
        </p:nvCxnSpPr>
        <p:spPr bwMode="auto">
          <a:xfrm flipV="1">
            <a:off x="3134673" y="2226492"/>
            <a:ext cx="5009022" cy="16492"/>
          </a:xfrm>
          <a:prstGeom prst="curvedConnector3">
            <a:avLst>
              <a:gd name="adj1" fmla="val 50000"/>
            </a:avLst>
          </a:prstGeom>
          <a:noFill/>
          <a:ln w="12700">
            <a:solidFill>
              <a:schemeClr val="tx1"/>
            </a:solidFill>
            <a:round/>
            <a:headEnd type="stealth" w="lg" len="lg"/>
            <a:tailEnd type="none" w="lg" len="lg"/>
          </a:ln>
        </p:spPr>
      </p:cxnSp>
      <p:cxnSp>
        <p:nvCxnSpPr>
          <p:cNvPr id="42034" name="AutoShape 50"/>
          <p:cNvCxnSpPr>
            <a:cxnSpLocks noChangeShapeType="1"/>
            <a:stCxn id="42027" idx="4"/>
            <a:endCxn id="42028" idx="6"/>
          </p:cNvCxnSpPr>
          <p:nvPr/>
        </p:nvCxnSpPr>
        <p:spPr bwMode="auto">
          <a:xfrm rot="5400000">
            <a:off x="6237834" y="308708"/>
            <a:ext cx="452261" cy="4719936"/>
          </a:xfrm>
          <a:prstGeom prst="curvedConnector2">
            <a:avLst/>
          </a:prstGeom>
          <a:noFill/>
          <a:ln w="12700">
            <a:solidFill>
              <a:schemeClr val="tx1"/>
            </a:solidFill>
            <a:round/>
            <a:headEnd type="none" w="sm" len="sm"/>
            <a:tailEnd type="stealth" w="lg" len="lg"/>
          </a:ln>
        </p:spPr>
      </p:cxnSp>
      <p:cxnSp>
        <p:nvCxnSpPr>
          <p:cNvPr id="42035" name="AutoShape 51"/>
          <p:cNvCxnSpPr>
            <a:cxnSpLocks noChangeShapeType="1"/>
            <a:stCxn id="42027" idx="4"/>
            <a:endCxn id="42029" idx="6"/>
          </p:cNvCxnSpPr>
          <p:nvPr/>
        </p:nvCxnSpPr>
        <p:spPr bwMode="auto">
          <a:xfrm rot="5400000" flipH="1">
            <a:off x="5413675" y="-967711"/>
            <a:ext cx="698346" cy="6122169"/>
          </a:xfrm>
          <a:prstGeom prst="curvedConnector4">
            <a:avLst>
              <a:gd name="adj1" fmla="val -32734"/>
              <a:gd name="adj2" fmla="val 82804"/>
            </a:avLst>
          </a:prstGeom>
          <a:noFill/>
          <a:ln w="12700">
            <a:solidFill>
              <a:schemeClr val="tx1"/>
            </a:solidFill>
            <a:round/>
            <a:headEnd type="none" w="sm" len="sm"/>
            <a:tailEnd type="stealth" w="lg" len="lg"/>
          </a:ln>
        </p:spPr>
      </p:cxnSp>
      <p:sp>
        <p:nvSpPr>
          <p:cNvPr id="42036" name="Oval 52"/>
          <p:cNvSpPr>
            <a:spLocks noChangeArrowheads="1"/>
          </p:cNvSpPr>
          <p:nvPr/>
        </p:nvSpPr>
        <p:spPr bwMode="auto">
          <a:xfrm>
            <a:off x="979841" y="3813860"/>
            <a:ext cx="252413"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37" name="Oval 53"/>
          <p:cNvSpPr>
            <a:spLocks noChangeArrowheads="1"/>
          </p:cNvSpPr>
          <p:nvPr/>
        </p:nvSpPr>
        <p:spPr bwMode="auto">
          <a:xfrm>
            <a:off x="428979" y="4018316"/>
            <a:ext cx="252412" cy="2524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38" name="Oval 54"/>
          <p:cNvSpPr>
            <a:spLocks noChangeArrowheads="1"/>
          </p:cNvSpPr>
          <p:nvPr/>
        </p:nvSpPr>
        <p:spPr bwMode="auto">
          <a:xfrm>
            <a:off x="984912" y="4947621"/>
            <a:ext cx="252413"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39" name="Oval 55"/>
          <p:cNvSpPr>
            <a:spLocks noChangeArrowheads="1"/>
          </p:cNvSpPr>
          <p:nvPr/>
        </p:nvSpPr>
        <p:spPr bwMode="auto">
          <a:xfrm>
            <a:off x="482645" y="5202569"/>
            <a:ext cx="252413" cy="2524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40" name="Oval 56"/>
          <p:cNvSpPr>
            <a:spLocks noChangeArrowheads="1"/>
          </p:cNvSpPr>
          <p:nvPr/>
        </p:nvSpPr>
        <p:spPr bwMode="auto">
          <a:xfrm>
            <a:off x="7169345" y="3449969"/>
            <a:ext cx="900000" cy="42227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2041" name="AutoShape 57"/>
          <p:cNvCxnSpPr>
            <a:cxnSpLocks noChangeShapeType="1"/>
            <a:stCxn id="42040" idx="2"/>
            <a:endCxn id="42036" idx="7"/>
          </p:cNvCxnSpPr>
          <p:nvPr/>
        </p:nvCxnSpPr>
        <p:spPr bwMode="auto">
          <a:xfrm rot="10800000" flipV="1">
            <a:off x="1195289" y="3661107"/>
            <a:ext cx="5974056" cy="189718"/>
          </a:xfrm>
          <a:prstGeom prst="curvedConnector2">
            <a:avLst/>
          </a:prstGeom>
          <a:noFill/>
          <a:ln w="12700">
            <a:solidFill>
              <a:schemeClr val="tx1"/>
            </a:solidFill>
            <a:round/>
            <a:headEnd type="none" w="sm" len="sm"/>
            <a:tailEnd type="stealth" w="lg" len="lg"/>
          </a:ln>
        </p:spPr>
      </p:cxnSp>
      <p:cxnSp>
        <p:nvCxnSpPr>
          <p:cNvPr id="42042" name="AutoShape 58"/>
          <p:cNvCxnSpPr>
            <a:cxnSpLocks noChangeShapeType="1"/>
            <a:stCxn id="42040" idx="2"/>
            <a:endCxn id="42037" idx="6"/>
          </p:cNvCxnSpPr>
          <p:nvPr/>
        </p:nvCxnSpPr>
        <p:spPr bwMode="auto">
          <a:xfrm rot="10800000" flipV="1">
            <a:off x="681391" y="3661107"/>
            <a:ext cx="6487954" cy="483416"/>
          </a:xfrm>
          <a:prstGeom prst="curvedConnector3">
            <a:avLst>
              <a:gd name="adj1" fmla="val 50000"/>
            </a:avLst>
          </a:prstGeom>
          <a:noFill/>
          <a:ln w="12700">
            <a:solidFill>
              <a:schemeClr val="tx1"/>
            </a:solidFill>
            <a:round/>
            <a:headEnd type="none" w="sm" len="sm"/>
            <a:tailEnd type="stealth" w="lg" len="lg"/>
          </a:ln>
        </p:spPr>
      </p:cxnSp>
      <p:cxnSp>
        <p:nvCxnSpPr>
          <p:cNvPr id="42043" name="AutoShape 59"/>
          <p:cNvCxnSpPr>
            <a:cxnSpLocks noChangeShapeType="1"/>
            <a:stCxn id="42040" idx="2"/>
            <a:endCxn id="42038" idx="6"/>
          </p:cNvCxnSpPr>
          <p:nvPr/>
        </p:nvCxnSpPr>
        <p:spPr bwMode="auto">
          <a:xfrm rot="10800000" flipV="1">
            <a:off x="1237325" y="3661107"/>
            <a:ext cx="5932020" cy="1412720"/>
          </a:xfrm>
          <a:prstGeom prst="curvedConnector3">
            <a:avLst>
              <a:gd name="adj1" fmla="val 50000"/>
            </a:avLst>
          </a:prstGeom>
          <a:noFill/>
          <a:ln w="12700">
            <a:solidFill>
              <a:schemeClr val="tx1"/>
            </a:solidFill>
            <a:round/>
            <a:headEnd type="none" w="sm" len="sm"/>
            <a:tailEnd type="stealth" w="lg" len="lg"/>
          </a:ln>
        </p:spPr>
      </p:cxnSp>
      <p:cxnSp>
        <p:nvCxnSpPr>
          <p:cNvPr id="42044" name="AutoShape 60"/>
          <p:cNvCxnSpPr>
            <a:cxnSpLocks noChangeShapeType="1"/>
            <a:stCxn id="42040" idx="2"/>
            <a:endCxn id="42039" idx="6"/>
          </p:cNvCxnSpPr>
          <p:nvPr/>
        </p:nvCxnSpPr>
        <p:spPr bwMode="auto">
          <a:xfrm rot="10800000" flipV="1">
            <a:off x="735059" y="3661107"/>
            <a:ext cx="6434287" cy="1667668"/>
          </a:xfrm>
          <a:prstGeom prst="curvedConnector3">
            <a:avLst>
              <a:gd name="adj1" fmla="val 50000"/>
            </a:avLst>
          </a:prstGeom>
          <a:noFill/>
          <a:ln w="12700">
            <a:solidFill>
              <a:schemeClr val="tx1"/>
            </a:solidFill>
            <a:round/>
            <a:headEnd type="none" w="sm" len="sm"/>
            <a:tailEnd type="stealth" w="lg" len="lg"/>
          </a:ln>
        </p:spPr>
      </p:cxnSp>
      <p:sp>
        <p:nvSpPr>
          <p:cNvPr id="42045" name="Oval 61"/>
          <p:cNvSpPr>
            <a:spLocks noChangeArrowheads="1"/>
          </p:cNvSpPr>
          <p:nvPr/>
        </p:nvSpPr>
        <p:spPr bwMode="auto">
          <a:xfrm>
            <a:off x="5294357" y="4690079"/>
            <a:ext cx="423862"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46" name="Oval 62"/>
          <p:cNvSpPr>
            <a:spLocks noChangeArrowheads="1"/>
          </p:cNvSpPr>
          <p:nvPr/>
        </p:nvSpPr>
        <p:spPr bwMode="auto">
          <a:xfrm>
            <a:off x="5790738" y="4692952"/>
            <a:ext cx="423862"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47" name="Oval 63"/>
          <p:cNvSpPr>
            <a:spLocks noChangeArrowheads="1"/>
          </p:cNvSpPr>
          <p:nvPr/>
        </p:nvSpPr>
        <p:spPr bwMode="auto">
          <a:xfrm>
            <a:off x="3332471" y="5167952"/>
            <a:ext cx="423863"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48" name="Oval 64"/>
          <p:cNvSpPr>
            <a:spLocks noChangeArrowheads="1"/>
          </p:cNvSpPr>
          <p:nvPr/>
        </p:nvSpPr>
        <p:spPr bwMode="auto">
          <a:xfrm>
            <a:off x="2567296" y="4878410"/>
            <a:ext cx="423863"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49" name="Oval 65"/>
          <p:cNvSpPr>
            <a:spLocks noChangeArrowheads="1"/>
          </p:cNvSpPr>
          <p:nvPr/>
        </p:nvSpPr>
        <p:spPr bwMode="auto">
          <a:xfrm>
            <a:off x="4138237" y="3659564"/>
            <a:ext cx="423862"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42050" name="Oval 66"/>
          <p:cNvSpPr>
            <a:spLocks noChangeArrowheads="1"/>
          </p:cNvSpPr>
          <p:nvPr/>
        </p:nvSpPr>
        <p:spPr bwMode="auto">
          <a:xfrm>
            <a:off x="1711325" y="3956735"/>
            <a:ext cx="423863"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42054" name="AutoShape 70"/>
          <p:cNvCxnSpPr>
            <a:cxnSpLocks noChangeShapeType="1"/>
            <a:stCxn id="42046" idx="0"/>
            <a:endCxn id="42048" idx="7"/>
          </p:cNvCxnSpPr>
          <p:nvPr/>
        </p:nvCxnSpPr>
        <p:spPr bwMode="auto">
          <a:xfrm rot="16200000" flipH="1" flipV="1">
            <a:off x="4342112" y="3279925"/>
            <a:ext cx="247531" cy="3073583"/>
          </a:xfrm>
          <a:prstGeom prst="curvedConnector3">
            <a:avLst>
              <a:gd name="adj1" fmla="val -92352"/>
            </a:avLst>
          </a:prstGeom>
          <a:noFill/>
          <a:ln w="12700">
            <a:solidFill>
              <a:schemeClr val="tx1"/>
            </a:solidFill>
            <a:round/>
            <a:headEnd type="none" w="sm" len="sm"/>
            <a:tailEnd type="stealth" w="lg" len="lg"/>
          </a:ln>
        </p:spPr>
      </p:cxnSp>
      <p:sp>
        <p:nvSpPr>
          <p:cNvPr id="42055" name="AutoShape 71">
            <a:hlinkClick r:id="" action="ppaction://hlinkshowjump?jump=nextslide" highlightClick="1"/>
          </p:cNvPr>
          <p:cNvSpPr>
            <a:spLocks noChangeArrowheads="1"/>
          </p:cNvSpPr>
          <p:nvPr/>
        </p:nvSpPr>
        <p:spPr bwMode="auto">
          <a:xfrm>
            <a:off x="8430528" y="417535"/>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cxnSp>
        <p:nvCxnSpPr>
          <p:cNvPr id="3" name="Connettore 2 2">
            <a:extLst>
              <a:ext uri="{FF2B5EF4-FFF2-40B4-BE49-F238E27FC236}">
                <a16:creationId xmlns:a16="http://schemas.microsoft.com/office/drawing/2014/main" id="{6C028B55-E603-4A2A-A216-F7350CC16E58}"/>
              </a:ext>
            </a:extLst>
          </p:cNvPr>
          <p:cNvCxnSpPr>
            <a:stCxn id="42026" idx="2"/>
            <a:endCxn id="42030" idx="5"/>
          </p:cNvCxnSpPr>
          <p:nvPr/>
        </p:nvCxnSpPr>
        <p:spPr bwMode="auto">
          <a:xfrm flipH="1" flipV="1">
            <a:off x="4460692" y="1141914"/>
            <a:ext cx="3683003" cy="1084578"/>
          </a:xfrm>
          <a:prstGeom prst="straightConnector1">
            <a:avLst/>
          </a:prstGeom>
          <a:noFill/>
          <a:ln w="9525" cap="flat" cmpd="sng" algn="ctr">
            <a:solidFill>
              <a:schemeClr val="tx1"/>
            </a:solidFill>
            <a:prstDash val="solid"/>
            <a:round/>
            <a:headEnd type="none" w="med" len="med"/>
            <a:tailEnd type="stealth" w="lg" len="lg"/>
          </a:ln>
          <a:effectLst/>
        </p:spPr>
      </p:cxnSp>
      <p:sp>
        <p:nvSpPr>
          <p:cNvPr id="50" name="Oval 45">
            <a:extLst>
              <a:ext uri="{FF2B5EF4-FFF2-40B4-BE49-F238E27FC236}">
                <a16:creationId xmlns:a16="http://schemas.microsoft.com/office/drawing/2014/main" id="{7C297128-1157-4E6B-A4DD-201735D72779}"/>
              </a:ext>
            </a:extLst>
          </p:cNvPr>
          <p:cNvSpPr>
            <a:spLocks noChangeArrowheads="1"/>
          </p:cNvSpPr>
          <p:nvPr/>
        </p:nvSpPr>
        <p:spPr bwMode="auto">
          <a:xfrm>
            <a:off x="3690751" y="1495917"/>
            <a:ext cx="423863"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6" name="Connettore 2 5">
            <a:extLst>
              <a:ext uri="{FF2B5EF4-FFF2-40B4-BE49-F238E27FC236}">
                <a16:creationId xmlns:a16="http://schemas.microsoft.com/office/drawing/2014/main" id="{A725E614-D554-4A73-AC29-16979F6C4CA8}"/>
              </a:ext>
            </a:extLst>
          </p:cNvPr>
          <p:cNvCxnSpPr>
            <a:cxnSpLocks/>
            <a:stCxn id="42029" idx="6"/>
            <a:endCxn id="50" idx="2"/>
          </p:cNvCxnSpPr>
          <p:nvPr/>
        </p:nvCxnSpPr>
        <p:spPr bwMode="auto">
          <a:xfrm flipV="1">
            <a:off x="2701763" y="1707848"/>
            <a:ext cx="988988" cy="36352"/>
          </a:xfrm>
          <a:prstGeom prst="straightConnector1">
            <a:avLst/>
          </a:prstGeom>
          <a:noFill/>
          <a:ln w="9525" cap="flat" cmpd="sng" algn="ctr">
            <a:solidFill>
              <a:schemeClr val="tx1"/>
            </a:solidFill>
            <a:prstDash val="solid"/>
            <a:round/>
            <a:headEnd type="none" w="med" len="med"/>
            <a:tailEnd type="stealth" w="lg" len="lg"/>
          </a:ln>
          <a:effectLst/>
        </p:spPr>
      </p:cxnSp>
      <p:sp>
        <p:nvSpPr>
          <p:cNvPr id="58" name="Oval 47">
            <a:extLst>
              <a:ext uri="{FF2B5EF4-FFF2-40B4-BE49-F238E27FC236}">
                <a16:creationId xmlns:a16="http://schemas.microsoft.com/office/drawing/2014/main" id="{0A05D482-F740-4018-8620-5232D8B6D522}"/>
              </a:ext>
            </a:extLst>
          </p:cNvPr>
          <p:cNvSpPr>
            <a:spLocks noChangeArrowheads="1"/>
          </p:cNvSpPr>
          <p:nvPr/>
        </p:nvSpPr>
        <p:spPr bwMode="auto">
          <a:xfrm>
            <a:off x="4114614" y="1941639"/>
            <a:ext cx="423862"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13" name="Connettore 2 12">
            <a:extLst>
              <a:ext uri="{FF2B5EF4-FFF2-40B4-BE49-F238E27FC236}">
                <a16:creationId xmlns:a16="http://schemas.microsoft.com/office/drawing/2014/main" id="{11A65188-89FE-482C-94C4-F65FABE13715}"/>
              </a:ext>
            </a:extLst>
          </p:cNvPr>
          <p:cNvCxnSpPr>
            <a:stCxn id="42031" idx="6"/>
            <a:endCxn id="58" idx="2"/>
          </p:cNvCxnSpPr>
          <p:nvPr/>
        </p:nvCxnSpPr>
        <p:spPr bwMode="auto">
          <a:xfrm flipV="1">
            <a:off x="3134673" y="2153571"/>
            <a:ext cx="979941" cy="8941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5" name="Connettore 2 14">
            <a:extLst>
              <a:ext uri="{FF2B5EF4-FFF2-40B4-BE49-F238E27FC236}">
                <a16:creationId xmlns:a16="http://schemas.microsoft.com/office/drawing/2014/main" id="{1B8E9D13-22FD-45A0-ABC1-770F387F75EE}"/>
              </a:ext>
            </a:extLst>
          </p:cNvPr>
          <p:cNvCxnSpPr>
            <a:endCxn id="42050" idx="5"/>
          </p:cNvCxnSpPr>
          <p:nvPr/>
        </p:nvCxnSpPr>
        <p:spPr bwMode="auto">
          <a:xfrm flipH="1" flipV="1">
            <a:off x="2073115" y="4318524"/>
            <a:ext cx="3209269" cy="629097"/>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17" name="Connettore 2 16">
            <a:extLst>
              <a:ext uri="{FF2B5EF4-FFF2-40B4-BE49-F238E27FC236}">
                <a16:creationId xmlns:a16="http://schemas.microsoft.com/office/drawing/2014/main" id="{7B9F8545-719A-4EFB-851B-FD26CD2D7EC7}"/>
              </a:ext>
            </a:extLst>
          </p:cNvPr>
          <p:cNvCxnSpPr>
            <a:endCxn id="42047" idx="6"/>
          </p:cNvCxnSpPr>
          <p:nvPr/>
        </p:nvCxnSpPr>
        <p:spPr bwMode="auto">
          <a:xfrm flipH="1">
            <a:off x="3756334" y="4947621"/>
            <a:ext cx="1526050" cy="432263"/>
          </a:xfrm>
          <a:prstGeom prst="straightConnector1">
            <a:avLst/>
          </a:prstGeom>
          <a:noFill/>
          <a:ln w="9525" cap="flat" cmpd="sng" algn="ctr">
            <a:solidFill>
              <a:schemeClr val="tx1"/>
            </a:solidFill>
            <a:prstDash val="solid"/>
            <a:round/>
            <a:headEnd type="none" w="med" len="med"/>
            <a:tailEnd type="stealth" w="lg" len="lg"/>
          </a:ln>
          <a:effectLst/>
        </p:spPr>
      </p:cxnSp>
      <p:sp>
        <p:nvSpPr>
          <p:cNvPr id="65" name="Oval 66">
            <a:extLst>
              <a:ext uri="{FF2B5EF4-FFF2-40B4-BE49-F238E27FC236}">
                <a16:creationId xmlns:a16="http://schemas.microsoft.com/office/drawing/2014/main" id="{08825DB2-2E1E-4A78-8C38-F35F21F92C6B}"/>
              </a:ext>
            </a:extLst>
          </p:cNvPr>
          <p:cNvSpPr>
            <a:spLocks noChangeArrowheads="1"/>
          </p:cNvSpPr>
          <p:nvPr/>
        </p:nvSpPr>
        <p:spPr bwMode="auto">
          <a:xfrm>
            <a:off x="3321548" y="3941852"/>
            <a:ext cx="423863" cy="4238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19" name="Connettore 2 18">
            <a:extLst>
              <a:ext uri="{FF2B5EF4-FFF2-40B4-BE49-F238E27FC236}">
                <a16:creationId xmlns:a16="http://schemas.microsoft.com/office/drawing/2014/main" id="{C72863DF-27CE-461D-B932-6312CB4C2F05}"/>
              </a:ext>
            </a:extLst>
          </p:cNvPr>
          <p:cNvCxnSpPr>
            <a:endCxn id="65" idx="2"/>
          </p:cNvCxnSpPr>
          <p:nvPr/>
        </p:nvCxnSpPr>
        <p:spPr bwMode="auto">
          <a:xfrm flipV="1">
            <a:off x="2135188" y="4153783"/>
            <a:ext cx="1186360" cy="14883"/>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21" name="Connettore 2 20">
            <a:extLst>
              <a:ext uri="{FF2B5EF4-FFF2-40B4-BE49-F238E27FC236}">
                <a16:creationId xmlns:a16="http://schemas.microsoft.com/office/drawing/2014/main" id="{E5B33D76-0963-46EA-A13D-9987DC78D22E}"/>
              </a:ext>
            </a:extLst>
          </p:cNvPr>
          <p:cNvCxnSpPr>
            <a:stCxn id="42046" idx="0"/>
          </p:cNvCxnSpPr>
          <p:nvPr/>
        </p:nvCxnSpPr>
        <p:spPr bwMode="auto">
          <a:xfrm flipH="1" flipV="1">
            <a:off x="4572000" y="3871495"/>
            <a:ext cx="1430669" cy="821457"/>
          </a:xfrm>
          <a:prstGeom prst="straightConnector1">
            <a:avLst/>
          </a:prstGeom>
          <a:noFill/>
          <a:ln w="9525" cap="flat" cmpd="sng" algn="ctr">
            <a:solidFill>
              <a:schemeClr val="tx1"/>
            </a:solidFill>
            <a:prstDash val="solid"/>
            <a:round/>
            <a:headEnd type="none" w="med" len="med"/>
            <a:tailEnd type="stealth" w="lg" len="lg"/>
          </a:ln>
          <a:effectLst/>
        </p:spPr>
      </p:cxnSp>
      <p:sp>
        <p:nvSpPr>
          <p:cNvPr id="71" name="Oval 64">
            <a:extLst>
              <a:ext uri="{FF2B5EF4-FFF2-40B4-BE49-F238E27FC236}">
                <a16:creationId xmlns:a16="http://schemas.microsoft.com/office/drawing/2014/main" id="{48FEDD06-4BD2-4F90-82AF-1633BAA49D3E}"/>
              </a:ext>
            </a:extLst>
          </p:cNvPr>
          <p:cNvSpPr>
            <a:spLocks noChangeArrowheads="1"/>
          </p:cNvSpPr>
          <p:nvPr/>
        </p:nvSpPr>
        <p:spPr bwMode="auto">
          <a:xfrm>
            <a:off x="4104990" y="4799580"/>
            <a:ext cx="423863" cy="4238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4" name="Connettore 2 23">
            <a:extLst>
              <a:ext uri="{FF2B5EF4-FFF2-40B4-BE49-F238E27FC236}">
                <a16:creationId xmlns:a16="http://schemas.microsoft.com/office/drawing/2014/main" id="{9BB29614-1276-438E-9406-ED8E10629277}"/>
              </a:ext>
            </a:extLst>
          </p:cNvPr>
          <p:cNvCxnSpPr>
            <a:stCxn id="42048" idx="6"/>
            <a:endCxn id="71" idx="2"/>
          </p:cNvCxnSpPr>
          <p:nvPr/>
        </p:nvCxnSpPr>
        <p:spPr bwMode="auto">
          <a:xfrm flipV="1">
            <a:off x="2991159" y="5011512"/>
            <a:ext cx="1113831" cy="78830"/>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additive="base">
                                        <p:cTn id="7" dur="1000"/>
                                        <p:tgtEl>
                                          <p:spTgt spid="41988"/>
                                        </p:tgtEl>
                                        <p:attrNameLst>
                                          <p:attrName>ppt_x</p:attrName>
                                        </p:attrNameLst>
                                      </p:cBhvr>
                                      <p:tavLst>
                                        <p:tav tm="0">
                                          <p:val>
                                            <p:strVal val="#ppt_x-#ppt_w*1.125000"/>
                                          </p:val>
                                        </p:tav>
                                        <p:tav tm="100000">
                                          <p:val>
                                            <p:strVal val="#ppt_x"/>
                                          </p:val>
                                        </p:tav>
                                      </p:tavLst>
                                    </p:anim>
                                    <p:animEffect transition="in" filter="wipe(right)">
                                      <p:cBhvr>
                                        <p:cTn id="8" dur="1000"/>
                                        <p:tgtEl>
                                          <p:spTgt spid="41988"/>
                                        </p:tgtEl>
                                      </p:cBhvr>
                                    </p:animEffect>
                                  </p:childTnLst>
                                </p:cTn>
                              </p:par>
                            </p:childTnLst>
                          </p:cTn>
                        </p:par>
                      </p:childTnLst>
                    </p:cTn>
                  </p:par>
                  <p:par>
                    <p:cTn id="9" fill="hold">
                      <p:stCondLst>
                        <p:cond delay="indefinite"/>
                      </p:stCondLst>
                      <p:childTnLst>
                        <p:par>
                          <p:cTn id="10" fill="hold">
                            <p:stCondLst>
                              <p:cond delay="0"/>
                            </p:stCondLst>
                            <p:childTnLst>
                              <p:par>
                                <p:cTn id="11" presetID="7" presetClass="entr" presetSubtype="2" fill="hold" grpId="0" nodeType="clickEffect">
                                  <p:stCondLst>
                                    <p:cond delay="0"/>
                                  </p:stCondLst>
                                  <p:childTnLst>
                                    <p:set>
                                      <p:cBhvr>
                                        <p:cTn id="12" dur="1" fill="hold">
                                          <p:stCondLst>
                                            <p:cond delay="0"/>
                                          </p:stCondLst>
                                        </p:cTn>
                                        <p:tgtEl>
                                          <p:spTgt spid="41989"/>
                                        </p:tgtEl>
                                        <p:attrNameLst>
                                          <p:attrName>style.visibility</p:attrName>
                                        </p:attrNameLst>
                                      </p:cBhvr>
                                      <p:to>
                                        <p:strVal val="visible"/>
                                      </p:to>
                                    </p:set>
                                    <p:anim calcmode="lin" valueType="num">
                                      <p:cBhvr additive="base">
                                        <p:cTn id="13" dur="1000" fill="hold"/>
                                        <p:tgtEl>
                                          <p:spTgt spid="41989"/>
                                        </p:tgtEl>
                                        <p:attrNameLst>
                                          <p:attrName>ppt_x</p:attrName>
                                        </p:attrNameLst>
                                      </p:cBhvr>
                                      <p:tavLst>
                                        <p:tav tm="0">
                                          <p:val>
                                            <p:strVal val="1+#ppt_w/2"/>
                                          </p:val>
                                        </p:tav>
                                        <p:tav tm="100000">
                                          <p:val>
                                            <p:strVal val="#ppt_x"/>
                                          </p:val>
                                        </p:tav>
                                      </p:tavLst>
                                    </p:anim>
                                    <p:anim calcmode="lin" valueType="num">
                                      <p:cBhvr additive="base">
                                        <p:cTn id="14" dur="1000" fill="hold"/>
                                        <p:tgtEl>
                                          <p:spTgt spid="4198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42018"/>
                                        </p:tgtEl>
                                        <p:attrNameLst>
                                          <p:attrName>style.visibility</p:attrName>
                                        </p:attrNameLst>
                                      </p:cBhvr>
                                      <p:to>
                                        <p:strVal val="visible"/>
                                      </p:to>
                                    </p:set>
                                    <p:anim calcmode="lin" valueType="num">
                                      <p:cBhvr additive="base">
                                        <p:cTn id="19" dur="1000"/>
                                        <p:tgtEl>
                                          <p:spTgt spid="42018"/>
                                        </p:tgtEl>
                                        <p:attrNameLst>
                                          <p:attrName>ppt_x</p:attrName>
                                        </p:attrNameLst>
                                      </p:cBhvr>
                                      <p:tavLst>
                                        <p:tav tm="0">
                                          <p:val>
                                            <p:strVal val="#ppt_x+#ppt_w*1.125000"/>
                                          </p:val>
                                        </p:tav>
                                        <p:tav tm="100000">
                                          <p:val>
                                            <p:strVal val="#ppt_x"/>
                                          </p:val>
                                        </p:tav>
                                      </p:tavLst>
                                    </p:anim>
                                    <p:animEffect transition="in" filter="wipe(left)">
                                      <p:cBhvr>
                                        <p:cTn id="20" dur="1000"/>
                                        <p:tgtEl>
                                          <p:spTgt spid="42018"/>
                                        </p:tgtEl>
                                      </p:cBhvr>
                                    </p:animEffect>
                                  </p:childTnLst>
                                </p:cTn>
                              </p:par>
                              <p:par>
                                <p:cTn id="21" presetID="12" presetClass="entr" presetSubtype="2" fill="hold" grpId="0" nodeType="withEffect">
                                  <p:stCondLst>
                                    <p:cond delay="0"/>
                                  </p:stCondLst>
                                  <p:childTnLst>
                                    <p:set>
                                      <p:cBhvr>
                                        <p:cTn id="22" dur="1" fill="hold">
                                          <p:stCondLst>
                                            <p:cond delay="0"/>
                                          </p:stCondLst>
                                        </p:cTn>
                                        <p:tgtEl>
                                          <p:spTgt spid="42019"/>
                                        </p:tgtEl>
                                        <p:attrNameLst>
                                          <p:attrName>style.visibility</p:attrName>
                                        </p:attrNameLst>
                                      </p:cBhvr>
                                      <p:to>
                                        <p:strVal val="visible"/>
                                      </p:to>
                                    </p:set>
                                    <p:anim calcmode="lin" valueType="num">
                                      <p:cBhvr additive="base">
                                        <p:cTn id="23" dur="1000"/>
                                        <p:tgtEl>
                                          <p:spTgt spid="42019"/>
                                        </p:tgtEl>
                                        <p:attrNameLst>
                                          <p:attrName>ppt_x</p:attrName>
                                        </p:attrNameLst>
                                      </p:cBhvr>
                                      <p:tavLst>
                                        <p:tav tm="0">
                                          <p:val>
                                            <p:strVal val="#ppt_x+#ppt_w*1.125000"/>
                                          </p:val>
                                        </p:tav>
                                        <p:tav tm="100000">
                                          <p:val>
                                            <p:strVal val="#ppt_x"/>
                                          </p:val>
                                        </p:tav>
                                      </p:tavLst>
                                    </p:anim>
                                    <p:animEffect transition="in" filter="wipe(left)">
                                      <p:cBhvr>
                                        <p:cTn id="24" dur="1000"/>
                                        <p:tgtEl>
                                          <p:spTgt spid="42019"/>
                                        </p:tgtEl>
                                      </p:cBhvr>
                                    </p:animEffect>
                                  </p:childTnLst>
                                </p:cTn>
                              </p:par>
                              <p:par>
                                <p:cTn id="25" presetID="12" presetClass="entr" presetSubtype="2" fill="hold" grpId="0" nodeType="withEffect">
                                  <p:stCondLst>
                                    <p:cond delay="0"/>
                                  </p:stCondLst>
                                  <p:childTnLst>
                                    <p:set>
                                      <p:cBhvr>
                                        <p:cTn id="26" dur="1" fill="hold">
                                          <p:stCondLst>
                                            <p:cond delay="0"/>
                                          </p:stCondLst>
                                        </p:cTn>
                                        <p:tgtEl>
                                          <p:spTgt spid="42020"/>
                                        </p:tgtEl>
                                        <p:attrNameLst>
                                          <p:attrName>style.visibility</p:attrName>
                                        </p:attrNameLst>
                                      </p:cBhvr>
                                      <p:to>
                                        <p:strVal val="visible"/>
                                      </p:to>
                                    </p:set>
                                    <p:anim calcmode="lin" valueType="num">
                                      <p:cBhvr additive="base">
                                        <p:cTn id="27" dur="1000"/>
                                        <p:tgtEl>
                                          <p:spTgt spid="42020"/>
                                        </p:tgtEl>
                                        <p:attrNameLst>
                                          <p:attrName>ppt_x</p:attrName>
                                        </p:attrNameLst>
                                      </p:cBhvr>
                                      <p:tavLst>
                                        <p:tav tm="0">
                                          <p:val>
                                            <p:strVal val="#ppt_x+#ppt_w*1.125000"/>
                                          </p:val>
                                        </p:tav>
                                        <p:tav tm="100000">
                                          <p:val>
                                            <p:strVal val="#ppt_x"/>
                                          </p:val>
                                        </p:tav>
                                      </p:tavLst>
                                    </p:anim>
                                    <p:animEffect transition="in" filter="wipe(left)">
                                      <p:cBhvr>
                                        <p:cTn id="28" dur="1000"/>
                                        <p:tgtEl>
                                          <p:spTgt spid="42020"/>
                                        </p:tgtEl>
                                      </p:cBhvr>
                                    </p:animEffect>
                                  </p:childTnLst>
                                </p:cTn>
                              </p:par>
                              <p:par>
                                <p:cTn id="29" presetID="12" presetClass="entr" presetSubtype="2" fill="hold" grpId="0" nodeType="withEffect">
                                  <p:stCondLst>
                                    <p:cond delay="0"/>
                                  </p:stCondLst>
                                  <p:childTnLst>
                                    <p:set>
                                      <p:cBhvr>
                                        <p:cTn id="30" dur="1" fill="hold">
                                          <p:stCondLst>
                                            <p:cond delay="0"/>
                                          </p:stCondLst>
                                        </p:cTn>
                                        <p:tgtEl>
                                          <p:spTgt spid="42021"/>
                                        </p:tgtEl>
                                        <p:attrNameLst>
                                          <p:attrName>style.visibility</p:attrName>
                                        </p:attrNameLst>
                                      </p:cBhvr>
                                      <p:to>
                                        <p:strVal val="visible"/>
                                      </p:to>
                                    </p:set>
                                    <p:anim calcmode="lin" valueType="num">
                                      <p:cBhvr additive="base">
                                        <p:cTn id="31" dur="1000"/>
                                        <p:tgtEl>
                                          <p:spTgt spid="42021"/>
                                        </p:tgtEl>
                                        <p:attrNameLst>
                                          <p:attrName>ppt_x</p:attrName>
                                        </p:attrNameLst>
                                      </p:cBhvr>
                                      <p:tavLst>
                                        <p:tav tm="0">
                                          <p:val>
                                            <p:strVal val="#ppt_x+#ppt_w*1.125000"/>
                                          </p:val>
                                        </p:tav>
                                        <p:tav tm="100000">
                                          <p:val>
                                            <p:strVal val="#ppt_x"/>
                                          </p:val>
                                        </p:tav>
                                      </p:tavLst>
                                    </p:anim>
                                    <p:animEffect transition="in" filter="wipe(left)">
                                      <p:cBhvr>
                                        <p:cTn id="32" dur="1000"/>
                                        <p:tgtEl>
                                          <p:spTgt spid="42021"/>
                                        </p:tgtEl>
                                      </p:cBhvr>
                                    </p:animEffect>
                                  </p:childTnLst>
                                </p:cTn>
                              </p:par>
                              <p:par>
                                <p:cTn id="33" presetID="12" presetClass="entr" presetSubtype="2" fill="hold" nodeType="withEffect">
                                  <p:stCondLst>
                                    <p:cond delay="0"/>
                                  </p:stCondLst>
                                  <p:childTnLst>
                                    <p:set>
                                      <p:cBhvr>
                                        <p:cTn id="34" dur="1" fill="hold">
                                          <p:stCondLst>
                                            <p:cond delay="0"/>
                                          </p:stCondLst>
                                        </p:cTn>
                                        <p:tgtEl>
                                          <p:spTgt spid="42025"/>
                                        </p:tgtEl>
                                        <p:attrNameLst>
                                          <p:attrName>style.visibility</p:attrName>
                                        </p:attrNameLst>
                                      </p:cBhvr>
                                      <p:to>
                                        <p:strVal val="visible"/>
                                      </p:to>
                                    </p:set>
                                    <p:anim calcmode="lin" valueType="num">
                                      <p:cBhvr additive="base">
                                        <p:cTn id="35" dur="1000"/>
                                        <p:tgtEl>
                                          <p:spTgt spid="42025"/>
                                        </p:tgtEl>
                                        <p:attrNameLst>
                                          <p:attrName>ppt_x</p:attrName>
                                        </p:attrNameLst>
                                      </p:cBhvr>
                                      <p:tavLst>
                                        <p:tav tm="0">
                                          <p:val>
                                            <p:strVal val="#ppt_x+#ppt_w*1.125000"/>
                                          </p:val>
                                        </p:tav>
                                        <p:tav tm="100000">
                                          <p:val>
                                            <p:strVal val="#ppt_x"/>
                                          </p:val>
                                        </p:tav>
                                      </p:tavLst>
                                    </p:anim>
                                    <p:animEffect transition="in" filter="wipe(left)">
                                      <p:cBhvr>
                                        <p:cTn id="36" dur="1000"/>
                                        <p:tgtEl>
                                          <p:spTgt spid="42025"/>
                                        </p:tgtEl>
                                      </p:cBhvr>
                                    </p:animEffect>
                                  </p:childTnLst>
                                </p:cTn>
                              </p:par>
                              <p:par>
                                <p:cTn id="37" presetID="12" presetClass="entr" presetSubtype="2" fill="hold" nodeType="withEffect">
                                  <p:stCondLst>
                                    <p:cond delay="0"/>
                                  </p:stCondLst>
                                  <p:childTnLst>
                                    <p:set>
                                      <p:cBhvr>
                                        <p:cTn id="38" dur="1" fill="hold">
                                          <p:stCondLst>
                                            <p:cond delay="0"/>
                                          </p:stCondLst>
                                        </p:cTn>
                                        <p:tgtEl>
                                          <p:spTgt spid="42024"/>
                                        </p:tgtEl>
                                        <p:attrNameLst>
                                          <p:attrName>style.visibility</p:attrName>
                                        </p:attrNameLst>
                                      </p:cBhvr>
                                      <p:to>
                                        <p:strVal val="visible"/>
                                      </p:to>
                                    </p:set>
                                    <p:anim calcmode="lin" valueType="num">
                                      <p:cBhvr additive="base">
                                        <p:cTn id="39" dur="1000"/>
                                        <p:tgtEl>
                                          <p:spTgt spid="42024"/>
                                        </p:tgtEl>
                                        <p:attrNameLst>
                                          <p:attrName>ppt_x</p:attrName>
                                        </p:attrNameLst>
                                      </p:cBhvr>
                                      <p:tavLst>
                                        <p:tav tm="0">
                                          <p:val>
                                            <p:strVal val="#ppt_x+#ppt_w*1.125000"/>
                                          </p:val>
                                        </p:tav>
                                        <p:tav tm="100000">
                                          <p:val>
                                            <p:strVal val="#ppt_x"/>
                                          </p:val>
                                        </p:tav>
                                      </p:tavLst>
                                    </p:anim>
                                    <p:animEffect transition="in" filter="wipe(left)">
                                      <p:cBhvr>
                                        <p:cTn id="40" dur="1000"/>
                                        <p:tgtEl>
                                          <p:spTgt spid="42024"/>
                                        </p:tgtEl>
                                      </p:cBhvr>
                                    </p:animEffect>
                                  </p:childTnLst>
                                </p:cTn>
                              </p:par>
                              <p:par>
                                <p:cTn id="41" presetID="12" presetClass="entr" presetSubtype="2" fill="hold" nodeType="withEffect">
                                  <p:stCondLst>
                                    <p:cond delay="0"/>
                                  </p:stCondLst>
                                  <p:childTnLst>
                                    <p:set>
                                      <p:cBhvr>
                                        <p:cTn id="42" dur="1" fill="hold">
                                          <p:stCondLst>
                                            <p:cond delay="0"/>
                                          </p:stCondLst>
                                        </p:cTn>
                                        <p:tgtEl>
                                          <p:spTgt spid="42023"/>
                                        </p:tgtEl>
                                        <p:attrNameLst>
                                          <p:attrName>style.visibility</p:attrName>
                                        </p:attrNameLst>
                                      </p:cBhvr>
                                      <p:to>
                                        <p:strVal val="visible"/>
                                      </p:to>
                                    </p:set>
                                    <p:anim calcmode="lin" valueType="num">
                                      <p:cBhvr additive="base">
                                        <p:cTn id="43" dur="1000"/>
                                        <p:tgtEl>
                                          <p:spTgt spid="42023"/>
                                        </p:tgtEl>
                                        <p:attrNameLst>
                                          <p:attrName>ppt_x</p:attrName>
                                        </p:attrNameLst>
                                      </p:cBhvr>
                                      <p:tavLst>
                                        <p:tav tm="0">
                                          <p:val>
                                            <p:strVal val="#ppt_x+#ppt_w*1.125000"/>
                                          </p:val>
                                        </p:tav>
                                        <p:tav tm="100000">
                                          <p:val>
                                            <p:strVal val="#ppt_x"/>
                                          </p:val>
                                        </p:tav>
                                      </p:tavLst>
                                    </p:anim>
                                    <p:animEffect transition="in" filter="wipe(left)">
                                      <p:cBhvr>
                                        <p:cTn id="44" dur="1000"/>
                                        <p:tgtEl>
                                          <p:spTgt spid="42023"/>
                                        </p:tgtEl>
                                      </p:cBhvr>
                                    </p:animEffect>
                                  </p:childTnLst>
                                </p:cTn>
                              </p:par>
                              <p:par>
                                <p:cTn id="45" presetID="12" presetClass="entr" presetSubtype="2" fill="hold" nodeType="withEffect">
                                  <p:stCondLst>
                                    <p:cond delay="0"/>
                                  </p:stCondLst>
                                  <p:childTnLst>
                                    <p:set>
                                      <p:cBhvr>
                                        <p:cTn id="46" dur="1" fill="hold">
                                          <p:stCondLst>
                                            <p:cond delay="0"/>
                                          </p:stCondLst>
                                        </p:cTn>
                                        <p:tgtEl>
                                          <p:spTgt spid="42022"/>
                                        </p:tgtEl>
                                        <p:attrNameLst>
                                          <p:attrName>style.visibility</p:attrName>
                                        </p:attrNameLst>
                                      </p:cBhvr>
                                      <p:to>
                                        <p:strVal val="visible"/>
                                      </p:to>
                                    </p:set>
                                    <p:anim calcmode="lin" valueType="num">
                                      <p:cBhvr additive="base">
                                        <p:cTn id="47" dur="1000"/>
                                        <p:tgtEl>
                                          <p:spTgt spid="42022"/>
                                        </p:tgtEl>
                                        <p:attrNameLst>
                                          <p:attrName>ppt_x</p:attrName>
                                        </p:attrNameLst>
                                      </p:cBhvr>
                                      <p:tavLst>
                                        <p:tav tm="0">
                                          <p:val>
                                            <p:strVal val="#ppt_x+#ppt_w*1.125000"/>
                                          </p:val>
                                        </p:tav>
                                        <p:tav tm="100000">
                                          <p:val>
                                            <p:strVal val="#ppt_x"/>
                                          </p:val>
                                        </p:tav>
                                      </p:tavLst>
                                    </p:anim>
                                    <p:animEffect transition="in" filter="wipe(left)">
                                      <p:cBhvr>
                                        <p:cTn id="48" dur="1000"/>
                                        <p:tgtEl>
                                          <p:spTgt spid="42022"/>
                                        </p:tgtEl>
                                      </p:cBhvr>
                                    </p:animEffect>
                                  </p:childTnLst>
                                </p:cTn>
                              </p:par>
                              <p:par>
                                <p:cTn id="49" presetID="12" presetClass="entr" presetSubtype="2" fill="hold" grpId="0" nodeType="withEffect">
                                  <p:stCondLst>
                                    <p:cond delay="0"/>
                                  </p:stCondLst>
                                  <p:childTnLst>
                                    <p:set>
                                      <p:cBhvr>
                                        <p:cTn id="50" dur="1" fill="hold">
                                          <p:stCondLst>
                                            <p:cond delay="0"/>
                                          </p:stCondLst>
                                        </p:cTn>
                                        <p:tgtEl>
                                          <p:spTgt spid="42017"/>
                                        </p:tgtEl>
                                        <p:attrNameLst>
                                          <p:attrName>style.visibility</p:attrName>
                                        </p:attrNameLst>
                                      </p:cBhvr>
                                      <p:to>
                                        <p:strVal val="visible"/>
                                      </p:to>
                                    </p:set>
                                    <p:anim calcmode="lin" valueType="num">
                                      <p:cBhvr additive="base">
                                        <p:cTn id="51" dur="1000"/>
                                        <p:tgtEl>
                                          <p:spTgt spid="42017"/>
                                        </p:tgtEl>
                                        <p:attrNameLst>
                                          <p:attrName>ppt_x</p:attrName>
                                        </p:attrNameLst>
                                      </p:cBhvr>
                                      <p:tavLst>
                                        <p:tav tm="0">
                                          <p:val>
                                            <p:strVal val="#ppt_x+#ppt_w*1.125000"/>
                                          </p:val>
                                        </p:tav>
                                        <p:tav tm="100000">
                                          <p:val>
                                            <p:strVal val="#ppt_x"/>
                                          </p:val>
                                        </p:tav>
                                      </p:tavLst>
                                    </p:anim>
                                    <p:animEffect transition="in" filter="wipe(left)">
                                      <p:cBhvr>
                                        <p:cTn id="52" dur="1000"/>
                                        <p:tgtEl>
                                          <p:spTgt spid="42017"/>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42018"/>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42019"/>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42020"/>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42021"/>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42025"/>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42024"/>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42023"/>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42022"/>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420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42026"/>
                                        </p:tgtEl>
                                        <p:attrNameLst>
                                          <p:attrName>style.visibility</p:attrName>
                                        </p:attrNameLst>
                                      </p:cBhvr>
                                      <p:to>
                                        <p:strVal val="visible"/>
                                      </p:to>
                                    </p:set>
                                    <p:animEffect transition="in" filter="wipe(right)">
                                      <p:cBhvr>
                                        <p:cTn id="77" dur="1000"/>
                                        <p:tgtEl>
                                          <p:spTgt spid="42026"/>
                                        </p:tgtEl>
                                      </p:cBhvr>
                                    </p:animEffect>
                                  </p:childTnLst>
                                </p:cTn>
                              </p:par>
                              <p:par>
                                <p:cTn id="78" presetID="22" presetClass="entr" presetSubtype="2" fill="hold" nodeType="withEffect">
                                  <p:stCondLst>
                                    <p:cond delay="0"/>
                                  </p:stCondLst>
                                  <p:childTnLst>
                                    <p:set>
                                      <p:cBhvr>
                                        <p:cTn id="79" dur="1" fill="hold">
                                          <p:stCondLst>
                                            <p:cond delay="0"/>
                                          </p:stCondLst>
                                        </p:cTn>
                                        <p:tgtEl>
                                          <p:spTgt spid="3"/>
                                        </p:tgtEl>
                                        <p:attrNameLst>
                                          <p:attrName>style.visibility</p:attrName>
                                        </p:attrNameLst>
                                      </p:cBhvr>
                                      <p:to>
                                        <p:strVal val="visible"/>
                                      </p:to>
                                    </p:set>
                                    <p:animEffect transition="in" filter="wipe(right)">
                                      <p:cBhvr>
                                        <p:cTn id="80" dur="1000"/>
                                        <p:tgtEl>
                                          <p:spTgt spid="3"/>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42030"/>
                                        </p:tgtEl>
                                        <p:attrNameLst>
                                          <p:attrName>style.visibility</p:attrName>
                                        </p:attrNameLst>
                                      </p:cBhvr>
                                      <p:to>
                                        <p:strVal val="visible"/>
                                      </p:to>
                                    </p:set>
                                    <p:animEffect transition="in" filter="wipe(right)">
                                      <p:cBhvr>
                                        <p:cTn id="83" dur="1000"/>
                                        <p:tgtEl>
                                          <p:spTgt spid="42030"/>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2" fill="hold" grpId="0" nodeType="clickEffect">
                                  <p:stCondLst>
                                    <p:cond delay="0"/>
                                  </p:stCondLst>
                                  <p:childTnLst>
                                    <p:set>
                                      <p:cBhvr>
                                        <p:cTn id="87" dur="1" fill="hold">
                                          <p:stCondLst>
                                            <p:cond delay="0"/>
                                          </p:stCondLst>
                                        </p:cTn>
                                        <p:tgtEl>
                                          <p:spTgt spid="42027"/>
                                        </p:tgtEl>
                                        <p:attrNameLst>
                                          <p:attrName>style.visibility</p:attrName>
                                        </p:attrNameLst>
                                      </p:cBhvr>
                                      <p:to>
                                        <p:strVal val="visible"/>
                                      </p:to>
                                    </p:set>
                                    <p:animEffect transition="in" filter="wipe(right)">
                                      <p:cBhvr>
                                        <p:cTn id="88" dur="1000"/>
                                        <p:tgtEl>
                                          <p:spTgt spid="42027"/>
                                        </p:tgtEl>
                                      </p:cBhvr>
                                    </p:animEffect>
                                  </p:childTnLst>
                                </p:cTn>
                              </p:par>
                              <p:par>
                                <p:cTn id="89" presetID="22" presetClass="entr" presetSubtype="2" fill="hold" nodeType="withEffect">
                                  <p:stCondLst>
                                    <p:cond delay="0"/>
                                  </p:stCondLst>
                                  <p:childTnLst>
                                    <p:set>
                                      <p:cBhvr>
                                        <p:cTn id="90" dur="1" fill="hold">
                                          <p:stCondLst>
                                            <p:cond delay="0"/>
                                          </p:stCondLst>
                                        </p:cTn>
                                        <p:tgtEl>
                                          <p:spTgt spid="42035"/>
                                        </p:tgtEl>
                                        <p:attrNameLst>
                                          <p:attrName>style.visibility</p:attrName>
                                        </p:attrNameLst>
                                      </p:cBhvr>
                                      <p:to>
                                        <p:strVal val="visible"/>
                                      </p:to>
                                    </p:set>
                                    <p:animEffect transition="in" filter="wipe(right)">
                                      <p:cBhvr>
                                        <p:cTn id="91" dur="1000"/>
                                        <p:tgtEl>
                                          <p:spTgt spid="42035"/>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42029"/>
                                        </p:tgtEl>
                                        <p:attrNameLst>
                                          <p:attrName>style.visibility</p:attrName>
                                        </p:attrNameLst>
                                      </p:cBhvr>
                                      <p:to>
                                        <p:strVal val="visible"/>
                                      </p:to>
                                    </p:set>
                                    <p:animEffect transition="in" filter="wipe(right)">
                                      <p:cBhvr>
                                        <p:cTn id="94" dur="1000"/>
                                        <p:tgtEl>
                                          <p:spTgt spid="42029"/>
                                        </p:tgtEl>
                                      </p:cBhvr>
                                    </p:animEffect>
                                  </p:childTnLst>
                                </p:cTn>
                              </p:par>
                              <p:par>
                                <p:cTn id="95" presetID="22" presetClass="entr" presetSubtype="8" fill="hold" nodeType="withEffect">
                                  <p:stCondLst>
                                    <p:cond delay="0"/>
                                  </p:stCondLst>
                                  <p:childTnLst>
                                    <p:set>
                                      <p:cBhvr>
                                        <p:cTn id="96" dur="1" fill="hold">
                                          <p:stCondLst>
                                            <p:cond delay="0"/>
                                          </p:stCondLst>
                                        </p:cTn>
                                        <p:tgtEl>
                                          <p:spTgt spid="6"/>
                                        </p:tgtEl>
                                        <p:attrNameLst>
                                          <p:attrName>style.visibility</p:attrName>
                                        </p:attrNameLst>
                                      </p:cBhvr>
                                      <p:to>
                                        <p:strVal val="visible"/>
                                      </p:to>
                                    </p:set>
                                    <p:animEffect transition="in" filter="wipe(left)">
                                      <p:cBhvr>
                                        <p:cTn id="97" dur="1000"/>
                                        <p:tgtEl>
                                          <p:spTgt spid="6"/>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Effect transition="in" filter="wipe(right)">
                                      <p:cBhvr>
                                        <p:cTn id="100" dur="1000"/>
                                        <p:tgtEl>
                                          <p:spTgt spid="50"/>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2" fill="hold" nodeType="clickEffect">
                                  <p:stCondLst>
                                    <p:cond delay="0"/>
                                  </p:stCondLst>
                                  <p:childTnLst>
                                    <p:set>
                                      <p:cBhvr>
                                        <p:cTn id="104" dur="1" fill="hold">
                                          <p:stCondLst>
                                            <p:cond delay="0"/>
                                          </p:stCondLst>
                                        </p:cTn>
                                        <p:tgtEl>
                                          <p:spTgt spid="42033"/>
                                        </p:tgtEl>
                                        <p:attrNameLst>
                                          <p:attrName>style.visibility</p:attrName>
                                        </p:attrNameLst>
                                      </p:cBhvr>
                                      <p:to>
                                        <p:strVal val="visible"/>
                                      </p:to>
                                    </p:set>
                                    <p:animEffect transition="in" filter="wipe(right)">
                                      <p:cBhvr>
                                        <p:cTn id="105" dur="1000"/>
                                        <p:tgtEl>
                                          <p:spTgt spid="42033"/>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42031"/>
                                        </p:tgtEl>
                                        <p:attrNameLst>
                                          <p:attrName>style.visibility</p:attrName>
                                        </p:attrNameLst>
                                      </p:cBhvr>
                                      <p:to>
                                        <p:strVal val="visible"/>
                                      </p:to>
                                    </p:set>
                                    <p:animEffect transition="in" filter="wipe(right)">
                                      <p:cBhvr>
                                        <p:cTn id="108" dur="1000"/>
                                        <p:tgtEl>
                                          <p:spTgt spid="42031"/>
                                        </p:tgtEl>
                                      </p:cBhvr>
                                    </p:animEffect>
                                  </p:childTnLst>
                                </p:cTn>
                              </p:par>
                              <p:par>
                                <p:cTn id="109" presetID="22" presetClass="entr" presetSubtype="8" fill="hold" nodeType="withEffect">
                                  <p:stCondLst>
                                    <p:cond delay="0"/>
                                  </p:stCondLst>
                                  <p:childTnLst>
                                    <p:set>
                                      <p:cBhvr>
                                        <p:cTn id="110" dur="1" fill="hold">
                                          <p:stCondLst>
                                            <p:cond delay="0"/>
                                          </p:stCondLst>
                                        </p:cTn>
                                        <p:tgtEl>
                                          <p:spTgt spid="13"/>
                                        </p:tgtEl>
                                        <p:attrNameLst>
                                          <p:attrName>style.visibility</p:attrName>
                                        </p:attrNameLst>
                                      </p:cBhvr>
                                      <p:to>
                                        <p:strVal val="visible"/>
                                      </p:to>
                                    </p:set>
                                    <p:animEffect transition="in" filter="wipe(left)">
                                      <p:cBhvr>
                                        <p:cTn id="111" dur="1000"/>
                                        <p:tgtEl>
                                          <p:spTgt spid="13"/>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58"/>
                                        </p:tgtEl>
                                        <p:attrNameLst>
                                          <p:attrName>style.visibility</p:attrName>
                                        </p:attrNameLst>
                                      </p:cBhvr>
                                      <p:to>
                                        <p:strVal val="visible"/>
                                      </p:to>
                                    </p:set>
                                    <p:animEffect transition="in" filter="wipe(right)">
                                      <p:cBhvr>
                                        <p:cTn id="114" dur="1000"/>
                                        <p:tgtEl>
                                          <p:spTgt spid="58"/>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2" fill="hold" nodeType="clickEffect">
                                  <p:stCondLst>
                                    <p:cond delay="0"/>
                                  </p:stCondLst>
                                  <p:childTnLst>
                                    <p:set>
                                      <p:cBhvr>
                                        <p:cTn id="118" dur="1" fill="hold">
                                          <p:stCondLst>
                                            <p:cond delay="0"/>
                                          </p:stCondLst>
                                        </p:cTn>
                                        <p:tgtEl>
                                          <p:spTgt spid="42034"/>
                                        </p:tgtEl>
                                        <p:attrNameLst>
                                          <p:attrName>style.visibility</p:attrName>
                                        </p:attrNameLst>
                                      </p:cBhvr>
                                      <p:to>
                                        <p:strVal val="visible"/>
                                      </p:to>
                                    </p:set>
                                    <p:animEffect transition="in" filter="wipe(right)">
                                      <p:cBhvr>
                                        <p:cTn id="119" dur="1000"/>
                                        <p:tgtEl>
                                          <p:spTgt spid="42034"/>
                                        </p:tgtEl>
                                      </p:cBhvr>
                                    </p:animEffect>
                                  </p:childTnLst>
                                </p:cTn>
                              </p:par>
                              <p:par>
                                <p:cTn id="120" presetID="22" presetClass="entr" presetSubtype="2" fill="hold" grpId="0" nodeType="withEffect">
                                  <p:stCondLst>
                                    <p:cond delay="0"/>
                                  </p:stCondLst>
                                  <p:childTnLst>
                                    <p:set>
                                      <p:cBhvr>
                                        <p:cTn id="121" dur="1" fill="hold">
                                          <p:stCondLst>
                                            <p:cond delay="0"/>
                                          </p:stCondLst>
                                        </p:cTn>
                                        <p:tgtEl>
                                          <p:spTgt spid="42028"/>
                                        </p:tgtEl>
                                        <p:attrNameLst>
                                          <p:attrName>style.visibility</p:attrName>
                                        </p:attrNameLst>
                                      </p:cBhvr>
                                      <p:to>
                                        <p:strVal val="visible"/>
                                      </p:to>
                                    </p:set>
                                    <p:animEffect transition="in" filter="wipe(right)">
                                      <p:cBhvr>
                                        <p:cTn id="122" dur="1000"/>
                                        <p:tgtEl>
                                          <p:spTgt spid="42028"/>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childTnLst>
                                    <p:set>
                                      <p:cBhvr>
                                        <p:cTn id="126" dur="1" fill="hold">
                                          <p:stCondLst>
                                            <p:cond delay="0"/>
                                          </p:stCondLst>
                                        </p:cTn>
                                        <p:tgtEl>
                                          <p:spTgt spid="41990"/>
                                        </p:tgtEl>
                                        <p:attrNameLst>
                                          <p:attrName>style.visibility</p:attrName>
                                        </p:attrNameLst>
                                      </p:cBhvr>
                                      <p:to>
                                        <p:strVal val="visible"/>
                                      </p:to>
                                    </p:set>
                                    <p:animEffect transition="in" filter="wipe(left)">
                                      <p:cBhvr>
                                        <p:cTn id="127" dur="1000"/>
                                        <p:tgtEl>
                                          <p:spTgt spid="41990"/>
                                        </p:tgtEl>
                                      </p:cBhvr>
                                    </p:animEffect>
                                  </p:childTnLst>
                                </p:cTn>
                              </p:par>
                            </p:childTnLst>
                          </p:cTn>
                        </p:par>
                      </p:childTnLst>
                    </p:cTn>
                  </p:par>
                  <p:par>
                    <p:cTn id="128" fill="hold">
                      <p:stCondLst>
                        <p:cond delay="indefinite"/>
                      </p:stCondLst>
                      <p:childTnLst>
                        <p:par>
                          <p:cTn id="129" fill="hold">
                            <p:stCondLst>
                              <p:cond delay="0"/>
                            </p:stCondLst>
                            <p:childTnLst>
                              <p:par>
                                <p:cTn id="130" presetID="2" presetClass="entr" presetSubtype="4" fill="hold" grpId="0" nodeType="clickEffect">
                                  <p:stCondLst>
                                    <p:cond delay="0"/>
                                  </p:stCondLst>
                                  <p:childTnLst>
                                    <p:set>
                                      <p:cBhvr>
                                        <p:cTn id="131" dur="1" fill="hold">
                                          <p:stCondLst>
                                            <p:cond delay="0"/>
                                          </p:stCondLst>
                                        </p:cTn>
                                        <p:tgtEl>
                                          <p:spTgt spid="41991"/>
                                        </p:tgtEl>
                                        <p:attrNameLst>
                                          <p:attrName>style.visibility</p:attrName>
                                        </p:attrNameLst>
                                      </p:cBhvr>
                                      <p:to>
                                        <p:strVal val="visible"/>
                                      </p:to>
                                    </p:set>
                                    <p:anim calcmode="lin" valueType="num">
                                      <p:cBhvr additive="base">
                                        <p:cTn id="132" dur="1000" fill="hold"/>
                                        <p:tgtEl>
                                          <p:spTgt spid="41991"/>
                                        </p:tgtEl>
                                        <p:attrNameLst>
                                          <p:attrName>ppt_x</p:attrName>
                                        </p:attrNameLst>
                                      </p:cBhvr>
                                      <p:tavLst>
                                        <p:tav tm="0">
                                          <p:val>
                                            <p:strVal val="#ppt_x"/>
                                          </p:val>
                                        </p:tav>
                                        <p:tav tm="100000">
                                          <p:val>
                                            <p:strVal val="#ppt_x"/>
                                          </p:val>
                                        </p:tav>
                                      </p:tavLst>
                                    </p:anim>
                                    <p:anim calcmode="lin" valueType="num">
                                      <p:cBhvr additive="base">
                                        <p:cTn id="133" dur="1000" fill="hold"/>
                                        <p:tgtEl>
                                          <p:spTgt spid="41991"/>
                                        </p:tgtEl>
                                        <p:attrNameLst>
                                          <p:attrName>ppt_y</p:attrName>
                                        </p:attrNameLst>
                                      </p:cBhvr>
                                      <p:tavLst>
                                        <p:tav tm="0">
                                          <p:val>
                                            <p:strVal val="1+#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 presetClass="entr" presetSubtype="2" fill="hold" grpId="0" nodeType="clickEffect">
                                  <p:stCondLst>
                                    <p:cond delay="0"/>
                                  </p:stCondLst>
                                  <p:childTnLst>
                                    <p:set>
                                      <p:cBhvr>
                                        <p:cTn id="137" dur="1" fill="hold">
                                          <p:stCondLst>
                                            <p:cond delay="0"/>
                                          </p:stCondLst>
                                        </p:cTn>
                                        <p:tgtEl>
                                          <p:spTgt spid="42036"/>
                                        </p:tgtEl>
                                        <p:attrNameLst>
                                          <p:attrName>style.visibility</p:attrName>
                                        </p:attrNameLst>
                                      </p:cBhvr>
                                      <p:to>
                                        <p:strVal val="visible"/>
                                      </p:to>
                                    </p:set>
                                    <p:anim calcmode="lin" valueType="num">
                                      <p:cBhvr additive="base">
                                        <p:cTn id="138" dur="1000" fill="hold"/>
                                        <p:tgtEl>
                                          <p:spTgt spid="42036"/>
                                        </p:tgtEl>
                                        <p:attrNameLst>
                                          <p:attrName>ppt_x</p:attrName>
                                        </p:attrNameLst>
                                      </p:cBhvr>
                                      <p:tavLst>
                                        <p:tav tm="0">
                                          <p:val>
                                            <p:strVal val="1+#ppt_w/2"/>
                                          </p:val>
                                        </p:tav>
                                        <p:tav tm="100000">
                                          <p:val>
                                            <p:strVal val="#ppt_x"/>
                                          </p:val>
                                        </p:tav>
                                      </p:tavLst>
                                    </p:anim>
                                    <p:anim calcmode="lin" valueType="num">
                                      <p:cBhvr additive="base">
                                        <p:cTn id="139" dur="1000" fill="hold"/>
                                        <p:tgtEl>
                                          <p:spTgt spid="42036"/>
                                        </p:tgtEl>
                                        <p:attrNameLst>
                                          <p:attrName>ppt_y</p:attrName>
                                        </p:attrNameLst>
                                      </p:cBhvr>
                                      <p:tavLst>
                                        <p:tav tm="0">
                                          <p:val>
                                            <p:strVal val="#ppt_y"/>
                                          </p:val>
                                        </p:tav>
                                        <p:tav tm="100000">
                                          <p:val>
                                            <p:strVal val="#ppt_y"/>
                                          </p:val>
                                        </p:tav>
                                      </p:tavLst>
                                    </p:anim>
                                  </p:childTnLst>
                                </p:cTn>
                              </p:par>
                              <p:par>
                                <p:cTn id="140" presetID="2" presetClass="entr" presetSubtype="2" fill="hold" grpId="0" nodeType="withEffect">
                                  <p:stCondLst>
                                    <p:cond delay="0"/>
                                  </p:stCondLst>
                                  <p:childTnLst>
                                    <p:set>
                                      <p:cBhvr>
                                        <p:cTn id="141" dur="1" fill="hold">
                                          <p:stCondLst>
                                            <p:cond delay="0"/>
                                          </p:stCondLst>
                                        </p:cTn>
                                        <p:tgtEl>
                                          <p:spTgt spid="42037"/>
                                        </p:tgtEl>
                                        <p:attrNameLst>
                                          <p:attrName>style.visibility</p:attrName>
                                        </p:attrNameLst>
                                      </p:cBhvr>
                                      <p:to>
                                        <p:strVal val="visible"/>
                                      </p:to>
                                    </p:set>
                                    <p:anim calcmode="lin" valueType="num">
                                      <p:cBhvr additive="base">
                                        <p:cTn id="142" dur="1000" fill="hold"/>
                                        <p:tgtEl>
                                          <p:spTgt spid="42037"/>
                                        </p:tgtEl>
                                        <p:attrNameLst>
                                          <p:attrName>ppt_x</p:attrName>
                                        </p:attrNameLst>
                                      </p:cBhvr>
                                      <p:tavLst>
                                        <p:tav tm="0">
                                          <p:val>
                                            <p:strVal val="1+#ppt_w/2"/>
                                          </p:val>
                                        </p:tav>
                                        <p:tav tm="100000">
                                          <p:val>
                                            <p:strVal val="#ppt_x"/>
                                          </p:val>
                                        </p:tav>
                                      </p:tavLst>
                                    </p:anim>
                                    <p:anim calcmode="lin" valueType="num">
                                      <p:cBhvr additive="base">
                                        <p:cTn id="143" dur="1000" fill="hold"/>
                                        <p:tgtEl>
                                          <p:spTgt spid="42037"/>
                                        </p:tgtEl>
                                        <p:attrNameLst>
                                          <p:attrName>ppt_y</p:attrName>
                                        </p:attrNameLst>
                                      </p:cBhvr>
                                      <p:tavLst>
                                        <p:tav tm="0">
                                          <p:val>
                                            <p:strVal val="#ppt_y"/>
                                          </p:val>
                                        </p:tav>
                                        <p:tav tm="100000">
                                          <p:val>
                                            <p:strVal val="#ppt_y"/>
                                          </p:val>
                                        </p:tav>
                                      </p:tavLst>
                                    </p:anim>
                                  </p:childTnLst>
                                </p:cTn>
                              </p:par>
                              <p:par>
                                <p:cTn id="144" presetID="2" presetClass="entr" presetSubtype="2" fill="hold" grpId="0" nodeType="withEffect">
                                  <p:stCondLst>
                                    <p:cond delay="0"/>
                                  </p:stCondLst>
                                  <p:childTnLst>
                                    <p:set>
                                      <p:cBhvr>
                                        <p:cTn id="145" dur="1" fill="hold">
                                          <p:stCondLst>
                                            <p:cond delay="0"/>
                                          </p:stCondLst>
                                        </p:cTn>
                                        <p:tgtEl>
                                          <p:spTgt spid="42038"/>
                                        </p:tgtEl>
                                        <p:attrNameLst>
                                          <p:attrName>style.visibility</p:attrName>
                                        </p:attrNameLst>
                                      </p:cBhvr>
                                      <p:to>
                                        <p:strVal val="visible"/>
                                      </p:to>
                                    </p:set>
                                    <p:anim calcmode="lin" valueType="num">
                                      <p:cBhvr additive="base">
                                        <p:cTn id="146" dur="1000" fill="hold"/>
                                        <p:tgtEl>
                                          <p:spTgt spid="42038"/>
                                        </p:tgtEl>
                                        <p:attrNameLst>
                                          <p:attrName>ppt_x</p:attrName>
                                        </p:attrNameLst>
                                      </p:cBhvr>
                                      <p:tavLst>
                                        <p:tav tm="0">
                                          <p:val>
                                            <p:strVal val="1+#ppt_w/2"/>
                                          </p:val>
                                        </p:tav>
                                        <p:tav tm="100000">
                                          <p:val>
                                            <p:strVal val="#ppt_x"/>
                                          </p:val>
                                        </p:tav>
                                      </p:tavLst>
                                    </p:anim>
                                    <p:anim calcmode="lin" valueType="num">
                                      <p:cBhvr additive="base">
                                        <p:cTn id="147" dur="1000" fill="hold"/>
                                        <p:tgtEl>
                                          <p:spTgt spid="42038"/>
                                        </p:tgtEl>
                                        <p:attrNameLst>
                                          <p:attrName>ppt_y</p:attrName>
                                        </p:attrNameLst>
                                      </p:cBhvr>
                                      <p:tavLst>
                                        <p:tav tm="0">
                                          <p:val>
                                            <p:strVal val="#ppt_y"/>
                                          </p:val>
                                        </p:tav>
                                        <p:tav tm="100000">
                                          <p:val>
                                            <p:strVal val="#ppt_y"/>
                                          </p:val>
                                        </p:tav>
                                      </p:tavLst>
                                    </p:anim>
                                  </p:childTnLst>
                                </p:cTn>
                              </p:par>
                              <p:par>
                                <p:cTn id="148" presetID="2" presetClass="entr" presetSubtype="2" fill="hold" grpId="0" nodeType="withEffect">
                                  <p:stCondLst>
                                    <p:cond delay="0"/>
                                  </p:stCondLst>
                                  <p:childTnLst>
                                    <p:set>
                                      <p:cBhvr>
                                        <p:cTn id="149" dur="1" fill="hold">
                                          <p:stCondLst>
                                            <p:cond delay="0"/>
                                          </p:stCondLst>
                                        </p:cTn>
                                        <p:tgtEl>
                                          <p:spTgt spid="42039"/>
                                        </p:tgtEl>
                                        <p:attrNameLst>
                                          <p:attrName>style.visibility</p:attrName>
                                        </p:attrNameLst>
                                      </p:cBhvr>
                                      <p:to>
                                        <p:strVal val="visible"/>
                                      </p:to>
                                    </p:set>
                                    <p:anim calcmode="lin" valueType="num">
                                      <p:cBhvr additive="base">
                                        <p:cTn id="150" dur="1000" fill="hold"/>
                                        <p:tgtEl>
                                          <p:spTgt spid="42039"/>
                                        </p:tgtEl>
                                        <p:attrNameLst>
                                          <p:attrName>ppt_x</p:attrName>
                                        </p:attrNameLst>
                                      </p:cBhvr>
                                      <p:tavLst>
                                        <p:tav tm="0">
                                          <p:val>
                                            <p:strVal val="1+#ppt_w/2"/>
                                          </p:val>
                                        </p:tav>
                                        <p:tav tm="100000">
                                          <p:val>
                                            <p:strVal val="#ppt_x"/>
                                          </p:val>
                                        </p:tav>
                                      </p:tavLst>
                                    </p:anim>
                                    <p:anim calcmode="lin" valueType="num">
                                      <p:cBhvr additive="base">
                                        <p:cTn id="151" dur="1000" fill="hold"/>
                                        <p:tgtEl>
                                          <p:spTgt spid="42039"/>
                                        </p:tgtEl>
                                        <p:attrNameLst>
                                          <p:attrName>ppt_y</p:attrName>
                                        </p:attrNameLst>
                                      </p:cBhvr>
                                      <p:tavLst>
                                        <p:tav tm="0">
                                          <p:val>
                                            <p:strVal val="#ppt_y"/>
                                          </p:val>
                                        </p:tav>
                                        <p:tav tm="100000">
                                          <p:val>
                                            <p:strVal val="#ppt_y"/>
                                          </p:val>
                                        </p:tav>
                                      </p:tavLst>
                                    </p:anim>
                                  </p:childTnLst>
                                </p:cTn>
                              </p:par>
                              <p:par>
                                <p:cTn id="152" presetID="2" presetClass="entr" presetSubtype="2" fill="hold" nodeType="withEffect">
                                  <p:stCondLst>
                                    <p:cond delay="0"/>
                                  </p:stCondLst>
                                  <p:childTnLst>
                                    <p:set>
                                      <p:cBhvr>
                                        <p:cTn id="153" dur="1" fill="hold">
                                          <p:stCondLst>
                                            <p:cond delay="0"/>
                                          </p:stCondLst>
                                        </p:cTn>
                                        <p:tgtEl>
                                          <p:spTgt spid="42041"/>
                                        </p:tgtEl>
                                        <p:attrNameLst>
                                          <p:attrName>style.visibility</p:attrName>
                                        </p:attrNameLst>
                                      </p:cBhvr>
                                      <p:to>
                                        <p:strVal val="visible"/>
                                      </p:to>
                                    </p:set>
                                    <p:anim calcmode="lin" valueType="num">
                                      <p:cBhvr additive="base">
                                        <p:cTn id="154" dur="1000" fill="hold"/>
                                        <p:tgtEl>
                                          <p:spTgt spid="42041"/>
                                        </p:tgtEl>
                                        <p:attrNameLst>
                                          <p:attrName>ppt_x</p:attrName>
                                        </p:attrNameLst>
                                      </p:cBhvr>
                                      <p:tavLst>
                                        <p:tav tm="0">
                                          <p:val>
                                            <p:strVal val="1+#ppt_w/2"/>
                                          </p:val>
                                        </p:tav>
                                        <p:tav tm="100000">
                                          <p:val>
                                            <p:strVal val="#ppt_x"/>
                                          </p:val>
                                        </p:tav>
                                      </p:tavLst>
                                    </p:anim>
                                    <p:anim calcmode="lin" valueType="num">
                                      <p:cBhvr additive="base">
                                        <p:cTn id="155" dur="1000" fill="hold"/>
                                        <p:tgtEl>
                                          <p:spTgt spid="42041"/>
                                        </p:tgtEl>
                                        <p:attrNameLst>
                                          <p:attrName>ppt_y</p:attrName>
                                        </p:attrNameLst>
                                      </p:cBhvr>
                                      <p:tavLst>
                                        <p:tav tm="0">
                                          <p:val>
                                            <p:strVal val="#ppt_y"/>
                                          </p:val>
                                        </p:tav>
                                        <p:tav tm="100000">
                                          <p:val>
                                            <p:strVal val="#ppt_y"/>
                                          </p:val>
                                        </p:tav>
                                      </p:tavLst>
                                    </p:anim>
                                  </p:childTnLst>
                                </p:cTn>
                              </p:par>
                              <p:par>
                                <p:cTn id="156" presetID="2" presetClass="entr" presetSubtype="2" fill="hold" nodeType="withEffect">
                                  <p:stCondLst>
                                    <p:cond delay="0"/>
                                  </p:stCondLst>
                                  <p:childTnLst>
                                    <p:set>
                                      <p:cBhvr>
                                        <p:cTn id="157" dur="1" fill="hold">
                                          <p:stCondLst>
                                            <p:cond delay="0"/>
                                          </p:stCondLst>
                                        </p:cTn>
                                        <p:tgtEl>
                                          <p:spTgt spid="42042"/>
                                        </p:tgtEl>
                                        <p:attrNameLst>
                                          <p:attrName>style.visibility</p:attrName>
                                        </p:attrNameLst>
                                      </p:cBhvr>
                                      <p:to>
                                        <p:strVal val="visible"/>
                                      </p:to>
                                    </p:set>
                                    <p:anim calcmode="lin" valueType="num">
                                      <p:cBhvr additive="base">
                                        <p:cTn id="158" dur="1000" fill="hold"/>
                                        <p:tgtEl>
                                          <p:spTgt spid="42042"/>
                                        </p:tgtEl>
                                        <p:attrNameLst>
                                          <p:attrName>ppt_x</p:attrName>
                                        </p:attrNameLst>
                                      </p:cBhvr>
                                      <p:tavLst>
                                        <p:tav tm="0">
                                          <p:val>
                                            <p:strVal val="1+#ppt_w/2"/>
                                          </p:val>
                                        </p:tav>
                                        <p:tav tm="100000">
                                          <p:val>
                                            <p:strVal val="#ppt_x"/>
                                          </p:val>
                                        </p:tav>
                                      </p:tavLst>
                                    </p:anim>
                                    <p:anim calcmode="lin" valueType="num">
                                      <p:cBhvr additive="base">
                                        <p:cTn id="159" dur="1000" fill="hold"/>
                                        <p:tgtEl>
                                          <p:spTgt spid="42042"/>
                                        </p:tgtEl>
                                        <p:attrNameLst>
                                          <p:attrName>ppt_y</p:attrName>
                                        </p:attrNameLst>
                                      </p:cBhvr>
                                      <p:tavLst>
                                        <p:tav tm="0">
                                          <p:val>
                                            <p:strVal val="#ppt_y"/>
                                          </p:val>
                                        </p:tav>
                                        <p:tav tm="100000">
                                          <p:val>
                                            <p:strVal val="#ppt_y"/>
                                          </p:val>
                                        </p:tav>
                                      </p:tavLst>
                                    </p:anim>
                                  </p:childTnLst>
                                </p:cTn>
                              </p:par>
                              <p:par>
                                <p:cTn id="160" presetID="2" presetClass="entr" presetSubtype="2" fill="hold" nodeType="withEffect">
                                  <p:stCondLst>
                                    <p:cond delay="0"/>
                                  </p:stCondLst>
                                  <p:childTnLst>
                                    <p:set>
                                      <p:cBhvr>
                                        <p:cTn id="161" dur="1" fill="hold">
                                          <p:stCondLst>
                                            <p:cond delay="0"/>
                                          </p:stCondLst>
                                        </p:cTn>
                                        <p:tgtEl>
                                          <p:spTgt spid="42043"/>
                                        </p:tgtEl>
                                        <p:attrNameLst>
                                          <p:attrName>style.visibility</p:attrName>
                                        </p:attrNameLst>
                                      </p:cBhvr>
                                      <p:to>
                                        <p:strVal val="visible"/>
                                      </p:to>
                                    </p:set>
                                    <p:anim calcmode="lin" valueType="num">
                                      <p:cBhvr additive="base">
                                        <p:cTn id="162" dur="1000" fill="hold"/>
                                        <p:tgtEl>
                                          <p:spTgt spid="42043"/>
                                        </p:tgtEl>
                                        <p:attrNameLst>
                                          <p:attrName>ppt_x</p:attrName>
                                        </p:attrNameLst>
                                      </p:cBhvr>
                                      <p:tavLst>
                                        <p:tav tm="0">
                                          <p:val>
                                            <p:strVal val="1+#ppt_w/2"/>
                                          </p:val>
                                        </p:tav>
                                        <p:tav tm="100000">
                                          <p:val>
                                            <p:strVal val="#ppt_x"/>
                                          </p:val>
                                        </p:tav>
                                      </p:tavLst>
                                    </p:anim>
                                    <p:anim calcmode="lin" valueType="num">
                                      <p:cBhvr additive="base">
                                        <p:cTn id="163" dur="1000" fill="hold"/>
                                        <p:tgtEl>
                                          <p:spTgt spid="42043"/>
                                        </p:tgtEl>
                                        <p:attrNameLst>
                                          <p:attrName>ppt_y</p:attrName>
                                        </p:attrNameLst>
                                      </p:cBhvr>
                                      <p:tavLst>
                                        <p:tav tm="0">
                                          <p:val>
                                            <p:strVal val="#ppt_y"/>
                                          </p:val>
                                        </p:tav>
                                        <p:tav tm="100000">
                                          <p:val>
                                            <p:strVal val="#ppt_y"/>
                                          </p:val>
                                        </p:tav>
                                      </p:tavLst>
                                    </p:anim>
                                  </p:childTnLst>
                                </p:cTn>
                              </p:par>
                              <p:par>
                                <p:cTn id="164" presetID="2" presetClass="entr" presetSubtype="2" fill="hold" nodeType="withEffect">
                                  <p:stCondLst>
                                    <p:cond delay="0"/>
                                  </p:stCondLst>
                                  <p:childTnLst>
                                    <p:set>
                                      <p:cBhvr>
                                        <p:cTn id="165" dur="1" fill="hold">
                                          <p:stCondLst>
                                            <p:cond delay="0"/>
                                          </p:stCondLst>
                                        </p:cTn>
                                        <p:tgtEl>
                                          <p:spTgt spid="42044"/>
                                        </p:tgtEl>
                                        <p:attrNameLst>
                                          <p:attrName>style.visibility</p:attrName>
                                        </p:attrNameLst>
                                      </p:cBhvr>
                                      <p:to>
                                        <p:strVal val="visible"/>
                                      </p:to>
                                    </p:set>
                                    <p:anim calcmode="lin" valueType="num">
                                      <p:cBhvr additive="base">
                                        <p:cTn id="166" dur="1000" fill="hold"/>
                                        <p:tgtEl>
                                          <p:spTgt spid="42044"/>
                                        </p:tgtEl>
                                        <p:attrNameLst>
                                          <p:attrName>ppt_x</p:attrName>
                                        </p:attrNameLst>
                                      </p:cBhvr>
                                      <p:tavLst>
                                        <p:tav tm="0">
                                          <p:val>
                                            <p:strVal val="1+#ppt_w/2"/>
                                          </p:val>
                                        </p:tav>
                                        <p:tav tm="100000">
                                          <p:val>
                                            <p:strVal val="#ppt_x"/>
                                          </p:val>
                                        </p:tav>
                                      </p:tavLst>
                                    </p:anim>
                                    <p:anim calcmode="lin" valueType="num">
                                      <p:cBhvr additive="base">
                                        <p:cTn id="167" dur="1000" fill="hold"/>
                                        <p:tgtEl>
                                          <p:spTgt spid="42044"/>
                                        </p:tgtEl>
                                        <p:attrNameLst>
                                          <p:attrName>ppt_y</p:attrName>
                                        </p:attrNameLst>
                                      </p:cBhvr>
                                      <p:tavLst>
                                        <p:tav tm="0">
                                          <p:val>
                                            <p:strVal val="#ppt_y"/>
                                          </p:val>
                                        </p:tav>
                                        <p:tav tm="100000">
                                          <p:val>
                                            <p:strVal val="#ppt_y"/>
                                          </p:val>
                                        </p:tav>
                                      </p:tavLst>
                                    </p:anim>
                                  </p:childTnLst>
                                </p:cTn>
                              </p:par>
                              <p:par>
                                <p:cTn id="168" presetID="2" presetClass="entr" presetSubtype="2" fill="hold" grpId="0" nodeType="withEffect">
                                  <p:stCondLst>
                                    <p:cond delay="0"/>
                                  </p:stCondLst>
                                  <p:childTnLst>
                                    <p:set>
                                      <p:cBhvr>
                                        <p:cTn id="169" dur="1" fill="hold">
                                          <p:stCondLst>
                                            <p:cond delay="0"/>
                                          </p:stCondLst>
                                        </p:cTn>
                                        <p:tgtEl>
                                          <p:spTgt spid="42040"/>
                                        </p:tgtEl>
                                        <p:attrNameLst>
                                          <p:attrName>style.visibility</p:attrName>
                                        </p:attrNameLst>
                                      </p:cBhvr>
                                      <p:to>
                                        <p:strVal val="visible"/>
                                      </p:to>
                                    </p:set>
                                    <p:anim calcmode="lin" valueType="num">
                                      <p:cBhvr additive="base">
                                        <p:cTn id="170" dur="1000" fill="hold"/>
                                        <p:tgtEl>
                                          <p:spTgt spid="42040"/>
                                        </p:tgtEl>
                                        <p:attrNameLst>
                                          <p:attrName>ppt_x</p:attrName>
                                        </p:attrNameLst>
                                      </p:cBhvr>
                                      <p:tavLst>
                                        <p:tav tm="0">
                                          <p:val>
                                            <p:strVal val="1+#ppt_w/2"/>
                                          </p:val>
                                        </p:tav>
                                        <p:tav tm="100000">
                                          <p:val>
                                            <p:strVal val="#ppt_x"/>
                                          </p:val>
                                        </p:tav>
                                      </p:tavLst>
                                    </p:anim>
                                    <p:anim calcmode="lin" valueType="num">
                                      <p:cBhvr additive="base">
                                        <p:cTn id="171" dur="1000" fill="hold"/>
                                        <p:tgtEl>
                                          <p:spTgt spid="42040"/>
                                        </p:tgtEl>
                                        <p:attrNameLst>
                                          <p:attrName>ppt_y</p:attrName>
                                        </p:attrNameLst>
                                      </p:cBhvr>
                                      <p:tavLst>
                                        <p:tav tm="0">
                                          <p:val>
                                            <p:strVal val="#ppt_y"/>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1" nodeType="clickEffect">
                                  <p:stCondLst>
                                    <p:cond delay="0"/>
                                  </p:stCondLst>
                                  <p:childTnLst>
                                    <p:set>
                                      <p:cBhvr>
                                        <p:cTn id="175" dur="1" fill="hold">
                                          <p:stCondLst>
                                            <p:cond delay="0"/>
                                          </p:stCondLst>
                                        </p:cTn>
                                        <p:tgtEl>
                                          <p:spTgt spid="42036"/>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42037"/>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42038"/>
                                        </p:tgtEl>
                                        <p:attrNameLst>
                                          <p:attrName>style.visibility</p:attrName>
                                        </p:attrNameLst>
                                      </p:cBhvr>
                                      <p:to>
                                        <p:strVal val="hidden"/>
                                      </p:to>
                                    </p:set>
                                  </p:childTnLst>
                                </p:cTn>
                              </p:par>
                              <p:par>
                                <p:cTn id="180" presetID="1" presetClass="exit" presetSubtype="0" fill="hold" grpId="1" nodeType="withEffect">
                                  <p:stCondLst>
                                    <p:cond delay="0"/>
                                  </p:stCondLst>
                                  <p:childTnLst>
                                    <p:set>
                                      <p:cBhvr>
                                        <p:cTn id="181" dur="1" fill="hold">
                                          <p:stCondLst>
                                            <p:cond delay="0"/>
                                          </p:stCondLst>
                                        </p:cTn>
                                        <p:tgtEl>
                                          <p:spTgt spid="42039"/>
                                        </p:tgtEl>
                                        <p:attrNameLst>
                                          <p:attrName>style.visibility</p:attrName>
                                        </p:attrNameLst>
                                      </p:cBhvr>
                                      <p:to>
                                        <p:strVal val="hidden"/>
                                      </p:to>
                                    </p:set>
                                  </p:childTnLst>
                                </p:cTn>
                              </p:par>
                              <p:par>
                                <p:cTn id="182" presetID="1" presetClass="exit" presetSubtype="0" fill="hold" nodeType="withEffect">
                                  <p:stCondLst>
                                    <p:cond delay="0"/>
                                  </p:stCondLst>
                                  <p:childTnLst>
                                    <p:set>
                                      <p:cBhvr>
                                        <p:cTn id="183" dur="1" fill="hold">
                                          <p:stCondLst>
                                            <p:cond delay="0"/>
                                          </p:stCondLst>
                                        </p:cTn>
                                        <p:tgtEl>
                                          <p:spTgt spid="42041"/>
                                        </p:tgtEl>
                                        <p:attrNameLst>
                                          <p:attrName>style.visibility</p:attrName>
                                        </p:attrNameLst>
                                      </p:cBhvr>
                                      <p:to>
                                        <p:strVal val="hidden"/>
                                      </p:to>
                                    </p:set>
                                  </p:childTnLst>
                                </p:cTn>
                              </p:par>
                              <p:par>
                                <p:cTn id="184" presetID="1" presetClass="exit" presetSubtype="0" fill="hold" nodeType="withEffect">
                                  <p:stCondLst>
                                    <p:cond delay="0"/>
                                  </p:stCondLst>
                                  <p:childTnLst>
                                    <p:set>
                                      <p:cBhvr>
                                        <p:cTn id="185" dur="1" fill="hold">
                                          <p:stCondLst>
                                            <p:cond delay="0"/>
                                          </p:stCondLst>
                                        </p:cTn>
                                        <p:tgtEl>
                                          <p:spTgt spid="42042"/>
                                        </p:tgtEl>
                                        <p:attrNameLst>
                                          <p:attrName>style.visibility</p:attrName>
                                        </p:attrNameLst>
                                      </p:cBhvr>
                                      <p:to>
                                        <p:strVal val="hidden"/>
                                      </p:to>
                                    </p:set>
                                  </p:childTnLst>
                                </p:cTn>
                              </p:par>
                              <p:par>
                                <p:cTn id="186" presetID="1" presetClass="exit" presetSubtype="0" fill="hold" nodeType="withEffect">
                                  <p:stCondLst>
                                    <p:cond delay="0"/>
                                  </p:stCondLst>
                                  <p:childTnLst>
                                    <p:set>
                                      <p:cBhvr>
                                        <p:cTn id="187" dur="1" fill="hold">
                                          <p:stCondLst>
                                            <p:cond delay="0"/>
                                          </p:stCondLst>
                                        </p:cTn>
                                        <p:tgtEl>
                                          <p:spTgt spid="42043"/>
                                        </p:tgtEl>
                                        <p:attrNameLst>
                                          <p:attrName>style.visibility</p:attrName>
                                        </p:attrNameLst>
                                      </p:cBhvr>
                                      <p:to>
                                        <p:strVal val="hidden"/>
                                      </p:to>
                                    </p:set>
                                  </p:childTnLst>
                                </p:cTn>
                              </p:par>
                              <p:par>
                                <p:cTn id="188" presetID="1" presetClass="exit" presetSubtype="0" fill="hold" nodeType="withEffect">
                                  <p:stCondLst>
                                    <p:cond delay="0"/>
                                  </p:stCondLst>
                                  <p:childTnLst>
                                    <p:set>
                                      <p:cBhvr>
                                        <p:cTn id="189" dur="1" fill="hold">
                                          <p:stCondLst>
                                            <p:cond delay="0"/>
                                          </p:stCondLst>
                                        </p:cTn>
                                        <p:tgtEl>
                                          <p:spTgt spid="42044"/>
                                        </p:tgtEl>
                                        <p:attrNameLst>
                                          <p:attrName>style.visibility</p:attrName>
                                        </p:attrNameLst>
                                      </p:cBhvr>
                                      <p:to>
                                        <p:strVal val="hidden"/>
                                      </p:to>
                                    </p:set>
                                  </p:childTnLst>
                                </p:cTn>
                              </p:par>
                              <p:par>
                                <p:cTn id="190" presetID="1" presetClass="exit" presetSubtype="0" fill="hold" grpId="1" nodeType="withEffect">
                                  <p:stCondLst>
                                    <p:cond delay="0"/>
                                  </p:stCondLst>
                                  <p:childTnLst>
                                    <p:set>
                                      <p:cBhvr>
                                        <p:cTn id="191" dur="1" fill="hold">
                                          <p:stCondLst>
                                            <p:cond delay="0"/>
                                          </p:stCondLst>
                                        </p:cTn>
                                        <p:tgtEl>
                                          <p:spTgt spid="42040"/>
                                        </p:tgtEl>
                                        <p:attrNameLst>
                                          <p:attrName>style.visibility</p:attrName>
                                        </p:attrNameLst>
                                      </p:cBhvr>
                                      <p:to>
                                        <p:strVal val="hidden"/>
                                      </p:to>
                                    </p:set>
                                  </p:childTnLst>
                                </p:cTn>
                              </p:par>
                            </p:childTnLst>
                          </p:cTn>
                        </p:par>
                      </p:childTnLst>
                    </p:cTn>
                  </p:par>
                  <p:par>
                    <p:cTn id="192" fill="hold">
                      <p:stCondLst>
                        <p:cond delay="indefinite"/>
                      </p:stCondLst>
                      <p:childTnLst>
                        <p:par>
                          <p:cTn id="193" fill="hold">
                            <p:stCondLst>
                              <p:cond delay="0"/>
                            </p:stCondLst>
                            <p:childTnLst>
                              <p:par>
                                <p:cTn id="194" presetID="22" presetClass="entr" presetSubtype="2" fill="hold" grpId="0" nodeType="clickEffect">
                                  <p:stCondLst>
                                    <p:cond delay="0"/>
                                  </p:stCondLst>
                                  <p:childTnLst>
                                    <p:set>
                                      <p:cBhvr>
                                        <p:cTn id="195" dur="1" fill="hold">
                                          <p:stCondLst>
                                            <p:cond delay="0"/>
                                          </p:stCondLst>
                                        </p:cTn>
                                        <p:tgtEl>
                                          <p:spTgt spid="42045"/>
                                        </p:tgtEl>
                                        <p:attrNameLst>
                                          <p:attrName>style.visibility</p:attrName>
                                        </p:attrNameLst>
                                      </p:cBhvr>
                                      <p:to>
                                        <p:strVal val="visible"/>
                                      </p:to>
                                    </p:set>
                                    <p:animEffect transition="in" filter="wipe(right)">
                                      <p:cBhvr>
                                        <p:cTn id="196" dur="1000"/>
                                        <p:tgtEl>
                                          <p:spTgt spid="42045"/>
                                        </p:tgtEl>
                                      </p:cBhvr>
                                    </p:animEffect>
                                  </p:childTnLst>
                                </p:cTn>
                              </p:par>
                              <p:par>
                                <p:cTn id="197" presetID="22" presetClass="entr" presetSubtype="2" fill="hold" nodeType="withEffect">
                                  <p:stCondLst>
                                    <p:cond delay="0"/>
                                  </p:stCondLst>
                                  <p:childTnLst>
                                    <p:set>
                                      <p:cBhvr>
                                        <p:cTn id="198" dur="1" fill="hold">
                                          <p:stCondLst>
                                            <p:cond delay="0"/>
                                          </p:stCondLst>
                                        </p:cTn>
                                        <p:tgtEl>
                                          <p:spTgt spid="15"/>
                                        </p:tgtEl>
                                        <p:attrNameLst>
                                          <p:attrName>style.visibility</p:attrName>
                                        </p:attrNameLst>
                                      </p:cBhvr>
                                      <p:to>
                                        <p:strVal val="visible"/>
                                      </p:to>
                                    </p:set>
                                    <p:animEffect transition="in" filter="wipe(right)">
                                      <p:cBhvr>
                                        <p:cTn id="199" dur="1000"/>
                                        <p:tgtEl>
                                          <p:spTgt spid="15"/>
                                        </p:tgtEl>
                                      </p:cBhvr>
                                    </p:animEffect>
                                  </p:childTnLst>
                                </p:cTn>
                              </p:par>
                              <p:par>
                                <p:cTn id="200" presetID="22" presetClass="entr" presetSubtype="2" fill="hold" grpId="0" nodeType="withEffect">
                                  <p:stCondLst>
                                    <p:cond delay="0"/>
                                  </p:stCondLst>
                                  <p:childTnLst>
                                    <p:set>
                                      <p:cBhvr>
                                        <p:cTn id="201" dur="1" fill="hold">
                                          <p:stCondLst>
                                            <p:cond delay="0"/>
                                          </p:stCondLst>
                                        </p:cTn>
                                        <p:tgtEl>
                                          <p:spTgt spid="42050"/>
                                        </p:tgtEl>
                                        <p:attrNameLst>
                                          <p:attrName>style.visibility</p:attrName>
                                        </p:attrNameLst>
                                      </p:cBhvr>
                                      <p:to>
                                        <p:strVal val="visible"/>
                                      </p:to>
                                    </p:set>
                                    <p:animEffect transition="in" filter="wipe(right)">
                                      <p:cBhvr>
                                        <p:cTn id="202" dur="1000"/>
                                        <p:tgtEl>
                                          <p:spTgt spid="42050"/>
                                        </p:tgtEl>
                                      </p:cBhvr>
                                    </p:animEffect>
                                  </p:childTnLst>
                                </p:cTn>
                              </p:par>
                              <p:par>
                                <p:cTn id="203" presetID="22" presetClass="entr" presetSubtype="8" fill="hold" nodeType="withEffect">
                                  <p:stCondLst>
                                    <p:cond delay="0"/>
                                  </p:stCondLst>
                                  <p:childTnLst>
                                    <p:set>
                                      <p:cBhvr>
                                        <p:cTn id="204" dur="1" fill="hold">
                                          <p:stCondLst>
                                            <p:cond delay="0"/>
                                          </p:stCondLst>
                                        </p:cTn>
                                        <p:tgtEl>
                                          <p:spTgt spid="19"/>
                                        </p:tgtEl>
                                        <p:attrNameLst>
                                          <p:attrName>style.visibility</p:attrName>
                                        </p:attrNameLst>
                                      </p:cBhvr>
                                      <p:to>
                                        <p:strVal val="visible"/>
                                      </p:to>
                                    </p:set>
                                    <p:animEffect transition="in" filter="wipe(left)">
                                      <p:cBhvr>
                                        <p:cTn id="205" dur="1000"/>
                                        <p:tgtEl>
                                          <p:spTgt spid="19"/>
                                        </p:tgtEl>
                                      </p:cBhvr>
                                    </p:animEffect>
                                  </p:childTnLst>
                                </p:cTn>
                              </p:par>
                              <p:par>
                                <p:cTn id="206" presetID="22" presetClass="entr" presetSubtype="2" fill="hold" grpId="0" nodeType="withEffect">
                                  <p:stCondLst>
                                    <p:cond delay="0"/>
                                  </p:stCondLst>
                                  <p:childTnLst>
                                    <p:set>
                                      <p:cBhvr>
                                        <p:cTn id="207" dur="1" fill="hold">
                                          <p:stCondLst>
                                            <p:cond delay="0"/>
                                          </p:stCondLst>
                                        </p:cTn>
                                        <p:tgtEl>
                                          <p:spTgt spid="65"/>
                                        </p:tgtEl>
                                        <p:attrNameLst>
                                          <p:attrName>style.visibility</p:attrName>
                                        </p:attrNameLst>
                                      </p:cBhvr>
                                      <p:to>
                                        <p:strVal val="visible"/>
                                      </p:to>
                                    </p:set>
                                    <p:animEffect transition="in" filter="wipe(right)">
                                      <p:cBhvr>
                                        <p:cTn id="208" dur="1000"/>
                                        <p:tgtEl>
                                          <p:spTgt spid="65"/>
                                        </p:tgtEl>
                                      </p:cBhvr>
                                    </p:animEffect>
                                  </p:childTnLst>
                                </p:cTn>
                              </p:par>
                            </p:childTnLst>
                          </p:cTn>
                        </p:par>
                      </p:childTnLst>
                    </p:cTn>
                  </p:par>
                  <p:par>
                    <p:cTn id="209" fill="hold">
                      <p:stCondLst>
                        <p:cond delay="indefinite"/>
                      </p:stCondLst>
                      <p:childTnLst>
                        <p:par>
                          <p:cTn id="210" fill="hold">
                            <p:stCondLst>
                              <p:cond delay="0"/>
                            </p:stCondLst>
                            <p:childTnLst>
                              <p:par>
                                <p:cTn id="211" presetID="22" presetClass="entr" presetSubtype="2" fill="hold" grpId="0" nodeType="clickEffect">
                                  <p:stCondLst>
                                    <p:cond delay="0"/>
                                  </p:stCondLst>
                                  <p:childTnLst>
                                    <p:set>
                                      <p:cBhvr>
                                        <p:cTn id="212" dur="1" fill="hold">
                                          <p:stCondLst>
                                            <p:cond delay="0"/>
                                          </p:stCondLst>
                                        </p:cTn>
                                        <p:tgtEl>
                                          <p:spTgt spid="42046"/>
                                        </p:tgtEl>
                                        <p:attrNameLst>
                                          <p:attrName>style.visibility</p:attrName>
                                        </p:attrNameLst>
                                      </p:cBhvr>
                                      <p:to>
                                        <p:strVal val="visible"/>
                                      </p:to>
                                    </p:set>
                                    <p:animEffect transition="in" filter="wipe(right)">
                                      <p:cBhvr>
                                        <p:cTn id="213" dur="1000"/>
                                        <p:tgtEl>
                                          <p:spTgt spid="42046"/>
                                        </p:tgtEl>
                                      </p:cBhvr>
                                    </p:animEffect>
                                  </p:childTnLst>
                                </p:cTn>
                              </p:par>
                              <p:par>
                                <p:cTn id="214" presetID="22" presetClass="entr" presetSubtype="2" fill="hold" nodeType="withEffect">
                                  <p:stCondLst>
                                    <p:cond delay="0"/>
                                  </p:stCondLst>
                                  <p:childTnLst>
                                    <p:set>
                                      <p:cBhvr>
                                        <p:cTn id="215" dur="1" fill="hold">
                                          <p:stCondLst>
                                            <p:cond delay="0"/>
                                          </p:stCondLst>
                                        </p:cTn>
                                        <p:tgtEl>
                                          <p:spTgt spid="21"/>
                                        </p:tgtEl>
                                        <p:attrNameLst>
                                          <p:attrName>style.visibility</p:attrName>
                                        </p:attrNameLst>
                                      </p:cBhvr>
                                      <p:to>
                                        <p:strVal val="visible"/>
                                      </p:to>
                                    </p:set>
                                    <p:animEffect transition="in" filter="wipe(right)">
                                      <p:cBhvr>
                                        <p:cTn id="216" dur="1000"/>
                                        <p:tgtEl>
                                          <p:spTgt spid="21"/>
                                        </p:tgtEl>
                                      </p:cBhvr>
                                    </p:animEffect>
                                  </p:childTnLst>
                                </p:cTn>
                              </p:par>
                              <p:par>
                                <p:cTn id="217" presetID="22" presetClass="entr" presetSubtype="2" fill="hold" grpId="0" nodeType="withEffect">
                                  <p:stCondLst>
                                    <p:cond delay="0"/>
                                  </p:stCondLst>
                                  <p:childTnLst>
                                    <p:set>
                                      <p:cBhvr>
                                        <p:cTn id="218" dur="1" fill="hold">
                                          <p:stCondLst>
                                            <p:cond delay="0"/>
                                          </p:stCondLst>
                                        </p:cTn>
                                        <p:tgtEl>
                                          <p:spTgt spid="42049"/>
                                        </p:tgtEl>
                                        <p:attrNameLst>
                                          <p:attrName>style.visibility</p:attrName>
                                        </p:attrNameLst>
                                      </p:cBhvr>
                                      <p:to>
                                        <p:strVal val="visible"/>
                                      </p:to>
                                    </p:set>
                                    <p:animEffect transition="in" filter="wipe(right)">
                                      <p:cBhvr>
                                        <p:cTn id="219" dur="1000"/>
                                        <p:tgtEl>
                                          <p:spTgt spid="42049"/>
                                        </p:tgtEl>
                                      </p:cBhvr>
                                    </p:animEffect>
                                  </p:childTnLst>
                                </p:cTn>
                              </p:par>
                            </p:childTnLst>
                          </p:cTn>
                        </p:par>
                      </p:childTnLst>
                    </p:cTn>
                  </p:par>
                  <p:par>
                    <p:cTn id="220" fill="hold">
                      <p:stCondLst>
                        <p:cond delay="indefinite"/>
                      </p:stCondLst>
                      <p:childTnLst>
                        <p:par>
                          <p:cTn id="221" fill="hold">
                            <p:stCondLst>
                              <p:cond delay="0"/>
                            </p:stCondLst>
                            <p:childTnLst>
                              <p:par>
                                <p:cTn id="222" presetID="22" presetClass="entr" presetSubtype="2" fill="hold" nodeType="clickEffect">
                                  <p:stCondLst>
                                    <p:cond delay="0"/>
                                  </p:stCondLst>
                                  <p:childTnLst>
                                    <p:set>
                                      <p:cBhvr>
                                        <p:cTn id="223" dur="1" fill="hold">
                                          <p:stCondLst>
                                            <p:cond delay="0"/>
                                          </p:stCondLst>
                                        </p:cTn>
                                        <p:tgtEl>
                                          <p:spTgt spid="42054"/>
                                        </p:tgtEl>
                                        <p:attrNameLst>
                                          <p:attrName>style.visibility</p:attrName>
                                        </p:attrNameLst>
                                      </p:cBhvr>
                                      <p:to>
                                        <p:strVal val="visible"/>
                                      </p:to>
                                    </p:set>
                                    <p:animEffect transition="in" filter="wipe(right)">
                                      <p:cBhvr>
                                        <p:cTn id="224" dur="1000"/>
                                        <p:tgtEl>
                                          <p:spTgt spid="42054"/>
                                        </p:tgtEl>
                                      </p:cBhvr>
                                    </p:animEffect>
                                  </p:childTnLst>
                                </p:cTn>
                              </p:par>
                              <p:par>
                                <p:cTn id="225" presetID="22" presetClass="entr" presetSubtype="2" fill="hold" grpId="0" nodeType="withEffect">
                                  <p:stCondLst>
                                    <p:cond delay="0"/>
                                  </p:stCondLst>
                                  <p:childTnLst>
                                    <p:set>
                                      <p:cBhvr>
                                        <p:cTn id="226" dur="1" fill="hold">
                                          <p:stCondLst>
                                            <p:cond delay="0"/>
                                          </p:stCondLst>
                                        </p:cTn>
                                        <p:tgtEl>
                                          <p:spTgt spid="42048"/>
                                        </p:tgtEl>
                                        <p:attrNameLst>
                                          <p:attrName>style.visibility</p:attrName>
                                        </p:attrNameLst>
                                      </p:cBhvr>
                                      <p:to>
                                        <p:strVal val="visible"/>
                                      </p:to>
                                    </p:set>
                                    <p:animEffect transition="in" filter="wipe(right)">
                                      <p:cBhvr>
                                        <p:cTn id="227" dur="1000"/>
                                        <p:tgtEl>
                                          <p:spTgt spid="42048"/>
                                        </p:tgtEl>
                                      </p:cBhvr>
                                    </p:animEffect>
                                  </p:childTnLst>
                                </p:cTn>
                              </p:par>
                              <p:par>
                                <p:cTn id="228" presetID="22" presetClass="entr" presetSubtype="8" fill="hold" nodeType="withEffect">
                                  <p:stCondLst>
                                    <p:cond delay="0"/>
                                  </p:stCondLst>
                                  <p:childTnLst>
                                    <p:set>
                                      <p:cBhvr>
                                        <p:cTn id="229" dur="1" fill="hold">
                                          <p:stCondLst>
                                            <p:cond delay="0"/>
                                          </p:stCondLst>
                                        </p:cTn>
                                        <p:tgtEl>
                                          <p:spTgt spid="24"/>
                                        </p:tgtEl>
                                        <p:attrNameLst>
                                          <p:attrName>style.visibility</p:attrName>
                                        </p:attrNameLst>
                                      </p:cBhvr>
                                      <p:to>
                                        <p:strVal val="visible"/>
                                      </p:to>
                                    </p:set>
                                    <p:animEffect transition="in" filter="wipe(left)">
                                      <p:cBhvr>
                                        <p:cTn id="230" dur="1000"/>
                                        <p:tgtEl>
                                          <p:spTgt spid="24"/>
                                        </p:tgtEl>
                                      </p:cBhvr>
                                    </p:animEffect>
                                  </p:childTnLst>
                                </p:cTn>
                              </p:par>
                              <p:par>
                                <p:cTn id="231" presetID="22" presetClass="entr" presetSubtype="2" fill="hold" grpId="0" nodeType="with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right)">
                                      <p:cBhvr>
                                        <p:cTn id="233" dur="1000"/>
                                        <p:tgtEl>
                                          <p:spTgt spid="71"/>
                                        </p:tgtEl>
                                      </p:cBhvr>
                                    </p:animEffect>
                                  </p:childTnLst>
                                </p:cTn>
                              </p:par>
                            </p:childTnLst>
                          </p:cTn>
                        </p:par>
                      </p:childTnLst>
                    </p:cTn>
                  </p:par>
                  <p:par>
                    <p:cTn id="234" fill="hold">
                      <p:stCondLst>
                        <p:cond delay="indefinite"/>
                      </p:stCondLst>
                      <p:childTnLst>
                        <p:par>
                          <p:cTn id="235" fill="hold">
                            <p:stCondLst>
                              <p:cond delay="0"/>
                            </p:stCondLst>
                            <p:childTnLst>
                              <p:par>
                                <p:cTn id="236" presetID="22" presetClass="entr" presetSubtype="2" fill="hold" nodeType="clickEffect">
                                  <p:stCondLst>
                                    <p:cond delay="0"/>
                                  </p:stCondLst>
                                  <p:childTnLst>
                                    <p:set>
                                      <p:cBhvr>
                                        <p:cTn id="237" dur="1" fill="hold">
                                          <p:stCondLst>
                                            <p:cond delay="0"/>
                                          </p:stCondLst>
                                        </p:cTn>
                                        <p:tgtEl>
                                          <p:spTgt spid="17"/>
                                        </p:tgtEl>
                                        <p:attrNameLst>
                                          <p:attrName>style.visibility</p:attrName>
                                        </p:attrNameLst>
                                      </p:cBhvr>
                                      <p:to>
                                        <p:strVal val="visible"/>
                                      </p:to>
                                    </p:set>
                                    <p:animEffect transition="in" filter="wipe(right)">
                                      <p:cBhvr>
                                        <p:cTn id="238" dur="1000"/>
                                        <p:tgtEl>
                                          <p:spTgt spid="17"/>
                                        </p:tgtEl>
                                      </p:cBhvr>
                                    </p:animEffect>
                                  </p:childTnLst>
                                </p:cTn>
                              </p:par>
                              <p:par>
                                <p:cTn id="239" presetID="22" presetClass="entr" presetSubtype="2" fill="hold" grpId="0" nodeType="withEffect">
                                  <p:stCondLst>
                                    <p:cond delay="0"/>
                                  </p:stCondLst>
                                  <p:childTnLst>
                                    <p:set>
                                      <p:cBhvr>
                                        <p:cTn id="240" dur="1" fill="hold">
                                          <p:stCondLst>
                                            <p:cond delay="0"/>
                                          </p:stCondLst>
                                        </p:cTn>
                                        <p:tgtEl>
                                          <p:spTgt spid="42047"/>
                                        </p:tgtEl>
                                        <p:attrNameLst>
                                          <p:attrName>style.visibility</p:attrName>
                                        </p:attrNameLst>
                                      </p:cBhvr>
                                      <p:to>
                                        <p:strVal val="visible"/>
                                      </p:to>
                                    </p:set>
                                    <p:animEffect transition="in" filter="wipe(right)">
                                      <p:cBhvr>
                                        <p:cTn id="241" dur="1000"/>
                                        <p:tgtEl>
                                          <p:spTgt spid="42047"/>
                                        </p:tgtEl>
                                      </p:cBhvr>
                                    </p:animEffect>
                                  </p:childTnLst>
                                </p:cTn>
                              </p:par>
                            </p:childTnLst>
                          </p:cTn>
                        </p:par>
                      </p:childTnLst>
                    </p:cTn>
                  </p:par>
                  <p:par>
                    <p:cTn id="242" fill="hold">
                      <p:stCondLst>
                        <p:cond delay="indefinite"/>
                      </p:stCondLst>
                      <p:childTnLst>
                        <p:par>
                          <p:cTn id="243" fill="hold">
                            <p:stCondLst>
                              <p:cond delay="0"/>
                            </p:stCondLst>
                            <p:childTnLst>
                              <p:par>
                                <p:cTn id="244" presetID="2" presetClass="entr" presetSubtype="4" fill="hold" grpId="0" nodeType="clickEffect">
                                  <p:stCondLst>
                                    <p:cond delay="0"/>
                                  </p:stCondLst>
                                  <p:childTnLst>
                                    <p:set>
                                      <p:cBhvr>
                                        <p:cTn id="245" dur="1" fill="hold">
                                          <p:stCondLst>
                                            <p:cond delay="0"/>
                                          </p:stCondLst>
                                        </p:cTn>
                                        <p:tgtEl>
                                          <p:spTgt spid="41992"/>
                                        </p:tgtEl>
                                        <p:attrNameLst>
                                          <p:attrName>style.visibility</p:attrName>
                                        </p:attrNameLst>
                                      </p:cBhvr>
                                      <p:to>
                                        <p:strVal val="visible"/>
                                      </p:to>
                                    </p:set>
                                    <p:anim calcmode="lin" valueType="num">
                                      <p:cBhvr additive="base">
                                        <p:cTn id="246" dur="1000" fill="hold"/>
                                        <p:tgtEl>
                                          <p:spTgt spid="41992"/>
                                        </p:tgtEl>
                                        <p:attrNameLst>
                                          <p:attrName>ppt_x</p:attrName>
                                        </p:attrNameLst>
                                      </p:cBhvr>
                                      <p:tavLst>
                                        <p:tav tm="0">
                                          <p:val>
                                            <p:strVal val="#ppt_x"/>
                                          </p:val>
                                        </p:tav>
                                        <p:tav tm="100000">
                                          <p:val>
                                            <p:strVal val="#ppt_x"/>
                                          </p:val>
                                        </p:tav>
                                      </p:tavLst>
                                    </p:anim>
                                    <p:anim calcmode="lin" valueType="num">
                                      <p:cBhvr additive="base">
                                        <p:cTn id="247" dur="1000" fill="hold"/>
                                        <p:tgtEl>
                                          <p:spTgt spid="41992"/>
                                        </p:tgtEl>
                                        <p:attrNameLst>
                                          <p:attrName>ppt_y</p:attrName>
                                        </p:attrNameLst>
                                      </p:cBhvr>
                                      <p:tavLst>
                                        <p:tav tm="0">
                                          <p:val>
                                            <p:strVal val="1+#ppt_h/2"/>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2" presetClass="entr" presetSubtype="8" fill="hold" grpId="0" nodeType="clickEffect">
                                  <p:stCondLst>
                                    <p:cond delay="0"/>
                                  </p:stCondLst>
                                  <p:childTnLst>
                                    <p:set>
                                      <p:cBhvr>
                                        <p:cTn id="251" dur="1" fill="hold">
                                          <p:stCondLst>
                                            <p:cond delay="0"/>
                                          </p:stCondLst>
                                        </p:cTn>
                                        <p:tgtEl>
                                          <p:spTgt spid="42055"/>
                                        </p:tgtEl>
                                        <p:attrNameLst>
                                          <p:attrName>style.visibility</p:attrName>
                                        </p:attrNameLst>
                                      </p:cBhvr>
                                      <p:to>
                                        <p:strVal val="visible"/>
                                      </p:to>
                                    </p:set>
                                    <p:anim calcmode="lin" valueType="num">
                                      <p:cBhvr additive="base">
                                        <p:cTn id="252" dur="1000" fill="hold"/>
                                        <p:tgtEl>
                                          <p:spTgt spid="42055"/>
                                        </p:tgtEl>
                                        <p:attrNameLst>
                                          <p:attrName>ppt_x</p:attrName>
                                        </p:attrNameLst>
                                      </p:cBhvr>
                                      <p:tavLst>
                                        <p:tav tm="0">
                                          <p:val>
                                            <p:strVal val="0-#ppt_w/2"/>
                                          </p:val>
                                        </p:tav>
                                        <p:tav tm="100000">
                                          <p:val>
                                            <p:strVal val="#ppt_x"/>
                                          </p:val>
                                        </p:tav>
                                      </p:tavLst>
                                    </p:anim>
                                    <p:anim calcmode="lin" valueType="num">
                                      <p:cBhvr additive="base">
                                        <p:cTn id="253" dur="1000" fill="hold"/>
                                        <p:tgtEl>
                                          <p:spTgt spid="420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1991" grpId="0" animBg="1"/>
      <p:bldP spid="41992" grpId="0" animBg="1"/>
      <p:bldP spid="42017" grpId="0" animBg="1"/>
      <p:bldP spid="42017" grpId="1" animBg="1"/>
      <p:bldP spid="42018" grpId="0" animBg="1"/>
      <p:bldP spid="42018" grpId="1" animBg="1"/>
      <p:bldP spid="42019" grpId="0" animBg="1"/>
      <p:bldP spid="42019" grpId="1" animBg="1"/>
      <p:bldP spid="42020" grpId="0" animBg="1"/>
      <p:bldP spid="42020" grpId="1" animBg="1"/>
      <p:bldP spid="42021" grpId="0" animBg="1"/>
      <p:bldP spid="42021" grpId="1" animBg="1"/>
      <p:bldP spid="42026" grpId="0" animBg="1"/>
      <p:bldP spid="42027" grpId="0" animBg="1"/>
      <p:bldP spid="42028" grpId="0" animBg="1"/>
      <p:bldP spid="42029" grpId="0" animBg="1"/>
      <p:bldP spid="42030" grpId="0" animBg="1"/>
      <p:bldP spid="42031" grpId="0" animBg="1"/>
      <p:bldP spid="42036" grpId="0" animBg="1"/>
      <p:bldP spid="42036" grpId="1" animBg="1"/>
      <p:bldP spid="42037" grpId="0" animBg="1"/>
      <p:bldP spid="42037" grpId="1" animBg="1"/>
      <p:bldP spid="42038" grpId="0" animBg="1"/>
      <p:bldP spid="42038" grpId="1" animBg="1"/>
      <p:bldP spid="42039" grpId="0" animBg="1"/>
      <p:bldP spid="42039" grpId="1" animBg="1"/>
      <p:bldP spid="42040" grpId="0" animBg="1"/>
      <p:bldP spid="42040" grpId="1" animBg="1"/>
      <p:bldP spid="42045" grpId="0" animBg="1"/>
      <p:bldP spid="42046" grpId="0" animBg="1"/>
      <p:bldP spid="42047" grpId="0" animBg="1"/>
      <p:bldP spid="42048" grpId="0" animBg="1"/>
      <p:bldP spid="42049" grpId="0" animBg="1"/>
      <p:bldP spid="42050" grpId="0" animBg="1"/>
      <p:bldP spid="42055" grpId="0" animBg="1"/>
      <p:bldP spid="50" grpId="0" animBg="1"/>
      <p:bldP spid="58" grpId="0" animBg="1"/>
      <p:bldP spid="65" grpId="0" animBg="1"/>
      <p:bldP spid="71"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4" name="Rectangle 4"/>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grafico</a:t>
            </a:r>
            <a:endParaRPr lang="it-IT" sz="2000"/>
          </a:p>
        </p:txBody>
      </p:sp>
      <p:graphicFrame>
        <p:nvGraphicFramePr>
          <p:cNvPr id="76807" name="Object 7"/>
          <p:cNvGraphicFramePr>
            <a:graphicFrameLocks noGrp="1"/>
          </p:cNvGraphicFramePr>
          <p:nvPr>
            <p:ph sz="half" idx="1"/>
            <p:extLst>
              <p:ext uri="{D42A27DB-BD31-4B8C-83A1-F6EECF244321}">
                <p14:modId xmlns:p14="http://schemas.microsoft.com/office/powerpoint/2010/main" val="872900449"/>
              </p:ext>
            </p:extLst>
          </p:nvPr>
        </p:nvGraphicFramePr>
        <p:xfrm>
          <a:off x="36000" y="715654"/>
          <a:ext cx="9072000" cy="2880000"/>
        </p:xfrm>
        <a:graphic>
          <a:graphicData uri="http://schemas.openxmlformats.org/presentationml/2006/ole">
            <mc:AlternateContent xmlns:mc="http://schemas.openxmlformats.org/markup-compatibility/2006">
              <mc:Choice xmlns:v="urn:schemas-microsoft-com:vml" Requires="v">
                <p:oleObj spid="_x0000_s12376" r:id="rId3" imgW="3870720" imgH="1287720" progId="">
                  <p:embed/>
                </p:oleObj>
              </mc:Choice>
              <mc:Fallback>
                <p:oleObj r:id="rId3" imgW="3870720" imgH="1287720" progId="">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715654"/>
                        <a:ext cx="9072000" cy="2880000"/>
                      </a:xfrm>
                      <a:prstGeom prst="rect">
                        <a:avLst/>
                      </a:prstGeom>
                      <a:solidFill>
                        <a:schemeClr val="tx2"/>
                      </a:solidFill>
                    </p:spPr>
                  </p:pic>
                </p:oleObj>
              </mc:Fallback>
            </mc:AlternateContent>
          </a:graphicData>
        </a:graphic>
      </p:graphicFrame>
      <p:sp>
        <p:nvSpPr>
          <p:cNvPr id="12293" name="AutoShape 5">
            <a:hlinkClick r:id="" action="ppaction://hlinkshowjump?jump=nextslide" highlightClick="1"/>
          </p:cNvPr>
          <p:cNvSpPr>
            <a:spLocks noChangeArrowheads="1"/>
          </p:cNvSpPr>
          <p:nvPr/>
        </p:nvSpPr>
        <p:spPr bwMode="auto">
          <a:xfrm>
            <a:off x="8430528" y="15178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76806" name="AutoShape 6">
            <a:hlinkClick r:id="rId5" action="ppaction://hlinksldjump" highlightClick="1"/>
          </p:cNvPr>
          <p:cNvSpPr>
            <a:spLocks noChangeArrowheads="1"/>
          </p:cNvSpPr>
          <p:nvPr/>
        </p:nvSpPr>
        <p:spPr bwMode="auto">
          <a:xfrm>
            <a:off x="101006" y="100013"/>
            <a:ext cx="1296987" cy="50400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graphicFrame>
        <p:nvGraphicFramePr>
          <p:cNvPr id="76811" name="Object 11"/>
          <p:cNvGraphicFramePr>
            <a:graphicFrameLocks noGrp="1"/>
          </p:cNvGraphicFramePr>
          <p:nvPr>
            <p:ph sz="half" idx="2"/>
            <p:extLst>
              <p:ext uri="{D42A27DB-BD31-4B8C-83A1-F6EECF244321}">
                <p14:modId xmlns:p14="http://schemas.microsoft.com/office/powerpoint/2010/main" val="2459719382"/>
              </p:ext>
            </p:extLst>
          </p:nvPr>
        </p:nvGraphicFramePr>
        <p:xfrm>
          <a:off x="36000" y="3863823"/>
          <a:ext cx="9072000" cy="2925762"/>
        </p:xfrm>
        <a:graphic>
          <a:graphicData uri="http://schemas.openxmlformats.org/presentationml/2006/ole">
            <mc:AlternateContent xmlns:mc="http://schemas.openxmlformats.org/markup-compatibility/2006">
              <mc:Choice xmlns:v="urn:schemas-microsoft-com:vml" Requires="v">
                <p:oleObj spid="_x0000_s12377" r:id="rId6" imgW="3870720" imgH="1287720" progId="">
                  <p:embed/>
                </p:oleObj>
              </mc:Choice>
              <mc:Fallback>
                <p:oleObj r:id="rId6" imgW="3870720" imgH="1287720" progId="">
                  <p:embed/>
                  <p:pic>
                    <p:nvPicPr>
                      <p:cNvPr id="0" name="Object 11"/>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3863823"/>
                        <a:ext cx="9072000" cy="2925762"/>
                      </a:xfrm>
                      <a:prstGeom prst="rect">
                        <a:avLst/>
                      </a:prstGeom>
                      <a:solidFill>
                        <a:schemeClr val="tx2"/>
                      </a:solidFill>
                      <a:ln w="0">
                        <a:solidFill>
                          <a:schemeClr val="bg2"/>
                        </a:solidFill>
                        <a:miter lim="800000"/>
                        <a:headEnd/>
                        <a:tailEnd/>
                      </a:ln>
                    </p:spPr>
                  </p:pic>
                </p:oleObj>
              </mc:Fallback>
            </mc:AlternateContent>
          </a:graphicData>
        </a:graphic>
      </p:graphicFrame>
      <p:sp>
        <p:nvSpPr>
          <p:cNvPr id="76813" name="Text Box 13"/>
          <p:cNvSpPr txBox="1">
            <a:spLocks noChangeArrowheads="1"/>
          </p:cNvSpPr>
          <p:nvPr/>
        </p:nvSpPr>
        <p:spPr bwMode="auto">
          <a:xfrm>
            <a:off x="4030663" y="3557588"/>
            <a:ext cx="1514475" cy="366712"/>
          </a:xfrm>
          <a:prstGeom prst="rect">
            <a:avLst/>
          </a:prstGeom>
          <a:noFill/>
          <a:ln w="12700">
            <a:noFill/>
            <a:miter lim="800000"/>
            <a:headEnd type="none" w="sm" len="sm"/>
            <a:tailEnd type="none" w="sm" len="sm"/>
          </a:ln>
        </p:spPr>
        <p:txBody>
          <a:bodyPr>
            <a:spAutoFit/>
          </a:bodyPr>
          <a:lstStyle/>
          <a:p>
            <a:pPr>
              <a:spcBef>
                <a:spcPct val="50000"/>
              </a:spcBef>
            </a:pPr>
            <a:r>
              <a:rPr lang="it-IT" sz="1800" dirty="0"/>
              <a:t>Risoluzione</a:t>
            </a:r>
          </a:p>
        </p:txBody>
      </p:sp>
      <p:sp>
        <p:nvSpPr>
          <p:cNvPr id="76817" name="Line 17"/>
          <p:cNvSpPr>
            <a:spLocks noChangeShapeType="1"/>
          </p:cNvSpPr>
          <p:nvPr/>
        </p:nvSpPr>
        <p:spPr bwMode="auto">
          <a:xfrm>
            <a:off x="446331" y="5585974"/>
            <a:ext cx="0" cy="642938"/>
          </a:xfrm>
          <a:prstGeom prst="line">
            <a:avLst/>
          </a:prstGeom>
          <a:noFill/>
          <a:ln w="0">
            <a:solidFill>
              <a:schemeClr val="bg2"/>
            </a:solidFill>
            <a:round/>
            <a:headEnd type="none" w="sm" len="sm"/>
            <a:tailEnd type="none" w="sm" len="sm"/>
          </a:ln>
        </p:spPr>
        <p:txBody>
          <a:bodyPr/>
          <a:lstStyle/>
          <a:p>
            <a:endParaRPr lang="it-IT"/>
          </a:p>
        </p:txBody>
      </p:sp>
      <p:sp>
        <p:nvSpPr>
          <p:cNvPr id="76818" name="Line 18"/>
          <p:cNvSpPr>
            <a:spLocks noChangeShapeType="1"/>
          </p:cNvSpPr>
          <p:nvPr/>
        </p:nvSpPr>
        <p:spPr bwMode="auto">
          <a:xfrm flipV="1">
            <a:off x="1709738" y="5144779"/>
            <a:ext cx="0" cy="433388"/>
          </a:xfrm>
          <a:prstGeom prst="line">
            <a:avLst/>
          </a:prstGeom>
          <a:noFill/>
          <a:ln w="0">
            <a:solidFill>
              <a:schemeClr val="bg2"/>
            </a:solidFill>
            <a:round/>
            <a:headEnd type="none" w="sm" len="sm"/>
            <a:tailEnd type="none" w="sm" len="sm"/>
          </a:ln>
        </p:spPr>
        <p:txBody>
          <a:bodyPr/>
          <a:lstStyle/>
          <a:p>
            <a:endParaRPr lang="it-IT"/>
          </a:p>
        </p:txBody>
      </p:sp>
      <p:sp>
        <p:nvSpPr>
          <p:cNvPr id="76823" name="Line 23"/>
          <p:cNvSpPr>
            <a:spLocks noChangeShapeType="1"/>
          </p:cNvSpPr>
          <p:nvPr/>
        </p:nvSpPr>
        <p:spPr bwMode="auto">
          <a:xfrm flipV="1">
            <a:off x="446088" y="5589306"/>
            <a:ext cx="1277712" cy="622272"/>
          </a:xfrm>
          <a:prstGeom prst="line">
            <a:avLst/>
          </a:prstGeom>
          <a:noFill/>
          <a:ln w="12700">
            <a:solidFill>
              <a:schemeClr val="bg2"/>
            </a:solidFill>
            <a:round/>
            <a:headEnd type="none" w="sm" len="sm"/>
            <a:tailEnd type="none" w="sm" len="sm"/>
          </a:ln>
        </p:spPr>
        <p:txBody>
          <a:bodyPr/>
          <a:lstStyle/>
          <a:p>
            <a:endParaRPr lang="it-IT"/>
          </a:p>
        </p:txBody>
      </p:sp>
      <p:sp>
        <p:nvSpPr>
          <p:cNvPr id="76825" name="Line 25"/>
          <p:cNvSpPr>
            <a:spLocks noChangeShapeType="1"/>
          </p:cNvSpPr>
          <p:nvPr/>
        </p:nvSpPr>
        <p:spPr bwMode="auto">
          <a:xfrm flipV="1">
            <a:off x="451076" y="5152717"/>
            <a:ext cx="1277712" cy="432168"/>
          </a:xfrm>
          <a:prstGeom prst="line">
            <a:avLst/>
          </a:prstGeom>
          <a:noFill/>
          <a:ln w="12700">
            <a:solidFill>
              <a:schemeClr val="bg2"/>
            </a:solidFill>
            <a:round/>
            <a:headEnd type="none" w="sm" len="sm"/>
            <a:tailEnd type="none" w="sm" len="sm"/>
          </a:ln>
        </p:spPr>
        <p:txBody>
          <a:bodyPr/>
          <a:lstStyle/>
          <a:p>
            <a:endParaRPr lang="it-IT"/>
          </a:p>
        </p:txBody>
      </p:sp>
      <p:sp>
        <p:nvSpPr>
          <p:cNvPr id="76832" name="Text Box 32"/>
          <p:cNvSpPr txBox="1">
            <a:spLocks noChangeArrowheads="1"/>
          </p:cNvSpPr>
          <p:nvPr/>
        </p:nvSpPr>
        <p:spPr bwMode="auto">
          <a:xfrm>
            <a:off x="1597025" y="4947929"/>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2a</a:t>
            </a:r>
          </a:p>
        </p:txBody>
      </p:sp>
      <p:sp>
        <p:nvSpPr>
          <p:cNvPr id="76833" name="Text Box 33"/>
          <p:cNvSpPr txBox="1">
            <a:spLocks noChangeArrowheads="1"/>
          </p:cNvSpPr>
          <p:nvPr/>
        </p:nvSpPr>
        <p:spPr bwMode="auto">
          <a:xfrm>
            <a:off x="301625" y="6195704"/>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1a</a:t>
            </a:r>
          </a:p>
        </p:txBody>
      </p:sp>
      <p:sp>
        <p:nvSpPr>
          <p:cNvPr id="76835" name="Text Box 35"/>
          <p:cNvSpPr txBox="1">
            <a:spLocks noChangeArrowheads="1"/>
          </p:cNvSpPr>
          <p:nvPr/>
        </p:nvSpPr>
        <p:spPr bwMode="auto">
          <a:xfrm>
            <a:off x="879475" y="517652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a”</a:t>
            </a:r>
          </a:p>
        </p:txBody>
      </p:sp>
      <p:sp>
        <p:nvSpPr>
          <p:cNvPr id="76836" name="Text Box 36"/>
          <p:cNvSpPr txBox="1">
            <a:spLocks noChangeArrowheads="1"/>
          </p:cNvSpPr>
          <p:nvPr/>
        </p:nvSpPr>
        <p:spPr bwMode="auto">
          <a:xfrm>
            <a:off x="1152525" y="575437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a’</a:t>
            </a:r>
          </a:p>
        </p:txBody>
      </p:sp>
      <p:sp>
        <p:nvSpPr>
          <p:cNvPr id="76838" name="Line 38"/>
          <p:cNvSpPr>
            <a:spLocks noChangeShapeType="1"/>
          </p:cNvSpPr>
          <p:nvPr/>
        </p:nvSpPr>
        <p:spPr bwMode="auto">
          <a:xfrm>
            <a:off x="2634447" y="4859552"/>
            <a:ext cx="6350" cy="1222375"/>
          </a:xfrm>
          <a:prstGeom prst="line">
            <a:avLst/>
          </a:prstGeom>
          <a:noFill/>
          <a:ln w="0">
            <a:solidFill>
              <a:schemeClr val="bg2"/>
            </a:solidFill>
            <a:round/>
            <a:headEnd type="none" w="sm" len="sm"/>
            <a:tailEnd type="none" w="sm" len="sm"/>
          </a:ln>
        </p:spPr>
        <p:txBody>
          <a:bodyPr/>
          <a:lstStyle/>
          <a:p>
            <a:endParaRPr lang="it-IT"/>
          </a:p>
        </p:txBody>
      </p:sp>
      <p:sp>
        <p:nvSpPr>
          <p:cNvPr id="76839" name="Line 39"/>
          <p:cNvSpPr>
            <a:spLocks noChangeShapeType="1"/>
          </p:cNvSpPr>
          <p:nvPr/>
        </p:nvSpPr>
        <p:spPr bwMode="auto">
          <a:xfrm>
            <a:off x="4004851" y="5421004"/>
            <a:ext cx="0" cy="666750"/>
          </a:xfrm>
          <a:prstGeom prst="line">
            <a:avLst/>
          </a:prstGeom>
          <a:noFill/>
          <a:ln w="0">
            <a:solidFill>
              <a:schemeClr val="bg2"/>
            </a:solidFill>
            <a:round/>
            <a:headEnd type="none" w="sm" len="sm"/>
            <a:tailEnd type="none" w="sm" len="sm"/>
          </a:ln>
        </p:spPr>
        <p:txBody>
          <a:bodyPr/>
          <a:lstStyle/>
          <a:p>
            <a:endParaRPr lang="it-IT"/>
          </a:p>
        </p:txBody>
      </p:sp>
      <p:sp>
        <p:nvSpPr>
          <p:cNvPr id="76840" name="Line 40"/>
          <p:cNvSpPr>
            <a:spLocks noChangeShapeType="1"/>
          </p:cNvSpPr>
          <p:nvPr/>
        </p:nvSpPr>
        <p:spPr bwMode="auto">
          <a:xfrm flipV="1">
            <a:off x="2650322" y="5417829"/>
            <a:ext cx="1369228" cy="664098"/>
          </a:xfrm>
          <a:prstGeom prst="line">
            <a:avLst/>
          </a:prstGeom>
          <a:noFill/>
          <a:ln w="12700">
            <a:solidFill>
              <a:schemeClr val="bg2"/>
            </a:solidFill>
            <a:round/>
            <a:headEnd type="none" w="sm" len="sm"/>
            <a:tailEnd type="none" w="sm" len="sm"/>
          </a:ln>
        </p:spPr>
        <p:txBody>
          <a:bodyPr/>
          <a:lstStyle/>
          <a:p>
            <a:endParaRPr lang="it-IT"/>
          </a:p>
        </p:txBody>
      </p:sp>
      <p:sp>
        <p:nvSpPr>
          <p:cNvPr id="76841" name="Line 41"/>
          <p:cNvSpPr>
            <a:spLocks noChangeShapeType="1"/>
          </p:cNvSpPr>
          <p:nvPr/>
        </p:nvSpPr>
        <p:spPr bwMode="auto">
          <a:xfrm>
            <a:off x="2635250" y="4855853"/>
            <a:ext cx="1370877" cy="1231901"/>
          </a:xfrm>
          <a:prstGeom prst="line">
            <a:avLst/>
          </a:prstGeom>
          <a:noFill/>
          <a:ln w="12700">
            <a:solidFill>
              <a:schemeClr val="bg2"/>
            </a:solidFill>
            <a:round/>
            <a:headEnd type="none" w="sm" len="sm"/>
            <a:tailEnd type="none" w="sm" len="sm"/>
          </a:ln>
        </p:spPr>
        <p:txBody>
          <a:bodyPr/>
          <a:lstStyle/>
          <a:p>
            <a:endParaRPr lang="it-IT"/>
          </a:p>
        </p:txBody>
      </p:sp>
      <p:sp>
        <p:nvSpPr>
          <p:cNvPr id="76842" name="Text Box 42"/>
          <p:cNvSpPr txBox="1">
            <a:spLocks noChangeArrowheads="1"/>
          </p:cNvSpPr>
          <p:nvPr/>
        </p:nvSpPr>
        <p:spPr bwMode="auto">
          <a:xfrm>
            <a:off x="2530475" y="4671704"/>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1b</a:t>
            </a:r>
          </a:p>
        </p:txBody>
      </p:sp>
      <p:sp>
        <p:nvSpPr>
          <p:cNvPr id="76843" name="Text Box 43"/>
          <p:cNvSpPr txBox="1">
            <a:spLocks noChangeArrowheads="1"/>
          </p:cNvSpPr>
          <p:nvPr/>
        </p:nvSpPr>
        <p:spPr bwMode="auto">
          <a:xfrm>
            <a:off x="3908425" y="5255904"/>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2b</a:t>
            </a:r>
          </a:p>
        </p:txBody>
      </p:sp>
      <p:sp>
        <p:nvSpPr>
          <p:cNvPr id="76844" name="Text Box 44"/>
          <p:cNvSpPr txBox="1">
            <a:spLocks noChangeArrowheads="1"/>
          </p:cNvSpPr>
          <p:nvPr/>
        </p:nvSpPr>
        <p:spPr bwMode="auto">
          <a:xfrm>
            <a:off x="2917825" y="566547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b”</a:t>
            </a:r>
          </a:p>
        </p:txBody>
      </p:sp>
      <p:sp>
        <p:nvSpPr>
          <p:cNvPr id="76845" name="Text Box 45"/>
          <p:cNvSpPr txBox="1">
            <a:spLocks noChangeArrowheads="1"/>
          </p:cNvSpPr>
          <p:nvPr/>
        </p:nvSpPr>
        <p:spPr bwMode="auto">
          <a:xfrm>
            <a:off x="3032125" y="510667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b’</a:t>
            </a:r>
          </a:p>
        </p:txBody>
      </p:sp>
      <p:sp>
        <p:nvSpPr>
          <p:cNvPr id="76846" name="Line 46"/>
          <p:cNvSpPr>
            <a:spLocks noChangeShapeType="1"/>
          </p:cNvSpPr>
          <p:nvPr/>
        </p:nvSpPr>
        <p:spPr bwMode="auto">
          <a:xfrm flipV="1">
            <a:off x="5049819" y="5167004"/>
            <a:ext cx="0" cy="419100"/>
          </a:xfrm>
          <a:prstGeom prst="line">
            <a:avLst/>
          </a:prstGeom>
          <a:noFill/>
          <a:ln w="0">
            <a:solidFill>
              <a:schemeClr val="bg2"/>
            </a:solidFill>
            <a:round/>
            <a:headEnd type="none" w="sm" len="sm"/>
            <a:tailEnd type="none" w="sm" len="sm"/>
          </a:ln>
        </p:spPr>
        <p:txBody>
          <a:bodyPr/>
          <a:lstStyle/>
          <a:p>
            <a:endParaRPr lang="it-IT"/>
          </a:p>
        </p:txBody>
      </p:sp>
      <p:sp>
        <p:nvSpPr>
          <p:cNvPr id="76847" name="Line 47"/>
          <p:cNvSpPr>
            <a:spLocks noChangeShapeType="1"/>
          </p:cNvSpPr>
          <p:nvPr/>
        </p:nvSpPr>
        <p:spPr bwMode="auto">
          <a:xfrm>
            <a:off x="6038570" y="5576579"/>
            <a:ext cx="6350" cy="835025"/>
          </a:xfrm>
          <a:prstGeom prst="line">
            <a:avLst/>
          </a:prstGeom>
          <a:noFill/>
          <a:ln w="0">
            <a:solidFill>
              <a:schemeClr val="bg2"/>
            </a:solidFill>
            <a:round/>
            <a:headEnd type="none" w="sm" len="sm"/>
            <a:tailEnd type="none" w="sm" len="sm"/>
          </a:ln>
        </p:spPr>
        <p:txBody>
          <a:bodyPr/>
          <a:lstStyle/>
          <a:p>
            <a:endParaRPr lang="it-IT"/>
          </a:p>
        </p:txBody>
      </p:sp>
      <p:sp>
        <p:nvSpPr>
          <p:cNvPr id="76848" name="Line 48"/>
          <p:cNvSpPr>
            <a:spLocks noChangeShapeType="1"/>
          </p:cNvSpPr>
          <p:nvPr/>
        </p:nvSpPr>
        <p:spPr bwMode="auto">
          <a:xfrm flipH="1" flipV="1">
            <a:off x="5045075" y="5160654"/>
            <a:ext cx="1000125" cy="431800"/>
          </a:xfrm>
          <a:prstGeom prst="line">
            <a:avLst/>
          </a:prstGeom>
          <a:noFill/>
          <a:ln w="12700">
            <a:solidFill>
              <a:schemeClr val="bg2"/>
            </a:solidFill>
            <a:round/>
            <a:headEnd type="none" w="sm" len="sm"/>
            <a:tailEnd type="none" w="sm" len="sm"/>
          </a:ln>
        </p:spPr>
        <p:txBody>
          <a:bodyPr/>
          <a:lstStyle/>
          <a:p>
            <a:endParaRPr lang="it-IT"/>
          </a:p>
        </p:txBody>
      </p:sp>
      <p:sp>
        <p:nvSpPr>
          <p:cNvPr id="76849" name="Line 49"/>
          <p:cNvSpPr>
            <a:spLocks noChangeShapeType="1"/>
          </p:cNvSpPr>
          <p:nvPr/>
        </p:nvSpPr>
        <p:spPr bwMode="auto">
          <a:xfrm>
            <a:off x="5058441" y="5605948"/>
            <a:ext cx="989933" cy="802481"/>
          </a:xfrm>
          <a:prstGeom prst="line">
            <a:avLst/>
          </a:prstGeom>
          <a:noFill/>
          <a:ln w="12700">
            <a:solidFill>
              <a:schemeClr val="bg2"/>
            </a:solidFill>
            <a:round/>
            <a:headEnd type="none" w="sm" len="sm"/>
            <a:tailEnd type="none" w="sm" len="sm"/>
          </a:ln>
        </p:spPr>
        <p:txBody>
          <a:bodyPr/>
          <a:lstStyle/>
          <a:p>
            <a:endParaRPr lang="it-IT"/>
          </a:p>
        </p:txBody>
      </p:sp>
      <p:sp>
        <p:nvSpPr>
          <p:cNvPr id="76850" name="Text Box 50"/>
          <p:cNvSpPr txBox="1">
            <a:spLocks noChangeArrowheads="1"/>
          </p:cNvSpPr>
          <p:nvPr/>
        </p:nvSpPr>
        <p:spPr bwMode="auto">
          <a:xfrm>
            <a:off x="5953125" y="6271904"/>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2c</a:t>
            </a:r>
          </a:p>
        </p:txBody>
      </p:sp>
      <p:sp>
        <p:nvSpPr>
          <p:cNvPr id="76851" name="Text Box 51"/>
          <p:cNvSpPr txBox="1">
            <a:spLocks noChangeArrowheads="1"/>
          </p:cNvSpPr>
          <p:nvPr/>
        </p:nvSpPr>
        <p:spPr bwMode="auto">
          <a:xfrm>
            <a:off x="4937125" y="4957454"/>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1c</a:t>
            </a:r>
          </a:p>
        </p:txBody>
      </p:sp>
      <p:sp>
        <p:nvSpPr>
          <p:cNvPr id="76852" name="Text Box 52"/>
          <p:cNvSpPr txBox="1">
            <a:spLocks noChangeArrowheads="1"/>
          </p:cNvSpPr>
          <p:nvPr/>
        </p:nvSpPr>
        <p:spPr bwMode="auto">
          <a:xfrm>
            <a:off x="5438775" y="520827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c’</a:t>
            </a:r>
          </a:p>
        </p:txBody>
      </p:sp>
      <p:sp>
        <p:nvSpPr>
          <p:cNvPr id="76853" name="Text Box 53"/>
          <p:cNvSpPr txBox="1">
            <a:spLocks noChangeArrowheads="1"/>
          </p:cNvSpPr>
          <p:nvPr/>
        </p:nvSpPr>
        <p:spPr bwMode="auto">
          <a:xfrm>
            <a:off x="5394325" y="579882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c”</a:t>
            </a:r>
          </a:p>
        </p:txBody>
      </p:sp>
      <p:sp>
        <p:nvSpPr>
          <p:cNvPr id="76854" name="Line 54"/>
          <p:cNvSpPr>
            <a:spLocks noChangeShapeType="1"/>
          </p:cNvSpPr>
          <p:nvPr/>
        </p:nvSpPr>
        <p:spPr bwMode="auto">
          <a:xfrm>
            <a:off x="7041347" y="5100068"/>
            <a:ext cx="0" cy="1254385"/>
          </a:xfrm>
          <a:prstGeom prst="line">
            <a:avLst/>
          </a:prstGeom>
          <a:noFill/>
          <a:ln w="0">
            <a:solidFill>
              <a:schemeClr val="bg2"/>
            </a:solidFill>
            <a:round/>
            <a:headEnd type="none" w="sm" len="sm"/>
            <a:tailEnd type="none" w="sm" len="sm"/>
          </a:ln>
        </p:spPr>
        <p:txBody>
          <a:bodyPr/>
          <a:lstStyle/>
          <a:p>
            <a:endParaRPr lang="it-IT"/>
          </a:p>
        </p:txBody>
      </p:sp>
      <p:sp>
        <p:nvSpPr>
          <p:cNvPr id="76855" name="Line 55"/>
          <p:cNvSpPr>
            <a:spLocks noChangeShapeType="1"/>
          </p:cNvSpPr>
          <p:nvPr/>
        </p:nvSpPr>
        <p:spPr bwMode="auto">
          <a:xfrm>
            <a:off x="8440719" y="5088152"/>
            <a:ext cx="0" cy="409575"/>
          </a:xfrm>
          <a:prstGeom prst="line">
            <a:avLst/>
          </a:prstGeom>
          <a:noFill/>
          <a:ln w="0">
            <a:solidFill>
              <a:schemeClr val="bg2"/>
            </a:solidFill>
            <a:round/>
            <a:headEnd type="none" w="sm" len="sm"/>
            <a:tailEnd type="none" w="sm" len="sm"/>
          </a:ln>
        </p:spPr>
        <p:txBody>
          <a:bodyPr/>
          <a:lstStyle/>
          <a:p>
            <a:endParaRPr lang="it-IT"/>
          </a:p>
        </p:txBody>
      </p:sp>
      <p:sp>
        <p:nvSpPr>
          <p:cNvPr id="76859" name="Line 59"/>
          <p:cNvSpPr>
            <a:spLocks noChangeShapeType="1"/>
          </p:cNvSpPr>
          <p:nvPr/>
        </p:nvSpPr>
        <p:spPr bwMode="auto">
          <a:xfrm flipH="1">
            <a:off x="7035800" y="5087629"/>
            <a:ext cx="1400175" cy="1266825"/>
          </a:xfrm>
          <a:prstGeom prst="line">
            <a:avLst/>
          </a:prstGeom>
          <a:noFill/>
          <a:ln w="12700">
            <a:solidFill>
              <a:schemeClr val="bg2"/>
            </a:solidFill>
            <a:round/>
            <a:headEnd type="none" w="sm" len="sm"/>
            <a:tailEnd type="none" w="sm" len="sm"/>
          </a:ln>
        </p:spPr>
        <p:txBody>
          <a:bodyPr/>
          <a:lstStyle/>
          <a:p>
            <a:endParaRPr lang="it-IT"/>
          </a:p>
        </p:txBody>
      </p:sp>
      <p:sp>
        <p:nvSpPr>
          <p:cNvPr id="76861" name="Line 61"/>
          <p:cNvSpPr>
            <a:spLocks noChangeShapeType="1"/>
          </p:cNvSpPr>
          <p:nvPr/>
        </p:nvSpPr>
        <p:spPr bwMode="auto">
          <a:xfrm>
            <a:off x="7032495" y="5093849"/>
            <a:ext cx="1409697" cy="401437"/>
          </a:xfrm>
          <a:prstGeom prst="line">
            <a:avLst/>
          </a:prstGeom>
          <a:noFill/>
          <a:ln w="12700">
            <a:solidFill>
              <a:schemeClr val="bg2"/>
            </a:solidFill>
            <a:round/>
            <a:headEnd type="none" w="sm" len="sm"/>
            <a:tailEnd type="none" w="sm" len="sm"/>
          </a:ln>
        </p:spPr>
        <p:txBody>
          <a:bodyPr/>
          <a:lstStyle/>
          <a:p>
            <a:endParaRPr lang="it-IT"/>
          </a:p>
        </p:txBody>
      </p:sp>
      <p:sp>
        <p:nvSpPr>
          <p:cNvPr id="76862" name="Text Box 62"/>
          <p:cNvSpPr txBox="1">
            <a:spLocks noChangeArrowheads="1"/>
          </p:cNvSpPr>
          <p:nvPr/>
        </p:nvSpPr>
        <p:spPr bwMode="auto">
          <a:xfrm>
            <a:off x="6991350" y="6259204"/>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1d</a:t>
            </a:r>
          </a:p>
        </p:txBody>
      </p:sp>
      <p:sp>
        <p:nvSpPr>
          <p:cNvPr id="76863" name="Text Box 63"/>
          <p:cNvSpPr txBox="1">
            <a:spLocks noChangeArrowheads="1"/>
          </p:cNvSpPr>
          <p:nvPr/>
        </p:nvSpPr>
        <p:spPr bwMode="auto">
          <a:xfrm>
            <a:off x="8380152" y="5361473"/>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dirty="0">
                <a:solidFill>
                  <a:schemeClr val="bg2"/>
                </a:solidFill>
              </a:rPr>
              <a:t>T</a:t>
            </a:r>
            <a:r>
              <a:rPr lang="it-IT" sz="1000" baseline="-25000" dirty="0">
                <a:solidFill>
                  <a:schemeClr val="bg2"/>
                </a:solidFill>
              </a:rPr>
              <a:t>2d</a:t>
            </a:r>
          </a:p>
        </p:txBody>
      </p:sp>
      <p:sp>
        <p:nvSpPr>
          <p:cNvPr id="76864" name="Text Box 64"/>
          <p:cNvSpPr txBox="1">
            <a:spLocks noChangeArrowheads="1"/>
          </p:cNvSpPr>
          <p:nvPr/>
        </p:nvSpPr>
        <p:spPr bwMode="auto">
          <a:xfrm>
            <a:off x="7467600" y="582422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d’</a:t>
            </a:r>
          </a:p>
        </p:txBody>
      </p:sp>
      <p:sp>
        <p:nvSpPr>
          <p:cNvPr id="76865" name="Text Box 65"/>
          <p:cNvSpPr txBox="1">
            <a:spLocks noChangeArrowheads="1"/>
          </p:cNvSpPr>
          <p:nvPr/>
        </p:nvSpPr>
        <p:spPr bwMode="auto">
          <a:xfrm>
            <a:off x="7381875" y="5214629"/>
            <a:ext cx="35242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6807"/>
                                        </p:tgtEl>
                                        <p:attrNameLst>
                                          <p:attrName>style.visibility</p:attrName>
                                        </p:attrNameLst>
                                      </p:cBhvr>
                                      <p:to>
                                        <p:strVal val="visible"/>
                                      </p:to>
                                    </p:set>
                                    <p:animEffect transition="in" filter="slide(fromBottom)">
                                      <p:cBhvr>
                                        <p:cTn id="7" dur="1000"/>
                                        <p:tgtEl>
                                          <p:spTgt spid="7680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6813"/>
                                        </p:tgtEl>
                                        <p:attrNameLst>
                                          <p:attrName>style.visibility</p:attrName>
                                        </p:attrNameLst>
                                      </p:cBhvr>
                                      <p:to>
                                        <p:strVal val="visible"/>
                                      </p:to>
                                    </p:set>
                                    <p:anim calcmode="lin" valueType="num">
                                      <p:cBhvr additive="base">
                                        <p:cTn id="12" dur="1000" fill="hold"/>
                                        <p:tgtEl>
                                          <p:spTgt spid="76813"/>
                                        </p:tgtEl>
                                        <p:attrNameLst>
                                          <p:attrName>ppt_x</p:attrName>
                                        </p:attrNameLst>
                                      </p:cBhvr>
                                      <p:tavLst>
                                        <p:tav tm="0">
                                          <p:val>
                                            <p:strVal val="0-#ppt_w/2"/>
                                          </p:val>
                                        </p:tav>
                                        <p:tav tm="100000">
                                          <p:val>
                                            <p:strVal val="#ppt_x"/>
                                          </p:val>
                                        </p:tav>
                                      </p:tavLst>
                                    </p:anim>
                                    <p:anim calcmode="lin" valueType="num">
                                      <p:cBhvr additive="base">
                                        <p:cTn id="13" dur="1000" fill="hold"/>
                                        <p:tgtEl>
                                          <p:spTgt spid="7681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76811"/>
                                        </p:tgtEl>
                                        <p:attrNameLst>
                                          <p:attrName>style.visibility</p:attrName>
                                        </p:attrNameLst>
                                      </p:cBhvr>
                                      <p:to>
                                        <p:strVal val="visible"/>
                                      </p:to>
                                    </p:set>
                                    <p:animEffect transition="in" filter="slide(fromBottom)">
                                      <p:cBhvr>
                                        <p:cTn id="18" dur="1000"/>
                                        <p:tgtEl>
                                          <p:spTgt spid="76811"/>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76817"/>
                                        </p:tgtEl>
                                        <p:attrNameLst>
                                          <p:attrName>style.visibility</p:attrName>
                                        </p:attrNameLst>
                                      </p:cBhvr>
                                      <p:to>
                                        <p:strVal val="visible"/>
                                      </p:to>
                                    </p:set>
                                    <p:animEffect transition="in" filter="slide(fromBottom)">
                                      <p:cBhvr>
                                        <p:cTn id="23" dur="1000"/>
                                        <p:tgtEl>
                                          <p:spTgt spid="76817"/>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76833"/>
                                        </p:tgtEl>
                                        <p:attrNameLst>
                                          <p:attrName>style.visibility</p:attrName>
                                        </p:attrNameLst>
                                      </p:cBhvr>
                                      <p:to>
                                        <p:strVal val="visible"/>
                                      </p:to>
                                    </p:set>
                                    <p:animEffect transition="in" filter="slide(fromBottom)">
                                      <p:cBhvr>
                                        <p:cTn id="28" dur="1000"/>
                                        <p:tgtEl>
                                          <p:spTgt spid="76833"/>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76818"/>
                                        </p:tgtEl>
                                        <p:attrNameLst>
                                          <p:attrName>style.visibility</p:attrName>
                                        </p:attrNameLst>
                                      </p:cBhvr>
                                      <p:to>
                                        <p:strVal val="visible"/>
                                      </p:to>
                                    </p:set>
                                    <p:animEffect transition="in" filter="slide(fromBottom)">
                                      <p:cBhvr>
                                        <p:cTn id="33" dur="1000"/>
                                        <p:tgtEl>
                                          <p:spTgt spid="76818"/>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76832"/>
                                        </p:tgtEl>
                                        <p:attrNameLst>
                                          <p:attrName>style.visibility</p:attrName>
                                        </p:attrNameLst>
                                      </p:cBhvr>
                                      <p:to>
                                        <p:strVal val="visible"/>
                                      </p:to>
                                    </p:set>
                                    <p:animEffect transition="in" filter="slide(fromBottom)">
                                      <p:cBhvr>
                                        <p:cTn id="38" dur="1000"/>
                                        <p:tgtEl>
                                          <p:spTgt spid="76832"/>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76823"/>
                                        </p:tgtEl>
                                        <p:attrNameLst>
                                          <p:attrName>style.visibility</p:attrName>
                                        </p:attrNameLst>
                                      </p:cBhvr>
                                      <p:to>
                                        <p:strVal val="visible"/>
                                      </p:to>
                                    </p:set>
                                    <p:animEffect transition="in" filter="slide(fromBottom)">
                                      <p:cBhvr>
                                        <p:cTn id="43" dur="1000"/>
                                        <p:tgtEl>
                                          <p:spTgt spid="76823"/>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76836"/>
                                        </p:tgtEl>
                                        <p:attrNameLst>
                                          <p:attrName>style.visibility</p:attrName>
                                        </p:attrNameLst>
                                      </p:cBhvr>
                                      <p:to>
                                        <p:strVal val="visible"/>
                                      </p:to>
                                    </p:set>
                                    <p:animEffect transition="in" filter="slide(fromBottom)">
                                      <p:cBhvr>
                                        <p:cTn id="48" dur="1000"/>
                                        <p:tgtEl>
                                          <p:spTgt spid="76836"/>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grpId="0" nodeType="clickEffect">
                                  <p:stCondLst>
                                    <p:cond delay="0"/>
                                  </p:stCondLst>
                                  <p:childTnLst>
                                    <p:set>
                                      <p:cBhvr>
                                        <p:cTn id="52" dur="1" fill="hold">
                                          <p:stCondLst>
                                            <p:cond delay="0"/>
                                          </p:stCondLst>
                                        </p:cTn>
                                        <p:tgtEl>
                                          <p:spTgt spid="76825"/>
                                        </p:tgtEl>
                                        <p:attrNameLst>
                                          <p:attrName>style.visibility</p:attrName>
                                        </p:attrNameLst>
                                      </p:cBhvr>
                                      <p:to>
                                        <p:strVal val="visible"/>
                                      </p:to>
                                    </p:set>
                                    <p:animEffect transition="in" filter="slide(fromBottom)">
                                      <p:cBhvr>
                                        <p:cTn id="53" dur="1000"/>
                                        <p:tgtEl>
                                          <p:spTgt spid="76825"/>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76835"/>
                                        </p:tgtEl>
                                        <p:attrNameLst>
                                          <p:attrName>style.visibility</p:attrName>
                                        </p:attrNameLst>
                                      </p:cBhvr>
                                      <p:to>
                                        <p:strVal val="visible"/>
                                      </p:to>
                                    </p:set>
                                    <p:animEffect transition="in" filter="slide(fromBottom)">
                                      <p:cBhvr>
                                        <p:cTn id="58" dur="1000"/>
                                        <p:tgtEl>
                                          <p:spTgt spid="76835"/>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76838"/>
                                        </p:tgtEl>
                                        <p:attrNameLst>
                                          <p:attrName>style.visibility</p:attrName>
                                        </p:attrNameLst>
                                      </p:cBhvr>
                                      <p:to>
                                        <p:strVal val="visible"/>
                                      </p:to>
                                    </p:set>
                                    <p:animEffect transition="in" filter="slide(fromBottom)">
                                      <p:cBhvr>
                                        <p:cTn id="63" dur="1000"/>
                                        <p:tgtEl>
                                          <p:spTgt spid="76838"/>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4" fill="hold" grpId="0" nodeType="clickEffect">
                                  <p:stCondLst>
                                    <p:cond delay="0"/>
                                  </p:stCondLst>
                                  <p:childTnLst>
                                    <p:set>
                                      <p:cBhvr>
                                        <p:cTn id="67" dur="1" fill="hold">
                                          <p:stCondLst>
                                            <p:cond delay="0"/>
                                          </p:stCondLst>
                                        </p:cTn>
                                        <p:tgtEl>
                                          <p:spTgt spid="76842"/>
                                        </p:tgtEl>
                                        <p:attrNameLst>
                                          <p:attrName>style.visibility</p:attrName>
                                        </p:attrNameLst>
                                      </p:cBhvr>
                                      <p:to>
                                        <p:strVal val="visible"/>
                                      </p:to>
                                    </p:set>
                                    <p:animEffect transition="in" filter="slide(fromBottom)">
                                      <p:cBhvr>
                                        <p:cTn id="68" dur="1000"/>
                                        <p:tgtEl>
                                          <p:spTgt spid="76842"/>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76839"/>
                                        </p:tgtEl>
                                        <p:attrNameLst>
                                          <p:attrName>style.visibility</p:attrName>
                                        </p:attrNameLst>
                                      </p:cBhvr>
                                      <p:to>
                                        <p:strVal val="visible"/>
                                      </p:to>
                                    </p:set>
                                    <p:animEffect transition="in" filter="slide(fromBottom)">
                                      <p:cBhvr>
                                        <p:cTn id="73" dur="1000"/>
                                        <p:tgtEl>
                                          <p:spTgt spid="76839"/>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nodeType="clickEffect">
                                  <p:stCondLst>
                                    <p:cond delay="0"/>
                                  </p:stCondLst>
                                  <p:childTnLst>
                                    <p:set>
                                      <p:cBhvr>
                                        <p:cTn id="77" dur="1" fill="hold">
                                          <p:stCondLst>
                                            <p:cond delay="0"/>
                                          </p:stCondLst>
                                        </p:cTn>
                                        <p:tgtEl>
                                          <p:spTgt spid="76843">
                                            <p:txEl>
                                              <p:pRg st="0" end="0"/>
                                            </p:txEl>
                                          </p:spTgt>
                                        </p:tgtEl>
                                        <p:attrNameLst>
                                          <p:attrName>style.visibility</p:attrName>
                                        </p:attrNameLst>
                                      </p:cBhvr>
                                      <p:to>
                                        <p:strVal val="visible"/>
                                      </p:to>
                                    </p:set>
                                    <p:animEffect transition="in" filter="slide(fromBottom)">
                                      <p:cBhvr>
                                        <p:cTn id="78" dur="1000"/>
                                        <p:tgtEl>
                                          <p:spTgt spid="7684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76841"/>
                                        </p:tgtEl>
                                        <p:attrNameLst>
                                          <p:attrName>style.visibility</p:attrName>
                                        </p:attrNameLst>
                                      </p:cBhvr>
                                      <p:to>
                                        <p:strVal val="visible"/>
                                      </p:to>
                                    </p:set>
                                    <p:animEffect transition="in" filter="slide(fromBottom)">
                                      <p:cBhvr>
                                        <p:cTn id="83" dur="1000"/>
                                        <p:tgtEl>
                                          <p:spTgt spid="76841"/>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76845"/>
                                        </p:tgtEl>
                                        <p:attrNameLst>
                                          <p:attrName>style.visibility</p:attrName>
                                        </p:attrNameLst>
                                      </p:cBhvr>
                                      <p:to>
                                        <p:strVal val="visible"/>
                                      </p:to>
                                    </p:set>
                                    <p:animEffect transition="in" filter="slide(fromBottom)">
                                      <p:cBhvr>
                                        <p:cTn id="88" dur="1000"/>
                                        <p:tgtEl>
                                          <p:spTgt spid="76845"/>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76840"/>
                                        </p:tgtEl>
                                        <p:attrNameLst>
                                          <p:attrName>style.visibility</p:attrName>
                                        </p:attrNameLst>
                                      </p:cBhvr>
                                      <p:to>
                                        <p:strVal val="visible"/>
                                      </p:to>
                                    </p:set>
                                    <p:animEffect transition="in" filter="slide(fromBottom)">
                                      <p:cBhvr>
                                        <p:cTn id="93" dur="1000"/>
                                        <p:tgtEl>
                                          <p:spTgt spid="76840"/>
                                        </p:tgtEl>
                                      </p:cBhvr>
                                    </p:animEffect>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76844"/>
                                        </p:tgtEl>
                                        <p:attrNameLst>
                                          <p:attrName>style.visibility</p:attrName>
                                        </p:attrNameLst>
                                      </p:cBhvr>
                                      <p:to>
                                        <p:strVal val="visible"/>
                                      </p:to>
                                    </p:set>
                                    <p:animEffect transition="in" filter="slide(fromBottom)">
                                      <p:cBhvr>
                                        <p:cTn id="98" dur="1000"/>
                                        <p:tgtEl>
                                          <p:spTgt spid="76844"/>
                                        </p:tgtEl>
                                      </p:cBhvr>
                                    </p:animEffect>
                                  </p:childTnLst>
                                </p:cTn>
                              </p:par>
                            </p:childTnLst>
                          </p:cTn>
                        </p:par>
                      </p:childTnLst>
                    </p:cTn>
                  </p:par>
                  <p:par>
                    <p:cTn id="99" fill="hold">
                      <p:stCondLst>
                        <p:cond delay="indefinite"/>
                      </p:stCondLst>
                      <p:childTnLst>
                        <p:par>
                          <p:cTn id="100" fill="hold">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76846"/>
                                        </p:tgtEl>
                                        <p:attrNameLst>
                                          <p:attrName>style.visibility</p:attrName>
                                        </p:attrNameLst>
                                      </p:cBhvr>
                                      <p:to>
                                        <p:strVal val="visible"/>
                                      </p:to>
                                    </p:set>
                                    <p:animEffect transition="in" filter="slide(fromBottom)">
                                      <p:cBhvr>
                                        <p:cTn id="103" dur="1000"/>
                                        <p:tgtEl>
                                          <p:spTgt spid="76846"/>
                                        </p:tgtEl>
                                      </p:cBhvr>
                                    </p:animEffect>
                                  </p:childTnLst>
                                </p:cTn>
                              </p:par>
                            </p:childTnLst>
                          </p:cTn>
                        </p:par>
                      </p:childTnLst>
                    </p:cTn>
                  </p:par>
                  <p:par>
                    <p:cTn id="104" fill="hold">
                      <p:stCondLst>
                        <p:cond delay="indefinite"/>
                      </p:stCondLst>
                      <p:childTnLst>
                        <p:par>
                          <p:cTn id="105" fill="hold">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76851"/>
                                        </p:tgtEl>
                                        <p:attrNameLst>
                                          <p:attrName>style.visibility</p:attrName>
                                        </p:attrNameLst>
                                      </p:cBhvr>
                                      <p:to>
                                        <p:strVal val="visible"/>
                                      </p:to>
                                    </p:set>
                                    <p:animEffect transition="in" filter="slide(fromBottom)">
                                      <p:cBhvr>
                                        <p:cTn id="108" dur="1000"/>
                                        <p:tgtEl>
                                          <p:spTgt spid="76851"/>
                                        </p:tgtEl>
                                      </p:cBhvr>
                                    </p:animEffect>
                                  </p:childTnLst>
                                </p:cTn>
                              </p:par>
                            </p:childTnLst>
                          </p:cTn>
                        </p:par>
                      </p:childTnLst>
                    </p:cTn>
                  </p:par>
                  <p:par>
                    <p:cTn id="109" fill="hold">
                      <p:stCondLst>
                        <p:cond delay="indefinite"/>
                      </p:stCondLst>
                      <p:childTnLst>
                        <p:par>
                          <p:cTn id="110" fill="hold">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76847"/>
                                        </p:tgtEl>
                                        <p:attrNameLst>
                                          <p:attrName>style.visibility</p:attrName>
                                        </p:attrNameLst>
                                      </p:cBhvr>
                                      <p:to>
                                        <p:strVal val="visible"/>
                                      </p:to>
                                    </p:set>
                                    <p:animEffect transition="in" filter="slide(fromBottom)">
                                      <p:cBhvr>
                                        <p:cTn id="113" dur="1000"/>
                                        <p:tgtEl>
                                          <p:spTgt spid="76847"/>
                                        </p:tgtEl>
                                      </p:cBhvr>
                                    </p:animEffect>
                                  </p:childTnLst>
                                </p:cTn>
                              </p:par>
                            </p:childTnLst>
                          </p:cTn>
                        </p:par>
                      </p:childTnLst>
                    </p:cTn>
                  </p:par>
                  <p:par>
                    <p:cTn id="114" fill="hold">
                      <p:stCondLst>
                        <p:cond delay="indefinite"/>
                      </p:stCondLst>
                      <p:childTnLst>
                        <p:par>
                          <p:cTn id="115" fill="hold">
                            <p:stCondLst>
                              <p:cond delay="0"/>
                            </p:stCondLst>
                            <p:childTnLst>
                              <p:par>
                                <p:cTn id="116" presetID="12" presetClass="entr" presetSubtype="4" fill="hold" grpId="0" nodeType="clickEffect">
                                  <p:stCondLst>
                                    <p:cond delay="0"/>
                                  </p:stCondLst>
                                  <p:childTnLst>
                                    <p:set>
                                      <p:cBhvr>
                                        <p:cTn id="117" dur="1" fill="hold">
                                          <p:stCondLst>
                                            <p:cond delay="0"/>
                                          </p:stCondLst>
                                        </p:cTn>
                                        <p:tgtEl>
                                          <p:spTgt spid="76850"/>
                                        </p:tgtEl>
                                        <p:attrNameLst>
                                          <p:attrName>style.visibility</p:attrName>
                                        </p:attrNameLst>
                                      </p:cBhvr>
                                      <p:to>
                                        <p:strVal val="visible"/>
                                      </p:to>
                                    </p:set>
                                    <p:animEffect transition="in" filter="slide(fromBottom)">
                                      <p:cBhvr>
                                        <p:cTn id="118" dur="1000"/>
                                        <p:tgtEl>
                                          <p:spTgt spid="76850"/>
                                        </p:tgtEl>
                                      </p:cBhvr>
                                    </p:animEffect>
                                  </p:childTnLst>
                                </p:cTn>
                              </p:par>
                            </p:childTnLst>
                          </p:cTn>
                        </p:par>
                      </p:childTnLst>
                    </p:cTn>
                  </p:par>
                  <p:par>
                    <p:cTn id="119" fill="hold">
                      <p:stCondLst>
                        <p:cond delay="indefinite"/>
                      </p:stCondLst>
                      <p:childTnLst>
                        <p:par>
                          <p:cTn id="120" fill="hold">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76848"/>
                                        </p:tgtEl>
                                        <p:attrNameLst>
                                          <p:attrName>style.visibility</p:attrName>
                                        </p:attrNameLst>
                                      </p:cBhvr>
                                      <p:to>
                                        <p:strVal val="visible"/>
                                      </p:to>
                                    </p:set>
                                    <p:animEffect transition="in" filter="slide(fromBottom)">
                                      <p:cBhvr>
                                        <p:cTn id="123" dur="1000"/>
                                        <p:tgtEl>
                                          <p:spTgt spid="76848"/>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76852"/>
                                        </p:tgtEl>
                                        <p:attrNameLst>
                                          <p:attrName>style.visibility</p:attrName>
                                        </p:attrNameLst>
                                      </p:cBhvr>
                                      <p:to>
                                        <p:strVal val="visible"/>
                                      </p:to>
                                    </p:set>
                                    <p:animEffect transition="in" filter="slide(fromBottom)">
                                      <p:cBhvr>
                                        <p:cTn id="128" dur="1000"/>
                                        <p:tgtEl>
                                          <p:spTgt spid="76852"/>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76849"/>
                                        </p:tgtEl>
                                        <p:attrNameLst>
                                          <p:attrName>style.visibility</p:attrName>
                                        </p:attrNameLst>
                                      </p:cBhvr>
                                      <p:to>
                                        <p:strVal val="visible"/>
                                      </p:to>
                                    </p:set>
                                    <p:animEffect transition="in" filter="slide(fromBottom)">
                                      <p:cBhvr>
                                        <p:cTn id="133" dur="1000"/>
                                        <p:tgtEl>
                                          <p:spTgt spid="76849"/>
                                        </p:tgtEl>
                                      </p:cBhvr>
                                    </p:animEffect>
                                  </p:childTnLst>
                                </p:cTn>
                              </p:par>
                            </p:childTnLst>
                          </p:cTn>
                        </p:par>
                      </p:childTnLst>
                    </p:cTn>
                  </p:par>
                  <p:par>
                    <p:cTn id="134" fill="hold">
                      <p:stCondLst>
                        <p:cond delay="indefinite"/>
                      </p:stCondLst>
                      <p:childTnLst>
                        <p:par>
                          <p:cTn id="135" fill="hold">
                            <p:stCondLst>
                              <p:cond delay="0"/>
                            </p:stCondLst>
                            <p:childTnLst>
                              <p:par>
                                <p:cTn id="136" presetID="12" presetClass="entr" presetSubtype="4" fill="hold" grpId="0" nodeType="clickEffect">
                                  <p:stCondLst>
                                    <p:cond delay="0"/>
                                  </p:stCondLst>
                                  <p:childTnLst>
                                    <p:set>
                                      <p:cBhvr>
                                        <p:cTn id="137" dur="1" fill="hold">
                                          <p:stCondLst>
                                            <p:cond delay="0"/>
                                          </p:stCondLst>
                                        </p:cTn>
                                        <p:tgtEl>
                                          <p:spTgt spid="76853"/>
                                        </p:tgtEl>
                                        <p:attrNameLst>
                                          <p:attrName>style.visibility</p:attrName>
                                        </p:attrNameLst>
                                      </p:cBhvr>
                                      <p:to>
                                        <p:strVal val="visible"/>
                                      </p:to>
                                    </p:set>
                                    <p:animEffect transition="in" filter="slide(fromBottom)">
                                      <p:cBhvr>
                                        <p:cTn id="138" dur="1000"/>
                                        <p:tgtEl>
                                          <p:spTgt spid="76853"/>
                                        </p:tgtEl>
                                      </p:cBhvr>
                                    </p:animEffect>
                                  </p:childTnLst>
                                </p:cTn>
                              </p:par>
                            </p:childTnLst>
                          </p:cTn>
                        </p:par>
                      </p:childTnLst>
                    </p:cTn>
                  </p:par>
                  <p:par>
                    <p:cTn id="139" fill="hold">
                      <p:stCondLst>
                        <p:cond delay="indefinite"/>
                      </p:stCondLst>
                      <p:childTnLst>
                        <p:par>
                          <p:cTn id="140" fill="hold">
                            <p:stCondLst>
                              <p:cond delay="0"/>
                            </p:stCondLst>
                            <p:childTnLst>
                              <p:par>
                                <p:cTn id="141" presetID="12" presetClass="entr" presetSubtype="4" fill="hold" grpId="0" nodeType="clickEffect">
                                  <p:stCondLst>
                                    <p:cond delay="0"/>
                                  </p:stCondLst>
                                  <p:childTnLst>
                                    <p:set>
                                      <p:cBhvr>
                                        <p:cTn id="142" dur="1" fill="hold">
                                          <p:stCondLst>
                                            <p:cond delay="0"/>
                                          </p:stCondLst>
                                        </p:cTn>
                                        <p:tgtEl>
                                          <p:spTgt spid="76854"/>
                                        </p:tgtEl>
                                        <p:attrNameLst>
                                          <p:attrName>style.visibility</p:attrName>
                                        </p:attrNameLst>
                                      </p:cBhvr>
                                      <p:to>
                                        <p:strVal val="visible"/>
                                      </p:to>
                                    </p:set>
                                    <p:animEffect transition="in" filter="slide(fromBottom)">
                                      <p:cBhvr>
                                        <p:cTn id="143" dur="1000"/>
                                        <p:tgtEl>
                                          <p:spTgt spid="76854"/>
                                        </p:tgtEl>
                                      </p:cBhvr>
                                    </p:animEffect>
                                  </p:childTnLst>
                                </p:cTn>
                              </p:par>
                            </p:childTnLst>
                          </p:cTn>
                        </p:par>
                      </p:childTnLst>
                    </p:cTn>
                  </p:par>
                  <p:par>
                    <p:cTn id="144" fill="hold">
                      <p:stCondLst>
                        <p:cond delay="indefinite"/>
                      </p:stCondLst>
                      <p:childTnLst>
                        <p:par>
                          <p:cTn id="145" fill="hold">
                            <p:stCondLst>
                              <p:cond delay="0"/>
                            </p:stCondLst>
                            <p:childTnLst>
                              <p:par>
                                <p:cTn id="146" presetID="12" presetClass="entr" presetSubtype="4" fill="hold" grpId="0" nodeType="clickEffect">
                                  <p:stCondLst>
                                    <p:cond delay="0"/>
                                  </p:stCondLst>
                                  <p:childTnLst>
                                    <p:set>
                                      <p:cBhvr>
                                        <p:cTn id="147" dur="1" fill="hold">
                                          <p:stCondLst>
                                            <p:cond delay="0"/>
                                          </p:stCondLst>
                                        </p:cTn>
                                        <p:tgtEl>
                                          <p:spTgt spid="76862"/>
                                        </p:tgtEl>
                                        <p:attrNameLst>
                                          <p:attrName>style.visibility</p:attrName>
                                        </p:attrNameLst>
                                      </p:cBhvr>
                                      <p:to>
                                        <p:strVal val="visible"/>
                                      </p:to>
                                    </p:set>
                                    <p:animEffect transition="in" filter="slide(fromBottom)">
                                      <p:cBhvr>
                                        <p:cTn id="148" dur="1000"/>
                                        <p:tgtEl>
                                          <p:spTgt spid="76862"/>
                                        </p:tgtEl>
                                      </p:cBhvr>
                                    </p:animEffect>
                                  </p:childTnLst>
                                </p:cTn>
                              </p:par>
                            </p:childTnLst>
                          </p:cTn>
                        </p:par>
                      </p:childTnLst>
                    </p:cTn>
                  </p:par>
                  <p:par>
                    <p:cTn id="149" fill="hold">
                      <p:stCondLst>
                        <p:cond delay="indefinite"/>
                      </p:stCondLst>
                      <p:childTnLst>
                        <p:par>
                          <p:cTn id="150" fill="hold">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76855"/>
                                        </p:tgtEl>
                                        <p:attrNameLst>
                                          <p:attrName>style.visibility</p:attrName>
                                        </p:attrNameLst>
                                      </p:cBhvr>
                                      <p:to>
                                        <p:strVal val="visible"/>
                                      </p:to>
                                    </p:set>
                                    <p:animEffect transition="in" filter="slide(fromBottom)">
                                      <p:cBhvr>
                                        <p:cTn id="153" dur="1000"/>
                                        <p:tgtEl>
                                          <p:spTgt spid="76855"/>
                                        </p:tgtEl>
                                      </p:cBhvr>
                                    </p:animEffect>
                                  </p:childTnLst>
                                </p:cTn>
                              </p:par>
                            </p:childTnLst>
                          </p:cTn>
                        </p:par>
                      </p:childTnLst>
                    </p:cTn>
                  </p:par>
                  <p:par>
                    <p:cTn id="154" fill="hold">
                      <p:stCondLst>
                        <p:cond delay="indefinite"/>
                      </p:stCondLst>
                      <p:childTnLst>
                        <p:par>
                          <p:cTn id="155" fill="hold">
                            <p:stCondLst>
                              <p:cond delay="0"/>
                            </p:stCondLst>
                            <p:childTnLst>
                              <p:par>
                                <p:cTn id="156" presetID="12" presetClass="entr" presetSubtype="4" fill="hold" grpId="0" nodeType="clickEffect">
                                  <p:stCondLst>
                                    <p:cond delay="0"/>
                                  </p:stCondLst>
                                  <p:childTnLst>
                                    <p:set>
                                      <p:cBhvr>
                                        <p:cTn id="157" dur="1" fill="hold">
                                          <p:stCondLst>
                                            <p:cond delay="0"/>
                                          </p:stCondLst>
                                        </p:cTn>
                                        <p:tgtEl>
                                          <p:spTgt spid="76863"/>
                                        </p:tgtEl>
                                        <p:attrNameLst>
                                          <p:attrName>style.visibility</p:attrName>
                                        </p:attrNameLst>
                                      </p:cBhvr>
                                      <p:to>
                                        <p:strVal val="visible"/>
                                      </p:to>
                                    </p:set>
                                    <p:animEffect transition="in" filter="slide(fromBottom)">
                                      <p:cBhvr>
                                        <p:cTn id="158" dur="1000"/>
                                        <p:tgtEl>
                                          <p:spTgt spid="76863"/>
                                        </p:tgtEl>
                                      </p:cBhvr>
                                    </p:animEffect>
                                  </p:childTnLst>
                                </p:cTn>
                              </p:par>
                            </p:childTnLst>
                          </p:cTn>
                        </p:par>
                      </p:childTnLst>
                    </p:cTn>
                  </p:par>
                  <p:par>
                    <p:cTn id="159" fill="hold">
                      <p:stCondLst>
                        <p:cond delay="indefinite"/>
                      </p:stCondLst>
                      <p:childTnLst>
                        <p:par>
                          <p:cTn id="160" fill="hold">
                            <p:stCondLst>
                              <p:cond delay="0"/>
                            </p:stCondLst>
                            <p:childTnLst>
                              <p:par>
                                <p:cTn id="161" presetID="12" presetClass="entr" presetSubtype="4" fill="hold" grpId="0" nodeType="clickEffect">
                                  <p:stCondLst>
                                    <p:cond delay="0"/>
                                  </p:stCondLst>
                                  <p:childTnLst>
                                    <p:set>
                                      <p:cBhvr>
                                        <p:cTn id="162" dur="1" fill="hold">
                                          <p:stCondLst>
                                            <p:cond delay="0"/>
                                          </p:stCondLst>
                                        </p:cTn>
                                        <p:tgtEl>
                                          <p:spTgt spid="76859"/>
                                        </p:tgtEl>
                                        <p:attrNameLst>
                                          <p:attrName>style.visibility</p:attrName>
                                        </p:attrNameLst>
                                      </p:cBhvr>
                                      <p:to>
                                        <p:strVal val="visible"/>
                                      </p:to>
                                    </p:set>
                                    <p:animEffect transition="in" filter="slide(fromBottom)">
                                      <p:cBhvr>
                                        <p:cTn id="163" dur="1000"/>
                                        <p:tgtEl>
                                          <p:spTgt spid="76859"/>
                                        </p:tgtEl>
                                      </p:cBhvr>
                                    </p:animEffect>
                                  </p:childTnLst>
                                </p:cTn>
                              </p:par>
                            </p:childTnLst>
                          </p:cTn>
                        </p:par>
                      </p:childTnLst>
                    </p:cTn>
                  </p:par>
                  <p:par>
                    <p:cTn id="164" fill="hold">
                      <p:stCondLst>
                        <p:cond delay="indefinite"/>
                      </p:stCondLst>
                      <p:childTnLst>
                        <p:par>
                          <p:cTn id="165" fill="hold">
                            <p:stCondLst>
                              <p:cond delay="0"/>
                            </p:stCondLst>
                            <p:childTnLst>
                              <p:par>
                                <p:cTn id="166" presetID="12" presetClass="entr" presetSubtype="4" fill="hold" grpId="0" nodeType="clickEffect">
                                  <p:stCondLst>
                                    <p:cond delay="0"/>
                                  </p:stCondLst>
                                  <p:childTnLst>
                                    <p:set>
                                      <p:cBhvr>
                                        <p:cTn id="167" dur="1" fill="hold">
                                          <p:stCondLst>
                                            <p:cond delay="0"/>
                                          </p:stCondLst>
                                        </p:cTn>
                                        <p:tgtEl>
                                          <p:spTgt spid="76864"/>
                                        </p:tgtEl>
                                        <p:attrNameLst>
                                          <p:attrName>style.visibility</p:attrName>
                                        </p:attrNameLst>
                                      </p:cBhvr>
                                      <p:to>
                                        <p:strVal val="visible"/>
                                      </p:to>
                                    </p:set>
                                    <p:animEffect transition="in" filter="slide(fromBottom)">
                                      <p:cBhvr>
                                        <p:cTn id="168" dur="1000"/>
                                        <p:tgtEl>
                                          <p:spTgt spid="76864"/>
                                        </p:tgtEl>
                                      </p:cBhvr>
                                    </p:animEffect>
                                  </p:childTnLst>
                                </p:cTn>
                              </p:par>
                            </p:childTnLst>
                          </p:cTn>
                        </p:par>
                      </p:childTnLst>
                    </p:cTn>
                  </p:par>
                  <p:par>
                    <p:cTn id="169" fill="hold">
                      <p:stCondLst>
                        <p:cond delay="indefinite"/>
                      </p:stCondLst>
                      <p:childTnLst>
                        <p:par>
                          <p:cTn id="170" fill="hold">
                            <p:stCondLst>
                              <p:cond delay="0"/>
                            </p:stCondLst>
                            <p:childTnLst>
                              <p:par>
                                <p:cTn id="171" presetID="12" presetClass="entr" presetSubtype="4" fill="hold" grpId="0" nodeType="clickEffect">
                                  <p:stCondLst>
                                    <p:cond delay="0"/>
                                  </p:stCondLst>
                                  <p:childTnLst>
                                    <p:set>
                                      <p:cBhvr>
                                        <p:cTn id="172" dur="1" fill="hold">
                                          <p:stCondLst>
                                            <p:cond delay="0"/>
                                          </p:stCondLst>
                                        </p:cTn>
                                        <p:tgtEl>
                                          <p:spTgt spid="76861"/>
                                        </p:tgtEl>
                                        <p:attrNameLst>
                                          <p:attrName>style.visibility</p:attrName>
                                        </p:attrNameLst>
                                      </p:cBhvr>
                                      <p:to>
                                        <p:strVal val="visible"/>
                                      </p:to>
                                    </p:set>
                                    <p:animEffect transition="in" filter="slide(fromBottom)">
                                      <p:cBhvr>
                                        <p:cTn id="173" dur="1000"/>
                                        <p:tgtEl>
                                          <p:spTgt spid="76861"/>
                                        </p:tgtEl>
                                      </p:cBhvr>
                                    </p:animEffect>
                                  </p:childTnLst>
                                </p:cTn>
                              </p:par>
                            </p:childTnLst>
                          </p:cTn>
                        </p:par>
                      </p:childTnLst>
                    </p:cTn>
                  </p:par>
                  <p:par>
                    <p:cTn id="174" fill="hold">
                      <p:stCondLst>
                        <p:cond delay="indefinite"/>
                      </p:stCondLst>
                      <p:childTnLst>
                        <p:par>
                          <p:cTn id="175" fill="hold">
                            <p:stCondLst>
                              <p:cond delay="0"/>
                            </p:stCondLst>
                            <p:childTnLst>
                              <p:par>
                                <p:cTn id="176" presetID="12" presetClass="entr" presetSubtype="4" fill="hold" grpId="0" nodeType="clickEffect">
                                  <p:stCondLst>
                                    <p:cond delay="0"/>
                                  </p:stCondLst>
                                  <p:childTnLst>
                                    <p:set>
                                      <p:cBhvr>
                                        <p:cTn id="177" dur="1" fill="hold">
                                          <p:stCondLst>
                                            <p:cond delay="0"/>
                                          </p:stCondLst>
                                        </p:cTn>
                                        <p:tgtEl>
                                          <p:spTgt spid="76865"/>
                                        </p:tgtEl>
                                        <p:attrNameLst>
                                          <p:attrName>style.visibility</p:attrName>
                                        </p:attrNameLst>
                                      </p:cBhvr>
                                      <p:to>
                                        <p:strVal val="visible"/>
                                      </p:to>
                                    </p:set>
                                    <p:animEffect transition="in" filter="slide(fromBottom)">
                                      <p:cBhvr>
                                        <p:cTn id="178" dur="1000"/>
                                        <p:tgtEl>
                                          <p:spTgt spid="76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3" grpId="0"/>
      <p:bldP spid="76817" grpId="0" animBg="1"/>
      <p:bldP spid="76818" grpId="0" animBg="1"/>
      <p:bldP spid="76823" grpId="0" animBg="1"/>
      <p:bldP spid="76825" grpId="0" animBg="1"/>
      <p:bldP spid="76832" grpId="0"/>
      <p:bldP spid="76833" grpId="0"/>
      <p:bldP spid="76835" grpId="0"/>
      <p:bldP spid="76836" grpId="0"/>
      <p:bldP spid="76838" grpId="0" animBg="1"/>
      <p:bldP spid="76839" grpId="0" animBg="1"/>
      <p:bldP spid="76840" grpId="0" animBg="1"/>
      <p:bldP spid="76841" grpId="0" animBg="1"/>
      <p:bldP spid="76842" grpId="0"/>
      <p:bldP spid="76844" grpId="0"/>
      <p:bldP spid="76845" grpId="0"/>
      <p:bldP spid="76846" grpId="0" animBg="1"/>
      <p:bldP spid="76847" grpId="0" animBg="1"/>
      <p:bldP spid="76848" grpId="0" animBg="1"/>
      <p:bldP spid="76849" grpId="0" animBg="1"/>
      <p:bldP spid="76850" grpId="0"/>
      <p:bldP spid="76851" grpId="0"/>
      <p:bldP spid="76852" grpId="0"/>
      <p:bldP spid="76853" grpId="0"/>
      <p:bldP spid="76854" grpId="0" animBg="1"/>
      <p:bldP spid="76855" grpId="0" animBg="1"/>
      <p:bldP spid="76859" grpId="0" animBg="1"/>
      <p:bldP spid="76861" grpId="0" animBg="1"/>
      <p:bldP spid="76862" grpId="0"/>
      <p:bldP spid="76863" grpId="0"/>
      <p:bldP spid="76864" grpId="0"/>
      <p:bldP spid="76865"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0904" name="Object 8"/>
          <p:cNvGraphicFramePr>
            <a:graphicFrameLocks noGrp="1"/>
          </p:cNvGraphicFramePr>
          <p:nvPr>
            <p:ph sz="half" idx="1"/>
            <p:extLst>
              <p:ext uri="{D42A27DB-BD31-4B8C-83A1-F6EECF244321}">
                <p14:modId xmlns:p14="http://schemas.microsoft.com/office/powerpoint/2010/main" val="1665960610"/>
              </p:ext>
            </p:extLst>
          </p:nvPr>
        </p:nvGraphicFramePr>
        <p:xfrm>
          <a:off x="36000" y="673740"/>
          <a:ext cx="9072000" cy="2880000"/>
        </p:xfrm>
        <a:graphic>
          <a:graphicData uri="http://schemas.openxmlformats.org/presentationml/2006/ole">
            <mc:AlternateContent xmlns:mc="http://schemas.openxmlformats.org/markup-compatibility/2006">
              <mc:Choice xmlns:v="urn:schemas-microsoft-com:vml" Requires="v">
                <p:oleObj spid="_x0000_s13400" r:id="rId3" imgW="3870720" imgH="1287720" progId="">
                  <p:embed/>
                </p:oleObj>
              </mc:Choice>
              <mc:Fallback>
                <p:oleObj r:id="rId3" imgW="3870720" imgH="1287720" progId="">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673740"/>
                        <a:ext cx="9072000" cy="2880000"/>
                      </a:xfrm>
                      <a:prstGeom prst="rect">
                        <a:avLst/>
                      </a:prstGeom>
                      <a:solidFill>
                        <a:srgbClr val="FFCC66"/>
                      </a:solidFill>
                    </p:spPr>
                  </p:pic>
                </p:oleObj>
              </mc:Fallback>
            </mc:AlternateContent>
          </a:graphicData>
        </a:graphic>
      </p:graphicFrame>
      <p:sp>
        <p:nvSpPr>
          <p:cNvPr id="13316" name="AutoShape 5">
            <a:hlinkClick r:id="" action="ppaction://hlinkshowjump?jump=nextslide" highlightClick="1"/>
          </p:cNvPr>
          <p:cNvSpPr>
            <a:spLocks noChangeArrowheads="1"/>
          </p:cNvSpPr>
          <p:nvPr/>
        </p:nvSpPr>
        <p:spPr bwMode="auto">
          <a:xfrm>
            <a:off x="8444176" y="15178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80902" name="AutoShape 6">
            <a:hlinkClick r:id="rId5" action="ppaction://hlinksldjump" highlightClick="1"/>
          </p:cNvPr>
          <p:cNvSpPr>
            <a:spLocks noChangeArrowheads="1"/>
          </p:cNvSpPr>
          <p:nvPr/>
        </p:nvSpPr>
        <p:spPr bwMode="auto">
          <a:xfrm>
            <a:off x="114654" y="86365"/>
            <a:ext cx="1296987" cy="50400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80908" name="Text Box 12"/>
          <p:cNvSpPr txBox="1">
            <a:spLocks noChangeArrowheads="1"/>
          </p:cNvSpPr>
          <p:nvPr/>
        </p:nvSpPr>
        <p:spPr bwMode="auto">
          <a:xfrm>
            <a:off x="3814763" y="3528396"/>
            <a:ext cx="1514475" cy="366712"/>
          </a:xfrm>
          <a:prstGeom prst="rect">
            <a:avLst/>
          </a:prstGeom>
          <a:noFill/>
          <a:ln w="12700">
            <a:noFill/>
            <a:miter lim="800000"/>
            <a:headEnd type="none" w="sm" len="sm"/>
            <a:tailEnd type="none" w="sm" len="sm"/>
          </a:ln>
        </p:spPr>
        <p:txBody>
          <a:bodyPr>
            <a:spAutoFit/>
          </a:bodyPr>
          <a:lstStyle/>
          <a:p>
            <a:pPr>
              <a:spcBef>
                <a:spcPct val="50000"/>
              </a:spcBef>
            </a:pPr>
            <a:r>
              <a:rPr lang="it-IT" sz="1800" dirty="0"/>
              <a:t>Risoluzione</a:t>
            </a:r>
          </a:p>
        </p:txBody>
      </p:sp>
      <p:graphicFrame>
        <p:nvGraphicFramePr>
          <p:cNvPr id="80906" name="Object 10"/>
          <p:cNvGraphicFramePr>
            <a:graphicFrameLocks noGrp="1"/>
          </p:cNvGraphicFramePr>
          <p:nvPr>
            <p:ph sz="half" idx="2"/>
            <p:extLst>
              <p:ext uri="{D42A27DB-BD31-4B8C-83A1-F6EECF244321}">
                <p14:modId xmlns:p14="http://schemas.microsoft.com/office/powerpoint/2010/main" val="4196985778"/>
              </p:ext>
            </p:extLst>
          </p:nvPr>
        </p:nvGraphicFramePr>
        <p:xfrm>
          <a:off x="36000" y="3873760"/>
          <a:ext cx="9072000" cy="2916000"/>
        </p:xfrm>
        <a:graphic>
          <a:graphicData uri="http://schemas.openxmlformats.org/presentationml/2006/ole">
            <mc:AlternateContent xmlns:mc="http://schemas.openxmlformats.org/markup-compatibility/2006">
              <mc:Choice xmlns:v="urn:schemas-microsoft-com:vml" Requires="v">
                <p:oleObj spid="_x0000_s13401" r:id="rId6" imgW="3870720" imgH="1287720" progId="">
                  <p:embed/>
                </p:oleObj>
              </mc:Choice>
              <mc:Fallback>
                <p:oleObj r:id="rId6" imgW="3870720" imgH="1287720" progId="">
                  <p:embed/>
                  <p:pic>
                    <p:nvPicPr>
                      <p:cNvPr id="0" name="Object 10"/>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0" y="3873760"/>
                        <a:ext cx="9072000" cy="2916000"/>
                      </a:xfrm>
                      <a:prstGeom prst="rect">
                        <a:avLst/>
                      </a:prstGeom>
                      <a:solidFill>
                        <a:srgbClr val="FFCC66"/>
                      </a:solidFill>
                      <a:ln w="0">
                        <a:solidFill>
                          <a:schemeClr val="bg2"/>
                        </a:solidFill>
                        <a:miter lim="800000"/>
                        <a:headEnd/>
                        <a:tailEnd/>
                      </a:ln>
                    </p:spPr>
                  </p:pic>
                </p:oleObj>
              </mc:Fallback>
            </mc:AlternateContent>
          </a:graphicData>
        </a:graphic>
      </p:graphicFrame>
      <p:sp>
        <p:nvSpPr>
          <p:cNvPr id="80913" name="Line 17"/>
          <p:cNvSpPr>
            <a:spLocks noChangeShapeType="1"/>
          </p:cNvSpPr>
          <p:nvPr/>
        </p:nvSpPr>
        <p:spPr bwMode="auto">
          <a:xfrm flipV="1">
            <a:off x="880377" y="5181901"/>
            <a:ext cx="425450" cy="422275"/>
          </a:xfrm>
          <a:prstGeom prst="line">
            <a:avLst/>
          </a:prstGeom>
          <a:noFill/>
          <a:ln w="12700">
            <a:solidFill>
              <a:schemeClr val="bg2"/>
            </a:solidFill>
            <a:round/>
            <a:headEnd type="none" w="sm" len="sm"/>
            <a:tailEnd type="none" w="sm" len="sm"/>
          </a:ln>
        </p:spPr>
        <p:txBody>
          <a:bodyPr/>
          <a:lstStyle/>
          <a:p>
            <a:endParaRPr lang="it-IT"/>
          </a:p>
        </p:txBody>
      </p:sp>
      <p:sp>
        <p:nvSpPr>
          <p:cNvPr id="80914" name="Line 18"/>
          <p:cNvSpPr>
            <a:spLocks noChangeShapeType="1"/>
          </p:cNvSpPr>
          <p:nvPr/>
        </p:nvSpPr>
        <p:spPr bwMode="auto">
          <a:xfrm flipH="1">
            <a:off x="877674" y="5588301"/>
            <a:ext cx="412750" cy="506412"/>
          </a:xfrm>
          <a:prstGeom prst="line">
            <a:avLst/>
          </a:prstGeom>
          <a:noFill/>
          <a:ln w="12700">
            <a:solidFill>
              <a:schemeClr val="bg2"/>
            </a:solidFill>
            <a:round/>
            <a:headEnd type="none" w="sm" len="sm"/>
            <a:tailEnd type="none" w="sm" len="sm"/>
          </a:ln>
        </p:spPr>
        <p:txBody>
          <a:bodyPr/>
          <a:lstStyle/>
          <a:p>
            <a:endParaRPr lang="it-IT"/>
          </a:p>
        </p:txBody>
      </p:sp>
      <p:sp>
        <p:nvSpPr>
          <p:cNvPr id="80915" name="Line 19"/>
          <p:cNvSpPr>
            <a:spLocks noChangeShapeType="1"/>
          </p:cNvSpPr>
          <p:nvPr/>
        </p:nvSpPr>
        <p:spPr bwMode="auto">
          <a:xfrm flipV="1">
            <a:off x="1287249" y="5185076"/>
            <a:ext cx="0" cy="411162"/>
          </a:xfrm>
          <a:prstGeom prst="line">
            <a:avLst/>
          </a:prstGeom>
          <a:noFill/>
          <a:ln w="0">
            <a:solidFill>
              <a:schemeClr val="bg2"/>
            </a:solidFill>
            <a:round/>
            <a:headEnd type="none" w="sm" len="sm"/>
            <a:tailEnd type="none" w="sm" len="sm"/>
          </a:ln>
        </p:spPr>
        <p:txBody>
          <a:bodyPr/>
          <a:lstStyle/>
          <a:p>
            <a:endParaRPr lang="it-IT"/>
          </a:p>
        </p:txBody>
      </p:sp>
      <p:sp>
        <p:nvSpPr>
          <p:cNvPr id="80916" name="Line 20"/>
          <p:cNvSpPr>
            <a:spLocks noChangeShapeType="1"/>
          </p:cNvSpPr>
          <p:nvPr/>
        </p:nvSpPr>
        <p:spPr bwMode="auto">
          <a:xfrm>
            <a:off x="876086" y="5596238"/>
            <a:ext cx="6350" cy="492125"/>
          </a:xfrm>
          <a:prstGeom prst="line">
            <a:avLst/>
          </a:prstGeom>
          <a:noFill/>
          <a:ln w="0">
            <a:solidFill>
              <a:schemeClr val="bg2"/>
            </a:solidFill>
            <a:round/>
            <a:headEnd type="none" w="sm" len="sm"/>
            <a:tailEnd type="none" w="sm" len="sm"/>
          </a:ln>
        </p:spPr>
        <p:txBody>
          <a:bodyPr/>
          <a:lstStyle/>
          <a:p>
            <a:endParaRPr lang="it-IT"/>
          </a:p>
        </p:txBody>
      </p:sp>
      <p:sp>
        <p:nvSpPr>
          <p:cNvPr id="80918" name="Text Box 22"/>
          <p:cNvSpPr txBox="1">
            <a:spLocks noChangeArrowheads="1"/>
          </p:cNvSpPr>
          <p:nvPr/>
        </p:nvSpPr>
        <p:spPr bwMode="auto">
          <a:xfrm>
            <a:off x="1025311" y="4948538"/>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1a</a:t>
            </a:r>
          </a:p>
        </p:txBody>
      </p:sp>
      <p:sp>
        <p:nvSpPr>
          <p:cNvPr id="80919" name="Text Box 23"/>
          <p:cNvSpPr txBox="1">
            <a:spLocks noChangeArrowheads="1"/>
          </p:cNvSpPr>
          <p:nvPr/>
        </p:nvSpPr>
        <p:spPr bwMode="auto">
          <a:xfrm>
            <a:off x="730036" y="6031213"/>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2a</a:t>
            </a:r>
          </a:p>
        </p:txBody>
      </p:sp>
      <p:sp>
        <p:nvSpPr>
          <p:cNvPr id="80922" name="Text Box 26"/>
          <p:cNvSpPr txBox="1">
            <a:spLocks noChangeArrowheads="1"/>
          </p:cNvSpPr>
          <p:nvPr/>
        </p:nvSpPr>
        <p:spPr bwMode="auto">
          <a:xfrm>
            <a:off x="1003300" y="4368800"/>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x</a:t>
            </a:r>
          </a:p>
        </p:txBody>
      </p:sp>
      <p:sp>
        <p:nvSpPr>
          <p:cNvPr id="80923" name="Text Box 27"/>
          <p:cNvSpPr txBox="1">
            <a:spLocks noChangeArrowheads="1"/>
          </p:cNvSpPr>
          <p:nvPr/>
        </p:nvSpPr>
        <p:spPr bwMode="auto">
          <a:xfrm>
            <a:off x="1936750" y="4349750"/>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y</a:t>
            </a:r>
          </a:p>
        </p:txBody>
      </p:sp>
      <p:sp>
        <p:nvSpPr>
          <p:cNvPr id="80935" name="Line 39"/>
          <p:cNvSpPr>
            <a:spLocks noChangeShapeType="1"/>
          </p:cNvSpPr>
          <p:nvPr/>
        </p:nvSpPr>
        <p:spPr bwMode="auto">
          <a:xfrm flipV="1">
            <a:off x="3106395" y="5534969"/>
            <a:ext cx="0" cy="565150"/>
          </a:xfrm>
          <a:prstGeom prst="line">
            <a:avLst/>
          </a:prstGeom>
          <a:noFill/>
          <a:ln w="0">
            <a:solidFill>
              <a:schemeClr val="bg2"/>
            </a:solidFill>
            <a:round/>
            <a:headEnd type="none" w="sm" len="sm"/>
            <a:tailEnd type="none" w="sm" len="sm"/>
          </a:ln>
        </p:spPr>
        <p:txBody>
          <a:bodyPr/>
          <a:lstStyle/>
          <a:p>
            <a:endParaRPr lang="it-IT"/>
          </a:p>
        </p:txBody>
      </p:sp>
      <p:sp>
        <p:nvSpPr>
          <p:cNvPr id="80936" name="Line 40"/>
          <p:cNvSpPr>
            <a:spLocks noChangeShapeType="1"/>
          </p:cNvSpPr>
          <p:nvPr/>
        </p:nvSpPr>
        <p:spPr bwMode="auto">
          <a:xfrm flipV="1">
            <a:off x="3716810" y="5777857"/>
            <a:ext cx="0" cy="322262"/>
          </a:xfrm>
          <a:prstGeom prst="line">
            <a:avLst/>
          </a:prstGeom>
          <a:noFill/>
          <a:ln w="0">
            <a:solidFill>
              <a:schemeClr val="bg2"/>
            </a:solidFill>
            <a:round/>
            <a:headEnd type="none" w="sm" len="sm"/>
            <a:tailEnd type="none" w="sm" len="sm"/>
          </a:ln>
        </p:spPr>
        <p:txBody>
          <a:bodyPr/>
          <a:lstStyle/>
          <a:p>
            <a:endParaRPr lang="it-IT"/>
          </a:p>
        </p:txBody>
      </p:sp>
      <p:sp>
        <p:nvSpPr>
          <p:cNvPr id="80937" name="Text Box 41"/>
          <p:cNvSpPr txBox="1">
            <a:spLocks noChangeArrowheads="1"/>
          </p:cNvSpPr>
          <p:nvPr/>
        </p:nvSpPr>
        <p:spPr bwMode="auto">
          <a:xfrm>
            <a:off x="2797175" y="5387975"/>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2b</a:t>
            </a:r>
          </a:p>
        </p:txBody>
      </p:sp>
      <p:sp>
        <p:nvSpPr>
          <p:cNvPr id="80938" name="Text Box 42"/>
          <p:cNvSpPr txBox="1">
            <a:spLocks noChangeArrowheads="1"/>
          </p:cNvSpPr>
          <p:nvPr/>
        </p:nvSpPr>
        <p:spPr bwMode="auto">
          <a:xfrm>
            <a:off x="3419475" y="5557838"/>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1b</a:t>
            </a:r>
          </a:p>
        </p:txBody>
      </p:sp>
      <p:sp>
        <p:nvSpPr>
          <p:cNvPr id="80939" name="Text Box 43"/>
          <p:cNvSpPr txBox="1">
            <a:spLocks noChangeArrowheads="1"/>
          </p:cNvSpPr>
          <p:nvPr/>
        </p:nvSpPr>
        <p:spPr bwMode="auto">
          <a:xfrm>
            <a:off x="3179763" y="4371975"/>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x</a:t>
            </a:r>
          </a:p>
        </p:txBody>
      </p:sp>
      <p:sp>
        <p:nvSpPr>
          <p:cNvPr id="80940" name="Text Box 44"/>
          <p:cNvSpPr txBox="1">
            <a:spLocks noChangeArrowheads="1"/>
          </p:cNvSpPr>
          <p:nvPr/>
        </p:nvSpPr>
        <p:spPr bwMode="auto">
          <a:xfrm>
            <a:off x="4140200" y="4379913"/>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y</a:t>
            </a:r>
          </a:p>
        </p:txBody>
      </p:sp>
      <p:sp>
        <p:nvSpPr>
          <p:cNvPr id="80941" name="Line 45"/>
          <p:cNvSpPr>
            <a:spLocks noChangeShapeType="1"/>
          </p:cNvSpPr>
          <p:nvPr/>
        </p:nvSpPr>
        <p:spPr bwMode="auto">
          <a:xfrm>
            <a:off x="4873153" y="5609110"/>
            <a:ext cx="0" cy="676275"/>
          </a:xfrm>
          <a:prstGeom prst="line">
            <a:avLst/>
          </a:prstGeom>
          <a:noFill/>
          <a:ln w="0">
            <a:solidFill>
              <a:schemeClr val="bg2"/>
            </a:solidFill>
            <a:round/>
            <a:headEnd type="none" w="sm" len="sm"/>
            <a:tailEnd type="none" w="sm" len="sm"/>
          </a:ln>
        </p:spPr>
        <p:txBody>
          <a:bodyPr/>
          <a:lstStyle/>
          <a:p>
            <a:endParaRPr lang="it-IT"/>
          </a:p>
        </p:txBody>
      </p:sp>
      <p:sp>
        <p:nvSpPr>
          <p:cNvPr id="80942" name="Line 46"/>
          <p:cNvSpPr>
            <a:spLocks noChangeShapeType="1"/>
          </p:cNvSpPr>
          <p:nvPr/>
        </p:nvSpPr>
        <p:spPr bwMode="auto">
          <a:xfrm flipV="1">
            <a:off x="6044900" y="5127454"/>
            <a:ext cx="0" cy="477837"/>
          </a:xfrm>
          <a:prstGeom prst="line">
            <a:avLst/>
          </a:prstGeom>
          <a:noFill/>
          <a:ln w="0">
            <a:solidFill>
              <a:schemeClr val="bg2"/>
            </a:solidFill>
            <a:round/>
            <a:headEnd type="none" w="sm" len="sm"/>
            <a:tailEnd type="none" w="sm" len="sm"/>
          </a:ln>
        </p:spPr>
        <p:txBody>
          <a:bodyPr/>
          <a:lstStyle/>
          <a:p>
            <a:endParaRPr lang="it-IT"/>
          </a:p>
        </p:txBody>
      </p:sp>
      <p:sp>
        <p:nvSpPr>
          <p:cNvPr id="80943" name="Text Box 47"/>
          <p:cNvSpPr txBox="1">
            <a:spLocks noChangeArrowheads="1"/>
          </p:cNvSpPr>
          <p:nvPr/>
        </p:nvSpPr>
        <p:spPr bwMode="auto">
          <a:xfrm>
            <a:off x="5718175" y="4911725"/>
            <a:ext cx="4857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2c</a:t>
            </a:r>
          </a:p>
        </p:txBody>
      </p:sp>
      <p:sp>
        <p:nvSpPr>
          <p:cNvPr id="80944" name="Text Box 48"/>
          <p:cNvSpPr txBox="1">
            <a:spLocks noChangeArrowheads="1"/>
          </p:cNvSpPr>
          <p:nvPr/>
        </p:nvSpPr>
        <p:spPr bwMode="auto">
          <a:xfrm>
            <a:off x="4826000" y="6230938"/>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1c</a:t>
            </a:r>
          </a:p>
        </p:txBody>
      </p:sp>
      <p:sp>
        <p:nvSpPr>
          <p:cNvPr id="80945" name="Text Box 49"/>
          <p:cNvSpPr txBox="1">
            <a:spLocks noChangeArrowheads="1"/>
          </p:cNvSpPr>
          <p:nvPr/>
        </p:nvSpPr>
        <p:spPr bwMode="auto">
          <a:xfrm>
            <a:off x="5310188" y="4359275"/>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x</a:t>
            </a:r>
          </a:p>
        </p:txBody>
      </p:sp>
      <p:sp>
        <p:nvSpPr>
          <p:cNvPr id="80946" name="Text Box 50"/>
          <p:cNvSpPr txBox="1">
            <a:spLocks noChangeArrowheads="1"/>
          </p:cNvSpPr>
          <p:nvPr/>
        </p:nvSpPr>
        <p:spPr bwMode="auto">
          <a:xfrm>
            <a:off x="6261100" y="4357688"/>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y</a:t>
            </a:r>
          </a:p>
        </p:txBody>
      </p:sp>
      <p:sp>
        <p:nvSpPr>
          <p:cNvPr id="80947" name="Line 51"/>
          <p:cNvSpPr>
            <a:spLocks noChangeShapeType="1"/>
          </p:cNvSpPr>
          <p:nvPr/>
        </p:nvSpPr>
        <p:spPr bwMode="auto">
          <a:xfrm flipH="1">
            <a:off x="5948362" y="4572000"/>
            <a:ext cx="433385" cy="455914"/>
          </a:xfrm>
          <a:prstGeom prst="line">
            <a:avLst/>
          </a:prstGeom>
          <a:noFill/>
          <a:ln w="12700">
            <a:solidFill>
              <a:schemeClr val="tx1"/>
            </a:solidFill>
            <a:round/>
            <a:headEnd type="none" w="sm" len="sm"/>
            <a:tailEnd type="stealth" w="lg" len="lg"/>
          </a:ln>
        </p:spPr>
        <p:txBody>
          <a:bodyPr/>
          <a:lstStyle/>
          <a:p>
            <a:endParaRPr lang="it-IT"/>
          </a:p>
        </p:txBody>
      </p:sp>
      <p:sp>
        <p:nvSpPr>
          <p:cNvPr id="80949" name="Line 53"/>
          <p:cNvSpPr>
            <a:spLocks noChangeShapeType="1"/>
          </p:cNvSpPr>
          <p:nvPr/>
        </p:nvSpPr>
        <p:spPr bwMode="auto">
          <a:xfrm flipH="1">
            <a:off x="5047992" y="4533900"/>
            <a:ext cx="419358" cy="1751485"/>
          </a:xfrm>
          <a:prstGeom prst="line">
            <a:avLst/>
          </a:prstGeom>
          <a:noFill/>
          <a:ln w="12700">
            <a:solidFill>
              <a:schemeClr val="tx1"/>
            </a:solidFill>
            <a:round/>
            <a:headEnd type="none" w="sm" len="sm"/>
            <a:tailEnd type="stealth" w="lg" len="lg"/>
          </a:ln>
        </p:spPr>
        <p:txBody>
          <a:bodyPr/>
          <a:lstStyle/>
          <a:p>
            <a:endParaRPr lang="it-IT"/>
          </a:p>
        </p:txBody>
      </p:sp>
      <p:sp>
        <p:nvSpPr>
          <p:cNvPr id="80950" name="Line 54"/>
          <p:cNvSpPr>
            <a:spLocks noChangeShapeType="1"/>
          </p:cNvSpPr>
          <p:nvPr/>
        </p:nvSpPr>
        <p:spPr bwMode="auto">
          <a:xfrm flipH="1">
            <a:off x="3058601" y="4572000"/>
            <a:ext cx="1199074" cy="885825"/>
          </a:xfrm>
          <a:prstGeom prst="line">
            <a:avLst/>
          </a:prstGeom>
          <a:noFill/>
          <a:ln w="12700">
            <a:solidFill>
              <a:schemeClr val="tx1"/>
            </a:solidFill>
            <a:round/>
            <a:headEnd type="none" w="sm" len="sm"/>
            <a:tailEnd type="stealth" w="lg" len="lg"/>
          </a:ln>
        </p:spPr>
        <p:txBody>
          <a:bodyPr/>
          <a:lstStyle/>
          <a:p>
            <a:endParaRPr lang="it-IT"/>
          </a:p>
        </p:txBody>
      </p:sp>
      <p:sp>
        <p:nvSpPr>
          <p:cNvPr id="80951" name="Line 55"/>
          <p:cNvSpPr>
            <a:spLocks noChangeShapeType="1"/>
          </p:cNvSpPr>
          <p:nvPr/>
        </p:nvSpPr>
        <p:spPr bwMode="auto">
          <a:xfrm>
            <a:off x="3400425" y="4572001"/>
            <a:ext cx="247309" cy="1060450"/>
          </a:xfrm>
          <a:prstGeom prst="line">
            <a:avLst/>
          </a:prstGeom>
          <a:noFill/>
          <a:ln w="12700">
            <a:solidFill>
              <a:schemeClr val="tx1"/>
            </a:solidFill>
            <a:round/>
            <a:headEnd type="none" w="sm" len="sm"/>
            <a:tailEnd type="stealth" w="lg" len="lg"/>
          </a:ln>
        </p:spPr>
        <p:txBody>
          <a:bodyPr/>
          <a:lstStyle/>
          <a:p>
            <a:endParaRPr lang="it-IT"/>
          </a:p>
        </p:txBody>
      </p:sp>
      <p:sp>
        <p:nvSpPr>
          <p:cNvPr id="80952" name="Line 56"/>
          <p:cNvSpPr>
            <a:spLocks noChangeShapeType="1"/>
          </p:cNvSpPr>
          <p:nvPr/>
        </p:nvSpPr>
        <p:spPr bwMode="auto">
          <a:xfrm flipH="1">
            <a:off x="1215811" y="4533900"/>
            <a:ext cx="0" cy="494013"/>
          </a:xfrm>
          <a:prstGeom prst="line">
            <a:avLst/>
          </a:prstGeom>
          <a:noFill/>
          <a:ln w="12700">
            <a:solidFill>
              <a:schemeClr val="tx1"/>
            </a:solidFill>
            <a:round/>
            <a:headEnd type="none" w="sm" len="sm"/>
            <a:tailEnd type="stealth" w="lg" len="lg"/>
          </a:ln>
        </p:spPr>
        <p:txBody>
          <a:bodyPr/>
          <a:lstStyle/>
          <a:p>
            <a:endParaRPr lang="it-IT"/>
          </a:p>
        </p:txBody>
      </p:sp>
      <p:sp>
        <p:nvSpPr>
          <p:cNvPr id="80953" name="Line 57"/>
          <p:cNvSpPr>
            <a:spLocks noChangeShapeType="1"/>
          </p:cNvSpPr>
          <p:nvPr/>
        </p:nvSpPr>
        <p:spPr bwMode="auto">
          <a:xfrm flipH="1">
            <a:off x="957048" y="4533900"/>
            <a:ext cx="1233190" cy="1584325"/>
          </a:xfrm>
          <a:prstGeom prst="line">
            <a:avLst/>
          </a:prstGeom>
          <a:noFill/>
          <a:ln w="12700">
            <a:solidFill>
              <a:schemeClr val="tx1"/>
            </a:solidFill>
            <a:round/>
            <a:headEnd type="none" w="sm" len="sm"/>
            <a:tailEnd type="stealth" w="lg" len="lg"/>
          </a:ln>
        </p:spPr>
        <p:txBody>
          <a:bodyPr/>
          <a:lstStyle/>
          <a:p>
            <a:endParaRPr lang="it-IT"/>
          </a:p>
        </p:txBody>
      </p:sp>
      <p:sp>
        <p:nvSpPr>
          <p:cNvPr id="80954" name="Line 58"/>
          <p:cNvSpPr>
            <a:spLocks noChangeShapeType="1"/>
          </p:cNvSpPr>
          <p:nvPr/>
        </p:nvSpPr>
        <p:spPr bwMode="auto">
          <a:xfrm>
            <a:off x="7662905" y="5106344"/>
            <a:ext cx="0" cy="685800"/>
          </a:xfrm>
          <a:prstGeom prst="line">
            <a:avLst/>
          </a:prstGeom>
          <a:noFill/>
          <a:ln w="0">
            <a:solidFill>
              <a:schemeClr val="bg2"/>
            </a:solidFill>
            <a:round/>
            <a:headEnd type="none" w="sm" len="sm"/>
            <a:tailEnd type="none" w="sm" len="sm"/>
          </a:ln>
        </p:spPr>
        <p:txBody>
          <a:bodyPr/>
          <a:lstStyle/>
          <a:p>
            <a:endParaRPr lang="it-IT"/>
          </a:p>
        </p:txBody>
      </p:sp>
      <p:sp>
        <p:nvSpPr>
          <p:cNvPr id="80955" name="Line 59"/>
          <p:cNvSpPr>
            <a:spLocks noChangeShapeType="1"/>
          </p:cNvSpPr>
          <p:nvPr/>
        </p:nvSpPr>
        <p:spPr bwMode="auto">
          <a:xfrm>
            <a:off x="8442539" y="5115869"/>
            <a:ext cx="0" cy="323850"/>
          </a:xfrm>
          <a:prstGeom prst="line">
            <a:avLst/>
          </a:prstGeom>
          <a:noFill/>
          <a:ln w="0">
            <a:solidFill>
              <a:schemeClr val="bg2"/>
            </a:solidFill>
            <a:round/>
            <a:headEnd type="none" w="sm" len="sm"/>
            <a:tailEnd type="none" w="sm" len="sm"/>
          </a:ln>
        </p:spPr>
        <p:txBody>
          <a:bodyPr/>
          <a:lstStyle/>
          <a:p>
            <a:endParaRPr lang="it-IT"/>
          </a:p>
        </p:txBody>
      </p:sp>
      <p:sp>
        <p:nvSpPr>
          <p:cNvPr id="80956" name="Text Box 60"/>
          <p:cNvSpPr txBox="1">
            <a:spLocks noChangeArrowheads="1"/>
          </p:cNvSpPr>
          <p:nvPr/>
        </p:nvSpPr>
        <p:spPr bwMode="auto">
          <a:xfrm>
            <a:off x="8429619" y="5289842"/>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dirty="0">
                <a:solidFill>
                  <a:schemeClr val="bg2"/>
                </a:solidFill>
              </a:rPr>
              <a:t>T</a:t>
            </a:r>
            <a:r>
              <a:rPr lang="it-IT" sz="1000" baseline="-25000" dirty="0">
                <a:solidFill>
                  <a:schemeClr val="bg2"/>
                </a:solidFill>
              </a:rPr>
              <a:t>2d</a:t>
            </a:r>
          </a:p>
        </p:txBody>
      </p:sp>
      <p:sp>
        <p:nvSpPr>
          <p:cNvPr id="80957" name="Text Box 61"/>
          <p:cNvSpPr txBox="1">
            <a:spLocks noChangeArrowheads="1"/>
          </p:cNvSpPr>
          <p:nvPr/>
        </p:nvSpPr>
        <p:spPr bwMode="auto">
          <a:xfrm>
            <a:off x="7515225" y="5748338"/>
            <a:ext cx="384175"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T</a:t>
            </a:r>
            <a:r>
              <a:rPr lang="it-IT" sz="1000" baseline="-25000">
                <a:solidFill>
                  <a:schemeClr val="bg2"/>
                </a:solidFill>
              </a:rPr>
              <a:t>1d</a:t>
            </a:r>
          </a:p>
        </p:txBody>
      </p:sp>
      <p:sp>
        <p:nvSpPr>
          <p:cNvPr id="80958" name="Text Box 62"/>
          <p:cNvSpPr txBox="1">
            <a:spLocks noChangeArrowheads="1"/>
          </p:cNvSpPr>
          <p:nvPr/>
        </p:nvSpPr>
        <p:spPr bwMode="auto">
          <a:xfrm>
            <a:off x="7516813" y="4375150"/>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dirty="0">
                <a:solidFill>
                  <a:schemeClr val="bg2"/>
                </a:solidFill>
              </a:rPr>
              <a:t>  x</a:t>
            </a:r>
          </a:p>
        </p:txBody>
      </p:sp>
      <p:sp>
        <p:nvSpPr>
          <p:cNvPr id="80959" name="Text Box 63"/>
          <p:cNvSpPr txBox="1">
            <a:spLocks noChangeArrowheads="1"/>
          </p:cNvSpPr>
          <p:nvPr/>
        </p:nvSpPr>
        <p:spPr bwMode="auto">
          <a:xfrm>
            <a:off x="8362950" y="4365625"/>
            <a:ext cx="387350" cy="244475"/>
          </a:xfrm>
          <a:prstGeom prst="rect">
            <a:avLst/>
          </a:prstGeom>
          <a:noFill/>
          <a:ln w="12700">
            <a:noFill/>
            <a:miter lim="800000"/>
            <a:headEnd type="none" w="sm" len="sm"/>
            <a:tailEnd type="none" w="sm" len="sm"/>
          </a:ln>
        </p:spPr>
        <p:txBody>
          <a:bodyPr>
            <a:spAutoFit/>
          </a:bodyPr>
          <a:lstStyle/>
          <a:p>
            <a:pPr>
              <a:spcBef>
                <a:spcPct val="50000"/>
              </a:spcBef>
            </a:pPr>
            <a:r>
              <a:rPr lang="it-IT" sz="1000">
                <a:solidFill>
                  <a:schemeClr val="bg2"/>
                </a:solidFill>
              </a:rPr>
              <a:t>-  y</a:t>
            </a:r>
          </a:p>
        </p:txBody>
      </p:sp>
      <p:sp>
        <p:nvSpPr>
          <p:cNvPr id="80960" name="Line 64"/>
          <p:cNvSpPr>
            <a:spLocks noChangeShapeType="1"/>
          </p:cNvSpPr>
          <p:nvPr/>
        </p:nvSpPr>
        <p:spPr bwMode="auto">
          <a:xfrm>
            <a:off x="7740643" y="4562475"/>
            <a:ext cx="1" cy="1239838"/>
          </a:xfrm>
          <a:prstGeom prst="line">
            <a:avLst/>
          </a:prstGeom>
          <a:noFill/>
          <a:ln w="12700">
            <a:solidFill>
              <a:schemeClr val="tx1"/>
            </a:solidFill>
            <a:round/>
            <a:headEnd type="none" w="sm" len="sm"/>
            <a:tailEnd type="stealth" w="lg" len="lg"/>
          </a:ln>
        </p:spPr>
        <p:txBody>
          <a:bodyPr/>
          <a:lstStyle/>
          <a:p>
            <a:endParaRPr lang="it-IT"/>
          </a:p>
        </p:txBody>
      </p:sp>
      <p:sp>
        <p:nvSpPr>
          <p:cNvPr id="80962" name="Line 66"/>
          <p:cNvSpPr>
            <a:spLocks noChangeShapeType="1"/>
          </p:cNvSpPr>
          <p:nvPr/>
        </p:nvSpPr>
        <p:spPr bwMode="auto">
          <a:xfrm>
            <a:off x="8591549" y="4562475"/>
            <a:ext cx="63479" cy="727367"/>
          </a:xfrm>
          <a:prstGeom prst="line">
            <a:avLst/>
          </a:prstGeom>
          <a:noFill/>
          <a:ln w="12700">
            <a:solidFill>
              <a:schemeClr val="tx1"/>
            </a:solidFill>
            <a:round/>
            <a:headEnd type="none" w="sm" len="sm"/>
            <a:tailEnd type="stealth" w="lg" len="lg"/>
          </a:ln>
        </p:spPr>
        <p:txBody>
          <a:bodyPr/>
          <a:lstStyle/>
          <a:p>
            <a:endParaRPr lang="it-IT"/>
          </a:p>
        </p:txBody>
      </p:sp>
      <p:sp>
        <p:nvSpPr>
          <p:cNvPr id="13353" name="Rectangle 69"/>
          <p:cNvSpPr>
            <a:spLocks noGrp="1" noChangeArrowheads="1"/>
          </p:cNvSpPr>
          <p:nvPr>
            <p:ph type="title"/>
          </p:nvPr>
        </p:nvSpPr>
        <p:spPr>
          <a:xfrm>
            <a:off x="36000" y="40944"/>
            <a:ext cx="9072000" cy="576262"/>
          </a:xfrm>
          <a:noFill/>
          <a:ln>
            <a:solidFill>
              <a:schemeClr val="tx1"/>
            </a:solidFill>
          </a:ln>
        </p:spPr>
        <p:txBody>
          <a:bodyPr/>
          <a:lstStyle/>
          <a:p>
            <a:pPr algn="ctr" eaLnBrk="1" hangingPunct="1"/>
            <a:r>
              <a:rPr lang="it-IT" sz="2000">
                <a:solidFill>
                  <a:schemeClr val="tx1"/>
                </a:solidFill>
                <a:effectLst/>
                <a:latin typeface="Comic Sans MS" pitchFamily="66" charset="0"/>
              </a:rPr>
              <a:t>Test di verifica - teorico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0904"/>
                                        </p:tgtEl>
                                        <p:attrNameLst>
                                          <p:attrName>style.visibility</p:attrName>
                                        </p:attrNameLst>
                                      </p:cBhvr>
                                      <p:to>
                                        <p:strVal val="visible"/>
                                      </p:to>
                                    </p:set>
                                    <p:animEffect transition="in" filter="slide(fromBottom)">
                                      <p:cBhvr>
                                        <p:cTn id="7" dur="1000"/>
                                        <p:tgtEl>
                                          <p:spTgt spid="8090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0908"/>
                                        </p:tgtEl>
                                        <p:attrNameLst>
                                          <p:attrName>style.visibility</p:attrName>
                                        </p:attrNameLst>
                                      </p:cBhvr>
                                      <p:to>
                                        <p:strVal val="visible"/>
                                      </p:to>
                                    </p:set>
                                    <p:anim calcmode="lin" valueType="num">
                                      <p:cBhvr additive="base">
                                        <p:cTn id="12" dur="1000" fill="hold"/>
                                        <p:tgtEl>
                                          <p:spTgt spid="80908"/>
                                        </p:tgtEl>
                                        <p:attrNameLst>
                                          <p:attrName>ppt_x</p:attrName>
                                        </p:attrNameLst>
                                      </p:cBhvr>
                                      <p:tavLst>
                                        <p:tav tm="0">
                                          <p:val>
                                            <p:strVal val="0-#ppt_w/2"/>
                                          </p:val>
                                        </p:tav>
                                        <p:tav tm="100000">
                                          <p:val>
                                            <p:strVal val="#ppt_x"/>
                                          </p:val>
                                        </p:tav>
                                      </p:tavLst>
                                    </p:anim>
                                    <p:anim calcmode="lin" valueType="num">
                                      <p:cBhvr additive="base">
                                        <p:cTn id="13" dur="1000" fill="hold"/>
                                        <p:tgtEl>
                                          <p:spTgt spid="8090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0906"/>
                                        </p:tgtEl>
                                        <p:attrNameLst>
                                          <p:attrName>style.visibility</p:attrName>
                                        </p:attrNameLst>
                                      </p:cBhvr>
                                      <p:to>
                                        <p:strVal val="visible"/>
                                      </p:to>
                                    </p:set>
                                    <p:anim calcmode="lin" valueType="num">
                                      <p:cBhvr additive="base">
                                        <p:cTn id="18" dur="1000" fill="hold"/>
                                        <p:tgtEl>
                                          <p:spTgt spid="80906"/>
                                        </p:tgtEl>
                                        <p:attrNameLst>
                                          <p:attrName>ppt_x</p:attrName>
                                        </p:attrNameLst>
                                      </p:cBhvr>
                                      <p:tavLst>
                                        <p:tav tm="0">
                                          <p:val>
                                            <p:strVal val="#ppt_x"/>
                                          </p:val>
                                        </p:tav>
                                        <p:tav tm="100000">
                                          <p:val>
                                            <p:strVal val="#ppt_x"/>
                                          </p:val>
                                        </p:tav>
                                      </p:tavLst>
                                    </p:anim>
                                    <p:anim calcmode="lin" valueType="num">
                                      <p:cBhvr additive="base">
                                        <p:cTn id="19" dur="1000" fill="hold"/>
                                        <p:tgtEl>
                                          <p:spTgt spid="8090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80913"/>
                                        </p:tgtEl>
                                        <p:attrNameLst>
                                          <p:attrName>style.visibility</p:attrName>
                                        </p:attrNameLst>
                                      </p:cBhvr>
                                      <p:to>
                                        <p:strVal val="visible"/>
                                      </p:to>
                                    </p:set>
                                    <p:animEffect transition="in" filter="slide(fromBottom)">
                                      <p:cBhvr>
                                        <p:cTn id="24" dur="1000"/>
                                        <p:tgtEl>
                                          <p:spTgt spid="8091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80915"/>
                                        </p:tgtEl>
                                        <p:attrNameLst>
                                          <p:attrName>style.visibility</p:attrName>
                                        </p:attrNameLst>
                                      </p:cBhvr>
                                      <p:to>
                                        <p:strVal val="visible"/>
                                      </p:to>
                                    </p:set>
                                    <p:animEffect transition="in" filter="slide(fromBottom)">
                                      <p:cBhvr>
                                        <p:cTn id="29" dur="1000"/>
                                        <p:tgtEl>
                                          <p:spTgt spid="80915"/>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80918"/>
                                        </p:tgtEl>
                                        <p:attrNameLst>
                                          <p:attrName>style.visibility</p:attrName>
                                        </p:attrNameLst>
                                      </p:cBhvr>
                                      <p:to>
                                        <p:strVal val="visible"/>
                                      </p:to>
                                    </p:set>
                                    <p:animEffect transition="in" filter="slide(fromBottom)">
                                      <p:cBhvr>
                                        <p:cTn id="34" dur="1000"/>
                                        <p:tgtEl>
                                          <p:spTgt spid="80918"/>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80952"/>
                                        </p:tgtEl>
                                        <p:attrNameLst>
                                          <p:attrName>style.visibility</p:attrName>
                                        </p:attrNameLst>
                                      </p:cBhvr>
                                      <p:to>
                                        <p:strVal val="visible"/>
                                      </p:to>
                                    </p:set>
                                    <p:anim calcmode="lin" valueType="num">
                                      <p:cBhvr additive="base">
                                        <p:cTn id="39" dur="1000"/>
                                        <p:tgtEl>
                                          <p:spTgt spid="80952"/>
                                        </p:tgtEl>
                                        <p:attrNameLst>
                                          <p:attrName>ppt_y</p:attrName>
                                        </p:attrNameLst>
                                      </p:cBhvr>
                                      <p:tavLst>
                                        <p:tav tm="0">
                                          <p:val>
                                            <p:strVal val="#ppt_y-#ppt_h*1.125000"/>
                                          </p:val>
                                        </p:tav>
                                        <p:tav tm="100000">
                                          <p:val>
                                            <p:strVal val="#ppt_y"/>
                                          </p:val>
                                        </p:tav>
                                      </p:tavLst>
                                    </p:anim>
                                    <p:animEffect transition="in" filter="wipe(down)">
                                      <p:cBhvr>
                                        <p:cTn id="40" dur="1000"/>
                                        <p:tgtEl>
                                          <p:spTgt spid="80952"/>
                                        </p:tgtEl>
                                      </p:cBhvr>
                                    </p:animEffect>
                                  </p:childTnLst>
                                </p:cTn>
                              </p:par>
                              <p:par>
                                <p:cTn id="41" presetID="12" presetClass="entr" presetSubtype="1" fill="hold" grpId="0" nodeType="withEffect">
                                  <p:stCondLst>
                                    <p:cond delay="0"/>
                                  </p:stCondLst>
                                  <p:childTnLst>
                                    <p:set>
                                      <p:cBhvr>
                                        <p:cTn id="42" dur="1" fill="hold">
                                          <p:stCondLst>
                                            <p:cond delay="0"/>
                                          </p:stCondLst>
                                        </p:cTn>
                                        <p:tgtEl>
                                          <p:spTgt spid="80922"/>
                                        </p:tgtEl>
                                        <p:attrNameLst>
                                          <p:attrName>style.visibility</p:attrName>
                                        </p:attrNameLst>
                                      </p:cBhvr>
                                      <p:to>
                                        <p:strVal val="visible"/>
                                      </p:to>
                                    </p:set>
                                    <p:anim calcmode="lin" valueType="num">
                                      <p:cBhvr additive="base">
                                        <p:cTn id="43" dur="1000"/>
                                        <p:tgtEl>
                                          <p:spTgt spid="80922"/>
                                        </p:tgtEl>
                                        <p:attrNameLst>
                                          <p:attrName>ppt_y</p:attrName>
                                        </p:attrNameLst>
                                      </p:cBhvr>
                                      <p:tavLst>
                                        <p:tav tm="0">
                                          <p:val>
                                            <p:strVal val="#ppt_y-#ppt_h*1.125000"/>
                                          </p:val>
                                        </p:tav>
                                        <p:tav tm="100000">
                                          <p:val>
                                            <p:strVal val="#ppt_y"/>
                                          </p:val>
                                        </p:tav>
                                      </p:tavLst>
                                    </p:anim>
                                    <p:animEffect transition="in" filter="wipe(down)">
                                      <p:cBhvr>
                                        <p:cTn id="44" dur="1000"/>
                                        <p:tgtEl>
                                          <p:spTgt spid="80922"/>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80914"/>
                                        </p:tgtEl>
                                        <p:attrNameLst>
                                          <p:attrName>style.visibility</p:attrName>
                                        </p:attrNameLst>
                                      </p:cBhvr>
                                      <p:to>
                                        <p:strVal val="visible"/>
                                      </p:to>
                                    </p:set>
                                    <p:animEffect transition="in" filter="slide(fromBottom)">
                                      <p:cBhvr>
                                        <p:cTn id="49" dur="1000"/>
                                        <p:tgtEl>
                                          <p:spTgt spid="80914"/>
                                        </p:tgtEl>
                                      </p:cBhvr>
                                    </p:animEffect>
                                  </p:childTnLst>
                                </p:cTn>
                              </p:par>
                            </p:childTnLst>
                          </p:cTn>
                        </p:par>
                      </p:childTnLst>
                    </p:cTn>
                  </p:par>
                  <p:par>
                    <p:cTn id="50" fill="hold">
                      <p:stCondLst>
                        <p:cond delay="indefinite"/>
                      </p:stCondLst>
                      <p:childTnLst>
                        <p:par>
                          <p:cTn id="51" fill="hold">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80919"/>
                                        </p:tgtEl>
                                        <p:attrNameLst>
                                          <p:attrName>style.visibility</p:attrName>
                                        </p:attrNameLst>
                                      </p:cBhvr>
                                      <p:to>
                                        <p:strVal val="visible"/>
                                      </p:to>
                                    </p:set>
                                    <p:animEffect transition="in" filter="slide(fromBottom)">
                                      <p:cBhvr>
                                        <p:cTn id="54" dur="1000"/>
                                        <p:tgtEl>
                                          <p:spTgt spid="80919"/>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1" fill="hold" grpId="0" nodeType="clickEffect">
                                  <p:stCondLst>
                                    <p:cond delay="0"/>
                                  </p:stCondLst>
                                  <p:childTnLst>
                                    <p:set>
                                      <p:cBhvr>
                                        <p:cTn id="58" dur="1" fill="hold">
                                          <p:stCondLst>
                                            <p:cond delay="0"/>
                                          </p:stCondLst>
                                        </p:cTn>
                                        <p:tgtEl>
                                          <p:spTgt spid="80916"/>
                                        </p:tgtEl>
                                        <p:attrNameLst>
                                          <p:attrName>style.visibility</p:attrName>
                                        </p:attrNameLst>
                                      </p:cBhvr>
                                      <p:to>
                                        <p:strVal val="visible"/>
                                      </p:to>
                                    </p:set>
                                    <p:anim calcmode="lin" valueType="num">
                                      <p:cBhvr additive="base">
                                        <p:cTn id="59" dur="1000"/>
                                        <p:tgtEl>
                                          <p:spTgt spid="80916"/>
                                        </p:tgtEl>
                                        <p:attrNameLst>
                                          <p:attrName>ppt_y</p:attrName>
                                        </p:attrNameLst>
                                      </p:cBhvr>
                                      <p:tavLst>
                                        <p:tav tm="0">
                                          <p:val>
                                            <p:strVal val="#ppt_y-#ppt_h*1.125000"/>
                                          </p:val>
                                        </p:tav>
                                        <p:tav tm="100000">
                                          <p:val>
                                            <p:strVal val="#ppt_y"/>
                                          </p:val>
                                        </p:tav>
                                      </p:tavLst>
                                    </p:anim>
                                    <p:animEffect transition="in" filter="wipe(down)">
                                      <p:cBhvr>
                                        <p:cTn id="60" dur="1000"/>
                                        <p:tgtEl>
                                          <p:spTgt spid="80916"/>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2" fill="hold" grpId="0" nodeType="clickEffect">
                                  <p:stCondLst>
                                    <p:cond delay="0"/>
                                  </p:stCondLst>
                                  <p:childTnLst>
                                    <p:set>
                                      <p:cBhvr>
                                        <p:cTn id="64" dur="1" fill="hold">
                                          <p:stCondLst>
                                            <p:cond delay="0"/>
                                          </p:stCondLst>
                                        </p:cTn>
                                        <p:tgtEl>
                                          <p:spTgt spid="80953"/>
                                        </p:tgtEl>
                                        <p:attrNameLst>
                                          <p:attrName>style.visibility</p:attrName>
                                        </p:attrNameLst>
                                      </p:cBhvr>
                                      <p:to>
                                        <p:strVal val="visible"/>
                                      </p:to>
                                    </p:set>
                                    <p:anim calcmode="lin" valueType="num">
                                      <p:cBhvr additive="base">
                                        <p:cTn id="65" dur="1000"/>
                                        <p:tgtEl>
                                          <p:spTgt spid="80953"/>
                                        </p:tgtEl>
                                        <p:attrNameLst>
                                          <p:attrName>ppt_x</p:attrName>
                                        </p:attrNameLst>
                                      </p:cBhvr>
                                      <p:tavLst>
                                        <p:tav tm="0">
                                          <p:val>
                                            <p:strVal val="#ppt_x+#ppt_w*1.125000"/>
                                          </p:val>
                                        </p:tav>
                                        <p:tav tm="100000">
                                          <p:val>
                                            <p:strVal val="#ppt_x"/>
                                          </p:val>
                                        </p:tav>
                                      </p:tavLst>
                                    </p:anim>
                                    <p:animEffect transition="in" filter="wipe(left)">
                                      <p:cBhvr>
                                        <p:cTn id="66" dur="1000"/>
                                        <p:tgtEl>
                                          <p:spTgt spid="80953"/>
                                        </p:tgtEl>
                                      </p:cBhvr>
                                    </p:animEffect>
                                  </p:childTnLst>
                                </p:cTn>
                              </p:par>
                              <p:par>
                                <p:cTn id="67" presetID="12" presetClass="entr" presetSubtype="2" fill="hold" grpId="0" nodeType="withEffect">
                                  <p:stCondLst>
                                    <p:cond delay="0"/>
                                  </p:stCondLst>
                                  <p:childTnLst>
                                    <p:set>
                                      <p:cBhvr>
                                        <p:cTn id="68" dur="1" fill="hold">
                                          <p:stCondLst>
                                            <p:cond delay="0"/>
                                          </p:stCondLst>
                                        </p:cTn>
                                        <p:tgtEl>
                                          <p:spTgt spid="80923"/>
                                        </p:tgtEl>
                                        <p:attrNameLst>
                                          <p:attrName>style.visibility</p:attrName>
                                        </p:attrNameLst>
                                      </p:cBhvr>
                                      <p:to>
                                        <p:strVal val="visible"/>
                                      </p:to>
                                    </p:set>
                                    <p:anim calcmode="lin" valueType="num">
                                      <p:cBhvr additive="base">
                                        <p:cTn id="69" dur="1000"/>
                                        <p:tgtEl>
                                          <p:spTgt spid="80923"/>
                                        </p:tgtEl>
                                        <p:attrNameLst>
                                          <p:attrName>ppt_x</p:attrName>
                                        </p:attrNameLst>
                                      </p:cBhvr>
                                      <p:tavLst>
                                        <p:tav tm="0">
                                          <p:val>
                                            <p:strVal val="#ppt_x+#ppt_w*1.125000"/>
                                          </p:val>
                                        </p:tav>
                                        <p:tav tm="100000">
                                          <p:val>
                                            <p:strVal val="#ppt_x"/>
                                          </p:val>
                                        </p:tav>
                                      </p:tavLst>
                                    </p:anim>
                                    <p:animEffect transition="in" filter="wipe(left)">
                                      <p:cBhvr>
                                        <p:cTn id="70" dur="1000"/>
                                        <p:tgtEl>
                                          <p:spTgt spid="80923"/>
                                        </p:tgtEl>
                                      </p:cBhvr>
                                    </p:animEffect>
                                  </p:childTnLst>
                                </p:cTn>
                              </p:par>
                            </p:childTnLst>
                          </p:cTn>
                        </p:par>
                      </p:childTnLst>
                    </p:cTn>
                  </p:par>
                  <p:par>
                    <p:cTn id="71" fill="hold">
                      <p:stCondLst>
                        <p:cond delay="indefinite"/>
                      </p:stCondLst>
                      <p:childTnLst>
                        <p:par>
                          <p:cTn id="72" fill="hold">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80936"/>
                                        </p:tgtEl>
                                        <p:attrNameLst>
                                          <p:attrName>style.visibility</p:attrName>
                                        </p:attrNameLst>
                                      </p:cBhvr>
                                      <p:to>
                                        <p:strVal val="visible"/>
                                      </p:to>
                                    </p:set>
                                    <p:animEffect transition="in" filter="slide(fromBottom)">
                                      <p:cBhvr>
                                        <p:cTn id="75" dur="1000"/>
                                        <p:tgtEl>
                                          <p:spTgt spid="80936"/>
                                        </p:tgtEl>
                                      </p:cBhvr>
                                    </p:animEffect>
                                  </p:childTnLst>
                                </p:cTn>
                              </p:par>
                            </p:childTnLst>
                          </p:cTn>
                        </p:par>
                      </p:childTnLst>
                    </p:cTn>
                  </p:par>
                  <p:par>
                    <p:cTn id="76" fill="hold">
                      <p:stCondLst>
                        <p:cond delay="indefinite"/>
                      </p:stCondLst>
                      <p:childTnLst>
                        <p:par>
                          <p:cTn id="77" fill="hold">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80938"/>
                                        </p:tgtEl>
                                        <p:attrNameLst>
                                          <p:attrName>style.visibility</p:attrName>
                                        </p:attrNameLst>
                                      </p:cBhvr>
                                      <p:to>
                                        <p:strVal val="visible"/>
                                      </p:to>
                                    </p:set>
                                    <p:animEffect transition="in" filter="slide(fromBottom)">
                                      <p:cBhvr>
                                        <p:cTn id="80" dur="1000"/>
                                        <p:tgtEl>
                                          <p:spTgt spid="80938"/>
                                        </p:tgtEl>
                                      </p:cBhvr>
                                    </p:animEffect>
                                  </p:childTnLst>
                                </p:cTn>
                              </p:par>
                            </p:childTnLst>
                          </p:cTn>
                        </p:par>
                      </p:childTnLst>
                    </p:cTn>
                  </p:par>
                  <p:par>
                    <p:cTn id="81" fill="hold">
                      <p:stCondLst>
                        <p:cond delay="indefinite"/>
                      </p:stCondLst>
                      <p:childTnLst>
                        <p:par>
                          <p:cTn id="82" fill="hold">
                            <p:stCondLst>
                              <p:cond delay="0"/>
                            </p:stCondLst>
                            <p:childTnLst>
                              <p:par>
                                <p:cTn id="83" presetID="12" presetClass="entr" presetSubtype="1" fill="hold" grpId="0" nodeType="clickEffect">
                                  <p:stCondLst>
                                    <p:cond delay="0"/>
                                  </p:stCondLst>
                                  <p:childTnLst>
                                    <p:set>
                                      <p:cBhvr>
                                        <p:cTn id="84" dur="1" fill="hold">
                                          <p:stCondLst>
                                            <p:cond delay="0"/>
                                          </p:stCondLst>
                                        </p:cTn>
                                        <p:tgtEl>
                                          <p:spTgt spid="80951"/>
                                        </p:tgtEl>
                                        <p:attrNameLst>
                                          <p:attrName>style.visibility</p:attrName>
                                        </p:attrNameLst>
                                      </p:cBhvr>
                                      <p:to>
                                        <p:strVal val="visible"/>
                                      </p:to>
                                    </p:set>
                                    <p:anim calcmode="lin" valueType="num">
                                      <p:cBhvr additive="base">
                                        <p:cTn id="85" dur="1000"/>
                                        <p:tgtEl>
                                          <p:spTgt spid="80951"/>
                                        </p:tgtEl>
                                        <p:attrNameLst>
                                          <p:attrName>ppt_y</p:attrName>
                                        </p:attrNameLst>
                                      </p:cBhvr>
                                      <p:tavLst>
                                        <p:tav tm="0">
                                          <p:val>
                                            <p:strVal val="#ppt_y-#ppt_h*1.125000"/>
                                          </p:val>
                                        </p:tav>
                                        <p:tav tm="100000">
                                          <p:val>
                                            <p:strVal val="#ppt_y"/>
                                          </p:val>
                                        </p:tav>
                                      </p:tavLst>
                                    </p:anim>
                                    <p:animEffect transition="in" filter="wipe(down)">
                                      <p:cBhvr>
                                        <p:cTn id="86" dur="1000"/>
                                        <p:tgtEl>
                                          <p:spTgt spid="80951"/>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80939"/>
                                        </p:tgtEl>
                                        <p:attrNameLst>
                                          <p:attrName>style.visibility</p:attrName>
                                        </p:attrNameLst>
                                      </p:cBhvr>
                                      <p:to>
                                        <p:strVal val="visible"/>
                                      </p:to>
                                    </p:set>
                                    <p:anim calcmode="lin" valueType="num">
                                      <p:cBhvr additive="base">
                                        <p:cTn id="89" dur="1000"/>
                                        <p:tgtEl>
                                          <p:spTgt spid="80939"/>
                                        </p:tgtEl>
                                        <p:attrNameLst>
                                          <p:attrName>ppt_y</p:attrName>
                                        </p:attrNameLst>
                                      </p:cBhvr>
                                      <p:tavLst>
                                        <p:tav tm="0">
                                          <p:val>
                                            <p:strVal val="#ppt_y-#ppt_h*1.125000"/>
                                          </p:val>
                                        </p:tav>
                                        <p:tav tm="100000">
                                          <p:val>
                                            <p:strVal val="#ppt_y"/>
                                          </p:val>
                                        </p:tav>
                                      </p:tavLst>
                                    </p:anim>
                                    <p:animEffect transition="in" filter="wipe(down)">
                                      <p:cBhvr>
                                        <p:cTn id="90" dur="1000"/>
                                        <p:tgtEl>
                                          <p:spTgt spid="80939"/>
                                        </p:tgtEl>
                                      </p:cBhvr>
                                    </p:animEffect>
                                  </p:childTnLst>
                                </p:cTn>
                              </p:par>
                            </p:childTnLst>
                          </p:cTn>
                        </p:par>
                      </p:childTnLst>
                    </p:cTn>
                  </p:par>
                  <p:par>
                    <p:cTn id="91" fill="hold">
                      <p:stCondLst>
                        <p:cond delay="indefinite"/>
                      </p:stCondLst>
                      <p:childTnLst>
                        <p:par>
                          <p:cTn id="92" fill="hold">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80935"/>
                                        </p:tgtEl>
                                        <p:attrNameLst>
                                          <p:attrName>style.visibility</p:attrName>
                                        </p:attrNameLst>
                                      </p:cBhvr>
                                      <p:to>
                                        <p:strVal val="visible"/>
                                      </p:to>
                                    </p:set>
                                    <p:animEffect transition="in" filter="slide(fromBottom)">
                                      <p:cBhvr>
                                        <p:cTn id="95" dur="1000"/>
                                        <p:tgtEl>
                                          <p:spTgt spid="80935"/>
                                        </p:tgtEl>
                                      </p:cBhvr>
                                    </p:animEffect>
                                  </p:childTnLst>
                                </p:cTn>
                              </p:par>
                            </p:childTnLst>
                          </p:cTn>
                        </p:par>
                      </p:childTnLst>
                    </p:cTn>
                  </p:par>
                  <p:par>
                    <p:cTn id="96" fill="hold">
                      <p:stCondLst>
                        <p:cond delay="indefinite"/>
                      </p:stCondLst>
                      <p:childTnLst>
                        <p:par>
                          <p:cTn id="97" fill="hold">
                            <p:stCondLst>
                              <p:cond delay="0"/>
                            </p:stCondLst>
                            <p:childTnLst>
                              <p:par>
                                <p:cTn id="98" presetID="12" presetClass="entr" presetSubtype="4" fill="hold" grpId="0" nodeType="clickEffect">
                                  <p:stCondLst>
                                    <p:cond delay="0"/>
                                  </p:stCondLst>
                                  <p:childTnLst>
                                    <p:set>
                                      <p:cBhvr>
                                        <p:cTn id="99" dur="1" fill="hold">
                                          <p:stCondLst>
                                            <p:cond delay="0"/>
                                          </p:stCondLst>
                                        </p:cTn>
                                        <p:tgtEl>
                                          <p:spTgt spid="80937"/>
                                        </p:tgtEl>
                                        <p:attrNameLst>
                                          <p:attrName>style.visibility</p:attrName>
                                        </p:attrNameLst>
                                      </p:cBhvr>
                                      <p:to>
                                        <p:strVal val="visible"/>
                                      </p:to>
                                    </p:set>
                                    <p:animEffect transition="in" filter="slide(fromBottom)">
                                      <p:cBhvr>
                                        <p:cTn id="100" dur="1000"/>
                                        <p:tgtEl>
                                          <p:spTgt spid="80937"/>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1" fill="hold" grpId="0" nodeType="clickEffect">
                                  <p:stCondLst>
                                    <p:cond delay="0"/>
                                  </p:stCondLst>
                                  <p:childTnLst>
                                    <p:set>
                                      <p:cBhvr>
                                        <p:cTn id="104" dur="1" fill="hold">
                                          <p:stCondLst>
                                            <p:cond delay="0"/>
                                          </p:stCondLst>
                                        </p:cTn>
                                        <p:tgtEl>
                                          <p:spTgt spid="80950"/>
                                        </p:tgtEl>
                                        <p:attrNameLst>
                                          <p:attrName>style.visibility</p:attrName>
                                        </p:attrNameLst>
                                      </p:cBhvr>
                                      <p:to>
                                        <p:strVal val="visible"/>
                                      </p:to>
                                    </p:set>
                                    <p:anim calcmode="lin" valueType="num">
                                      <p:cBhvr additive="base">
                                        <p:cTn id="105" dur="1000"/>
                                        <p:tgtEl>
                                          <p:spTgt spid="80950"/>
                                        </p:tgtEl>
                                        <p:attrNameLst>
                                          <p:attrName>ppt_y</p:attrName>
                                        </p:attrNameLst>
                                      </p:cBhvr>
                                      <p:tavLst>
                                        <p:tav tm="0">
                                          <p:val>
                                            <p:strVal val="#ppt_y-#ppt_h*1.125000"/>
                                          </p:val>
                                        </p:tav>
                                        <p:tav tm="100000">
                                          <p:val>
                                            <p:strVal val="#ppt_y"/>
                                          </p:val>
                                        </p:tav>
                                      </p:tavLst>
                                    </p:anim>
                                    <p:animEffect transition="in" filter="wipe(down)">
                                      <p:cBhvr>
                                        <p:cTn id="106" dur="1000"/>
                                        <p:tgtEl>
                                          <p:spTgt spid="80950"/>
                                        </p:tgtEl>
                                      </p:cBhvr>
                                    </p:animEffect>
                                  </p:childTnLst>
                                </p:cTn>
                              </p:par>
                              <p:par>
                                <p:cTn id="107" presetID="12" presetClass="entr" presetSubtype="1" fill="hold" grpId="0" nodeType="withEffect">
                                  <p:stCondLst>
                                    <p:cond delay="0"/>
                                  </p:stCondLst>
                                  <p:childTnLst>
                                    <p:set>
                                      <p:cBhvr>
                                        <p:cTn id="108" dur="1" fill="hold">
                                          <p:stCondLst>
                                            <p:cond delay="0"/>
                                          </p:stCondLst>
                                        </p:cTn>
                                        <p:tgtEl>
                                          <p:spTgt spid="80940"/>
                                        </p:tgtEl>
                                        <p:attrNameLst>
                                          <p:attrName>style.visibility</p:attrName>
                                        </p:attrNameLst>
                                      </p:cBhvr>
                                      <p:to>
                                        <p:strVal val="visible"/>
                                      </p:to>
                                    </p:set>
                                    <p:anim calcmode="lin" valueType="num">
                                      <p:cBhvr additive="base">
                                        <p:cTn id="109" dur="1000"/>
                                        <p:tgtEl>
                                          <p:spTgt spid="80940"/>
                                        </p:tgtEl>
                                        <p:attrNameLst>
                                          <p:attrName>ppt_y</p:attrName>
                                        </p:attrNameLst>
                                      </p:cBhvr>
                                      <p:tavLst>
                                        <p:tav tm="0">
                                          <p:val>
                                            <p:strVal val="#ppt_y-#ppt_h*1.125000"/>
                                          </p:val>
                                        </p:tav>
                                        <p:tav tm="100000">
                                          <p:val>
                                            <p:strVal val="#ppt_y"/>
                                          </p:val>
                                        </p:tav>
                                      </p:tavLst>
                                    </p:anim>
                                    <p:animEffect transition="in" filter="wipe(down)">
                                      <p:cBhvr>
                                        <p:cTn id="110" dur="1000"/>
                                        <p:tgtEl>
                                          <p:spTgt spid="80940"/>
                                        </p:tgtEl>
                                      </p:cBhvr>
                                    </p:animEffect>
                                  </p:childTnLst>
                                </p:cTn>
                              </p:par>
                            </p:childTnLst>
                          </p:cTn>
                        </p:par>
                      </p:childTnLst>
                    </p:cTn>
                  </p:par>
                  <p:par>
                    <p:cTn id="111" fill="hold">
                      <p:stCondLst>
                        <p:cond delay="indefinite"/>
                      </p:stCondLst>
                      <p:childTnLst>
                        <p:par>
                          <p:cTn id="112" fill="hold">
                            <p:stCondLst>
                              <p:cond delay="0"/>
                            </p:stCondLst>
                            <p:childTnLst>
                              <p:par>
                                <p:cTn id="113" presetID="12" presetClass="entr" presetSubtype="1" fill="hold" grpId="0" nodeType="clickEffect">
                                  <p:stCondLst>
                                    <p:cond delay="0"/>
                                  </p:stCondLst>
                                  <p:childTnLst>
                                    <p:set>
                                      <p:cBhvr>
                                        <p:cTn id="114" dur="1" fill="hold">
                                          <p:stCondLst>
                                            <p:cond delay="0"/>
                                          </p:stCondLst>
                                        </p:cTn>
                                        <p:tgtEl>
                                          <p:spTgt spid="80941"/>
                                        </p:tgtEl>
                                        <p:attrNameLst>
                                          <p:attrName>style.visibility</p:attrName>
                                        </p:attrNameLst>
                                      </p:cBhvr>
                                      <p:to>
                                        <p:strVal val="visible"/>
                                      </p:to>
                                    </p:set>
                                    <p:anim calcmode="lin" valueType="num">
                                      <p:cBhvr additive="base">
                                        <p:cTn id="115" dur="1000"/>
                                        <p:tgtEl>
                                          <p:spTgt spid="80941"/>
                                        </p:tgtEl>
                                        <p:attrNameLst>
                                          <p:attrName>ppt_y</p:attrName>
                                        </p:attrNameLst>
                                      </p:cBhvr>
                                      <p:tavLst>
                                        <p:tav tm="0">
                                          <p:val>
                                            <p:strVal val="#ppt_y-#ppt_h*1.125000"/>
                                          </p:val>
                                        </p:tav>
                                        <p:tav tm="100000">
                                          <p:val>
                                            <p:strVal val="#ppt_y"/>
                                          </p:val>
                                        </p:tav>
                                      </p:tavLst>
                                    </p:anim>
                                    <p:animEffect transition="in" filter="wipe(down)">
                                      <p:cBhvr>
                                        <p:cTn id="116" dur="1000"/>
                                        <p:tgtEl>
                                          <p:spTgt spid="80941"/>
                                        </p:tgtEl>
                                      </p:cBhvr>
                                    </p:animEffect>
                                  </p:childTnLst>
                                </p:cTn>
                              </p:par>
                            </p:childTnLst>
                          </p:cTn>
                        </p:par>
                      </p:childTnLst>
                    </p:cTn>
                  </p:par>
                  <p:par>
                    <p:cTn id="117" fill="hold">
                      <p:stCondLst>
                        <p:cond delay="indefinite"/>
                      </p:stCondLst>
                      <p:childTnLst>
                        <p:par>
                          <p:cTn id="118" fill="hold">
                            <p:stCondLst>
                              <p:cond delay="0"/>
                            </p:stCondLst>
                            <p:childTnLst>
                              <p:par>
                                <p:cTn id="119" presetID="12" presetClass="entr" presetSubtype="4" fill="hold" grpId="0" nodeType="clickEffect">
                                  <p:stCondLst>
                                    <p:cond delay="0"/>
                                  </p:stCondLst>
                                  <p:childTnLst>
                                    <p:set>
                                      <p:cBhvr>
                                        <p:cTn id="120" dur="1" fill="hold">
                                          <p:stCondLst>
                                            <p:cond delay="0"/>
                                          </p:stCondLst>
                                        </p:cTn>
                                        <p:tgtEl>
                                          <p:spTgt spid="80944"/>
                                        </p:tgtEl>
                                        <p:attrNameLst>
                                          <p:attrName>style.visibility</p:attrName>
                                        </p:attrNameLst>
                                      </p:cBhvr>
                                      <p:to>
                                        <p:strVal val="visible"/>
                                      </p:to>
                                    </p:set>
                                    <p:animEffect transition="in" filter="slide(fromBottom)">
                                      <p:cBhvr>
                                        <p:cTn id="121" dur="1000"/>
                                        <p:tgtEl>
                                          <p:spTgt spid="80944"/>
                                        </p:tgtEl>
                                      </p:cBhvr>
                                    </p:animEffect>
                                  </p:childTnLst>
                                </p:cTn>
                              </p:par>
                            </p:childTnLst>
                          </p:cTn>
                        </p:par>
                      </p:childTnLst>
                    </p:cTn>
                  </p:par>
                  <p:par>
                    <p:cTn id="122" fill="hold">
                      <p:stCondLst>
                        <p:cond delay="indefinite"/>
                      </p:stCondLst>
                      <p:childTnLst>
                        <p:par>
                          <p:cTn id="123" fill="hold">
                            <p:stCondLst>
                              <p:cond delay="0"/>
                            </p:stCondLst>
                            <p:childTnLst>
                              <p:par>
                                <p:cTn id="124" presetID="12" presetClass="entr" presetSubtype="1" fill="hold" grpId="0" nodeType="clickEffect">
                                  <p:stCondLst>
                                    <p:cond delay="0"/>
                                  </p:stCondLst>
                                  <p:childTnLst>
                                    <p:set>
                                      <p:cBhvr>
                                        <p:cTn id="125" dur="1" fill="hold">
                                          <p:stCondLst>
                                            <p:cond delay="0"/>
                                          </p:stCondLst>
                                        </p:cTn>
                                        <p:tgtEl>
                                          <p:spTgt spid="80949"/>
                                        </p:tgtEl>
                                        <p:attrNameLst>
                                          <p:attrName>style.visibility</p:attrName>
                                        </p:attrNameLst>
                                      </p:cBhvr>
                                      <p:to>
                                        <p:strVal val="visible"/>
                                      </p:to>
                                    </p:set>
                                    <p:anim calcmode="lin" valueType="num">
                                      <p:cBhvr additive="base">
                                        <p:cTn id="126" dur="1000"/>
                                        <p:tgtEl>
                                          <p:spTgt spid="80949"/>
                                        </p:tgtEl>
                                        <p:attrNameLst>
                                          <p:attrName>ppt_y</p:attrName>
                                        </p:attrNameLst>
                                      </p:cBhvr>
                                      <p:tavLst>
                                        <p:tav tm="0">
                                          <p:val>
                                            <p:strVal val="#ppt_y-#ppt_h*1.125000"/>
                                          </p:val>
                                        </p:tav>
                                        <p:tav tm="100000">
                                          <p:val>
                                            <p:strVal val="#ppt_y"/>
                                          </p:val>
                                        </p:tav>
                                      </p:tavLst>
                                    </p:anim>
                                    <p:animEffect transition="in" filter="wipe(down)">
                                      <p:cBhvr>
                                        <p:cTn id="127" dur="1000"/>
                                        <p:tgtEl>
                                          <p:spTgt spid="80949"/>
                                        </p:tgtEl>
                                      </p:cBhvr>
                                    </p:animEffect>
                                  </p:childTnLst>
                                </p:cTn>
                              </p:par>
                              <p:par>
                                <p:cTn id="128" presetID="12" presetClass="entr" presetSubtype="1" fill="hold" grpId="0" nodeType="withEffect">
                                  <p:stCondLst>
                                    <p:cond delay="0"/>
                                  </p:stCondLst>
                                  <p:childTnLst>
                                    <p:set>
                                      <p:cBhvr>
                                        <p:cTn id="129" dur="1" fill="hold">
                                          <p:stCondLst>
                                            <p:cond delay="0"/>
                                          </p:stCondLst>
                                        </p:cTn>
                                        <p:tgtEl>
                                          <p:spTgt spid="80945"/>
                                        </p:tgtEl>
                                        <p:attrNameLst>
                                          <p:attrName>style.visibility</p:attrName>
                                        </p:attrNameLst>
                                      </p:cBhvr>
                                      <p:to>
                                        <p:strVal val="visible"/>
                                      </p:to>
                                    </p:set>
                                    <p:anim calcmode="lin" valueType="num">
                                      <p:cBhvr additive="base">
                                        <p:cTn id="130" dur="1000"/>
                                        <p:tgtEl>
                                          <p:spTgt spid="80945"/>
                                        </p:tgtEl>
                                        <p:attrNameLst>
                                          <p:attrName>ppt_y</p:attrName>
                                        </p:attrNameLst>
                                      </p:cBhvr>
                                      <p:tavLst>
                                        <p:tav tm="0">
                                          <p:val>
                                            <p:strVal val="#ppt_y-#ppt_h*1.125000"/>
                                          </p:val>
                                        </p:tav>
                                        <p:tav tm="100000">
                                          <p:val>
                                            <p:strVal val="#ppt_y"/>
                                          </p:val>
                                        </p:tav>
                                      </p:tavLst>
                                    </p:anim>
                                    <p:animEffect transition="in" filter="wipe(down)">
                                      <p:cBhvr>
                                        <p:cTn id="131" dur="1000"/>
                                        <p:tgtEl>
                                          <p:spTgt spid="80945"/>
                                        </p:tgtEl>
                                      </p:cBhvr>
                                    </p:animEffect>
                                  </p:childTnLst>
                                </p:cTn>
                              </p:par>
                            </p:childTnLst>
                          </p:cTn>
                        </p:par>
                      </p:childTnLst>
                    </p:cTn>
                  </p:par>
                  <p:par>
                    <p:cTn id="132" fill="hold">
                      <p:stCondLst>
                        <p:cond delay="indefinite"/>
                      </p:stCondLst>
                      <p:childTnLst>
                        <p:par>
                          <p:cTn id="133" fill="hold">
                            <p:stCondLst>
                              <p:cond delay="0"/>
                            </p:stCondLst>
                            <p:childTnLst>
                              <p:par>
                                <p:cTn id="134" presetID="12" presetClass="entr" presetSubtype="4" fill="hold" grpId="0" nodeType="clickEffect">
                                  <p:stCondLst>
                                    <p:cond delay="0"/>
                                  </p:stCondLst>
                                  <p:childTnLst>
                                    <p:set>
                                      <p:cBhvr>
                                        <p:cTn id="135" dur="1" fill="hold">
                                          <p:stCondLst>
                                            <p:cond delay="0"/>
                                          </p:stCondLst>
                                        </p:cTn>
                                        <p:tgtEl>
                                          <p:spTgt spid="80942"/>
                                        </p:tgtEl>
                                        <p:attrNameLst>
                                          <p:attrName>style.visibility</p:attrName>
                                        </p:attrNameLst>
                                      </p:cBhvr>
                                      <p:to>
                                        <p:strVal val="visible"/>
                                      </p:to>
                                    </p:set>
                                    <p:animEffect transition="in" filter="slide(fromBottom)">
                                      <p:cBhvr>
                                        <p:cTn id="136" dur="1000"/>
                                        <p:tgtEl>
                                          <p:spTgt spid="80942"/>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4" fill="hold" grpId="0" nodeType="clickEffect">
                                  <p:stCondLst>
                                    <p:cond delay="0"/>
                                  </p:stCondLst>
                                  <p:childTnLst>
                                    <p:set>
                                      <p:cBhvr>
                                        <p:cTn id="140" dur="1" fill="hold">
                                          <p:stCondLst>
                                            <p:cond delay="0"/>
                                          </p:stCondLst>
                                        </p:cTn>
                                        <p:tgtEl>
                                          <p:spTgt spid="80943"/>
                                        </p:tgtEl>
                                        <p:attrNameLst>
                                          <p:attrName>style.visibility</p:attrName>
                                        </p:attrNameLst>
                                      </p:cBhvr>
                                      <p:to>
                                        <p:strVal val="visible"/>
                                      </p:to>
                                    </p:set>
                                    <p:animEffect transition="in" filter="slide(fromBottom)">
                                      <p:cBhvr>
                                        <p:cTn id="141" dur="1000"/>
                                        <p:tgtEl>
                                          <p:spTgt spid="80943"/>
                                        </p:tgtEl>
                                      </p:cBhvr>
                                    </p:animEffect>
                                  </p:childTnLst>
                                </p:cTn>
                              </p:par>
                            </p:childTnLst>
                          </p:cTn>
                        </p:par>
                      </p:childTnLst>
                    </p:cTn>
                  </p:par>
                  <p:par>
                    <p:cTn id="142" fill="hold">
                      <p:stCondLst>
                        <p:cond delay="indefinite"/>
                      </p:stCondLst>
                      <p:childTnLst>
                        <p:par>
                          <p:cTn id="143" fill="hold">
                            <p:stCondLst>
                              <p:cond delay="0"/>
                            </p:stCondLst>
                            <p:childTnLst>
                              <p:par>
                                <p:cTn id="144" presetID="12" presetClass="entr" presetSubtype="1" fill="hold" grpId="0" nodeType="clickEffect">
                                  <p:stCondLst>
                                    <p:cond delay="0"/>
                                  </p:stCondLst>
                                  <p:childTnLst>
                                    <p:set>
                                      <p:cBhvr>
                                        <p:cTn id="145" dur="1" fill="hold">
                                          <p:stCondLst>
                                            <p:cond delay="0"/>
                                          </p:stCondLst>
                                        </p:cTn>
                                        <p:tgtEl>
                                          <p:spTgt spid="80947"/>
                                        </p:tgtEl>
                                        <p:attrNameLst>
                                          <p:attrName>style.visibility</p:attrName>
                                        </p:attrNameLst>
                                      </p:cBhvr>
                                      <p:to>
                                        <p:strVal val="visible"/>
                                      </p:to>
                                    </p:set>
                                    <p:anim calcmode="lin" valueType="num">
                                      <p:cBhvr additive="base">
                                        <p:cTn id="146" dur="1000"/>
                                        <p:tgtEl>
                                          <p:spTgt spid="80947"/>
                                        </p:tgtEl>
                                        <p:attrNameLst>
                                          <p:attrName>ppt_y</p:attrName>
                                        </p:attrNameLst>
                                      </p:cBhvr>
                                      <p:tavLst>
                                        <p:tav tm="0">
                                          <p:val>
                                            <p:strVal val="#ppt_y-#ppt_h*1.125000"/>
                                          </p:val>
                                        </p:tav>
                                        <p:tav tm="100000">
                                          <p:val>
                                            <p:strVal val="#ppt_y"/>
                                          </p:val>
                                        </p:tav>
                                      </p:tavLst>
                                    </p:anim>
                                    <p:animEffect transition="in" filter="wipe(down)">
                                      <p:cBhvr>
                                        <p:cTn id="147" dur="1000"/>
                                        <p:tgtEl>
                                          <p:spTgt spid="80947"/>
                                        </p:tgtEl>
                                      </p:cBhvr>
                                    </p:animEffect>
                                  </p:childTnLst>
                                </p:cTn>
                              </p:par>
                              <p:par>
                                <p:cTn id="148" presetID="12" presetClass="entr" presetSubtype="1" fill="hold" grpId="0" nodeType="withEffect">
                                  <p:stCondLst>
                                    <p:cond delay="0"/>
                                  </p:stCondLst>
                                  <p:childTnLst>
                                    <p:set>
                                      <p:cBhvr>
                                        <p:cTn id="149" dur="1" fill="hold">
                                          <p:stCondLst>
                                            <p:cond delay="0"/>
                                          </p:stCondLst>
                                        </p:cTn>
                                        <p:tgtEl>
                                          <p:spTgt spid="80946"/>
                                        </p:tgtEl>
                                        <p:attrNameLst>
                                          <p:attrName>style.visibility</p:attrName>
                                        </p:attrNameLst>
                                      </p:cBhvr>
                                      <p:to>
                                        <p:strVal val="visible"/>
                                      </p:to>
                                    </p:set>
                                    <p:anim calcmode="lin" valueType="num">
                                      <p:cBhvr additive="base">
                                        <p:cTn id="150" dur="1000"/>
                                        <p:tgtEl>
                                          <p:spTgt spid="80946"/>
                                        </p:tgtEl>
                                        <p:attrNameLst>
                                          <p:attrName>ppt_y</p:attrName>
                                        </p:attrNameLst>
                                      </p:cBhvr>
                                      <p:tavLst>
                                        <p:tav tm="0">
                                          <p:val>
                                            <p:strVal val="#ppt_y-#ppt_h*1.125000"/>
                                          </p:val>
                                        </p:tav>
                                        <p:tav tm="100000">
                                          <p:val>
                                            <p:strVal val="#ppt_y"/>
                                          </p:val>
                                        </p:tav>
                                      </p:tavLst>
                                    </p:anim>
                                    <p:animEffect transition="in" filter="wipe(down)">
                                      <p:cBhvr>
                                        <p:cTn id="151" dur="1000"/>
                                        <p:tgtEl>
                                          <p:spTgt spid="80946"/>
                                        </p:tgtEl>
                                      </p:cBhvr>
                                    </p:animEffect>
                                  </p:childTnLst>
                                </p:cTn>
                              </p:par>
                            </p:childTnLst>
                          </p:cTn>
                        </p:par>
                      </p:childTnLst>
                    </p:cTn>
                  </p:par>
                  <p:par>
                    <p:cTn id="152" fill="hold">
                      <p:stCondLst>
                        <p:cond delay="indefinite"/>
                      </p:stCondLst>
                      <p:childTnLst>
                        <p:par>
                          <p:cTn id="153" fill="hold">
                            <p:stCondLst>
                              <p:cond delay="0"/>
                            </p:stCondLst>
                            <p:childTnLst>
                              <p:par>
                                <p:cTn id="154" presetID="12" presetClass="entr" presetSubtype="1" fill="hold" grpId="0" nodeType="clickEffect">
                                  <p:stCondLst>
                                    <p:cond delay="0"/>
                                  </p:stCondLst>
                                  <p:childTnLst>
                                    <p:set>
                                      <p:cBhvr>
                                        <p:cTn id="155" dur="1" fill="hold">
                                          <p:stCondLst>
                                            <p:cond delay="0"/>
                                          </p:stCondLst>
                                        </p:cTn>
                                        <p:tgtEl>
                                          <p:spTgt spid="80954"/>
                                        </p:tgtEl>
                                        <p:attrNameLst>
                                          <p:attrName>style.visibility</p:attrName>
                                        </p:attrNameLst>
                                      </p:cBhvr>
                                      <p:to>
                                        <p:strVal val="visible"/>
                                      </p:to>
                                    </p:set>
                                    <p:anim calcmode="lin" valueType="num">
                                      <p:cBhvr additive="base">
                                        <p:cTn id="156" dur="1000"/>
                                        <p:tgtEl>
                                          <p:spTgt spid="80954"/>
                                        </p:tgtEl>
                                        <p:attrNameLst>
                                          <p:attrName>ppt_y</p:attrName>
                                        </p:attrNameLst>
                                      </p:cBhvr>
                                      <p:tavLst>
                                        <p:tav tm="0">
                                          <p:val>
                                            <p:strVal val="#ppt_y-#ppt_h*1.125000"/>
                                          </p:val>
                                        </p:tav>
                                        <p:tav tm="100000">
                                          <p:val>
                                            <p:strVal val="#ppt_y"/>
                                          </p:val>
                                        </p:tav>
                                      </p:tavLst>
                                    </p:anim>
                                    <p:animEffect transition="in" filter="wipe(down)">
                                      <p:cBhvr>
                                        <p:cTn id="157" dur="1000"/>
                                        <p:tgtEl>
                                          <p:spTgt spid="80954"/>
                                        </p:tgtEl>
                                      </p:cBhvr>
                                    </p:animEffect>
                                  </p:childTnLst>
                                </p:cTn>
                              </p:par>
                            </p:childTnLst>
                          </p:cTn>
                        </p:par>
                      </p:childTnLst>
                    </p:cTn>
                  </p:par>
                  <p:par>
                    <p:cTn id="158" fill="hold">
                      <p:stCondLst>
                        <p:cond delay="indefinite"/>
                      </p:stCondLst>
                      <p:childTnLst>
                        <p:par>
                          <p:cTn id="159" fill="hold">
                            <p:stCondLst>
                              <p:cond delay="0"/>
                            </p:stCondLst>
                            <p:childTnLst>
                              <p:par>
                                <p:cTn id="160" presetID="12" presetClass="entr" presetSubtype="4" fill="hold" grpId="0" nodeType="clickEffect">
                                  <p:stCondLst>
                                    <p:cond delay="0"/>
                                  </p:stCondLst>
                                  <p:childTnLst>
                                    <p:set>
                                      <p:cBhvr>
                                        <p:cTn id="161" dur="1" fill="hold">
                                          <p:stCondLst>
                                            <p:cond delay="0"/>
                                          </p:stCondLst>
                                        </p:cTn>
                                        <p:tgtEl>
                                          <p:spTgt spid="80957"/>
                                        </p:tgtEl>
                                        <p:attrNameLst>
                                          <p:attrName>style.visibility</p:attrName>
                                        </p:attrNameLst>
                                      </p:cBhvr>
                                      <p:to>
                                        <p:strVal val="visible"/>
                                      </p:to>
                                    </p:set>
                                    <p:animEffect transition="in" filter="slide(fromBottom)">
                                      <p:cBhvr>
                                        <p:cTn id="162" dur="1000"/>
                                        <p:tgtEl>
                                          <p:spTgt spid="80957"/>
                                        </p:tgtEl>
                                      </p:cBhvr>
                                    </p:animEffect>
                                  </p:childTnLst>
                                </p:cTn>
                              </p:par>
                            </p:childTnLst>
                          </p:cTn>
                        </p:par>
                      </p:childTnLst>
                    </p:cTn>
                  </p:par>
                  <p:par>
                    <p:cTn id="163" fill="hold">
                      <p:stCondLst>
                        <p:cond delay="indefinite"/>
                      </p:stCondLst>
                      <p:childTnLst>
                        <p:par>
                          <p:cTn id="164" fill="hold">
                            <p:stCondLst>
                              <p:cond delay="0"/>
                            </p:stCondLst>
                            <p:childTnLst>
                              <p:par>
                                <p:cTn id="165" presetID="12" presetClass="entr" presetSubtype="1" fill="hold" grpId="0" nodeType="clickEffect">
                                  <p:stCondLst>
                                    <p:cond delay="0"/>
                                  </p:stCondLst>
                                  <p:childTnLst>
                                    <p:set>
                                      <p:cBhvr>
                                        <p:cTn id="166" dur="1" fill="hold">
                                          <p:stCondLst>
                                            <p:cond delay="0"/>
                                          </p:stCondLst>
                                        </p:cTn>
                                        <p:tgtEl>
                                          <p:spTgt spid="80960"/>
                                        </p:tgtEl>
                                        <p:attrNameLst>
                                          <p:attrName>style.visibility</p:attrName>
                                        </p:attrNameLst>
                                      </p:cBhvr>
                                      <p:to>
                                        <p:strVal val="visible"/>
                                      </p:to>
                                    </p:set>
                                    <p:anim calcmode="lin" valueType="num">
                                      <p:cBhvr additive="base">
                                        <p:cTn id="167" dur="1000"/>
                                        <p:tgtEl>
                                          <p:spTgt spid="80960"/>
                                        </p:tgtEl>
                                        <p:attrNameLst>
                                          <p:attrName>ppt_y</p:attrName>
                                        </p:attrNameLst>
                                      </p:cBhvr>
                                      <p:tavLst>
                                        <p:tav tm="0">
                                          <p:val>
                                            <p:strVal val="#ppt_y-#ppt_h*1.125000"/>
                                          </p:val>
                                        </p:tav>
                                        <p:tav tm="100000">
                                          <p:val>
                                            <p:strVal val="#ppt_y"/>
                                          </p:val>
                                        </p:tav>
                                      </p:tavLst>
                                    </p:anim>
                                    <p:animEffect transition="in" filter="wipe(down)">
                                      <p:cBhvr>
                                        <p:cTn id="168" dur="1000"/>
                                        <p:tgtEl>
                                          <p:spTgt spid="80960"/>
                                        </p:tgtEl>
                                      </p:cBhvr>
                                    </p:animEffect>
                                  </p:childTnLst>
                                </p:cTn>
                              </p:par>
                              <p:par>
                                <p:cTn id="169" presetID="12" presetClass="entr" presetSubtype="1" fill="hold" grpId="0" nodeType="withEffect">
                                  <p:stCondLst>
                                    <p:cond delay="0"/>
                                  </p:stCondLst>
                                  <p:childTnLst>
                                    <p:set>
                                      <p:cBhvr>
                                        <p:cTn id="170" dur="1" fill="hold">
                                          <p:stCondLst>
                                            <p:cond delay="0"/>
                                          </p:stCondLst>
                                        </p:cTn>
                                        <p:tgtEl>
                                          <p:spTgt spid="80958"/>
                                        </p:tgtEl>
                                        <p:attrNameLst>
                                          <p:attrName>style.visibility</p:attrName>
                                        </p:attrNameLst>
                                      </p:cBhvr>
                                      <p:to>
                                        <p:strVal val="visible"/>
                                      </p:to>
                                    </p:set>
                                    <p:anim calcmode="lin" valueType="num">
                                      <p:cBhvr additive="base">
                                        <p:cTn id="171" dur="1000"/>
                                        <p:tgtEl>
                                          <p:spTgt spid="80958"/>
                                        </p:tgtEl>
                                        <p:attrNameLst>
                                          <p:attrName>ppt_y</p:attrName>
                                        </p:attrNameLst>
                                      </p:cBhvr>
                                      <p:tavLst>
                                        <p:tav tm="0">
                                          <p:val>
                                            <p:strVal val="#ppt_y-#ppt_h*1.125000"/>
                                          </p:val>
                                        </p:tav>
                                        <p:tav tm="100000">
                                          <p:val>
                                            <p:strVal val="#ppt_y"/>
                                          </p:val>
                                        </p:tav>
                                      </p:tavLst>
                                    </p:anim>
                                    <p:animEffect transition="in" filter="wipe(down)">
                                      <p:cBhvr>
                                        <p:cTn id="172" dur="1000"/>
                                        <p:tgtEl>
                                          <p:spTgt spid="80958"/>
                                        </p:tgtEl>
                                      </p:cBhvr>
                                    </p:animEffect>
                                  </p:childTnLst>
                                </p:cTn>
                              </p:par>
                            </p:childTnLst>
                          </p:cTn>
                        </p:par>
                      </p:childTnLst>
                    </p:cTn>
                  </p:par>
                  <p:par>
                    <p:cTn id="173" fill="hold">
                      <p:stCondLst>
                        <p:cond delay="indefinite"/>
                      </p:stCondLst>
                      <p:childTnLst>
                        <p:par>
                          <p:cTn id="174" fill="hold">
                            <p:stCondLst>
                              <p:cond delay="0"/>
                            </p:stCondLst>
                            <p:childTnLst>
                              <p:par>
                                <p:cTn id="175" presetID="12" presetClass="entr" presetSubtype="1" fill="hold" grpId="0" nodeType="clickEffect">
                                  <p:stCondLst>
                                    <p:cond delay="0"/>
                                  </p:stCondLst>
                                  <p:childTnLst>
                                    <p:set>
                                      <p:cBhvr>
                                        <p:cTn id="176" dur="1" fill="hold">
                                          <p:stCondLst>
                                            <p:cond delay="0"/>
                                          </p:stCondLst>
                                        </p:cTn>
                                        <p:tgtEl>
                                          <p:spTgt spid="80955"/>
                                        </p:tgtEl>
                                        <p:attrNameLst>
                                          <p:attrName>style.visibility</p:attrName>
                                        </p:attrNameLst>
                                      </p:cBhvr>
                                      <p:to>
                                        <p:strVal val="visible"/>
                                      </p:to>
                                    </p:set>
                                    <p:anim calcmode="lin" valueType="num">
                                      <p:cBhvr additive="base">
                                        <p:cTn id="177" dur="1000"/>
                                        <p:tgtEl>
                                          <p:spTgt spid="80955"/>
                                        </p:tgtEl>
                                        <p:attrNameLst>
                                          <p:attrName>ppt_y</p:attrName>
                                        </p:attrNameLst>
                                      </p:cBhvr>
                                      <p:tavLst>
                                        <p:tav tm="0">
                                          <p:val>
                                            <p:strVal val="#ppt_y-#ppt_h*1.125000"/>
                                          </p:val>
                                        </p:tav>
                                        <p:tav tm="100000">
                                          <p:val>
                                            <p:strVal val="#ppt_y"/>
                                          </p:val>
                                        </p:tav>
                                      </p:tavLst>
                                    </p:anim>
                                    <p:animEffect transition="in" filter="wipe(down)">
                                      <p:cBhvr>
                                        <p:cTn id="178" dur="1000"/>
                                        <p:tgtEl>
                                          <p:spTgt spid="80955"/>
                                        </p:tgtEl>
                                      </p:cBhvr>
                                    </p:animEffect>
                                  </p:childTnLst>
                                </p:cTn>
                              </p:par>
                            </p:childTnLst>
                          </p:cTn>
                        </p:par>
                      </p:childTnLst>
                    </p:cTn>
                  </p:par>
                  <p:par>
                    <p:cTn id="179" fill="hold">
                      <p:stCondLst>
                        <p:cond delay="indefinite"/>
                      </p:stCondLst>
                      <p:childTnLst>
                        <p:par>
                          <p:cTn id="180" fill="hold">
                            <p:stCondLst>
                              <p:cond delay="0"/>
                            </p:stCondLst>
                            <p:childTnLst>
                              <p:par>
                                <p:cTn id="181" presetID="12" presetClass="entr" presetSubtype="4" fill="hold" grpId="0" nodeType="clickEffect">
                                  <p:stCondLst>
                                    <p:cond delay="0"/>
                                  </p:stCondLst>
                                  <p:childTnLst>
                                    <p:set>
                                      <p:cBhvr>
                                        <p:cTn id="182" dur="1" fill="hold">
                                          <p:stCondLst>
                                            <p:cond delay="0"/>
                                          </p:stCondLst>
                                        </p:cTn>
                                        <p:tgtEl>
                                          <p:spTgt spid="80956"/>
                                        </p:tgtEl>
                                        <p:attrNameLst>
                                          <p:attrName>style.visibility</p:attrName>
                                        </p:attrNameLst>
                                      </p:cBhvr>
                                      <p:to>
                                        <p:strVal val="visible"/>
                                      </p:to>
                                    </p:set>
                                    <p:animEffect transition="in" filter="slide(fromBottom)">
                                      <p:cBhvr>
                                        <p:cTn id="183" dur="1000"/>
                                        <p:tgtEl>
                                          <p:spTgt spid="80956"/>
                                        </p:tgtEl>
                                      </p:cBhvr>
                                    </p:animEffect>
                                  </p:childTnLst>
                                </p:cTn>
                              </p:par>
                            </p:childTnLst>
                          </p:cTn>
                        </p:par>
                      </p:childTnLst>
                    </p:cTn>
                  </p:par>
                  <p:par>
                    <p:cTn id="184" fill="hold">
                      <p:stCondLst>
                        <p:cond delay="indefinite"/>
                      </p:stCondLst>
                      <p:childTnLst>
                        <p:par>
                          <p:cTn id="185" fill="hold">
                            <p:stCondLst>
                              <p:cond delay="0"/>
                            </p:stCondLst>
                            <p:childTnLst>
                              <p:par>
                                <p:cTn id="186" presetID="12" presetClass="entr" presetSubtype="1" fill="hold" grpId="0" nodeType="clickEffect">
                                  <p:stCondLst>
                                    <p:cond delay="0"/>
                                  </p:stCondLst>
                                  <p:childTnLst>
                                    <p:set>
                                      <p:cBhvr>
                                        <p:cTn id="187" dur="1" fill="hold">
                                          <p:stCondLst>
                                            <p:cond delay="0"/>
                                          </p:stCondLst>
                                        </p:cTn>
                                        <p:tgtEl>
                                          <p:spTgt spid="80962"/>
                                        </p:tgtEl>
                                        <p:attrNameLst>
                                          <p:attrName>style.visibility</p:attrName>
                                        </p:attrNameLst>
                                      </p:cBhvr>
                                      <p:to>
                                        <p:strVal val="visible"/>
                                      </p:to>
                                    </p:set>
                                    <p:anim calcmode="lin" valueType="num">
                                      <p:cBhvr additive="base">
                                        <p:cTn id="188" dur="1000"/>
                                        <p:tgtEl>
                                          <p:spTgt spid="80962"/>
                                        </p:tgtEl>
                                        <p:attrNameLst>
                                          <p:attrName>ppt_y</p:attrName>
                                        </p:attrNameLst>
                                      </p:cBhvr>
                                      <p:tavLst>
                                        <p:tav tm="0">
                                          <p:val>
                                            <p:strVal val="#ppt_y-#ppt_h*1.125000"/>
                                          </p:val>
                                        </p:tav>
                                        <p:tav tm="100000">
                                          <p:val>
                                            <p:strVal val="#ppt_y"/>
                                          </p:val>
                                        </p:tav>
                                      </p:tavLst>
                                    </p:anim>
                                    <p:animEffect transition="in" filter="wipe(down)">
                                      <p:cBhvr>
                                        <p:cTn id="189" dur="1000"/>
                                        <p:tgtEl>
                                          <p:spTgt spid="80962"/>
                                        </p:tgtEl>
                                      </p:cBhvr>
                                    </p:animEffect>
                                  </p:childTnLst>
                                </p:cTn>
                              </p:par>
                              <p:par>
                                <p:cTn id="190" presetID="12" presetClass="entr" presetSubtype="1" fill="hold" grpId="0" nodeType="withEffect">
                                  <p:stCondLst>
                                    <p:cond delay="0"/>
                                  </p:stCondLst>
                                  <p:childTnLst>
                                    <p:set>
                                      <p:cBhvr>
                                        <p:cTn id="191" dur="1" fill="hold">
                                          <p:stCondLst>
                                            <p:cond delay="0"/>
                                          </p:stCondLst>
                                        </p:cTn>
                                        <p:tgtEl>
                                          <p:spTgt spid="80959"/>
                                        </p:tgtEl>
                                        <p:attrNameLst>
                                          <p:attrName>style.visibility</p:attrName>
                                        </p:attrNameLst>
                                      </p:cBhvr>
                                      <p:to>
                                        <p:strVal val="visible"/>
                                      </p:to>
                                    </p:set>
                                    <p:anim calcmode="lin" valueType="num">
                                      <p:cBhvr additive="base">
                                        <p:cTn id="192" dur="1000"/>
                                        <p:tgtEl>
                                          <p:spTgt spid="80959"/>
                                        </p:tgtEl>
                                        <p:attrNameLst>
                                          <p:attrName>ppt_y</p:attrName>
                                        </p:attrNameLst>
                                      </p:cBhvr>
                                      <p:tavLst>
                                        <p:tav tm="0">
                                          <p:val>
                                            <p:strVal val="#ppt_y-#ppt_h*1.125000"/>
                                          </p:val>
                                        </p:tav>
                                        <p:tav tm="100000">
                                          <p:val>
                                            <p:strVal val="#ppt_y"/>
                                          </p:val>
                                        </p:tav>
                                      </p:tavLst>
                                    </p:anim>
                                    <p:animEffect transition="in" filter="wipe(down)">
                                      <p:cBhvr>
                                        <p:cTn id="193" dur="1000"/>
                                        <p:tgtEl>
                                          <p:spTgt spid="80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8" grpId="0"/>
      <p:bldP spid="80913" grpId="0" animBg="1"/>
      <p:bldP spid="80914" grpId="0" animBg="1"/>
      <p:bldP spid="80915" grpId="0" animBg="1"/>
      <p:bldP spid="80916" grpId="0" animBg="1"/>
      <p:bldP spid="80918" grpId="0"/>
      <p:bldP spid="80919" grpId="0"/>
      <p:bldP spid="80922" grpId="0"/>
      <p:bldP spid="80923" grpId="0"/>
      <p:bldP spid="80935" grpId="0" animBg="1"/>
      <p:bldP spid="80936" grpId="0" animBg="1"/>
      <p:bldP spid="80937" grpId="0"/>
      <p:bldP spid="80938" grpId="0"/>
      <p:bldP spid="80939" grpId="0"/>
      <p:bldP spid="80940" grpId="0"/>
      <p:bldP spid="80941" grpId="0" animBg="1"/>
      <p:bldP spid="80942" grpId="0" animBg="1"/>
      <p:bldP spid="80943" grpId="0"/>
      <p:bldP spid="80944" grpId="0"/>
      <p:bldP spid="80945" grpId="0"/>
      <p:bldP spid="80946" grpId="0"/>
      <p:bldP spid="80947" grpId="0" animBg="1"/>
      <p:bldP spid="80949" grpId="0" animBg="1"/>
      <p:bldP spid="80950" grpId="0" animBg="1"/>
      <p:bldP spid="80951" grpId="0" animBg="1"/>
      <p:bldP spid="80952" grpId="0" animBg="1"/>
      <p:bldP spid="80953" grpId="0" animBg="1"/>
      <p:bldP spid="80954" grpId="0" animBg="1"/>
      <p:bldP spid="80955" grpId="0" animBg="1"/>
      <p:bldP spid="80956" grpId="0"/>
      <p:bldP spid="80957" grpId="0"/>
      <p:bldP spid="80958" grpId="0"/>
      <p:bldP spid="80959" grpId="0"/>
      <p:bldP spid="80960" grpId="0" animBg="1"/>
      <p:bldP spid="8096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AutoShape 5">
            <a:hlinkClick r:id="" action="ppaction://hlinkshowjump?jump=nextslide" highlightClick="1"/>
          </p:cNvPr>
          <p:cNvSpPr>
            <a:spLocks noChangeArrowheads="1"/>
          </p:cNvSpPr>
          <p:nvPr/>
        </p:nvSpPr>
        <p:spPr bwMode="auto">
          <a:xfrm>
            <a:off x="8416880" y="15178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83974" name="AutoShape 6">
            <a:hlinkClick r:id="rId3" action="ppaction://hlinksldjump" highlightClick="1"/>
          </p:cNvPr>
          <p:cNvSpPr>
            <a:spLocks noChangeArrowheads="1"/>
          </p:cNvSpPr>
          <p:nvPr/>
        </p:nvSpPr>
        <p:spPr bwMode="auto">
          <a:xfrm>
            <a:off x="73710" y="86365"/>
            <a:ext cx="1296987" cy="50400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dirty="0">
                <a:solidFill>
                  <a:schemeClr val="bg1"/>
                </a:solidFill>
                <a:effectLst>
                  <a:outerShdw blurRad="38100" dist="38100" dir="2700000" algn="tl">
                    <a:srgbClr val="000000"/>
                  </a:outerShdw>
                </a:effectLst>
                <a:cs typeface="Courier New" pitchFamily="49" charset="0"/>
              </a:rPr>
              <a:t>Sommario</a:t>
            </a:r>
          </a:p>
        </p:txBody>
      </p:sp>
      <p:graphicFrame>
        <p:nvGraphicFramePr>
          <p:cNvPr id="83978" name="Object 10"/>
          <p:cNvGraphicFramePr>
            <a:graphicFrameLocks/>
          </p:cNvGraphicFramePr>
          <p:nvPr>
            <p:extLst>
              <p:ext uri="{D42A27DB-BD31-4B8C-83A1-F6EECF244321}">
                <p14:modId xmlns:p14="http://schemas.microsoft.com/office/powerpoint/2010/main" val="891739453"/>
              </p:ext>
            </p:extLst>
          </p:nvPr>
        </p:nvGraphicFramePr>
        <p:xfrm>
          <a:off x="36000" y="676274"/>
          <a:ext cx="9072000" cy="2880000"/>
        </p:xfrm>
        <a:graphic>
          <a:graphicData uri="http://schemas.openxmlformats.org/presentationml/2006/ole">
            <mc:AlternateContent xmlns:mc="http://schemas.openxmlformats.org/markup-compatibility/2006">
              <mc:Choice xmlns:v="urn:schemas-microsoft-com:vml" Requires="v">
                <p:oleObj spid="_x0000_s14422" r:id="rId4" imgW="3870720" imgH="1287720" progId="">
                  <p:embed/>
                </p:oleObj>
              </mc:Choice>
              <mc:Fallback>
                <p:oleObj r:id="rId4" imgW="3870720" imgH="1287720" progId="">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676274"/>
                        <a:ext cx="9072000" cy="2880000"/>
                      </a:xfrm>
                      <a:prstGeom prst="rect">
                        <a:avLst/>
                      </a:prstGeom>
                      <a:solidFill>
                        <a:srgbClr val="FFCC66"/>
                      </a:solidFill>
                    </p:spPr>
                  </p:pic>
                </p:oleObj>
              </mc:Fallback>
            </mc:AlternateContent>
          </a:graphicData>
        </a:graphic>
      </p:graphicFrame>
      <p:graphicFrame>
        <p:nvGraphicFramePr>
          <p:cNvPr id="83981" name="Object 13"/>
          <p:cNvGraphicFramePr>
            <a:graphicFrameLocks/>
          </p:cNvGraphicFramePr>
          <p:nvPr>
            <p:extLst>
              <p:ext uri="{D42A27DB-BD31-4B8C-83A1-F6EECF244321}">
                <p14:modId xmlns:p14="http://schemas.microsoft.com/office/powerpoint/2010/main" val="1086624837"/>
              </p:ext>
            </p:extLst>
          </p:nvPr>
        </p:nvGraphicFramePr>
        <p:xfrm>
          <a:off x="36000" y="3870560"/>
          <a:ext cx="9072000" cy="2916000"/>
        </p:xfrm>
        <a:graphic>
          <a:graphicData uri="http://schemas.openxmlformats.org/presentationml/2006/ole">
            <mc:AlternateContent xmlns:mc="http://schemas.openxmlformats.org/markup-compatibility/2006">
              <mc:Choice xmlns:v="urn:schemas-microsoft-com:vml" Requires="v">
                <p:oleObj spid="_x0000_s14423" r:id="rId6" imgW="3870720" imgH="1287720" progId="">
                  <p:embed/>
                </p:oleObj>
              </mc:Choice>
              <mc:Fallback>
                <p:oleObj r:id="rId6" imgW="3870720" imgH="1287720" progId="">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3870560"/>
                        <a:ext cx="9072000" cy="2916000"/>
                      </a:xfrm>
                      <a:prstGeom prst="rect">
                        <a:avLst/>
                      </a:prstGeom>
                      <a:solidFill>
                        <a:srgbClr val="FFCC66"/>
                      </a:solidFill>
                      <a:ln w="9525">
                        <a:solidFill>
                          <a:schemeClr val="bg2"/>
                        </a:solidFill>
                        <a:miter lim="800000"/>
                        <a:headEnd/>
                        <a:tailEnd/>
                      </a:ln>
                    </p:spPr>
                  </p:pic>
                </p:oleObj>
              </mc:Fallback>
            </mc:AlternateContent>
          </a:graphicData>
        </a:graphic>
      </p:graphicFrame>
      <p:sp>
        <p:nvSpPr>
          <p:cNvPr id="83982" name="Text Box 14"/>
          <p:cNvSpPr txBox="1">
            <a:spLocks noChangeArrowheads="1"/>
          </p:cNvSpPr>
          <p:nvPr/>
        </p:nvSpPr>
        <p:spPr bwMode="auto">
          <a:xfrm>
            <a:off x="4030663" y="3526143"/>
            <a:ext cx="1514475" cy="366713"/>
          </a:xfrm>
          <a:prstGeom prst="rect">
            <a:avLst/>
          </a:prstGeom>
          <a:noFill/>
          <a:ln w="12700">
            <a:noFill/>
            <a:miter lim="800000"/>
            <a:headEnd type="none" w="sm" len="sm"/>
            <a:tailEnd type="none" w="sm" len="sm"/>
          </a:ln>
        </p:spPr>
        <p:txBody>
          <a:bodyPr>
            <a:spAutoFit/>
          </a:bodyPr>
          <a:lstStyle/>
          <a:p>
            <a:pPr>
              <a:spcBef>
                <a:spcPct val="50000"/>
              </a:spcBef>
            </a:pPr>
            <a:r>
              <a:rPr lang="it-IT" sz="1800" dirty="0"/>
              <a:t>Risoluzione</a:t>
            </a:r>
          </a:p>
        </p:txBody>
      </p:sp>
      <p:sp>
        <p:nvSpPr>
          <p:cNvPr id="83983" name="Line 15"/>
          <p:cNvSpPr>
            <a:spLocks noChangeShapeType="1"/>
          </p:cNvSpPr>
          <p:nvPr/>
        </p:nvSpPr>
        <p:spPr bwMode="auto">
          <a:xfrm flipV="1">
            <a:off x="1693608" y="5602851"/>
            <a:ext cx="0" cy="714375"/>
          </a:xfrm>
          <a:prstGeom prst="line">
            <a:avLst/>
          </a:prstGeom>
          <a:noFill/>
          <a:ln w="3175">
            <a:solidFill>
              <a:schemeClr val="bg2"/>
            </a:solidFill>
            <a:round/>
            <a:headEnd type="none" w="sm" len="sm"/>
            <a:tailEnd type="none" w="sm" len="sm"/>
          </a:ln>
        </p:spPr>
        <p:txBody>
          <a:bodyPr/>
          <a:lstStyle/>
          <a:p>
            <a:endParaRPr lang="it-IT"/>
          </a:p>
        </p:txBody>
      </p:sp>
      <p:sp>
        <p:nvSpPr>
          <p:cNvPr id="83984" name="Line 16"/>
          <p:cNvSpPr>
            <a:spLocks noChangeShapeType="1"/>
          </p:cNvSpPr>
          <p:nvPr/>
        </p:nvSpPr>
        <p:spPr bwMode="auto">
          <a:xfrm flipH="1" flipV="1">
            <a:off x="403430" y="5595476"/>
            <a:ext cx="1297551" cy="729123"/>
          </a:xfrm>
          <a:prstGeom prst="line">
            <a:avLst/>
          </a:prstGeom>
          <a:noFill/>
          <a:ln w="12700">
            <a:solidFill>
              <a:schemeClr val="bg2"/>
            </a:solidFill>
            <a:round/>
            <a:headEnd type="none" w="sm" len="sm"/>
            <a:tailEnd type="none" w="sm" len="sm"/>
          </a:ln>
        </p:spPr>
        <p:txBody>
          <a:bodyPr/>
          <a:lstStyle/>
          <a:p>
            <a:endParaRPr lang="it-IT"/>
          </a:p>
        </p:txBody>
      </p:sp>
      <p:sp>
        <p:nvSpPr>
          <p:cNvPr id="83985" name="Line 17"/>
          <p:cNvSpPr>
            <a:spLocks noChangeShapeType="1"/>
          </p:cNvSpPr>
          <p:nvPr/>
        </p:nvSpPr>
        <p:spPr bwMode="auto">
          <a:xfrm flipH="1" flipV="1">
            <a:off x="396057" y="4843002"/>
            <a:ext cx="1304925" cy="752475"/>
          </a:xfrm>
          <a:prstGeom prst="line">
            <a:avLst/>
          </a:prstGeom>
          <a:noFill/>
          <a:ln w="12700">
            <a:solidFill>
              <a:schemeClr val="bg2"/>
            </a:solidFill>
            <a:round/>
            <a:headEnd type="none" w="sm" len="sm"/>
            <a:tailEnd type="none" w="sm" len="sm"/>
          </a:ln>
        </p:spPr>
        <p:txBody>
          <a:bodyPr/>
          <a:lstStyle/>
          <a:p>
            <a:endParaRPr lang="it-IT"/>
          </a:p>
        </p:txBody>
      </p:sp>
      <p:sp>
        <p:nvSpPr>
          <p:cNvPr id="83986" name="Line 18"/>
          <p:cNvSpPr>
            <a:spLocks noChangeShapeType="1"/>
          </p:cNvSpPr>
          <p:nvPr/>
        </p:nvSpPr>
        <p:spPr bwMode="auto">
          <a:xfrm flipV="1">
            <a:off x="403431" y="4848225"/>
            <a:ext cx="0" cy="752475"/>
          </a:xfrm>
          <a:prstGeom prst="line">
            <a:avLst/>
          </a:prstGeom>
          <a:noFill/>
          <a:ln w="0">
            <a:solidFill>
              <a:schemeClr val="bg2"/>
            </a:solidFill>
            <a:round/>
            <a:headEnd type="none" w="sm" len="sm"/>
            <a:tailEnd type="none" w="sm" len="sm"/>
          </a:ln>
        </p:spPr>
        <p:txBody>
          <a:bodyPr/>
          <a:lstStyle/>
          <a:p>
            <a:endParaRPr lang="it-IT"/>
          </a:p>
        </p:txBody>
      </p:sp>
      <p:sp>
        <p:nvSpPr>
          <p:cNvPr id="83987" name="Text Box 19"/>
          <p:cNvSpPr txBox="1">
            <a:spLocks noChangeArrowheads="1"/>
          </p:cNvSpPr>
          <p:nvPr/>
        </p:nvSpPr>
        <p:spPr bwMode="auto">
          <a:xfrm>
            <a:off x="381000" y="4657725"/>
            <a:ext cx="41910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T</a:t>
            </a:r>
            <a:r>
              <a:rPr lang="it-IT" sz="1200" baseline="-25000">
                <a:solidFill>
                  <a:schemeClr val="bg2"/>
                </a:solidFill>
              </a:rPr>
              <a:t>2a</a:t>
            </a:r>
          </a:p>
        </p:txBody>
      </p:sp>
      <p:sp>
        <p:nvSpPr>
          <p:cNvPr id="83988" name="Text Box 20"/>
          <p:cNvSpPr txBox="1">
            <a:spLocks noChangeArrowheads="1"/>
          </p:cNvSpPr>
          <p:nvPr/>
        </p:nvSpPr>
        <p:spPr bwMode="auto">
          <a:xfrm>
            <a:off x="1276350" y="5172075"/>
            <a:ext cx="32385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a”</a:t>
            </a:r>
          </a:p>
        </p:txBody>
      </p:sp>
      <p:sp>
        <p:nvSpPr>
          <p:cNvPr id="83989" name="Text Box 21"/>
          <p:cNvSpPr txBox="1">
            <a:spLocks noChangeArrowheads="1"/>
          </p:cNvSpPr>
          <p:nvPr/>
        </p:nvSpPr>
        <p:spPr bwMode="auto">
          <a:xfrm>
            <a:off x="1158875" y="6064250"/>
            <a:ext cx="32385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a’</a:t>
            </a:r>
          </a:p>
        </p:txBody>
      </p:sp>
      <p:sp>
        <p:nvSpPr>
          <p:cNvPr id="83990" name="Text Box 22"/>
          <p:cNvSpPr txBox="1">
            <a:spLocks noChangeArrowheads="1"/>
          </p:cNvSpPr>
          <p:nvPr/>
        </p:nvSpPr>
        <p:spPr bwMode="auto">
          <a:xfrm>
            <a:off x="1412057" y="4359275"/>
            <a:ext cx="795338" cy="244475"/>
          </a:xfrm>
          <a:prstGeom prst="rect">
            <a:avLst/>
          </a:prstGeom>
          <a:noFill/>
          <a:ln w="12700">
            <a:noFill/>
            <a:miter lim="800000"/>
            <a:headEnd type="none" w="sm" len="sm"/>
            <a:tailEnd type="none" w="sm" len="sm"/>
          </a:ln>
        </p:spPr>
        <p:txBody>
          <a:bodyPr>
            <a:spAutoFit/>
          </a:bodyPr>
          <a:lstStyle/>
          <a:p>
            <a:pPr>
              <a:spcBef>
                <a:spcPct val="50000"/>
              </a:spcBef>
            </a:pPr>
            <a:r>
              <a:rPr lang="it-IT" sz="1000" b="1" dirty="0">
                <a:solidFill>
                  <a:schemeClr val="bg2"/>
                </a:solidFill>
              </a:rPr>
              <a:t>Primo (I)</a:t>
            </a:r>
          </a:p>
        </p:txBody>
      </p:sp>
      <p:sp>
        <p:nvSpPr>
          <p:cNvPr id="83991" name="Line 23"/>
          <p:cNvSpPr>
            <a:spLocks noChangeShapeType="1"/>
          </p:cNvSpPr>
          <p:nvPr/>
        </p:nvSpPr>
        <p:spPr bwMode="auto">
          <a:xfrm>
            <a:off x="2875629" y="5738352"/>
            <a:ext cx="0" cy="361950"/>
          </a:xfrm>
          <a:prstGeom prst="line">
            <a:avLst/>
          </a:prstGeom>
          <a:noFill/>
          <a:ln w="0">
            <a:solidFill>
              <a:schemeClr val="bg2"/>
            </a:solidFill>
            <a:round/>
            <a:headEnd type="none" w="sm" len="sm"/>
            <a:tailEnd type="none" w="sm" len="sm"/>
          </a:ln>
        </p:spPr>
        <p:txBody>
          <a:bodyPr/>
          <a:lstStyle/>
          <a:p>
            <a:endParaRPr lang="it-IT"/>
          </a:p>
        </p:txBody>
      </p:sp>
      <p:sp>
        <p:nvSpPr>
          <p:cNvPr id="83992" name="Line 24"/>
          <p:cNvSpPr>
            <a:spLocks noChangeShapeType="1"/>
          </p:cNvSpPr>
          <p:nvPr/>
        </p:nvSpPr>
        <p:spPr bwMode="auto">
          <a:xfrm flipV="1">
            <a:off x="2868255" y="5548312"/>
            <a:ext cx="1641825" cy="190039"/>
          </a:xfrm>
          <a:prstGeom prst="line">
            <a:avLst/>
          </a:prstGeom>
          <a:noFill/>
          <a:ln w="12700">
            <a:solidFill>
              <a:schemeClr val="bg2"/>
            </a:solidFill>
            <a:round/>
            <a:headEnd type="none" w="sm" len="sm"/>
            <a:tailEnd type="none" w="sm" len="sm"/>
          </a:ln>
        </p:spPr>
        <p:txBody>
          <a:bodyPr/>
          <a:lstStyle/>
          <a:p>
            <a:endParaRPr lang="it-IT"/>
          </a:p>
        </p:txBody>
      </p:sp>
      <p:sp>
        <p:nvSpPr>
          <p:cNvPr id="83993" name="Line 25"/>
          <p:cNvSpPr>
            <a:spLocks noChangeShapeType="1"/>
          </p:cNvSpPr>
          <p:nvPr/>
        </p:nvSpPr>
        <p:spPr bwMode="auto">
          <a:xfrm flipV="1">
            <a:off x="2875628" y="4712109"/>
            <a:ext cx="1384707" cy="1388191"/>
          </a:xfrm>
          <a:prstGeom prst="line">
            <a:avLst/>
          </a:prstGeom>
          <a:noFill/>
          <a:ln w="12700">
            <a:solidFill>
              <a:schemeClr val="bg2"/>
            </a:solidFill>
            <a:round/>
            <a:headEnd type="none" w="sm" len="sm"/>
            <a:tailEnd type="none" w="sm" len="sm"/>
          </a:ln>
        </p:spPr>
        <p:txBody>
          <a:bodyPr/>
          <a:lstStyle/>
          <a:p>
            <a:endParaRPr lang="it-IT"/>
          </a:p>
        </p:txBody>
      </p:sp>
      <p:sp>
        <p:nvSpPr>
          <p:cNvPr id="83994" name="Text Box 26"/>
          <p:cNvSpPr txBox="1">
            <a:spLocks noChangeArrowheads="1"/>
          </p:cNvSpPr>
          <p:nvPr/>
        </p:nvSpPr>
        <p:spPr bwMode="auto">
          <a:xfrm>
            <a:off x="3397250" y="5645150"/>
            <a:ext cx="40005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b”</a:t>
            </a:r>
          </a:p>
        </p:txBody>
      </p:sp>
      <p:sp>
        <p:nvSpPr>
          <p:cNvPr id="83995" name="Text Box 27"/>
          <p:cNvSpPr txBox="1">
            <a:spLocks noChangeArrowheads="1"/>
          </p:cNvSpPr>
          <p:nvPr/>
        </p:nvSpPr>
        <p:spPr bwMode="auto">
          <a:xfrm>
            <a:off x="3365500" y="5232400"/>
            <a:ext cx="40005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b’</a:t>
            </a:r>
          </a:p>
        </p:txBody>
      </p:sp>
      <p:sp>
        <p:nvSpPr>
          <p:cNvPr id="83996" name="Text Box 28"/>
          <p:cNvSpPr txBox="1">
            <a:spLocks noChangeArrowheads="1"/>
          </p:cNvSpPr>
          <p:nvPr/>
        </p:nvSpPr>
        <p:spPr bwMode="auto">
          <a:xfrm>
            <a:off x="3457678" y="4367776"/>
            <a:ext cx="1066800" cy="228600"/>
          </a:xfrm>
          <a:prstGeom prst="rect">
            <a:avLst/>
          </a:prstGeom>
          <a:noFill/>
          <a:ln w="12700">
            <a:noFill/>
            <a:miter lim="800000"/>
            <a:headEnd type="none" w="sm" len="sm"/>
            <a:tailEnd type="none" w="sm" len="sm"/>
          </a:ln>
        </p:spPr>
        <p:txBody>
          <a:bodyPr>
            <a:spAutoFit/>
          </a:bodyPr>
          <a:lstStyle/>
          <a:p>
            <a:pPr>
              <a:spcBef>
                <a:spcPct val="50000"/>
              </a:spcBef>
            </a:pPr>
            <a:r>
              <a:rPr lang="it-IT" sz="900" dirty="0">
                <a:solidFill>
                  <a:schemeClr val="bg2"/>
                </a:solidFill>
              </a:rPr>
              <a:t>  </a:t>
            </a:r>
            <a:r>
              <a:rPr lang="it-IT" sz="900" b="1" dirty="0">
                <a:solidFill>
                  <a:schemeClr val="bg2"/>
                </a:solidFill>
              </a:rPr>
              <a:t>Secondo(II)</a:t>
            </a:r>
          </a:p>
        </p:txBody>
      </p:sp>
      <p:sp>
        <p:nvSpPr>
          <p:cNvPr id="83997" name="Line 29"/>
          <p:cNvSpPr>
            <a:spLocks noChangeShapeType="1"/>
          </p:cNvSpPr>
          <p:nvPr/>
        </p:nvSpPr>
        <p:spPr bwMode="auto">
          <a:xfrm flipV="1">
            <a:off x="4633922" y="5178424"/>
            <a:ext cx="2027228" cy="841375"/>
          </a:xfrm>
          <a:prstGeom prst="line">
            <a:avLst/>
          </a:prstGeom>
          <a:noFill/>
          <a:ln w="12700">
            <a:solidFill>
              <a:schemeClr val="bg2"/>
            </a:solidFill>
            <a:round/>
            <a:headEnd type="none" w="sm" len="sm"/>
            <a:tailEnd type="none" w="sm" len="sm"/>
          </a:ln>
        </p:spPr>
        <p:txBody>
          <a:bodyPr/>
          <a:lstStyle/>
          <a:p>
            <a:endParaRPr lang="it-IT"/>
          </a:p>
        </p:txBody>
      </p:sp>
      <p:sp>
        <p:nvSpPr>
          <p:cNvPr id="83998" name="Line 30"/>
          <p:cNvSpPr>
            <a:spLocks noChangeShapeType="1"/>
          </p:cNvSpPr>
          <p:nvPr/>
        </p:nvSpPr>
        <p:spPr bwMode="auto">
          <a:xfrm flipV="1">
            <a:off x="5000164" y="4712109"/>
            <a:ext cx="1565269" cy="1788704"/>
          </a:xfrm>
          <a:prstGeom prst="line">
            <a:avLst/>
          </a:prstGeom>
          <a:noFill/>
          <a:ln w="12700">
            <a:solidFill>
              <a:schemeClr val="bg2"/>
            </a:solidFill>
            <a:round/>
            <a:headEnd type="none" w="sm" len="sm"/>
            <a:tailEnd type="none" w="sm" len="sm"/>
          </a:ln>
        </p:spPr>
        <p:txBody>
          <a:bodyPr/>
          <a:lstStyle/>
          <a:p>
            <a:endParaRPr lang="it-IT"/>
          </a:p>
        </p:txBody>
      </p:sp>
      <p:sp>
        <p:nvSpPr>
          <p:cNvPr id="84000" name="Line 32"/>
          <p:cNvSpPr>
            <a:spLocks noChangeShapeType="1"/>
          </p:cNvSpPr>
          <p:nvPr/>
        </p:nvSpPr>
        <p:spPr bwMode="auto">
          <a:xfrm>
            <a:off x="5647498" y="5593345"/>
            <a:ext cx="0" cy="180000"/>
          </a:xfrm>
          <a:prstGeom prst="line">
            <a:avLst/>
          </a:prstGeom>
          <a:noFill/>
          <a:ln w="0">
            <a:solidFill>
              <a:schemeClr val="bg2"/>
            </a:solidFill>
            <a:round/>
            <a:headEnd type="none" w="sm" len="sm"/>
            <a:tailEnd type="none" w="sm" len="sm"/>
          </a:ln>
        </p:spPr>
        <p:txBody>
          <a:bodyPr/>
          <a:lstStyle/>
          <a:p>
            <a:endParaRPr lang="it-IT"/>
          </a:p>
        </p:txBody>
      </p:sp>
      <p:sp>
        <p:nvSpPr>
          <p:cNvPr id="84001" name="Line 33"/>
          <p:cNvSpPr>
            <a:spLocks noChangeShapeType="1"/>
          </p:cNvSpPr>
          <p:nvPr/>
        </p:nvSpPr>
        <p:spPr bwMode="auto">
          <a:xfrm flipV="1">
            <a:off x="5794882" y="5532269"/>
            <a:ext cx="0" cy="65087"/>
          </a:xfrm>
          <a:prstGeom prst="line">
            <a:avLst/>
          </a:prstGeom>
          <a:noFill/>
          <a:ln w="0">
            <a:solidFill>
              <a:schemeClr val="bg2"/>
            </a:solidFill>
            <a:round/>
            <a:headEnd type="none" w="sm" len="sm"/>
            <a:tailEnd type="none" w="sm" len="sm"/>
          </a:ln>
        </p:spPr>
        <p:txBody>
          <a:bodyPr/>
          <a:lstStyle/>
          <a:p>
            <a:endParaRPr lang="it-IT"/>
          </a:p>
        </p:txBody>
      </p:sp>
      <p:sp>
        <p:nvSpPr>
          <p:cNvPr id="84002" name="Text Box 34"/>
          <p:cNvSpPr txBox="1">
            <a:spLocks noChangeArrowheads="1"/>
          </p:cNvSpPr>
          <p:nvPr/>
        </p:nvSpPr>
        <p:spPr bwMode="auto">
          <a:xfrm>
            <a:off x="5272088" y="6019800"/>
            <a:ext cx="400050" cy="274638"/>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c”</a:t>
            </a:r>
          </a:p>
        </p:txBody>
      </p:sp>
      <p:sp>
        <p:nvSpPr>
          <p:cNvPr id="84003" name="Text Box 35"/>
          <p:cNvSpPr txBox="1">
            <a:spLocks noChangeArrowheads="1"/>
          </p:cNvSpPr>
          <p:nvPr/>
        </p:nvSpPr>
        <p:spPr bwMode="auto">
          <a:xfrm>
            <a:off x="5106988" y="5688013"/>
            <a:ext cx="40005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c’</a:t>
            </a:r>
          </a:p>
        </p:txBody>
      </p:sp>
      <p:sp>
        <p:nvSpPr>
          <p:cNvPr id="84004" name="Text Box 36"/>
          <p:cNvSpPr txBox="1">
            <a:spLocks noChangeArrowheads="1"/>
          </p:cNvSpPr>
          <p:nvPr/>
        </p:nvSpPr>
        <p:spPr bwMode="auto">
          <a:xfrm>
            <a:off x="5526088" y="5726113"/>
            <a:ext cx="41910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T</a:t>
            </a:r>
            <a:r>
              <a:rPr lang="it-IT" sz="1200" baseline="-25000">
                <a:solidFill>
                  <a:schemeClr val="bg2"/>
                </a:solidFill>
              </a:rPr>
              <a:t>2c</a:t>
            </a:r>
          </a:p>
        </p:txBody>
      </p:sp>
      <p:sp>
        <p:nvSpPr>
          <p:cNvPr id="84005" name="Text Box 37"/>
          <p:cNvSpPr txBox="1">
            <a:spLocks noChangeArrowheads="1"/>
          </p:cNvSpPr>
          <p:nvPr/>
        </p:nvSpPr>
        <p:spPr bwMode="auto">
          <a:xfrm>
            <a:off x="5470525" y="5275263"/>
            <a:ext cx="41910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T</a:t>
            </a:r>
            <a:r>
              <a:rPr lang="it-IT" sz="1200" baseline="-25000">
                <a:solidFill>
                  <a:schemeClr val="bg2"/>
                </a:solidFill>
              </a:rPr>
              <a:t>1c</a:t>
            </a:r>
          </a:p>
        </p:txBody>
      </p:sp>
      <p:sp>
        <p:nvSpPr>
          <p:cNvPr id="84006" name="Text Box 38"/>
          <p:cNvSpPr txBox="1">
            <a:spLocks noChangeArrowheads="1"/>
          </p:cNvSpPr>
          <p:nvPr/>
        </p:nvSpPr>
        <p:spPr bwMode="auto">
          <a:xfrm>
            <a:off x="5783517" y="4338177"/>
            <a:ext cx="876300" cy="274638"/>
          </a:xfrm>
          <a:prstGeom prst="rect">
            <a:avLst/>
          </a:prstGeom>
          <a:noFill/>
          <a:ln w="12700">
            <a:noFill/>
            <a:miter lim="800000"/>
            <a:headEnd type="none" w="sm" len="sm"/>
            <a:tailEnd type="none" w="sm" len="sm"/>
          </a:ln>
        </p:spPr>
        <p:txBody>
          <a:bodyPr>
            <a:spAutoFit/>
          </a:bodyPr>
          <a:lstStyle/>
          <a:p>
            <a:pPr>
              <a:spcBef>
                <a:spcPct val="50000"/>
              </a:spcBef>
            </a:pPr>
            <a:r>
              <a:rPr lang="it-IT" sz="1000" b="1" dirty="0">
                <a:solidFill>
                  <a:schemeClr val="bg2"/>
                </a:solidFill>
              </a:rPr>
              <a:t>Terzo(III)</a:t>
            </a:r>
            <a:r>
              <a:rPr lang="it-IT" sz="1200" dirty="0">
                <a:solidFill>
                  <a:schemeClr val="bg2"/>
                </a:solidFill>
              </a:rPr>
              <a:t> </a:t>
            </a:r>
          </a:p>
        </p:txBody>
      </p:sp>
      <p:sp>
        <p:nvSpPr>
          <p:cNvPr id="84007" name="Line 39"/>
          <p:cNvSpPr>
            <a:spLocks noChangeShapeType="1"/>
          </p:cNvSpPr>
          <p:nvPr/>
        </p:nvSpPr>
        <p:spPr bwMode="auto">
          <a:xfrm>
            <a:off x="7019926" y="4843002"/>
            <a:ext cx="1396922" cy="1585872"/>
          </a:xfrm>
          <a:prstGeom prst="line">
            <a:avLst/>
          </a:prstGeom>
          <a:noFill/>
          <a:ln w="12700">
            <a:solidFill>
              <a:schemeClr val="bg2"/>
            </a:solidFill>
            <a:round/>
            <a:headEnd type="none" w="sm" len="sm"/>
            <a:tailEnd type="none" w="sm" len="sm"/>
          </a:ln>
        </p:spPr>
        <p:txBody>
          <a:bodyPr/>
          <a:lstStyle/>
          <a:p>
            <a:endParaRPr lang="it-IT"/>
          </a:p>
        </p:txBody>
      </p:sp>
      <p:sp>
        <p:nvSpPr>
          <p:cNvPr id="84008" name="Line 40"/>
          <p:cNvSpPr>
            <a:spLocks noChangeShapeType="1"/>
          </p:cNvSpPr>
          <p:nvPr/>
        </p:nvSpPr>
        <p:spPr bwMode="auto">
          <a:xfrm>
            <a:off x="7133732" y="4971045"/>
            <a:ext cx="0" cy="638175"/>
          </a:xfrm>
          <a:prstGeom prst="line">
            <a:avLst/>
          </a:prstGeom>
          <a:noFill/>
          <a:ln w="0">
            <a:solidFill>
              <a:schemeClr val="bg2"/>
            </a:solidFill>
            <a:round/>
            <a:headEnd type="none" w="sm" len="sm"/>
            <a:tailEnd type="none" w="sm" len="sm"/>
          </a:ln>
        </p:spPr>
        <p:txBody>
          <a:bodyPr/>
          <a:lstStyle/>
          <a:p>
            <a:endParaRPr lang="it-IT"/>
          </a:p>
        </p:txBody>
      </p:sp>
      <p:sp>
        <p:nvSpPr>
          <p:cNvPr id="84009" name="Line 41"/>
          <p:cNvSpPr>
            <a:spLocks noChangeShapeType="1"/>
          </p:cNvSpPr>
          <p:nvPr/>
        </p:nvSpPr>
        <p:spPr bwMode="auto">
          <a:xfrm>
            <a:off x="7019925" y="5589165"/>
            <a:ext cx="1838325" cy="342900"/>
          </a:xfrm>
          <a:prstGeom prst="line">
            <a:avLst/>
          </a:prstGeom>
          <a:noFill/>
          <a:ln w="12700">
            <a:solidFill>
              <a:schemeClr val="bg2"/>
            </a:solidFill>
            <a:round/>
            <a:headEnd type="none" w="sm" len="sm"/>
            <a:tailEnd type="none" w="sm" len="sm"/>
          </a:ln>
        </p:spPr>
        <p:txBody>
          <a:bodyPr/>
          <a:lstStyle/>
          <a:p>
            <a:endParaRPr lang="it-IT"/>
          </a:p>
        </p:txBody>
      </p:sp>
      <p:sp>
        <p:nvSpPr>
          <p:cNvPr id="84010" name="Line 42"/>
          <p:cNvSpPr>
            <a:spLocks noChangeShapeType="1"/>
          </p:cNvSpPr>
          <p:nvPr/>
        </p:nvSpPr>
        <p:spPr bwMode="auto">
          <a:xfrm>
            <a:off x="7690194" y="5605209"/>
            <a:ext cx="0" cy="114300"/>
          </a:xfrm>
          <a:prstGeom prst="line">
            <a:avLst/>
          </a:prstGeom>
          <a:noFill/>
          <a:ln w="0">
            <a:solidFill>
              <a:schemeClr val="bg2"/>
            </a:solidFill>
            <a:round/>
            <a:headEnd type="none" w="sm" len="sm"/>
            <a:tailEnd type="none" w="sm" len="sm"/>
          </a:ln>
        </p:spPr>
        <p:txBody>
          <a:bodyPr/>
          <a:lstStyle/>
          <a:p>
            <a:endParaRPr lang="it-IT"/>
          </a:p>
        </p:txBody>
      </p:sp>
      <p:sp>
        <p:nvSpPr>
          <p:cNvPr id="84011" name="Text Box 43"/>
          <p:cNvSpPr txBox="1">
            <a:spLocks noChangeArrowheads="1"/>
          </p:cNvSpPr>
          <p:nvPr/>
        </p:nvSpPr>
        <p:spPr bwMode="auto">
          <a:xfrm>
            <a:off x="8008938" y="5618163"/>
            <a:ext cx="40005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d’</a:t>
            </a:r>
          </a:p>
        </p:txBody>
      </p:sp>
      <p:sp>
        <p:nvSpPr>
          <p:cNvPr id="84012" name="Text Box 44"/>
          <p:cNvSpPr txBox="1">
            <a:spLocks noChangeArrowheads="1"/>
          </p:cNvSpPr>
          <p:nvPr/>
        </p:nvSpPr>
        <p:spPr bwMode="auto">
          <a:xfrm>
            <a:off x="7900988" y="6205538"/>
            <a:ext cx="40005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d”</a:t>
            </a:r>
          </a:p>
        </p:txBody>
      </p:sp>
      <p:sp>
        <p:nvSpPr>
          <p:cNvPr id="84013" name="Text Box 45"/>
          <p:cNvSpPr txBox="1">
            <a:spLocks noChangeArrowheads="1"/>
          </p:cNvSpPr>
          <p:nvPr/>
        </p:nvSpPr>
        <p:spPr bwMode="auto">
          <a:xfrm>
            <a:off x="7362825" y="5672138"/>
            <a:ext cx="419100" cy="274637"/>
          </a:xfrm>
          <a:prstGeom prst="rect">
            <a:avLst/>
          </a:prstGeom>
          <a:noFill/>
          <a:ln w="12700">
            <a:noFill/>
            <a:miter lim="800000"/>
            <a:headEnd type="none" w="sm" len="sm"/>
            <a:tailEnd type="none" w="sm" len="sm"/>
          </a:ln>
        </p:spPr>
        <p:txBody>
          <a:bodyPr>
            <a:spAutoFit/>
          </a:bodyPr>
          <a:lstStyle/>
          <a:p>
            <a:pPr>
              <a:spcBef>
                <a:spcPct val="50000"/>
              </a:spcBef>
            </a:pPr>
            <a:r>
              <a:rPr lang="it-IT" sz="1200">
                <a:solidFill>
                  <a:schemeClr val="bg2"/>
                </a:solidFill>
              </a:rPr>
              <a:t>T</a:t>
            </a:r>
            <a:r>
              <a:rPr lang="it-IT" sz="1200" baseline="-25000">
                <a:solidFill>
                  <a:schemeClr val="bg2"/>
                </a:solidFill>
              </a:rPr>
              <a:t>1d</a:t>
            </a:r>
          </a:p>
        </p:txBody>
      </p:sp>
      <p:sp>
        <p:nvSpPr>
          <p:cNvPr id="84015" name="Text Box 47"/>
          <p:cNvSpPr txBox="1">
            <a:spLocks noChangeArrowheads="1"/>
          </p:cNvSpPr>
          <p:nvPr/>
        </p:nvSpPr>
        <p:spPr bwMode="auto">
          <a:xfrm>
            <a:off x="8169348" y="4320566"/>
            <a:ext cx="876300" cy="274638"/>
          </a:xfrm>
          <a:prstGeom prst="rect">
            <a:avLst/>
          </a:prstGeom>
          <a:noFill/>
          <a:ln w="12700">
            <a:noFill/>
            <a:miter lim="800000"/>
            <a:headEnd type="none" w="sm" len="sm"/>
            <a:tailEnd type="none" w="sm" len="sm"/>
          </a:ln>
        </p:spPr>
        <p:txBody>
          <a:bodyPr>
            <a:spAutoFit/>
          </a:bodyPr>
          <a:lstStyle/>
          <a:p>
            <a:pPr>
              <a:spcBef>
                <a:spcPct val="50000"/>
              </a:spcBef>
            </a:pPr>
            <a:r>
              <a:rPr lang="it-IT" sz="1000" b="1" dirty="0">
                <a:solidFill>
                  <a:schemeClr val="bg2"/>
                </a:solidFill>
              </a:rPr>
              <a:t>Primo(I)</a:t>
            </a:r>
            <a:r>
              <a:rPr lang="it-IT" sz="1200" dirty="0">
                <a:solidFill>
                  <a:schemeClr val="bg2"/>
                </a:solidFill>
              </a:rPr>
              <a:t> </a:t>
            </a:r>
          </a:p>
        </p:txBody>
      </p:sp>
      <p:sp>
        <p:nvSpPr>
          <p:cNvPr id="84018" name="Rectangle 50"/>
          <p:cNvSpPr>
            <a:spLocks noGrp="1" noChangeArrowheads="1"/>
          </p:cNvSpPr>
          <p:nvPr>
            <p:ph type="title"/>
          </p:nvPr>
        </p:nvSpPr>
        <p:spPr>
          <a:xfrm>
            <a:off x="36000" y="40944"/>
            <a:ext cx="9072000" cy="576263"/>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logico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3978"/>
                                        </p:tgtEl>
                                        <p:attrNameLst>
                                          <p:attrName>style.visibility</p:attrName>
                                        </p:attrNameLst>
                                      </p:cBhvr>
                                      <p:to>
                                        <p:strVal val="visible"/>
                                      </p:to>
                                    </p:set>
                                    <p:animEffect transition="in" filter="slide(fromBottom)">
                                      <p:cBhvr>
                                        <p:cTn id="7" dur="1000"/>
                                        <p:tgtEl>
                                          <p:spTgt spid="8397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3982"/>
                                        </p:tgtEl>
                                        <p:attrNameLst>
                                          <p:attrName>style.visibility</p:attrName>
                                        </p:attrNameLst>
                                      </p:cBhvr>
                                      <p:to>
                                        <p:strVal val="visible"/>
                                      </p:to>
                                    </p:set>
                                    <p:anim calcmode="lin" valueType="num">
                                      <p:cBhvr additive="base">
                                        <p:cTn id="12" dur="1000" fill="hold"/>
                                        <p:tgtEl>
                                          <p:spTgt spid="83982"/>
                                        </p:tgtEl>
                                        <p:attrNameLst>
                                          <p:attrName>ppt_x</p:attrName>
                                        </p:attrNameLst>
                                      </p:cBhvr>
                                      <p:tavLst>
                                        <p:tav tm="0">
                                          <p:val>
                                            <p:strVal val="0-#ppt_w/2"/>
                                          </p:val>
                                        </p:tav>
                                        <p:tav tm="100000">
                                          <p:val>
                                            <p:strVal val="#ppt_x"/>
                                          </p:val>
                                        </p:tav>
                                      </p:tavLst>
                                    </p:anim>
                                    <p:anim calcmode="lin" valueType="num">
                                      <p:cBhvr additive="base">
                                        <p:cTn id="13" dur="1000" fill="hold"/>
                                        <p:tgtEl>
                                          <p:spTgt spid="8398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83981"/>
                                        </p:tgtEl>
                                        <p:attrNameLst>
                                          <p:attrName>style.visibility</p:attrName>
                                        </p:attrNameLst>
                                      </p:cBhvr>
                                      <p:to>
                                        <p:strVal val="visible"/>
                                      </p:to>
                                    </p:set>
                                    <p:animEffect transition="in" filter="slide(fromBottom)">
                                      <p:cBhvr>
                                        <p:cTn id="18" dur="1000"/>
                                        <p:tgtEl>
                                          <p:spTgt spid="83981"/>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83983"/>
                                        </p:tgtEl>
                                        <p:attrNameLst>
                                          <p:attrName>style.visibility</p:attrName>
                                        </p:attrNameLst>
                                      </p:cBhvr>
                                      <p:to>
                                        <p:strVal val="visible"/>
                                      </p:to>
                                    </p:set>
                                    <p:animEffect transition="in" filter="slide(fromBottom)">
                                      <p:cBhvr>
                                        <p:cTn id="23" dur="1000"/>
                                        <p:tgtEl>
                                          <p:spTgt spid="83983"/>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83984"/>
                                        </p:tgtEl>
                                        <p:attrNameLst>
                                          <p:attrName>style.visibility</p:attrName>
                                        </p:attrNameLst>
                                      </p:cBhvr>
                                      <p:to>
                                        <p:strVal val="visible"/>
                                      </p:to>
                                    </p:set>
                                    <p:animEffect transition="in" filter="slide(fromBottom)">
                                      <p:cBhvr>
                                        <p:cTn id="28" dur="1000"/>
                                        <p:tgtEl>
                                          <p:spTgt spid="83984"/>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83989"/>
                                        </p:tgtEl>
                                        <p:attrNameLst>
                                          <p:attrName>style.visibility</p:attrName>
                                        </p:attrNameLst>
                                      </p:cBhvr>
                                      <p:to>
                                        <p:strVal val="visible"/>
                                      </p:to>
                                    </p:set>
                                    <p:animEffect transition="in" filter="slide(fromBottom)">
                                      <p:cBhvr>
                                        <p:cTn id="33" dur="1000"/>
                                        <p:tgtEl>
                                          <p:spTgt spid="83989"/>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83986"/>
                                        </p:tgtEl>
                                        <p:attrNameLst>
                                          <p:attrName>style.visibility</p:attrName>
                                        </p:attrNameLst>
                                      </p:cBhvr>
                                      <p:to>
                                        <p:strVal val="visible"/>
                                      </p:to>
                                    </p:set>
                                    <p:animEffect transition="in" filter="slide(fromBottom)">
                                      <p:cBhvr>
                                        <p:cTn id="38" dur="1000"/>
                                        <p:tgtEl>
                                          <p:spTgt spid="83986"/>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83985"/>
                                        </p:tgtEl>
                                        <p:attrNameLst>
                                          <p:attrName>style.visibility</p:attrName>
                                        </p:attrNameLst>
                                      </p:cBhvr>
                                      <p:to>
                                        <p:strVal val="visible"/>
                                      </p:to>
                                    </p:set>
                                    <p:animEffect transition="in" filter="slide(fromBottom)">
                                      <p:cBhvr>
                                        <p:cTn id="43" dur="1000"/>
                                        <p:tgtEl>
                                          <p:spTgt spid="83985"/>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83988"/>
                                        </p:tgtEl>
                                        <p:attrNameLst>
                                          <p:attrName>style.visibility</p:attrName>
                                        </p:attrNameLst>
                                      </p:cBhvr>
                                      <p:to>
                                        <p:strVal val="visible"/>
                                      </p:to>
                                    </p:set>
                                    <p:animEffect transition="in" filter="slide(fromBottom)">
                                      <p:cBhvr>
                                        <p:cTn id="48" dur="1000"/>
                                        <p:tgtEl>
                                          <p:spTgt spid="83988"/>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4" fill="hold" grpId="0" nodeType="clickEffect">
                                  <p:stCondLst>
                                    <p:cond delay="0"/>
                                  </p:stCondLst>
                                  <p:childTnLst>
                                    <p:set>
                                      <p:cBhvr>
                                        <p:cTn id="52" dur="1" fill="hold">
                                          <p:stCondLst>
                                            <p:cond delay="0"/>
                                          </p:stCondLst>
                                        </p:cTn>
                                        <p:tgtEl>
                                          <p:spTgt spid="83987"/>
                                        </p:tgtEl>
                                        <p:attrNameLst>
                                          <p:attrName>style.visibility</p:attrName>
                                        </p:attrNameLst>
                                      </p:cBhvr>
                                      <p:to>
                                        <p:strVal val="visible"/>
                                      </p:to>
                                    </p:set>
                                    <p:animEffect transition="in" filter="slide(fromBottom)">
                                      <p:cBhvr>
                                        <p:cTn id="53" dur="1000"/>
                                        <p:tgtEl>
                                          <p:spTgt spid="83987"/>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83990"/>
                                        </p:tgtEl>
                                        <p:attrNameLst>
                                          <p:attrName>style.visibility</p:attrName>
                                        </p:attrNameLst>
                                      </p:cBhvr>
                                      <p:to>
                                        <p:strVal val="visible"/>
                                      </p:to>
                                    </p:set>
                                    <p:anim calcmode="lin" valueType="num">
                                      <p:cBhvr additive="base">
                                        <p:cTn id="58" dur="1000" fill="hold"/>
                                        <p:tgtEl>
                                          <p:spTgt spid="83990"/>
                                        </p:tgtEl>
                                        <p:attrNameLst>
                                          <p:attrName>ppt_x</p:attrName>
                                        </p:attrNameLst>
                                      </p:cBhvr>
                                      <p:tavLst>
                                        <p:tav tm="0">
                                          <p:val>
                                            <p:strVal val="#ppt_x"/>
                                          </p:val>
                                        </p:tav>
                                        <p:tav tm="100000">
                                          <p:val>
                                            <p:strVal val="#ppt_x"/>
                                          </p:val>
                                        </p:tav>
                                      </p:tavLst>
                                    </p:anim>
                                    <p:anim calcmode="lin" valueType="num">
                                      <p:cBhvr additive="base">
                                        <p:cTn id="59" dur="1000" fill="hold"/>
                                        <p:tgtEl>
                                          <p:spTgt spid="83990"/>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grpId="0" nodeType="clickEffect">
                                  <p:stCondLst>
                                    <p:cond delay="0"/>
                                  </p:stCondLst>
                                  <p:childTnLst>
                                    <p:set>
                                      <p:cBhvr>
                                        <p:cTn id="63" dur="1" fill="hold">
                                          <p:stCondLst>
                                            <p:cond delay="0"/>
                                          </p:stCondLst>
                                        </p:cTn>
                                        <p:tgtEl>
                                          <p:spTgt spid="83992"/>
                                        </p:tgtEl>
                                        <p:attrNameLst>
                                          <p:attrName>style.visibility</p:attrName>
                                        </p:attrNameLst>
                                      </p:cBhvr>
                                      <p:to>
                                        <p:strVal val="visible"/>
                                      </p:to>
                                    </p:set>
                                    <p:animEffect transition="in" filter="slide(fromBottom)">
                                      <p:cBhvr>
                                        <p:cTn id="64" dur="1000"/>
                                        <p:tgtEl>
                                          <p:spTgt spid="83992"/>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4" fill="hold" nodeType="clickEffect">
                                  <p:stCondLst>
                                    <p:cond delay="0"/>
                                  </p:stCondLst>
                                  <p:childTnLst>
                                    <p:set>
                                      <p:cBhvr>
                                        <p:cTn id="68" dur="1" fill="hold">
                                          <p:stCondLst>
                                            <p:cond delay="0"/>
                                          </p:stCondLst>
                                        </p:cTn>
                                        <p:tgtEl>
                                          <p:spTgt spid="83994">
                                            <p:txEl>
                                              <p:pRg st="0" end="0"/>
                                            </p:txEl>
                                          </p:spTgt>
                                        </p:tgtEl>
                                        <p:attrNameLst>
                                          <p:attrName>style.visibility</p:attrName>
                                        </p:attrNameLst>
                                      </p:cBhvr>
                                      <p:to>
                                        <p:strVal val="visible"/>
                                      </p:to>
                                    </p:set>
                                    <p:animEffect transition="in" filter="slide(fromBottom)">
                                      <p:cBhvr>
                                        <p:cTn id="69" dur="1000"/>
                                        <p:tgtEl>
                                          <p:spTgt spid="83994">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2" presetClass="entr" presetSubtype="1" fill="hold" grpId="0" nodeType="clickEffect">
                                  <p:stCondLst>
                                    <p:cond delay="0"/>
                                  </p:stCondLst>
                                  <p:childTnLst>
                                    <p:set>
                                      <p:cBhvr>
                                        <p:cTn id="73" dur="1" fill="hold">
                                          <p:stCondLst>
                                            <p:cond delay="0"/>
                                          </p:stCondLst>
                                        </p:cTn>
                                        <p:tgtEl>
                                          <p:spTgt spid="83991"/>
                                        </p:tgtEl>
                                        <p:attrNameLst>
                                          <p:attrName>style.visibility</p:attrName>
                                        </p:attrNameLst>
                                      </p:cBhvr>
                                      <p:to>
                                        <p:strVal val="visible"/>
                                      </p:to>
                                    </p:set>
                                    <p:anim calcmode="lin" valueType="num">
                                      <p:cBhvr additive="base">
                                        <p:cTn id="74" dur="1000"/>
                                        <p:tgtEl>
                                          <p:spTgt spid="83991"/>
                                        </p:tgtEl>
                                        <p:attrNameLst>
                                          <p:attrName>ppt_y</p:attrName>
                                        </p:attrNameLst>
                                      </p:cBhvr>
                                      <p:tavLst>
                                        <p:tav tm="0">
                                          <p:val>
                                            <p:strVal val="#ppt_y-#ppt_h*1.125000"/>
                                          </p:val>
                                        </p:tav>
                                        <p:tav tm="100000">
                                          <p:val>
                                            <p:strVal val="#ppt_y"/>
                                          </p:val>
                                        </p:tav>
                                      </p:tavLst>
                                    </p:anim>
                                    <p:animEffect transition="in" filter="wipe(down)">
                                      <p:cBhvr>
                                        <p:cTn id="75" dur="1000"/>
                                        <p:tgtEl>
                                          <p:spTgt spid="83991"/>
                                        </p:tgtEl>
                                      </p:cBhvr>
                                    </p:animEffect>
                                  </p:childTnLst>
                                </p:cTn>
                              </p:par>
                            </p:childTnLst>
                          </p:cTn>
                        </p:par>
                      </p:childTnLst>
                    </p:cTn>
                  </p:par>
                  <p:par>
                    <p:cTn id="76" fill="hold">
                      <p:stCondLst>
                        <p:cond delay="indefinite"/>
                      </p:stCondLst>
                      <p:childTnLst>
                        <p:par>
                          <p:cTn id="77" fill="hold">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83993"/>
                                        </p:tgtEl>
                                        <p:attrNameLst>
                                          <p:attrName>style.visibility</p:attrName>
                                        </p:attrNameLst>
                                      </p:cBhvr>
                                      <p:to>
                                        <p:strVal val="visible"/>
                                      </p:to>
                                    </p:set>
                                    <p:animEffect transition="in" filter="slide(fromBottom)">
                                      <p:cBhvr>
                                        <p:cTn id="80" dur="1000"/>
                                        <p:tgtEl>
                                          <p:spTgt spid="83993"/>
                                        </p:tgtEl>
                                      </p:cBhvr>
                                    </p:animEffect>
                                  </p:childTnLst>
                                </p:cTn>
                              </p:par>
                            </p:childTnLst>
                          </p:cTn>
                        </p:par>
                      </p:childTnLst>
                    </p:cTn>
                  </p:par>
                  <p:par>
                    <p:cTn id="81" fill="hold">
                      <p:stCondLst>
                        <p:cond delay="indefinite"/>
                      </p:stCondLst>
                      <p:childTnLst>
                        <p:par>
                          <p:cTn id="82" fill="hold">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83995"/>
                                        </p:tgtEl>
                                        <p:attrNameLst>
                                          <p:attrName>style.visibility</p:attrName>
                                        </p:attrNameLst>
                                      </p:cBhvr>
                                      <p:to>
                                        <p:strVal val="visible"/>
                                      </p:to>
                                    </p:set>
                                    <p:animEffect transition="in" filter="slide(fromBottom)">
                                      <p:cBhvr>
                                        <p:cTn id="85" dur="1000"/>
                                        <p:tgtEl>
                                          <p:spTgt spid="83995"/>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83996"/>
                                        </p:tgtEl>
                                        <p:attrNameLst>
                                          <p:attrName>style.visibility</p:attrName>
                                        </p:attrNameLst>
                                      </p:cBhvr>
                                      <p:to>
                                        <p:strVal val="visible"/>
                                      </p:to>
                                    </p:set>
                                    <p:anim calcmode="lin" valueType="num">
                                      <p:cBhvr additive="base">
                                        <p:cTn id="90" dur="1000" fill="hold"/>
                                        <p:tgtEl>
                                          <p:spTgt spid="83996"/>
                                        </p:tgtEl>
                                        <p:attrNameLst>
                                          <p:attrName>ppt_x</p:attrName>
                                        </p:attrNameLst>
                                      </p:cBhvr>
                                      <p:tavLst>
                                        <p:tav tm="0">
                                          <p:val>
                                            <p:strVal val="#ppt_x"/>
                                          </p:val>
                                        </p:tav>
                                        <p:tav tm="100000">
                                          <p:val>
                                            <p:strVal val="#ppt_x"/>
                                          </p:val>
                                        </p:tav>
                                      </p:tavLst>
                                    </p:anim>
                                    <p:anim calcmode="lin" valueType="num">
                                      <p:cBhvr additive="base">
                                        <p:cTn id="91" dur="1000" fill="hold"/>
                                        <p:tgtEl>
                                          <p:spTgt spid="83996"/>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12" presetClass="entr" presetSubtype="4" fill="hold" grpId="0" nodeType="clickEffect">
                                  <p:stCondLst>
                                    <p:cond delay="0"/>
                                  </p:stCondLst>
                                  <p:childTnLst>
                                    <p:set>
                                      <p:cBhvr>
                                        <p:cTn id="95" dur="1" fill="hold">
                                          <p:stCondLst>
                                            <p:cond delay="0"/>
                                          </p:stCondLst>
                                        </p:cTn>
                                        <p:tgtEl>
                                          <p:spTgt spid="83997"/>
                                        </p:tgtEl>
                                        <p:attrNameLst>
                                          <p:attrName>style.visibility</p:attrName>
                                        </p:attrNameLst>
                                      </p:cBhvr>
                                      <p:to>
                                        <p:strVal val="visible"/>
                                      </p:to>
                                    </p:set>
                                    <p:animEffect transition="in" filter="slide(fromBottom)">
                                      <p:cBhvr>
                                        <p:cTn id="96" dur="1000"/>
                                        <p:tgtEl>
                                          <p:spTgt spid="83997"/>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4" fill="hold" nodeType="clickEffect">
                                  <p:stCondLst>
                                    <p:cond delay="0"/>
                                  </p:stCondLst>
                                  <p:childTnLst>
                                    <p:set>
                                      <p:cBhvr>
                                        <p:cTn id="100" dur="1" fill="hold">
                                          <p:stCondLst>
                                            <p:cond delay="0"/>
                                          </p:stCondLst>
                                        </p:cTn>
                                        <p:tgtEl>
                                          <p:spTgt spid="84003">
                                            <p:txEl>
                                              <p:pRg st="0" end="0"/>
                                            </p:txEl>
                                          </p:spTgt>
                                        </p:tgtEl>
                                        <p:attrNameLst>
                                          <p:attrName>style.visibility</p:attrName>
                                        </p:attrNameLst>
                                      </p:cBhvr>
                                      <p:to>
                                        <p:strVal val="visible"/>
                                      </p:to>
                                    </p:set>
                                    <p:animEffect transition="in" filter="slide(fromBottom)">
                                      <p:cBhvr>
                                        <p:cTn id="101" dur="1000"/>
                                        <p:tgtEl>
                                          <p:spTgt spid="84003">
                                            <p:txEl>
                                              <p:pRg st="0" end="0"/>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12" presetClass="entr" presetSubtype="4" fill="hold" grpId="0" nodeType="clickEffect">
                                  <p:stCondLst>
                                    <p:cond delay="0"/>
                                  </p:stCondLst>
                                  <p:childTnLst>
                                    <p:set>
                                      <p:cBhvr>
                                        <p:cTn id="105" dur="1" fill="hold">
                                          <p:stCondLst>
                                            <p:cond delay="0"/>
                                          </p:stCondLst>
                                        </p:cTn>
                                        <p:tgtEl>
                                          <p:spTgt spid="83998"/>
                                        </p:tgtEl>
                                        <p:attrNameLst>
                                          <p:attrName>style.visibility</p:attrName>
                                        </p:attrNameLst>
                                      </p:cBhvr>
                                      <p:to>
                                        <p:strVal val="visible"/>
                                      </p:to>
                                    </p:set>
                                    <p:animEffect transition="in" filter="slide(fromBottom)">
                                      <p:cBhvr>
                                        <p:cTn id="106" dur="1000"/>
                                        <p:tgtEl>
                                          <p:spTgt spid="83998"/>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4" fill="hold" grpId="0" nodeType="clickEffect">
                                  <p:stCondLst>
                                    <p:cond delay="0"/>
                                  </p:stCondLst>
                                  <p:childTnLst>
                                    <p:set>
                                      <p:cBhvr>
                                        <p:cTn id="110" dur="1" fill="hold">
                                          <p:stCondLst>
                                            <p:cond delay="0"/>
                                          </p:stCondLst>
                                        </p:cTn>
                                        <p:tgtEl>
                                          <p:spTgt spid="84002"/>
                                        </p:tgtEl>
                                        <p:attrNameLst>
                                          <p:attrName>style.visibility</p:attrName>
                                        </p:attrNameLst>
                                      </p:cBhvr>
                                      <p:to>
                                        <p:strVal val="visible"/>
                                      </p:to>
                                    </p:set>
                                    <p:animEffect transition="in" filter="slide(fromBottom)">
                                      <p:cBhvr>
                                        <p:cTn id="111" dur="1000"/>
                                        <p:tgtEl>
                                          <p:spTgt spid="84002"/>
                                        </p:tgtEl>
                                      </p:cBhvr>
                                    </p:animEffect>
                                  </p:childTnLst>
                                </p:cTn>
                              </p:par>
                            </p:childTnLst>
                          </p:cTn>
                        </p:par>
                      </p:childTnLst>
                    </p:cTn>
                  </p:par>
                  <p:par>
                    <p:cTn id="112" fill="hold">
                      <p:stCondLst>
                        <p:cond delay="indefinite"/>
                      </p:stCondLst>
                      <p:childTnLst>
                        <p:par>
                          <p:cTn id="113" fill="hold">
                            <p:stCondLst>
                              <p:cond delay="0"/>
                            </p:stCondLst>
                            <p:childTnLst>
                              <p:par>
                                <p:cTn id="114" presetID="12" presetClass="entr" presetSubtype="4" fill="hold" grpId="0" nodeType="clickEffect">
                                  <p:stCondLst>
                                    <p:cond delay="0"/>
                                  </p:stCondLst>
                                  <p:childTnLst>
                                    <p:set>
                                      <p:cBhvr>
                                        <p:cTn id="115" dur="1" fill="hold">
                                          <p:stCondLst>
                                            <p:cond delay="0"/>
                                          </p:stCondLst>
                                        </p:cTn>
                                        <p:tgtEl>
                                          <p:spTgt spid="84001"/>
                                        </p:tgtEl>
                                        <p:attrNameLst>
                                          <p:attrName>style.visibility</p:attrName>
                                        </p:attrNameLst>
                                      </p:cBhvr>
                                      <p:to>
                                        <p:strVal val="visible"/>
                                      </p:to>
                                    </p:set>
                                    <p:animEffect transition="in" filter="slide(fromBottom)">
                                      <p:cBhvr>
                                        <p:cTn id="116" dur="1000"/>
                                        <p:tgtEl>
                                          <p:spTgt spid="84001"/>
                                        </p:tgtEl>
                                      </p:cBhvr>
                                    </p:animEffect>
                                  </p:childTnLst>
                                </p:cTn>
                              </p:par>
                            </p:childTnLst>
                          </p:cTn>
                        </p:par>
                      </p:childTnLst>
                    </p:cTn>
                  </p:par>
                  <p:par>
                    <p:cTn id="117" fill="hold">
                      <p:stCondLst>
                        <p:cond delay="indefinite"/>
                      </p:stCondLst>
                      <p:childTnLst>
                        <p:par>
                          <p:cTn id="118" fill="hold">
                            <p:stCondLst>
                              <p:cond delay="0"/>
                            </p:stCondLst>
                            <p:childTnLst>
                              <p:par>
                                <p:cTn id="119" presetID="12" presetClass="entr" presetSubtype="4" fill="hold" nodeType="clickEffect">
                                  <p:stCondLst>
                                    <p:cond delay="0"/>
                                  </p:stCondLst>
                                  <p:childTnLst>
                                    <p:set>
                                      <p:cBhvr>
                                        <p:cTn id="120" dur="1" fill="hold">
                                          <p:stCondLst>
                                            <p:cond delay="0"/>
                                          </p:stCondLst>
                                        </p:cTn>
                                        <p:tgtEl>
                                          <p:spTgt spid="84005">
                                            <p:txEl>
                                              <p:pRg st="0" end="0"/>
                                            </p:txEl>
                                          </p:spTgt>
                                        </p:tgtEl>
                                        <p:attrNameLst>
                                          <p:attrName>style.visibility</p:attrName>
                                        </p:attrNameLst>
                                      </p:cBhvr>
                                      <p:to>
                                        <p:strVal val="visible"/>
                                      </p:to>
                                    </p:set>
                                    <p:animEffect transition="in" filter="slide(fromBottom)">
                                      <p:cBhvr>
                                        <p:cTn id="121" dur="1000"/>
                                        <p:tgtEl>
                                          <p:spTgt spid="84005">
                                            <p:txEl>
                                              <p:pRg st="0" end="0"/>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12" presetClass="entr" presetSubtype="4" fill="hold" grpId="0" nodeType="clickEffect">
                                  <p:stCondLst>
                                    <p:cond delay="0"/>
                                  </p:stCondLst>
                                  <p:childTnLst>
                                    <p:set>
                                      <p:cBhvr>
                                        <p:cTn id="125" dur="1" fill="hold">
                                          <p:stCondLst>
                                            <p:cond delay="0"/>
                                          </p:stCondLst>
                                        </p:cTn>
                                        <p:tgtEl>
                                          <p:spTgt spid="84000"/>
                                        </p:tgtEl>
                                        <p:attrNameLst>
                                          <p:attrName>style.visibility</p:attrName>
                                        </p:attrNameLst>
                                      </p:cBhvr>
                                      <p:to>
                                        <p:strVal val="visible"/>
                                      </p:to>
                                    </p:set>
                                    <p:animEffect transition="in" filter="slide(fromBottom)">
                                      <p:cBhvr>
                                        <p:cTn id="126" dur="1000"/>
                                        <p:tgtEl>
                                          <p:spTgt spid="84000"/>
                                        </p:tgtEl>
                                      </p:cBhvr>
                                    </p:animEffect>
                                  </p:childTnLst>
                                </p:cTn>
                              </p:par>
                            </p:childTnLst>
                          </p:cTn>
                        </p:par>
                      </p:childTnLst>
                    </p:cTn>
                  </p:par>
                  <p:par>
                    <p:cTn id="127" fill="hold">
                      <p:stCondLst>
                        <p:cond delay="indefinite"/>
                      </p:stCondLst>
                      <p:childTnLst>
                        <p:par>
                          <p:cTn id="128" fill="hold">
                            <p:stCondLst>
                              <p:cond delay="0"/>
                            </p:stCondLst>
                            <p:childTnLst>
                              <p:par>
                                <p:cTn id="129" presetID="12" presetClass="entr" presetSubtype="4" fill="hold" grpId="0" nodeType="clickEffect">
                                  <p:stCondLst>
                                    <p:cond delay="0"/>
                                  </p:stCondLst>
                                  <p:childTnLst>
                                    <p:set>
                                      <p:cBhvr>
                                        <p:cTn id="130" dur="1" fill="hold">
                                          <p:stCondLst>
                                            <p:cond delay="0"/>
                                          </p:stCondLst>
                                        </p:cTn>
                                        <p:tgtEl>
                                          <p:spTgt spid="84004"/>
                                        </p:tgtEl>
                                        <p:attrNameLst>
                                          <p:attrName>style.visibility</p:attrName>
                                        </p:attrNameLst>
                                      </p:cBhvr>
                                      <p:to>
                                        <p:strVal val="visible"/>
                                      </p:to>
                                    </p:set>
                                    <p:animEffect transition="in" filter="slide(fromBottom)">
                                      <p:cBhvr>
                                        <p:cTn id="131" dur="1000"/>
                                        <p:tgtEl>
                                          <p:spTgt spid="84004"/>
                                        </p:tgtEl>
                                      </p:cBhvr>
                                    </p:animEffect>
                                  </p:childTnLst>
                                </p:cTn>
                              </p:par>
                            </p:childTnLst>
                          </p:cTn>
                        </p:par>
                      </p:childTnLst>
                    </p:cTn>
                  </p:par>
                  <p:par>
                    <p:cTn id="132" fill="hold">
                      <p:stCondLst>
                        <p:cond delay="indefinite"/>
                      </p:stCondLst>
                      <p:childTnLst>
                        <p:par>
                          <p:cTn id="133" fill="hold">
                            <p:stCondLst>
                              <p:cond delay="0"/>
                            </p:stCondLst>
                            <p:childTnLst>
                              <p:par>
                                <p:cTn id="134" presetID="2" presetClass="entr" presetSubtype="4" fill="hold" grpId="0" nodeType="clickEffect">
                                  <p:stCondLst>
                                    <p:cond delay="0"/>
                                  </p:stCondLst>
                                  <p:childTnLst>
                                    <p:set>
                                      <p:cBhvr>
                                        <p:cTn id="135" dur="1" fill="hold">
                                          <p:stCondLst>
                                            <p:cond delay="0"/>
                                          </p:stCondLst>
                                        </p:cTn>
                                        <p:tgtEl>
                                          <p:spTgt spid="84006"/>
                                        </p:tgtEl>
                                        <p:attrNameLst>
                                          <p:attrName>style.visibility</p:attrName>
                                        </p:attrNameLst>
                                      </p:cBhvr>
                                      <p:to>
                                        <p:strVal val="visible"/>
                                      </p:to>
                                    </p:set>
                                    <p:anim calcmode="lin" valueType="num">
                                      <p:cBhvr additive="base">
                                        <p:cTn id="136" dur="1000" fill="hold"/>
                                        <p:tgtEl>
                                          <p:spTgt spid="84006"/>
                                        </p:tgtEl>
                                        <p:attrNameLst>
                                          <p:attrName>ppt_x</p:attrName>
                                        </p:attrNameLst>
                                      </p:cBhvr>
                                      <p:tavLst>
                                        <p:tav tm="0">
                                          <p:val>
                                            <p:strVal val="#ppt_x"/>
                                          </p:val>
                                        </p:tav>
                                        <p:tav tm="100000">
                                          <p:val>
                                            <p:strVal val="#ppt_x"/>
                                          </p:val>
                                        </p:tav>
                                      </p:tavLst>
                                    </p:anim>
                                    <p:anim calcmode="lin" valueType="num">
                                      <p:cBhvr additive="base">
                                        <p:cTn id="137" dur="1000" fill="hold"/>
                                        <p:tgtEl>
                                          <p:spTgt spid="84006"/>
                                        </p:tgtEl>
                                        <p:attrNameLst>
                                          <p:attrName>ppt_y</p:attrName>
                                        </p:attrNameLst>
                                      </p:cBhvr>
                                      <p:tavLst>
                                        <p:tav tm="0">
                                          <p:val>
                                            <p:strVal val="1+#ppt_h/2"/>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12" presetClass="entr" presetSubtype="4" fill="hold" grpId="0" nodeType="clickEffect">
                                  <p:stCondLst>
                                    <p:cond delay="0"/>
                                  </p:stCondLst>
                                  <p:childTnLst>
                                    <p:set>
                                      <p:cBhvr>
                                        <p:cTn id="141" dur="1" fill="hold">
                                          <p:stCondLst>
                                            <p:cond delay="0"/>
                                          </p:stCondLst>
                                        </p:cTn>
                                        <p:tgtEl>
                                          <p:spTgt spid="84007"/>
                                        </p:tgtEl>
                                        <p:attrNameLst>
                                          <p:attrName>style.visibility</p:attrName>
                                        </p:attrNameLst>
                                      </p:cBhvr>
                                      <p:to>
                                        <p:strVal val="visible"/>
                                      </p:to>
                                    </p:set>
                                    <p:animEffect transition="in" filter="slide(fromBottom)">
                                      <p:cBhvr>
                                        <p:cTn id="142" dur="1000"/>
                                        <p:tgtEl>
                                          <p:spTgt spid="84007"/>
                                        </p:tgtEl>
                                      </p:cBhvr>
                                    </p:animEffect>
                                  </p:childTnLst>
                                </p:cTn>
                              </p:par>
                            </p:childTnLst>
                          </p:cTn>
                        </p:par>
                      </p:childTnLst>
                    </p:cTn>
                  </p:par>
                  <p:par>
                    <p:cTn id="143" fill="hold">
                      <p:stCondLst>
                        <p:cond delay="indefinite"/>
                      </p:stCondLst>
                      <p:childTnLst>
                        <p:par>
                          <p:cTn id="144" fill="hold">
                            <p:stCondLst>
                              <p:cond delay="0"/>
                            </p:stCondLst>
                            <p:childTnLst>
                              <p:par>
                                <p:cTn id="145" presetID="12" presetClass="entr" presetSubtype="4" fill="hold" grpId="0" nodeType="clickEffect">
                                  <p:stCondLst>
                                    <p:cond delay="0"/>
                                  </p:stCondLst>
                                  <p:childTnLst>
                                    <p:set>
                                      <p:cBhvr>
                                        <p:cTn id="146" dur="1" fill="hold">
                                          <p:stCondLst>
                                            <p:cond delay="0"/>
                                          </p:stCondLst>
                                        </p:cTn>
                                        <p:tgtEl>
                                          <p:spTgt spid="84012"/>
                                        </p:tgtEl>
                                        <p:attrNameLst>
                                          <p:attrName>style.visibility</p:attrName>
                                        </p:attrNameLst>
                                      </p:cBhvr>
                                      <p:to>
                                        <p:strVal val="visible"/>
                                      </p:to>
                                    </p:set>
                                    <p:animEffect transition="in" filter="slide(fromBottom)">
                                      <p:cBhvr>
                                        <p:cTn id="147" dur="1000"/>
                                        <p:tgtEl>
                                          <p:spTgt spid="84012"/>
                                        </p:tgtEl>
                                      </p:cBhvr>
                                    </p:animEffect>
                                  </p:childTnLst>
                                </p:cTn>
                              </p:par>
                            </p:childTnLst>
                          </p:cTn>
                        </p:par>
                      </p:childTnLst>
                    </p:cTn>
                  </p:par>
                  <p:par>
                    <p:cTn id="148" fill="hold">
                      <p:stCondLst>
                        <p:cond delay="indefinite"/>
                      </p:stCondLst>
                      <p:childTnLst>
                        <p:par>
                          <p:cTn id="149" fill="hold">
                            <p:stCondLst>
                              <p:cond delay="0"/>
                            </p:stCondLst>
                            <p:childTnLst>
                              <p:par>
                                <p:cTn id="150" presetID="12" presetClass="entr" presetSubtype="1" fill="hold" grpId="0" nodeType="clickEffect">
                                  <p:stCondLst>
                                    <p:cond delay="0"/>
                                  </p:stCondLst>
                                  <p:childTnLst>
                                    <p:set>
                                      <p:cBhvr>
                                        <p:cTn id="151" dur="1" fill="hold">
                                          <p:stCondLst>
                                            <p:cond delay="0"/>
                                          </p:stCondLst>
                                        </p:cTn>
                                        <p:tgtEl>
                                          <p:spTgt spid="84008"/>
                                        </p:tgtEl>
                                        <p:attrNameLst>
                                          <p:attrName>style.visibility</p:attrName>
                                        </p:attrNameLst>
                                      </p:cBhvr>
                                      <p:to>
                                        <p:strVal val="visible"/>
                                      </p:to>
                                    </p:set>
                                    <p:anim calcmode="lin" valueType="num">
                                      <p:cBhvr additive="base">
                                        <p:cTn id="152" dur="1000"/>
                                        <p:tgtEl>
                                          <p:spTgt spid="84008"/>
                                        </p:tgtEl>
                                        <p:attrNameLst>
                                          <p:attrName>ppt_y</p:attrName>
                                        </p:attrNameLst>
                                      </p:cBhvr>
                                      <p:tavLst>
                                        <p:tav tm="0">
                                          <p:val>
                                            <p:strVal val="#ppt_y-#ppt_h*1.125000"/>
                                          </p:val>
                                        </p:tav>
                                        <p:tav tm="100000">
                                          <p:val>
                                            <p:strVal val="#ppt_y"/>
                                          </p:val>
                                        </p:tav>
                                      </p:tavLst>
                                    </p:anim>
                                    <p:animEffect transition="in" filter="wipe(down)">
                                      <p:cBhvr>
                                        <p:cTn id="153" dur="1000"/>
                                        <p:tgtEl>
                                          <p:spTgt spid="84008"/>
                                        </p:tgtEl>
                                      </p:cBhvr>
                                    </p:animEffect>
                                  </p:childTnLst>
                                </p:cTn>
                              </p:par>
                            </p:childTnLst>
                          </p:cTn>
                        </p:par>
                      </p:childTnLst>
                    </p:cTn>
                  </p:par>
                  <p:par>
                    <p:cTn id="154" fill="hold">
                      <p:stCondLst>
                        <p:cond delay="indefinite"/>
                      </p:stCondLst>
                      <p:childTnLst>
                        <p:par>
                          <p:cTn id="155" fill="hold">
                            <p:stCondLst>
                              <p:cond delay="0"/>
                            </p:stCondLst>
                            <p:childTnLst>
                              <p:par>
                                <p:cTn id="156" presetID="12" presetClass="entr" presetSubtype="4" fill="hold" grpId="0" nodeType="clickEffect">
                                  <p:stCondLst>
                                    <p:cond delay="0"/>
                                  </p:stCondLst>
                                  <p:childTnLst>
                                    <p:set>
                                      <p:cBhvr>
                                        <p:cTn id="157" dur="1" fill="hold">
                                          <p:stCondLst>
                                            <p:cond delay="0"/>
                                          </p:stCondLst>
                                        </p:cTn>
                                        <p:tgtEl>
                                          <p:spTgt spid="84009"/>
                                        </p:tgtEl>
                                        <p:attrNameLst>
                                          <p:attrName>style.visibility</p:attrName>
                                        </p:attrNameLst>
                                      </p:cBhvr>
                                      <p:to>
                                        <p:strVal val="visible"/>
                                      </p:to>
                                    </p:set>
                                    <p:animEffect transition="in" filter="slide(fromBottom)">
                                      <p:cBhvr>
                                        <p:cTn id="158" dur="1000"/>
                                        <p:tgtEl>
                                          <p:spTgt spid="84009"/>
                                        </p:tgtEl>
                                      </p:cBhvr>
                                    </p:animEffect>
                                  </p:childTnLst>
                                </p:cTn>
                              </p:par>
                            </p:childTnLst>
                          </p:cTn>
                        </p:par>
                      </p:childTnLst>
                    </p:cTn>
                  </p:par>
                  <p:par>
                    <p:cTn id="159" fill="hold">
                      <p:stCondLst>
                        <p:cond delay="indefinite"/>
                      </p:stCondLst>
                      <p:childTnLst>
                        <p:par>
                          <p:cTn id="160" fill="hold">
                            <p:stCondLst>
                              <p:cond delay="0"/>
                            </p:stCondLst>
                            <p:childTnLst>
                              <p:par>
                                <p:cTn id="161" presetID="12" presetClass="entr" presetSubtype="4" fill="hold" grpId="0" nodeType="clickEffect">
                                  <p:stCondLst>
                                    <p:cond delay="0"/>
                                  </p:stCondLst>
                                  <p:childTnLst>
                                    <p:set>
                                      <p:cBhvr>
                                        <p:cTn id="162" dur="1" fill="hold">
                                          <p:stCondLst>
                                            <p:cond delay="0"/>
                                          </p:stCondLst>
                                        </p:cTn>
                                        <p:tgtEl>
                                          <p:spTgt spid="84011"/>
                                        </p:tgtEl>
                                        <p:attrNameLst>
                                          <p:attrName>style.visibility</p:attrName>
                                        </p:attrNameLst>
                                      </p:cBhvr>
                                      <p:to>
                                        <p:strVal val="visible"/>
                                      </p:to>
                                    </p:set>
                                    <p:animEffect transition="in" filter="slide(fromBottom)">
                                      <p:cBhvr>
                                        <p:cTn id="163" dur="1000"/>
                                        <p:tgtEl>
                                          <p:spTgt spid="84011"/>
                                        </p:tgtEl>
                                      </p:cBhvr>
                                    </p:animEffect>
                                  </p:childTnLst>
                                </p:cTn>
                              </p:par>
                            </p:childTnLst>
                          </p:cTn>
                        </p:par>
                      </p:childTnLst>
                    </p:cTn>
                  </p:par>
                  <p:par>
                    <p:cTn id="164" fill="hold">
                      <p:stCondLst>
                        <p:cond delay="indefinite"/>
                      </p:stCondLst>
                      <p:childTnLst>
                        <p:par>
                          <p:cTn id="165" fill="hold">
                            <p:stCondLst>
                              <p:cond delay="0"/>
                            </p:stCondLst>
                            <p:childTnLst>
                              <p:par>
                                <p:cTn id="166" presetID="12" presetClass="entr" presetSubtype="4" fill="hold" grpId="0" nodeType="clickEffect">
                                  <p:stCondLst>
                                    <p:cond delay="0"/>
                                  </p:stCondLst>
                                  <p:childTnLst>
                                    <p:set>
                                      <p:cBhvr>
                                        <p:cTn id="167" dur="1" fill="hold">
                                          <p:stCondLst>
                                            <p:cond delay="0"/>
                                          </p:stCondLst>
                                        </p:cTn>
                                        <p:tgtEl>
                                          <p:spTgt spid="84010"/>
                                        </p:tgtEl>
                                        <p:attrNameLst>
                                          <p:attrName>style.visibility</p:attrName>
                                        </p:attrNameLst>
                                      </p:cBhvr>
                                      <p:to>
                                        <p:strVal val="visible"/>
                                      </p:to>
                                    </p:set>
                                    <p:animEffect transition="in" filter="slide(fromBottom)">
                                      <p:cBhvr>
                                        <p:cTn id="168" dur="1000"/>
                                        <p:tgtEl>
                                          <p:spTgt spid="84010"/>
                                        </p:tgtEl>
                                      </p:cBhvr>
                                    </p:animEffect>
                                  </p:childTnLst>
                                </p:cTn>
                              </p:par>
                            </p:childTnLst>
                          </p:cTn>
                        </p:par>
                      </p:childTnLst>
                    </p:cTn>
                  </p:par>
                  <p:par>
                    <p:cTn id="169" fill="hold">
                      <p:stCondLst>
                        <p:cond delay="indefinite"/>
                      </p:stCondLst>
                      <p:childTnLst>
                        <p:par>
                          <p:cTn id="170" fill="hold">
                            <p:stCondLst>
                              <p:cond delay="0"/>
                            </p:stCondLst>
                            <p:childTnLst>
                              <p:par>
                                <p:cTn id="171" presetID="12" presetClass="entr" presetSubtype="4" fill="hold" nodeType="clickEffect">
                                  <p:stCondLst>
                                    <p:cond delay="0"/>
                                  </p:stCondLst>
                                  <p:childTnLst>
                                    <p:set>
                                      <p:cBhvr>
                                        <p:cTn id="172" dur="1" fill="hold">
                                          <p:stCondLst>
                                            <p:cond delay="0"/>
                                          </p:stCondLst>
                                        </p:cTn>
                                        <p:tgtEl>
                                          <p:spTgt spid="84013">
                                            <p:txEl>
                                              <p:pRg st="0" end="0"/>
                                            </p:txEl>
                                          </p:spTgt>
                                        </p:tgtEl>
                                        <p:attrNameLst>
                                          <p:attrName>style.visibility</p:attrName>
                                        </p:attrNameLst>
                                      </p:cBhvr>
                                      <p:to>
                                        <p:strVal val="visible"/>
                                      </p:to>
                                    </p:set>
                                    <p:animEffect transition="in" filter="slide(fromBottom)">
                                      <p:cBhvr>
                                        <p:cTn id="173" dur="1000"/>
                                        <p:tgtEl>
                                          <p:spTgt spid="84013">
                                            <p:txEl>
                                              <p:pRg st="0" end="0"/>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2" presetClass="entr" presetSubtype="4" fill="hold" grpId="0" nodeType="clickEffect">
                                  <p:stCondLst>
                                    <p:cond delay="0"/>
                                  </p:stCondLst>
                                  <p:childTnLst>
                                    <p:set>
                                      <p:cBhvr>
                                        <p:cTn id="177" dur="1" fill="hold">
                                          <p:stCondLst>
                                            <p:cond delay="0"/>
                                          </p:stCondLst>
                                        </p:cTn>
                                        <p:tgtEl>
                                          <p:spTgt spid="84015"/>
                                        </p:tgtEl>
                                        <p:attrNameLst>
                                          <p:attrName>style.visibility</p:attrName>
                                        </p:attrNameLst>
                                      </p:cBhvr>
                                      <p:to>
                                        <p:strVal val="visible"/>
                                      </p:to>
                                    </p:set>
                                    <p:anim calcmode="lin" valueType="num">
                                      <p:cBhvr additive="base">
                                        <p:cTn id="178" dur="1000" fill="hold"/>
                                        <p:tgtEl>
                                          <p:spTgt spid="84015"/>
                                        </p:tgtEl>
                                        <p:attrNameLst>
                                          <p:attrName>ppt_x</p:attrName>
                                        </p:attrNameLst>
                                      </p:cBhvr>
                                      <p:tavLst>
                                        <p:tav tm="0">
                                          <p:val>
                                            <p:strVal val="#ppt_x"/>
                                          </p:val>
                                        </p:tav>
                                        <p:tav tm="100000">
                                          <p:val>
                                            <p:strVal val="#ppt_x"/>
                                          </p:val>
                                        </p:tav>
                                      </p:tavLst>
                                    </p:anim>
                                    <p:anim calcmode="lin" valueType="num">
                                      <p:cBhvr additive="base">
                                        <p:cTn id="179" dur="1000" fill="hold"/>
                                        <p:tgtEl>
                                          <p:spTgt spid="840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2" grpId="0"/>
      <p:bldP spid="83983" grpId="0" animBg="1"/>
      <p:bldP spid="83984" grpId="0" animBg="1"/>
      <p:bldP spid="83985" grpId="0" animBg="1"/>
      <p:bldP spid="83986" grpId="0" animBg="1"/>
      <p:bldP spid="83987" grpId="0"/>
      <p:bldP spid="83988" grpId="0"/>
      <p:bldP spid="83989" grpId="0"/>
      <p:bldP spid="83990" grpId="0"/>
      <p:bldP spid="83991" grpId="0" animBg="1"/>
      <p:bldP spid="83992" grpId="0" animBg="1"/>
      <p:bldP spid="83993" grpId="0" animBg="1"/>
      <p:bldP spid="83995" grpId="0"/>
      <p:bldP spid="83996" grpId="0"/>
      <p:bldP spid="83997" grpId="0" animBg="1"/>
      <p:bldP spid="83998" grpId="0" animBg="1"/>
      <p:bldP spid="84000" grpId="0" animBg="1"/>
      <p:bldP spid="84001" grpId="0" animBg="1"/>
      <p:bldP spid="84002" grpId="0"/>
      <p:bldP spid="84004" grpId="0"/>
      <p:bldP spid="84006" grpId="0"/>
      <p:bldP spid="84007" grpId="0" animBg="1"/>
      <p:bldP spid="84008" grpId="0" animBg="1"/>
      <p:bldP spid="84009" grpId="0" animBg="1"/>
      <p:bldP spid="84010" grpId="0" animBg="1"/>
      <p:bldP spid="84011" grpId="0"/>
      <p:bldP spid="84012" grpId="0"/>
      <p:bldP spid="8401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olo 11"/>
          <p:cNvSpPr>
            <a:spLocks noGrp="1"/>
          </p:cNvSpPr>
          <p:nvPr>
            <p:ph type="title" idx="4294967295"/>
          </p:nvPr>
        </p:nvSpPr>
        <p:spPr>
          <a:xfrm>
            <a:off x="6986918" y="40944"/>
            <a:ext cx="2116138" cy="760412"/>
          </a:xfrm>
          <a:noFill/>
          <a:ln>
            <a:solidFill>
              <a:schemeClr val="tx1"/>
            </a:solidFill>
          </a:ln>
        </p:spPr>
        <p:txBody>
          <a:bodyPr anchor="t"/>
          <a:lstStyle/>
          <a:p>
            <a:pPr algn="ctr"/>
            <a:r>
              <a:rPr lang="it-IT" sz="2000">
                <a:solidFill>
                  <a:schemeClr val="tx1"/>
                </a:solidFill>
                <a:effectLst/>
                <a:latin typeface="Comic Sans MS" pitchFamily="66" charset="0"/>
              </a:rPr>
              <a:t>Introduzione</a:t>
            </a:r>
          </a:p>
        </p:txBody>
      </p:sp>
      <p:sp>
        <p:nvSpPr>
          <p:cNvPr id="27651" name="Rectangle 12"/>
          <p:cNvSpPr>
            <a:spLocks noChangeArrowheads="1"/>
          </p:cNvSpPr>
          <p:nvPr/>
        </p:nvSpPr>
        <p:spPr bwMode="auto">
          <a:xfrm>
            <a:off x="36000" y="909066"/>
            <a:ext cx="9072000" cy="430212"/>
          </a:xfrm>
          <a:prstGeom prst="rect">
            <a:avLst/>
          </a:prstGeom>
          <a:noFill/>
          <a:ln w="9525">
            <a:noFill/>
            <a:miter lim="800000"/>
            <a:headEnd/>
            <a:tailEnd/>
          </a:ln>
        </p:spPr>
        <p:txBody>
          <a:bodyPr>
            <a:spAutoFit/>
          </a:bodyPr>
          <a:lstStyle/>
          <a:p>
            <a:pPr algn="ctr" eaLnBrk="1" hangingPunct="1">
              <a:spcBef>
                <a:spcPct val="20000"/>
              </a:spcBef>
              <a:buClr>
                <a:schemeClr val="accent2"/>
              </a:buClr>
              <a:buSzPct val="80000"/>
              <a:buFont typeface="Wingdings" pitchFamily="2" charset="2"/>
              <a:buNone/>
            </a:pPr>
            <a:r>
              <a:rPr lang="it-IT" sz="2200" dirty="0">
                <a:solidFill>
                  <a:srgbClr val="FFFFFF"/>
                </a:solidFill>
              </a:rPr>
              <a:t>Indagine  insiemistica  sulla  doppia  proiezione  ortogonale  di </a:t>
            </a:r>
            <a:r>
              <a:rPr lang="it-IT" sz="2200" dirty="0" err="1">
                <a:solidFill>
                  <a:srgbClr val="FFFFFF"/>
                </a:solidFill>
              </a:rPr>
              <a:t>Monge</a:t>
            </a:r>
            <a:endParaRPr lang="it-IT" sz="2200" dirty="0">
              <a:solidFill>
                <a:srgbClr val="FFFFFF"/>
              </a:solidFill>
            </a:endParaRPr>
          </a:p>
        </p:txBody>
      </p:sp>
      <p:sp>
        <p:nvSpPr>
          <p:cNvPr id="3" name="Rectangle 20"/>
          <p:cNvSpPr txBox="1">
            <a:spLocks noChangeArrowheads="1"/>
          </p:cNvSpPr>
          <p:nvPr/>
        </p:nvSpPr>
        <p:spPr>
          <a:xfrm>
            <a:off x="40944" y="40944"/>
            <a:ext cx="6716712" cy="755650"/>
          </a:xfrm>
          <a:prstGeom prst="rect">
            <a:avLst/>
          </a:prstGeom>
          <a:noFill/>
          <a:ln w="38100" cmpd="dbl">
            <a:solidFill>
              <a:srgbClr val="FFFFFF"/>
            </a:solidFill>
          </a:ln>
        </p:spPr>
        <p:txBody>
          <a:bodyPr/>
          <a:lstStyle/>
          <a:p>
            <a:pPr algn="ctr" eaLnBrk="1" hangingPunct="1">
              <a:defRPr/>
            </a:pPr>
            <a:r>
              <a:rPr lang="it-IT" sz="3200" kern="0">
                <a:solidFill>
                  <a:srgbClr val="FFFFFF"/>
                </a:solidFill>
                <a:ea typeface="+mj-ea"/>
                <a:cs typeface="+mj-cs"/>
              </a:rPr>
              <a:t>Geometria descrittiva dinamica</a:t>
            </a:r>
            <a:endParaRPr lang="it-IT" sz="3200" kern="0" dirty="0">
              <a:solidFill>
                <a:srgbClr val="FFFFFF"/>
              </a:solidFill>
              <a:ea typeface="+mj-ea"/>
              <a:cs typeface="+mj-cs"/>
            </a:endParaRPr>
          </a:p>
        </p:txBody>
      </p:sp>
      <p:sp>
        <p:nvSpPr>
          <p:cNvPr id="4" name="CasellaDiTesto 3"/>
          <p:cNvSpPr txBox="1">
            <a:spLocks noChangeArrowheads="1"/>
          </p:cNvSpPr>
          <p:nvPr/>
        </p:nvSpPr>
        <p:spPr bwMode="auto">
          <a:xfrm>
            <a:off x="36000" y="1741578"/>
            <a:ext cx="9072000" cy="738664"/>
          </a:xfrm>
          <a:prstGeom prst="rect">
            <a:avLst/>
          </a:prstGeom>
          <a:noFill/>
          <a:ln w="3175">
            <a:solidFill>
              <a:schemeClr val="tx1"/>
            </a:solidFill>
            <a:miter lim="800000"/>
            <a:headEnd/>
            <a:tailEnd/>
          </a:ln>
        </p:spPr>
        <p:txBody>
          <a:bodyPr>
            <a:spAutoFit/>
          </a:bodyPr>
          <a:lstStyle/>
          <a:p>
            <a:pPr algn="ctr"/>
            <a:r>
              <a:rPr lang="it-IT" sz="1800" dirty="0"/>
              <a:t>Questo </a:t>
            </a:r>
            <a:r>
              <a:rPr lang="it-IT" sz="1800" dirty="0" err="1"/>
              <a:t>learning</a:t>
            </a:r>
            <a:r>
              <a:rPr lang="it-IT" sz="1800" dirty="0"/>
              <a:t> </a:t>
            </a:r>
            <a:r>
              <a:rPr lang="it-IT" sz="1800" dirty="0" err="1"/>
              <a:t>object</a:t>
            </a:r>
            <a:r>
              <a:rPr lang="it-IT" sz="1800" dirty="0"/>
              <a:t> introduce alla procedura di rappresentazione descrittiva della</a:t>
            </a:r>
            <a:r>
              <a:rPr lang="it-IT" sz="1800" dirty="0">
                <a:solidFill>
                  <a:schemeClr val="accent2"/>
                </a:solidFill>
              </a:rPr>
              <a:t> </a:t>
            </a:r>
            <a:r>
              <a:rPr lang="it-IT" sz="2400" dirty="0">
                <a:solidFill>
                  <a:schemeClr val="accent2"/>
                </a:solidFill>
              </a:rPr>
              <a:t>retta</a:t>
            </a:r>
            <a:endParaRPr lang="it-IT" sz="1800" dirty="0">
              <a:solidFill>
                <a:schemeClr val="accent2"/>
              </a:solidFill>
            </a:endParaRPr>
          </a:p>
        </p:txBody>
      </p:sp>
      <p:sp>
        <p:nvSpPr>
          <p:cNvPr id="5" name="CasellaDiTesto 4"/>
          <p:cNvSpPr txBox="1">
            <a:spLocks noChangeArrowheads="1"/>
          </p:cNvSpPr>
          <p:nvPr/>
        </p:nvSpPr>
        <p:spPr bwMode="auto">
          <a:xfrm>
            <a:off x="36000" y="2664841"/>
            <a:ext cx="9072000" cy="922337"/>
          </a:xfrm>
          <a:prstGeom prst="rect">
            <a:avLst/>
          </a:prstGeom>
          <a:noFill/>
          <a:ln w="9525">
            <a:noFill/>
            <a:miter lim="800000"/>
            <a:headEnd/>
            <a:tailEnd/>
          </a:ln>
        </p:spPr>
        <p:txBody>
          <a:bodyPr>
            <a:spAutoFit/>
          </a:bodyPr>
          <a:lstStyle/>
          <a:p>
            <a:pPr algn="ctr"/>
            <a:r>
              <a:rPr lang="it-IT" sz="1800" dirty="0"/>
              <a:t>Con esso si individuano e caratterizzano tutti gli elementi geometrici e descrittivi necessari per determinare la rappresentazione ortogonale di una retta punteggiata comunque collocata nello spazio del diedro</a:t>
            </a:r>
            <a:r>
              <a:rPr lang="it-IT" dirty="0"/>
              <a:t>.</a:t>
            </a:r>
          </a:p>
        </p:txBody>
      </p:sp>
      <p:sp>
        <p:nvSpPr>
          <p:cNvPr id="6" name="CasellaDiTesto 5"/>
          <p:cNvSpPr txBox="1">
            <a:spLocks noChangeArrowheads="1"/>
          </p:cNvSpPr>
          <p:nvPr/>
        </p:nvSpPr>
        <p:spPr bwMode="auto">
          <a:xfrm>
            <a:off x="36000" y="3830043"/>
            <a:ext cx="9072000" cy="677108"/>
          </a:xfrm>
          <a:prstGeom prst="rect">
            <a:avLst/>
          </a:prstGeom>
          <a:noFill/>
          <a:ln w="3175">
            <a:solidFill>
              <a:schemeClr val="tx1"/>
            </a:solidFill>
            <a:miter lim="800000"/>
            <a:headEnd/>
            <a:tailEnd/>
          </a:ln>
        </p:spPr>
        <p:txBody>
          <a:bodyPr>
            <a:spAutoFit/>
          </a:bodyPr>
          <a:lstStyle/>
          <a:p>
            <a:pPr algn="ctr"/>
            <a:r>
              <a:rPr lang="it-IT" sz="1800" dirty="0"/>
              <a:t>La presentazione termina con l’esempio di tre test di verifica: </a:t>
            </a:r>
          </a:p>
          <a:p>
            <a:pPr algn="ctr"/>
            <a:r>
              <a:rPr lang="it-IT" sz="2000" dirty="0">
                <a:solidFill>
                  <a:schemeClr val="accent2"/>
                </a:solidFill>
              </a:rPr>
              <a:t>un test grafico, un test teorico ed un test di logica</a:t>
            </a:r>
            <a:endParaRPr lang="it-IT" sz="1800" dirty="0"/>
          </a:p>
        </p:txBody>
      </p:sp>
      <p:sp>
        <p:nvSpPr>
          <p:cNvPr id="7" name="CasellaDiTesto 6"/>
          <p:cNvSpPr txBox="1">
            <a:spLocks noChangeArrowheads="1"/>
          </p:cNvSpPr>
          <p:nvPr/>
        </p:nvSpPr>
        <p:spPr bwMode="auto">
          <a:xfrm>
            <a:off x="36000" y="4717764"/>
            <a:ext cx="9072000" cy="646113"/>
          </a:xfrm>
          <a:prstGeom prst="rect">
            <a:avLst/>
          </a:prstGeom>
          <a:noFill/>
          <a:ln w="9525">
            <a:noFill/>
            <a:miter lim="800000"/>
            <a:headEnd/>
            <a:tailEnd/>
          </a:ln>
        </p:spPr>
        <p:txBody>
          <a:bodyPr>
            <a:spAutoFit/>
          </a:bodyPr>
          <a:lstStyle/>
          <a:p>
            <a:pPr algn="ctr"/>
            <a:r>
              <a:rPr lang="it-IT" sz="1800" dirty="0"/>
              <a:t>Dopo i test di verifica sono presentati alcuni temi da svolgere come esercitazioni da sviluppare sotto forma di elaborati grafici. </a:t>
            </a:r>
          </a:p>
        </p:txBody>
      </p:sp>
      <p:sp>
        <p:nvSpPr>
          <p:cNvPr id="8" name="CasellaDiTesto 7"/>
          <p:cNvSpPr txBox="1">
            <a:spLocks noChangeArrowheads="1"/>
          </p:cNvSpPr>
          <p:nvPr/>
        </p:nvSpPr>
        <p:spPr bwMode="auto">
          <a:xfrm>
            <a:off x="36000" y="5835653"/>
            <a:ext cx="9072000" cy="954107"/>
          </a:xfrm>
          <a:prstGeom prst="rect">
            <a:avLst/>
          </a:prstGeom>
          <a:noFill/>
          <a:ln w="3175">
            <a:solidFill>
              <a:schemeClr val="tx1"/>
            </a:solidFill>
            <a:miter lim="800000"/>
            <a:headEnd/>
            <a:tailEnd/>
          </a:ln>
        </p:spPr>
        <p:txBody>
          <a:bodyPr>
            <a:spAutoFit/>
          </a:bodyPr>
          <a:lstStyle/>
          <a:p>
            <a:pPr algn="ctr"/>
            <a:r>
              <a:rPr lang="it-IT" sz="1800" dirty="0"/>
              <a:t>La presentazione si chiude con la creazione di una griglia di valutazione, per gli elaborati grafici, che prende in esame i tre momenti del processo rappresentativo: </a:t>
            </a:r>
            <a:r>
              <a:rPr lang="it-IT" sz="2000" dirty="0">
                <a:solidFill>
                  <a:schemeClr val="accent2"/>
                </a:solidFill>
              </a:rPr>
              <a:t>conoscenza, capacità e competenza</a:t>
            </a:r>
            <a:endParaRPr lang="it-IT" sz="1800" dirty="0"/>
          </a:p>
        </p:txBody>
      </p:sp>
      <p:sp>
        <p:nvSpPr>
          <p:cNvPr id="11" name="AutoShape 13">
            <a:hlinkClick r:id="rId2" action="ppaction://hlinksldjump" highlightClick="1"/>
          </p:cNvPr>
          <p:cNvSpPr>
            <a:spLocks noChangeArrowheads="1"/>
          </p:cNvSpPr>
          <p:nvPr/>
        </p:nvSpPr>
        <p:spPr bwMode="auto">
          <a:xfrm>
            <a:off x="7167783" y="415075"/>
            <a:ext cx="1757362" cy="335280"/>
          </a:xfrm>
          <a:prstGeom prst="actionButtonBlank">
            <a:avLst/>
          </a:prstGeom>
          <a:solidFill>
            <a:srgbClr val="CCECFF"/>
          </a:solidFill>
          <a:ln w="3175">
            <a:noFill/>
            <a:miter lim="800000"/>
            <a:headEnd/>
            <a:tailEnd/>
          </a:ln>
          <a:effectLst/>
          <a:scene3d>
            <a:camera prst="orthographicFront"/>
            <a:lightRig rig="threePt" dir="t"/>
          </a:scene3d>
          <a:sp3d>
            <a:bevelT prst="angle"/>
          </a:sp3d>
        </p:spPr>
        <p:txBody>
          <a:bodyPr anchor="ctr"/>
          <a:lstStyle/>
          <a:p>
            <a:pPr algn="ctr" fontAlgn="auto">
              <a:spcBef>
                <a:spcPct val="50000"/>
              </a:spcBef>
              <a:spcAft>
                <a:spcPts val="0"/>
              </a:spcAft>
              <a:defRPr/>
            </a:pPr>
            <a:r>
              <a:rPr lang="it-IT" sz="1400" kern="0" dirty="0">
                <a:solidFill>
                  <a:srgbClr val="0000FF"/>
                </a:solidFill>
                <a:cs typeface="Courier New" pitchFamily="49" charset="0"/>
              </a:rPr>
              <a:t>Presentazione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1000" fill="hold"/>
                                        <p:tgtEl>
                                          <p:spTgt spid="11"/>
                                        </p:tgtEl>
                                        <p:attrNameLst>
                                          <p:attrName>ppt_x</p:attrName>
                                        </p:attrNameLst>
                                      </p:cBhvr>
                                      <p:tavLst>
                                        <p:tav tm="0">
                                          <p:val>
                                            <p:strVal val="#ppt_x"/>
                                          </p:val>
                                        </p:tav>
                                        <p:tav tm="100000">
                                          <p:val>
                                            <p:strVal val="#ppt_x"/>
                                          </p:val>
                                        </p:tav>
                                      </p:tavLst>
                                    </p:anim>
                                    <p:anim calcmode="lin" valueType="num">
                                      <p:cBhvr additive="base">
                                        <p:cTn id="33"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5" name="AutoShape 5">
            <a:hlinkClick r:id="rId2" action="ppaction://hlinksldjump" highlightClick="1"/>
          </p:cNvPr>
          <p:cNvSpPr>
            <a:spLocks noChangeArrowheads="1"/>
          </p:cNvSpPr>
          <p:nvPr/>
        </p:nvSpPr>
        <p:spPr bwMode="auto">
          <a:xfrm>
            <a:off x="73710" y="86365"/>
            <a:ext cx="1296987" cy="46800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87046" name="Rectangle 6"/>
          <p:cNvSpPr>
            <a:spLocks noGrp="1" noChangeArrowheads="1"/>
          </p:cNvSpPr>
          <p:nvPr>
            <p:ph type="title"/>
          </p:nvPr>
        </p:nvSpPr>
        <p:spPr>
          <a:xfrm>
            <a:off x="36000" y="40944"/>
            <a:ext cx="9072000" cy="576263"/>
          </a:xfrm>
          <a:ln>
            <a:solidFill>
              <a:schemeClr val="tx1"/>
            </a:solidFill>
          </a:ln>
        </p:spPr>
        <p:txBody>
          <a:bodyPr/>
          <a:lstStyle/>
          <a:p>
            <a:pPr algn="ctr" eaLnBrk="1" hangingPunct="1">
              <a:defRPr/>
            </a:pPr>
            <a:r>
              <a:rPr lang="it-IT" sz="1800" dirty="0">
                <a:latin typeface="Comic Sans MS" pitchFamily="66" charset="0"/>
              </a:rPr>
              <a:t>         </a:t>
            </a:r>
            <a:r>
              <a:rPr lang="it-IT" sz="1800" dirty="0">
                <a:solidFill>
                  <a:schemeClr val="tx1"/>
                </a:solidFill>
                <a:latin typeface="Comic Sans MS" pitchFamily="66" charset="0"/>
              </a:rPr>
              <a:t>Esercitazioni da sviluppare sotto forma di elaborati grafici</a:t>
            </a:r>
          </a:p>
        </p:txBody>
      </p:sp>
      <p:sp>
        <p:nvSpPr>
          <p:cNvPr id="32772" name="Text Box 7"/>
          <p:cNvSpPr txBox="1">
            <a:spLocks noChangeArrowheads="1"/>
          </p:cNvSpPr>
          <p:nvPr/>
        </p:nvSpPr>
        <p:spPr bwMode="auto">
          <a:xfrm>
            <a:off x="36000" y="785813"/>
            <a:ext cx="9072000" cy="2541587"/>
          </a:xfrm>
          <a:prstGeom prst="rect">
            <a:avLst/>
          </a:prstGeom>
          <a:noFill/>
          <a:ln w="12700">
            <a:solidFill>
              <a:schemeClr val="tx1"/>
            </a:solidFill>
            <a:miter lim="800000"/>
            <a:headEnd type="none" w="sm" len="sm"/>
            <a:tailEnd type="none" w="sm" len="sm"/>
          </a:ln>
        </p:spPr>
        <p:txBody>
          <a:bodyPr>
            <a:spAutoFit/>
          </a:bodyPr>
          <a:lstStyle/>
          <a:p>
            <a:pPr algn="ctr"/>
            <a:r>
              <a:rPr lang="it-IT" sz="1800"/>
              <a:t>Definire la rappresentazione ortogonale delle seguenti rette dati un punto ed una traccia</a:t>
            </a:r>
            <a:endParaRPr lang="it-IT"/>
          </a:p>
          <a:p>
            <a:pPr algn="ctr"/>
            <a:endParaRPr lang="it-IT"/>
          </a:p>
          <a:p>
            <a:r>
              <a:rPr lang="fr-FR" sz="1200"/>
              <a:t>		      		</a:t>
            </a:r>
          </a:p>
          <a:p>
            <a:r>
              <a:rPr lang="fr-FR" sz="1200"/>
              <a:t>	     	 				</a:t>
            </a:r>
          </a:p>
          <a:p>
            <a:r>
              <a:rPr lang="fr-FR" sz="1200"/>
              <a:t>	</a:t>
            </a:r>
          </a:p>
          <a:p>
            <a:endParaRPr lang="fr-FR" sz="1200"/>
          </a:p>
          <a:p>
            <a:r>
              <a:rPr lang="fr-FR" sz="1200"/>
              <a:t>		      				                    	</a:t>
            </a:r>
          </a:p>
          <a:p>
            <a:r>
              <a:rPr lang="fr-FR" sz="1200"/>
              <a:t>		      		</a:t>
            </a:r>
          </a:p>
          <a:p>
            <a:endParaRPr lang="it-IT" sz="1200"/>
          </a:p>
          <a:p>
            <a:pPr algn="ctr"/>
            <a:r>
              <a:rPr lang="it-IT" sz="1200"/>
              <a:t> </a:t>
            </a:r>
          </a:p>
          <a:p>
            <a:pPr algn="ctr"/>
            <a:endParaRPr lang="it-IT" sz="1200"/>
          </a:p>
        </p:txBody>
      </p:sp>
      <p:sp>
        <p:nvSpPr>
          <p:cNvPr id="87053" name="AutoShape 13"/>
          <p:cNvSpPr>
            <a:spLocks/>
          </p:cNvSpPr>
          <p:nvPr/>
        </p:nvSpPr>
        <p:spPr bwMode="auto">
          <a:xfrm>
            <a:off x="609600" y="1717675"/>
            <a:ext cx="88900" cy="592138"/>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54" name="AutoShape 14"/>
          <p:cNvSpPr>
            <a:spLocks/>
          </p:cNvSpPr>
          <p:nvPr/>
        </p:nvSpPr>
        <p:spPr bwMode="auto">
          <a:xfrm>
            <a:off x="3119438" y="1704975"/>
            <a:ext cx="88900" cy="592138"/>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55" name="AutoShape 15"/>
          <p:cNvSpPr>
            <a:spLocks/>
          </p:cNvSpPr>
          <p:nvPr/>
        </p:nvSpPr>
        <p:spPr bwMode="auto">
          <a:xfrm>
            <a:off x="5965825" y="1697038"/>
            <a:ext cx="88900" cy="592137"/>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56" name="AutoShape 16"/>
          <p:cNvSpPr>
            <a:spLocks/>
          </p:cNvSpPr>
          <p:nvPr/>
        </p:nvSpPr>
        <p:spPr bwMode="auto">
          <a:xfrm>
            <a:off x="611188" y="2576513"/>
            <a:ext cx="88900" cy="592137"/>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57" name="AutoShape 17"/>
          <p:cNvSpPr>
            <a:spLocks/>
          </p:cNvSpPr>
          <p:nvPr/>
        </p:nvSpPr>
        <p:spPr bwMode="auto">
          <a:xfrm>
            <a:off x="3095625" y="2563813"/>
            <a:ext cx="88900" cy="592137"/>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58" name="AutoShape 18"/>
          <p:cNvSpPr>
            <a:spLocks/>
          </p:cNvSpPr>
          <p:nvPr/>
        </p:nvSpPr>
        <p:spPr bwMode="auto">
          <a:xfrm>
            <a:off x="5942013" y="2555875"/>
            <a:ext cx="88900" cy="592138"/>
          </a:xfrm>
          <a:prstGeom prst="leftBrace">
            <a:avLst>
              <a:gd name="adj1" fmla="val 55506"/>
              <a:gd name="adj2" fmla="val 50000"/>
            </a:avLst>
          </a:prstGeom>
          <a:noFill/>
          <a:ln w="9525">
            <a:solidFill>
              <a:schemeClr val="tx1"/>
            </a:solidFill>
            <a:round/>
            <a:headEnd/>
            <a:tailEnd/>
          </a:ln>
        </p:spPr>
        <p:txBody>
          <a:bodyPr wrap="none" anchor="ctr"/>
          <a:lstStyle/>
          <a:p>
            <a:pPr algn="ctr"/>
            <a:endParaRPr lang="it-IT"/>
          </a:p>
        </p:txBody>
      </p:sp>
      <p:sp>
        <p:nvSpPr>
          <p:cNvPr id="87061" name="Text Box 21"/>
          <p:cNvSpPr txBox="1">
            <a:spLocks noChangeArrowheads="1"/>
          </p:cNvSpPr>
          <p:nvPr/>
        </p:nvSpPr>
        <p:spPr bwMode="auto">
          <a:xfrm>
            <a:off x="36000" y="3563938"/>
            <a:ext cx="9072000" cy="1109662"/>
          </a:xfrm>
          <a:prstGeom prst="rect">
            <a:avLst/>
          </a:prstGeom>
          <a:noFill/>
          <a:ln w="9525" algn="ctr">
            <a:solidFill>
              <a:schemeClr val="tx1"/>
            </a:solidFill>
            <a:miter lim="800000"/>
            <a:headEnd/>
            <a:tailEnd/>
          </a:ln>
        </p:spPr>
        <p:txBody>
          <a:bodyPr>
            <a:spAutoFit/>
          </a:bodyPr>
          <a:lstStyle/>
          <a:p>
            <a:pPr algn="ctr">
              <a:spcBef>
                <a:spcPct val="50000"/>
              </a:spcBef>
            </a:pPr>
            <a:r>
              <a:rPr lang="it-IT" sz="1800"/>
              <a:t>Definire la rappresentazione ortogonale delle seguenti rette date le tracce</a:t>
            </a:r>
          </a:p>
          <a:p>
            <a:pPr algn="ctr">
              <a:spcBef>
                <a:spcPct val="50000"/>
              </a:spcBef>
            </a:pPr>
            <a:endParaRPr lang="it-IT"/>
          </a:p>
          <a:p>
            <a:pPr algn="ctr">
              <a:spcBef>
                <a:spcPct val="50000"/>
              </a:spcBef>
            </a:pPr>
            <a:endParaRPr lang="it-IT"/>
          </a:p>
        </p:txBody>
      </p:sp>
      <p:sp>
        <p:nvSpPr>
          <p:cNvPr id="87062" name="Text Box 22"/>
          <p:cNvSpPr txBox="1">
            <a:spLocks noChangeArrowheads="1"/>
          </p:cNvSpPr>
          <p:nvPr/>
        </p:nvSpPr>
        <p:spPr bwMode="auto">
          <a:xfrm>
            <a:off x="36000" y="4856185"/>
            <a:ext cx="9072000" cy="1933575"/>
          </a:xfrm>
          <a:prstGeom prst="rect">
            <a:avLst/>
          </a:prstGeom>
          <a:noFill/>
          <a:ln w="9525" algn="ctr">
            <a:solidFill>
              <a:schemeClr val="tx1"/>
            </a:solidFill>
            <a:miter lim="800000"/>
            <a:headEnd/>
            <a:tailEnd/>
          </a:ln>
        </p:spPr>
        <p:txBody>
          <a:bodyPr>
            <a:spAutoFit/>
          </a:bodyPr>
          <a:lstStyle/>
          <a:p>
            <a:pPr algn="ctr">
              <a:spcBef>
                <a:spcPct val="50000"/>
              </a:spcBef>
            </a:pPr>
            <a:r>
              <a:rPr lang="it-IT" sz="1800"/>
              <a:t>Definire la rappresentazione ortogonale delle seguenti rette passanti per due punti assegnati</a:t>
            </a:r>
            <a:r>
              <a:rPr lang="it-IT"/>
              <a:t> </a:t>
            </a:r>
          </a:p>
          <a:p>
            <a:pPr algn="ctr">
              <a:spcBef>
                <a:spcPct val="50000"/>
              </a:spcBef>
            </a:pPr>
            <a:endParaRPr lang="it-IT"/>
          </a:p>
          <a:p>
            <a:pPr algn="ctr">
              <a:spcBef>
                <a:spcPct val="50000"/>
              </a:spcBef>
            </a:pPr>
            <a:endParaRPr lang="it-IT"/>
          </a:p>
          <a:p>
            <a:pPr algn="ctr">
              <a:spcBef>
                <a:spcPct val="50000"/>
              </a:spcBef>
            </a:pPr>
            <a:endParaRPr lang="it-IT"/>
          </a:p>
          <a:p>
            <a:r>
              <a:rPr lang="it-IT" sz="1200"/>
              <a:t>	            		</a:t>
            </a:r>
          </a:p>
        </p:txBody>
      </p:sp>
      <p:sp>
        <p:nvSpPr>
          <p:cNvPr id="87063" name="AutoShape 23"/>
          <p:cNvSpPr>
            <a:spLocks/>
          </p:cNvSpPr>
          <p:nvPr/>
        </p:nvSpPr>
        <p:spPr bwMode="auto">
          <a:xfrm>
            <a:off x="903288" y="5675313"/>
            <a:ext cx="120650" cy="684212"/>
          </a:xfrm>
          <a:prstGeom prst="leftBrace">
            <a:avLst>
              <a:gd name="adj1" fmla="val 47259"/>
              <a:gd name="adj2" fmla="val 50000"/>
            </a:avLst>
          </a:prstGeom>
          <a:noFill/>
          <a:ln w="9525">
            <a:solidFill>
              <a:schemeClr val="tx1"/>
            </a:solidFill>
            <a:round/>
            <a:headEnd/>
            <a:tailEnd/>
          </a:ln>
        </p:spPr>
        <p:txBody>
          <a:bodyPr wrap="none" anchor="ctr"/>
          <a:lstStyle/>
          <a:p>
            <a:endParaRPr lang="it-IT"/>
          </a:p>
        </p:txBody>
      </p:sp>
      <p:sp>
        <p:nvSpPr>
          <p:cNvPr id="87064" name="AutoShape 24"/>
          <p:cNvSpPr>
            <a:spLocks/>
          </p:cNvSpPr>
          <p:nvPr/>
        </p:nvSpPr>
        <p:spPr bwMode="auto">
          <a:xfrm>
            <a:off x="2827338" y="5662613"/>
            <a:ext cx="120650" cy="684212"/>
          </a:xfrm>
          <a:prstGeom prst="leftBrace">
            <a:avLst>
              <a:gd name="adj1" fmla="val 47259"/>
              <a:gd name="adj2" fmla="val 50000"/>
            </a:avLst>
          </a:prstGeom>
          <a:noFill/>
          <a:ln w="9525">
            <a:solidFill>
              <a:schemeClr val="tx1"/>
            </a:solidFill>
            <a:round/>
            <a:headEnd/>
            <a:tailEnd/>
          </a:ln>
        </p:spPr>
        <p:txBody>
          <a:bodyPr wrap="none" anchor="ctr"/>
          <a:lstStyle/>
          <a:p>
            <a:endParaRPr lang="it-IT"/>
          </a:p>
        </p:txBody>
      </p:sp>
      <p:sp>
        <p:nvSpPr>
          <p:cNvPr id="87065" name="AutoShape 25"/>
          <p:cNvSpPr>
            <a:spLocks/>
          </p:cNvSpPr>
          <p:nvPr/>
        </p:nvSpPr>
        <p:spPr bwMode="auto">
          <a:xfrm>
            <a:off x="4764088" y="5675313"/>
            <a:ext cx="120650" cy="684212"/>
          </a:xfrm>
          <a:prstGeom prst="leftBrace">
            <a:avLst>
              <a:gd name="adj1" fmla="val 47259"/>
              <a:gd name="adj2" fmla="val 50000"/>
            </a:avLst>
          </a:prstGeom>
          <a:noFill/>
          <a:ln w="9525">
            <a:solidFill>
              <a:schemeClr val="tx1"/>
            </a:solidFill>
            <a:round/>
            <a:headEnd/>
            <a:tailEnd/>
          </a:ln>
        </p:spPr>
        <p:txBody>
          <a:bodyPr wrap="none" anchor="ctr"/>
          <a:lstStyle/>
          <a:p>
            <a:endParaRPr lang="it-IT"/>
          </a:p>
        </p:txBody>
      </p:sp>
      <p:sp>
        <p:nvSpPr>
          <p:cNvPr id="87066" name="AutoShape 26"/>
          <p:cNvSpPr>
            <a:spLocks/>
          </p:cNvSpPr>
          <p:nvPr/>
        </p:nvSpPr>
        <p:spPr bwMode="auto">
          <a:xfrm>
            <a:off x="6889750" y="5637213"/>
            <a:ext cx="120650" cy="684212"/>
          </a:xfrm>
          <a:prstGeom prst="leftBrace">
            <a:avLst>
              <a:gd name="adj1" fmla="val 47259"/>
              <a:gd name="adj2" fmla="val 50000"/>
            </a:avLst>
          </a:prstGeom>
          <a:noFill/>
          <a:ln w="9525">
            <a:solidFill>
              <a:schemeClr val="tx1"/>
            </a:solidFill>
            <a:round/>
            <a:headEnd/>
            <a:tailEnd/>
          </a:ln>
        </p:spPr>
        <p:txBody>
          <a:bodyPr wrap="none" anchor="ctr"/>
          <a:lstStyle/>
          <a:p>
            <a:endParaRPr lang="it-IT"/>
          </a:p>
        </p:txBody>
      </p:sp>
      <p:sp>
        <p:nvSpPr>
          <p:cNvPr id="32785" name="Text Box 27"/>
          <p:cNvSpPr txBox="1">
            <a:spLocks noChangeArrowheads="1"/>
          </p:cNvSpPr>
          <p:nvPr/>
        </p:nvSpPr>
        <p:spPr bwMode="auto">
          <a:xfrm>
            <a:off x="1884363" y="2112963"/>
            <a:ext cx="184150" cy="336550"/>
          </a:xfrm>
          <a:prstGeom prst="rect">
            <a:avLst/>
          </a:prstGeom>
          <a:noFill/>
          <a:ln w="9525" algn="ctr">
            <a:noFill/>
            <a:miter lim="800000"/>
            <a:headEnd/>
            <a:tailEnd/>
          </a:ln>
        </p:spPr>
        <p:txBody>
          <a:bodyPr wrap="none">
            <a:spAutoFit/>
          </a:bodyPr>
          <a:lstStyle/>
          <a:p>
            <a:endParaRPr lang="it-IT"/>
          </a:p>
        </p:txBody>
      </p:sp>
      <p:sp>
        <p:nvSpPr>
          <p:cNvPr id="87071" name="Text Box 31"/>
          <p:cNvSpPr txBox="1">
            <a:spLocks noChangeArrowheads="1"/>
          </p:cNvSpPr>
          <p:nvPr/>
        </p:nvSpPr>
        <p:spPr bwMode="auto">
          <a:xfrm>
            <a:off x="344488" y="1844675"/>
            <a:ext cx="266700" cy="336550"/>
          </a:xfrm>
          <a:prstGeom prst="rect">
            <a:avLst/>
          </a:prstGeom>
          <a:noFill/>
          <a:ln w="9525" algn="ctr">
            <a:noFill/>
            <a:miter lim="800000"/>
            <a:headEnd/>
            <a:tailEnd/>
          </a:ln>
        </p:spPr>
        <p:txBody>
          <a:bodyPr>
            <a:spAutoFit/>
          </a:bodyPr>
          <a:lstStyle/>
          <a:p>
            <a:pPr>
              <a:spcBef>
                <a:spcPct val="50000"/>
              </a:spcBef>
            </a:pPr>
            <a:r>
              <a:rPr lang="it-IT"/>
              <a:t>a</a:t>
            </a:r>
          </a:p>
        </p:txBody>
      </p:sp>
      <p:sp>
        <p:nvSpPr>
          <p:cNvPr id="87073" name="Text Box 33"/>
          <p:cNvSpPr txBox="1">
            <a:spLocks noChangeArrowheads="1"/>
          </p:cNvSpPr>
          <p:nvPr/>
        </p:nvSpPr>
        <p:spPr bwMode="auto">
          <a:xfrm>
            <a:off x="690563" y="1697038"/>
            <a:ext cx="1430337" cy="274637"/>
          </a:xfrm>
          <a:prstGeom prst="rect">
            <a:avLst/>
          </a:prstGeom>
          <a:noFill/>
          <a:ln w="9525" algn="ctr">
            <a:noFill/>
            <a:miter lim="800000"/>
            <a:headEnd/>
            <a:tailEnd/>
          </a:ln>
        </p:spPr>
        <p:txBody>
          <a:bodyPr>
            <a:spAutoFit/>
          </a:bodyPr>
          <a:lstStyle/>
          <a:p>
            <a:pPr>
              <a:spcBef>
                <a:spcPct val="50000"/>
              </a:spcBef>
            </a:pPr>
            <a:r>
              <a:rPr lang="fr-FR" sz="1200" dirty="0"/>
              <a:t>A(A’=2;  A’’= 4)</a:t>
            </a:r>
            <a:endParaRPr lang="it-IT" sz="1200" dirty="0"/>
          </a:p>
        </p:txBody>
      </p:sp>
      <p:sp>
        <p:nvSpPr>
          <p:cNvPr id="87076" name="Text Box 36"/>
          <p:cNvSpPr txBox="1">
            <a:spLocks noChangeArrowheads="1"/>
          </p:cNvSpPr>
          <p:nvPr/>
        </p:nvSpPr>
        <p:spPr bwMode="auto">
          <a:xfrm>
            <a:off x="3181350" y="1671638"/>
            <a:ext cx="1431925" cy="274637"/>
          </a:xfrm>
          <a:prstGeom prst="rect">
            <a:avLst/>
          </a:prstGeom>
          <a:noFill/>
          <a:ln w="9525" algn="ctr">
            <a:noFill/>
            <a:miter lim="800000"/>
            <a:headEnd/>
            <a:tailEnd/>
          </a:ln>
        </p:spPr>
        <p:txBody>
          <a:bodyPr>
            <a:spAutoFit/>
          </a:bodyPr>
          <a:lstStyle/>
          <a:p>
            <a:pPr>
              <a:spcBef>
                <a:spcPct val="50000"/>
              </a:spcBef>
            </a:pPr>
            <a:r>
              <a:rPr lang="fr-FR" sz="1200"/>
              <a:t>A(A’=2 ; A’’= - 4)</a:t>
            </a:r>
            <a:endParaRPr lang="it-IT" sz="1200"/>
          </a:p>
        </p:txBody>
      </p:sp>
      <p:sp>
        <p:nvSpPr>
          <p:cNvPr id="87077" name="Text Box 37"/>
          <p:cNvSpPr txBox="1">
            <a:spLocks noChangeArrowheads="1"/>
          </p:cNvSpPr>
          <p:nvPr/>
        </p:nvSpPr>
        <p:spPr bwMode="auto">
          <a:xfrm>
            <a:off x="6032500" y="1657350"/>
            <a:ext cx="1709738" cy="274638"/>
          </a:xfrm>
          <a:prstGeom prst="rect">
            <a:avLst/>
          </a:prstGeom>
          <a:noFill/>
          <a:ln w="9525" algn="ctr">
            <a:noFill/>
            <a:miter lim="800000"/>
            <a:headEnd/>
            <a:tailEnd/>
          </a:ln>
        </p:spPr>
        <p:txBody>
          <a:bodyPr>
            <a:spAutoFit/>
          </a:bodyPr>
          <a:lstStyle/>
          <a:p>
            <a:pPr>
              <a:spcBef>
                <a:spcPct val="50000"/>
              </a:spcBef>
            </a:pPr>
            <a:r>
              <a:rPr lang="fr-FR" sz="1200"/>
              <a:t>A(A’= - 2 ; A’’= 4)</a:t>
            </a:r>
            <a:endParaRPr lang="it-IT" sz="1200"/>
          </a:p>
        </p:txBody>
      </p:sp>
      <p:sp>
        <p:nvSpPr>
          <p:cNvPr id="87078" name="Text Box 38"/>
          <p:cNvSpPr txBox="1">
            <a:spLocks noChangeArrowheads="1"/>
          </p:cNvSpPr>
          <p:nvPr/>
        </p:nvSpPr>
        <p:spPr bwMode="auto">
          <a:xfrm>
            <a:off x="6081713" y="2017713"/>
            <a:ext cx="1709737" cy="274637"/>
          </a:xfrm>
          <a:prstGeom prst="rect">
            <a:avLst/>
          </a:prstGeom>
          <a:noFill/>
          <a:ln w="9525" algn="ctr">
            <a:noFill/>
            <a:miter lim="800000"/>
            <a:headEnd/>
            <a:tailEnd/>
          </a:ln>
        </p:spPr>
        <p:txBody>
          <a:bodyPr>
            <a:spAutoFit/>
          </a:bodyPr>
          <a:lstStyle/>
          <a:p>
            <a:pPr>
              <a:spcBef>
                <a:spcPct val="50000"/>
              </a:spcBef>
            </a:pPr>
            <a:r>
              <a:rPr lang="fr-FR" sz="1200"/>
              <a:t>c(T2c= 1)</a:t>
            </a:r>
            <a:endParaRPr lang="it-IT" sz="1200"/>
          </a:p>
        </p:txBody>
      </p:sp>
      <p:sp>
        <p:nvSpPr>
          <p:cNvPr id="87079" name="Text Box 39"/>
          <p:cNvSpPr txBox="1">
            <a:spLocks noChangeArrowheads="1"/>
          </p:cNvSpPr>
          <p:nvPr/>
        </p:nvSpPr>
        <p:spPr bwMode="auto">
          <a:xfrm>
            <a:off x="3233738" y="2028825"/>
            <a:ext cx="1682750" cy="274638"/>
          </a:xfrm>
          <a:prstGeom prst="rect">
            <a:avLst/>
          </a:prstGeom>
          <a:noFill/>
          <a:ln w="9525" algn="ctr">
            <a:noFill/>
            <a:miter lim="800000"/>
            <a:headEnd/>
            <a:tailEnd/>
          </a:ln>
        </p:spPr>
        <p:txBody>
          <a:bodyPr>
            <a:spAutoFit/>
          </a:bodyPr>
          <a:lstStyle/>
          <a:p>
            <a:r>
              <a:rPr lang="fr-FR" sz="1200"/>
              <a:t>b(T1b= 2)</a:t>
            </a:r>
            <a:endParaRPr lang="it-IT" sz="1200"/>
          </a:p>
        </p:txBody>
      </p:sp>
      <p:sp>
        <p:nvSpPr>
          <p:cNvPr id="87080" name="Text Box 40"/>
          <p:cNvSpPr txBox="1">
            <a:spLocks noChangeArrowheads="1"/>
          </p:cNvSpPr>
          <p:nvPr/>
        </p:nvSpPr>
        <p:spPr bwMode="auto">
          <a:xfrm>
            <a:off x="741363" y="2041525"/>
            <a:ext cx="1087437" cy="274638"/>
          </a:xfrm>
          <a:prstGeom prst="rect">
            <a:avLst/>
          </a:prstGeom>
          <a:noFill/>
          <a:ln w="9525" algn="ctr">
            <a:noFill/>
            <a:miter lim="800000"/>
            <a:headEnd/>
            <a:tailEnd/>
          </a:ln>
        </p:spPr>
        <p:txBody>
          <a:bodyPr>
            <a:spAutoFit/>
          </a:bodyPr>
          <a:lstStyle/>
          <a:p>
            <a:pPr>
              <a:spcBef>
                <a:spcPct val="50000"/>
              </a:spcBef>
            </a:pPr>
            <a:r>
              <a:rPr lang="fr-FR" sz="1200"/>
              <a:t>a(T1a= </a:t>
            </a:r>
            <a:r>
              <a:rPr lang="it-IT" sz="1200">
                <a:sym typeface="Symbol" pitchFamily="18" charset="2"/>
              </a:rPr>
              <a:t>1</a:t>
            </a:r>
            <a:r>
              <a:rPr lang="fr-FR" sz="1200"/>
              <a:t>)</a:t>
            </a:r>
            <a:endParaRPr lang="it-IT" sz="1200"/>
          </a:p>
        </p:txBody>
      </p:sp>
      <p:sp>
        <p:nvSpPr>
          <p:cNvPr id="87081" name="Text Box 41"/>
          <p:cNvSpPr txBox="1">
            <a:spLocks noChangeArrowheads="1"/>
          </p:cNvSpPr>
          <p:nvPr/>
        </p:nvSpPr>
        <p:spPr bwMode="auto">
          <a:xfrm>
            <a:off x="2840038" y="1847850"/>
            <a:ext cx="266700" cy="336550"/>
          </a:xfrm>
          <a:prstGeom prst="rect">
            <a:avLst/>
          </a:prstGeom>
          <a:noFill/>
          <a:ln w="9525" algn="ctr">
            <a:noFill/>
            <a:miter lim="800000"/>
            <a:headEnd/>
            <a:tailEnd/>
          </a:ln>
        </p:spPr>
        <p:txBody>
          <a:bodyPr>
            <a:spAutoFit/>
          </a:bodyPr>
          <a:lstStyle/>
          <a:p>
            <a:pPr>
              <a:spcBef>
                <a:spcPct val="50000"/>
              </a:spcBef>
            </a:pPr>
            <a:r>
              <a:rPr lang="it-IT"/>
              <a:t>b</a:t>
            </a:r>
          </a:p>
        </p:txBody>
      </p:sp>
      <p:sp>
        <p:nvSpPr>
          <p:cNvPr id="87082" name="Text Box 42"/>
          <p:cNvSpPr txBox="1">
            <a:spLocks noChangeArrowheads="1"/>
          </p:cNvSpPr>
          <p:nvPr/>
        </p:nvSpPr>
        <p:spPr bwMode="auto">
          <a:xfrm>
            <a:off x="5638800" y="1839913"/>
            <a:ext cx="266700" cy="336550"/>
          </a:xfrm>
          <a:prstGeom prst="rect">
            <a:avLst/>
          </a:prstGeom>
          <a:noFill/>
          <a:ln w="9525" algn="ctr">
            <a:noFill/>
            <a:miter lim="800000"/>
            <a:headEnd/>
            <a:tailEnd/>
          </a:ln>
        </p:spPr>
        <p:txBody>
          <a:bodyPr>
            <a:spAutoFit/>
          </a:bodyPr>
          <a:lstStyle/>
          <a:p>
            <a:pPr>
              <a:spcBef>
                <a:spcPct val="50000"/>
              </a:spcBef>
            </a:pPr>
            <a:r>
              <a:rPr lang="it-IT"/>
              <a:t>c</a:t>
            </a:r>
          </a:p>
        </p:txBody>
      </p:sp>
      <p:sp>
        <p:nvSpPr>
          <p:cNvPr id="87083" name="Text Box 43"/>
          <p:cNvSpPr txBox="1">
            <a:spLocks noChangeArrowheads="1"/>
          </p:cNvSpPr>
          <p:nvPr/>
        </p:nvSpPr>
        <p:spPr bwMode="auto">
          <a:xfrm>
            <a:off x="6056313" y="2822575"/>
            <a:ext cx="1709737" cy="336550"/>
          </a:xfrm>
          <a:prstGeom prst="rect">
            <a:avLst/>
          </a:prstGeom>
          <a:noFill/>
          <a:ln w="9525" algn="ctr">
            <a:noFill/>
            <a:miter lim="800000"/>
            <a:headEnd/>
            <a:tailEnd/>
          </a:ln>
        </p:spPr>
        <p:txBody>
          <a:bodyPr>
            <a:spAutoFit/>
          </a:bodyPr>
          <a:lstStyle/>
          <a:p>
            <a:pPr>
              <a:spcBef>
                <a:spcPct val="50000"/>
              </a:spcBef>
            </a:pPr>
            <a:r>
              <a:rPr lang="fr-FR" sz="1200"/>
              <a:t>f(T2f= 5</a:t>
            </a:r>
            <a:r>
              <a:rPr lang="fr-FR"/>
              <a:t>)</a:t>
            </a:r>
            <a:endParaRPr lang="it-IT"/>
          </a:p>
        </p:txBody>
      </p:sp>
      <p:sp>
        <p:nvSpPr>
          <p:cNvPr id="87084" name="Text Box 44"/>
          <p:cNvSpPr txBox="1">
            <a:spLocks noChangeArrowheads="1"/>
          </p:cNvSpPr>
          <p:nvPr/>
        </p:nvSpPr>
        <p:spPr bwMode="auto">
          <a:xfrm>
            <a:off x="3194050" y="2889250"/>
            <a:ext cx="1497013" cy="274638"/>
          </a:xfrm>
          <a:prstGeom prst="rect">
            <a:avLst/>
          </a:prstGeom>
          <a:noFill/>
          <a:ln w="9525" algn="ctr">
            <a:noFill/>
            <a:miter lim="800000"/>
            <a:headEnd/>
            <a:tailEnd/>
          </a:ln>
        </p:spPr>
        <p:txBody>
          <a:bodyPr>
            <a:spAutoFit/>
          </a:bodyPr>
          <a:lstStyle/>
          <a:p>
            <a:pPr>
              <a:spcBef>
                <a:spcPct val="50000"/>
              </a:spcBef>
            </a:pPr>
            <a:r>
              <a:rPr lang="fr-FR" sz="1200"/>
              <a:t>e(T1e= - 2)</a:t>
            </a:r>
            <a:endParaRPr lang="it-IT" sz="1200"/>
          </a:p>
        </p:txBody>
      </p:sp>
      <p:sp>
        <p:nvSpPr>
          <p:cNvPr id="87085" name="Text Box 45"/>
          <p:cNvSpPr txBox="1">
            <a:spLocks noChangeArrowheads="1"/>
          </p:cNvSpPr>
          <p:nvPr/>
        </p:nvSpPr>
        <p:spPr bwMode="auto">
          <a:xfrm>
            <a:off x="727075" y="2927350"/>
            <a:ext cx="1325563" cy="274638"/>
          </a:xfrm>
          <a:prstGeom prst="rect">
            <a:avLst/>
          </a:prstGeom>
          <a:noFill/>
          <a:ln w="9525" algn="ctr">
            <a:noFill/>
            <a:miter lim="800000"/>
            <a:headEnd/>
            <a:tailEnd/>
          </a:ln>
        </p:spPr>
        <p:txBody>
          <a:bodyPr>
            <a:spAutoFit/>
          </a:bodyPr>
          <a:lstStyle/>
          <a:p>
            <a:pPr>
              <a:spcBef>
                <a:spcPct val="50000"/>
              </a:spcBef>
            </a:pPr>
            <a:r>
              <a:rPr lang="fr-FR" sz="1200"/>
              <a:t>d(T2d= </a:t>
            </a:r>
            <a:r>
              <a:rPr lang="it-IT" sz="1200">
                <a:sym typeface="Symbol" pitchFamily="18" charset="2"/>
              </a:rPr>
              <a:t>7</a:t>
            </a:r>
            <a:r>
              <a:rPr lang="fr-FR" sz="1200"/>
              <a:t>)</a:t>
            </a:r>
            <a:endParaRPr lang="it-IT" sz="1200"/>
          </a:p>
        </p:txBody>
      </p:sp>
      <p:sp>
        <p:nvSpPr>
          <p:cNvPr id="87086" name="Text Box 46"/>
          <p:cNvSpPr txBox="1">
            <a:spLocks noChangeArrowheads="1"/>
          </p:cNvSpPr>
          <p:nvPr/>
        </p:nvSpPr>
        <p:spPr bwMode="auto">
          <a:xfrm>
            <a:off x="6083300" y="2570163"/>
            <a:ext cx="1462088" cy="274637"/>
          </a:xfrm>
          <a:prstGeom prst="rect">
            <a:avLst/>
          </a:prstGeom>
          <a:noFill/>
          <a:ln w="9525" algn="ctr">
            <a:noFill/>
            <a:miter lim="800000"/>
            <a:headEnd/>
            <a:tailEnd/>
          </a:ln>
        </p:spPr>
        <p:txBody>
          <a:bodyPr>
            <a:spAutoFit/>
          </a:bodyPr>
          <a:lstStyle/>
          <a:p>
            <a:r>
              <a:rPr lang="fr-FR" sz="1200"/>
              <a:t>B(B’= - 5; B’’= 1)1</a:t>
            </a:r>
            <a:endParaRPr lang="it-IT" sz="1200"/>
          </a:p>
        </p:txBody>
      </p:sp>
      <p:sp>
        <p:nvSpPr>
          <p:cNvPr id="87087" name="Text Box 47"/>
          <p:cNvSpPr txBox="1">
            <a:spLocks noChangeArrowheads="1"/>
          </p:cNvSpPr>
          <p:nvPr/>
        </p:nvSpPr>
        <p:spPr bwMode="auto">
          <a:xfrm>
            <a:off x="3221038" y="2557463"/>
            <a:ext cx="1538287" cy="274637"/>
          </a:xfrm>
          <a:prstGeom prst="rect">
            <a:avLst/>
          </a:prstGeom>
          <a:noFill/>
          <a:ln w="9525" algn="ctr">
            <a:noFill/>
            <a:miter lim="800000"/>
            <a:headEnd/>
            <a:tailEnd/>
          </a:ln>
        </p:spPr>
        <p:txBody>
          <a:bodyPr>
            <a:spAutoFit/>
          </a:bodyPr>
          <a:lstStyle/>
          <a:p>
            <a:pPr>
              <a:spcBef>
                <a:spcPct val="50000"/>
              </a:spcBef>
            </a:pPr>
            <a:r>
              <a:rPr lang="fr-FR" sz="1200"/>
              <a:t>B(B’= - 4 ; B’’= 4)</a:t>
            </a:r>
            <a:endParaRPr lang="it-IT" sz="1200"/>
          </a:p>
        </p:txBody>
      </p:sp>
      <p:sp>
        <p:nvSpPr>
          <p:cNvPr id="87088" name="Text Box 48"/>
          <p:cNvSpPr txBox="1">
            <a:spLocks noChangeArrowheads="1"/>
          </p:cNvSpPr>
          <p:nvPr/>
        </p:nvSpPr>
        <p:spPr bwMode="auto">
          <a:xfrm>
            <a:off x="768350" y="2584450"/>
            <a:ext cx="1524000" cy="274638"/>
          </a:xfrm>
          <a:prstGeom prst="rect">
            <a:avLst/>
          </a:prstGeom>
          <a:noFill/>
          <a:ln w="9525" algn="ctr">
            <a:noFill/>
            <a:miter lim="800000"/>
            <a:headEnd/>
            <a:tailEnd/>
          </a:ln>
        </p:spPr>
        <p:txBody>
          <a:bodyPr>
            <a:spAutoFit/>
          </a:bodyPr>
          <a:lstStyle/>
          <a:p>
            <a:pPr>
              <a:spcBef>
                <a:spcPct val="50000"/>
              </a:spcBef>
            </a:pPr>
            <a:r>
              <a:rPr lang="fr-FR" sz="1200" dirty="0"/>
              <a:t>B(B’= - 3; B’’= - 5)</a:t>
            </a:r>
            <a:endParaRPr lang="it-IT" sz="1200" dirty="0"/>
          </a:p>
        </p:txBody>
      </p:sp>
      <p:sp>
        <p:nvSpPr>
          <p:cNvPr id="87089" name="Text Box 49"/>
          <p:cNvSpPr txBox="1">
            <a:spLocks noChangeArrowheads="1"/>
          </p:cNvSpPr>
          <p:nvPr/>
        </p:nvSpPr>
        <p:spPr bwMode="auto">
          <a:xfrm>
            <a:off x="328613" y="2652713"/>
            <a:ext cx="320675" cy="336550"/>
          </a:xfrm>
          <a:prstGeom prst="rect">
            <a:avLst/>
          </a:prstGeom>
          <a:noFill/>
          <a:ln w="9525" algn="ctr">
            <a:noFill/>
            <a:miter lim="800000"/>
            <a:headEnd/>
            <a:tailEnd/>
          </a:ln>
        </p:spPr>
        <p:txBody>
          <a:bodyPr>
            <a:spAutoFit/>
          </a:bodyPr>
          <a:lstStyle/>
          <a:p>
            <a:pPr>
              <a:spcBef>
                <a:spcPct val="50000"/>
              </a:spcBef>
            </a:pPr>
            <a:r>
              <a:rPr lang="it-IT"/>
              <a:t>d</a:t>
            </a:r>
          </a:p>
        </p:txBody>
      </p:sp>
      <p:sp>
        <p:nvSpPr>
          <p:cNvPr id="87090" name="Text Box 50"/>
          <p:cNvSpPr txBox="1">
            <a:spLocks noChangeArrowheads="1"/>
          </p:cNvSpPr>
          <p:nvPr/>
        </p:nvSpPr>
        <p:spPr bwMode="auto">
          <a:xfrm>
            <a:off x="2784475" y="2695575"/>
            <a:ext cx="266700" cy="336550"/>
          </a:xfrm>
          <a:prstGeom prst="rect">
            <a:avLst/>
          </a:prstGeom>
          <a:noFill/>
          <a:ln w="9525" algn="ctr">
            <a:noFill/>
            <a:miter lim="800000"/>
            <a:headEnd/>
            <a:tailEnd/>
          </a:ln>
        </p:spPr>
        <p:txBody>
          <a:bodyPr>
            <a:spAutoFit/>
          </a:bodyPr>
          <a:lstStyle/>
          <a:p>
            <a:pPr>
              <a:spcBef>
                <a:spcPct val="50000"/>
              </a:spcBef>
            </a:pPr>
            <a:r>
              <a:rPr lang="it-IT"/>
              <a:t>e</a:t>
            </a:r>
          </a:p>
        </p:txBody>
      </p:sp>
      <p:sp>
        <p:nvSpPr>
          <p:cNvPr id="87091" name="Text Box 51"/>
          <p:cNvSpPr txBox="1">
            <a:spLocks noChangeArrowheads="1"/>
          </p:cNvSpPr>
          <p:nvPr/>
        </p:nvSpPr>
        <p:spPr bwMode="auto">
          <a:xfrm>
            <a:off x="5649913" y="2687638"/>
            <a:ext cx="266700" cy="336550"/>
          </a:xfrm>
          <a:prstGeom prst="rect">
            <a:avLst/>
          </a:prstGeom>
          <a:noFill/>
          <a:ln w="9525" algn="ctr">
            <a:noFill/>
            <a:miter lim="800000"/>
            <a:headEnd/>
            <a:tailEnd/>
          </a:ln>
        </p:spPr>
        <p:txBody>
          <a:bodyPr>
            <a:spAutoFit/>
          </a:bodyPr>
          <a:lstStyle/>
          <a:p>
            <a:pPr>
              <a:spcBef>
                <a:spcPct val="50000"/>
              </a:spcBef>
            </a:pPr>
            <a:r>
              <a:rPr lang="it-IT"/>
              <a:t>f</a:t>
            </a:r>
          </a:p>
        </p:txBody>
      </p:sp>
      <p:sp>
        <p:nvSpPr>
          <p:cNvPr id="87092" name="Text Box 52"/>
          <p:cNvSpPr txBox="1">
            <a:spLocks noChangeArrowheads="1"/>
          </p:cNvSpPr>
          <p:nvPr/>
        </p:nvSpPr>
        <p:spPr bwMode="auto">
          <a:xfrm>
            <a:off x="6862763" y="4308475"/>
            <a:ext cx="1800225" cy="274638"/>
          </a:xfrm>
          <a:prstGeom prst="rect">
            <a:avLst/>
          </a:prstGeom>
          <a:noFill/>
          <a:ln w="9525" algn="ctr">
            <a:noFill/>
            <a:miter lim="800000"/>
            <a:headEnd/>
            <a:tailEnd/>
          </a:ln>
        </p:spPr>
        <p:txBody>
          <a:bodyPr/>
          <a:lstStyle/>
          <a:p>
            <a:pPr algn="ctr">
              <a:spcBef>
                <a:spcPct val="50000"/>
              </a:spcBef>
            </a:pPr>
            <a:r>
              <a:rPr lang="it-IT" sz="1200"/>
              <a:t>h(T1h= -2; T2h= 2)</a:t>
            </a:r>
            <a:endParaRPr lang="it-IT"/>
          </a:p>
        </p:txBody>
      </p:sp>
      <p:sp>
        <p:nvSpPr>
          <p:cNvPr id="87093" name="Text Box 53"/>
          <p:cNvSpPr txBox="1">
            <a:spLocks noChangeArrowheads="1"/>
          </p:cNvSpPr>
          <p:nvPr/>
        </p:nvSpPr>
        <p:spPr bwMode="auto">
          <a:xfrm>
            <a:off x="265113" y="4002088"/>
            <a:ext cx="1800225" cy="274637"/>
          </a:xfrm>
          <a:prstGeom prst="rect">
            <a:avLst/>
          </a:prstGeom>
          <a:noFill/>
          <a:ln w="9525" algn="ctr">
            <a:noFill/>
            <a:miter lim="800000"/>
            <a:headEnd/>
            <a:tailEnd/>
          </a:ln>
        </p:spPr>
        <p:txBody>
          <a:bodyPr/>
          <a:lstStyle/>
          <a:p>
            <a:pPr>
              <a:spcBef>
                <a:spcPct val="50000"/>
              </a:spcBef>
            </a:pPr>
            <a:r>
              <a:rPr lang="it-IT" sz="1200" dirty="0"/>
              <a:t>a( T1a= 3; T2a= - 6)</a:t>
            </a:r>
          </a:p>
        </p:txBody>
      </p:sp>
      <p:sp>
        <p:nvSpPr>
          <p:cNvPr id="87094" name="Text Box 54"/>
          <p:cNvSpPr txBox="1">
            <a:spLocks noChangeArrowheads="1"/>
          </p:cNvSpPr>
          <p:nvPr/>
        </p:nvSpPr>
        <p:spPr bwMode="auto">
          <a:xfrm>
            <a:off x="2413000" y="4017963"/>
            <a:ext cx="1800225" cy="274637"/>
          </a:xfrm>
          <a:prstGeom prst="rect">
            <a:avLst/>
          </a:prstGeom>
          <a:noFill/>
          <a:ln w="9525" algn="ctr">
            <a:noFill/>
            <a:miter lim="800000"/>
            <a:headEnd/>
            <a:tailEnd/>
          </a:ln>
        </p:spPr>
        <p:txBody>
          <a:bodyPr/>
          <a:lstStyle/>
          <a:p>
            <a:pPr>
              <a:spcBef>
                <a:spcPct val="50000"/>
              </a:spcBef>
            </a:pPr>
            <a:r>
              <a:rPr lang="it-IT" sz="1200"/>
              <a:t>b( T1b=-4; T2b= -1)</a:t>
            </a:r>
          </a:p>
        </p:txBody>
      </p:sp>
      <p:sp>
        <p:nvSpPr>
          <p:cNvPr id="87095" name="Text Box 55"/>
          <p:cNvSpPr txBox="1">
            <a:spLocks noChangeArrowheads="1"/>
          </p:cNvSpPr>
          <p:nvPr/>
        </p:nvSpPr>
        <p:spPr bwMode="auto">
          <a:xfrm>
            <a:off x="4673600" y="3987800"/>
            <a:ext cx="1800225" cy="274638"/>
          </a:xfrm>
          <a:prstGeom prst="rect">
            <a:avLst/>
          </a:prstGeom>
          <a:noFill/>
          <a:ln w="9525" algn="ctr">
            <a:noFill/>
            <a:miter lim="800000"/>
            <a:headEnd/>
            <a:tailEnd/>
          </a:ln>
        </p:spPr>
        <p:txBody>
          <a:bodyPr/>
          <a:lstStyle/>
          <a:p>
            <a:pPr>
              <a:spcBef>
                <a:spcPct val="50000"/>
              </a:spcBef>
            </a:pPr>
            <a:r>
              <a:rPr lang="it-IT" sz="1200"/>
              <a:t>c(T1c= 3; T2c= 6)</a:t>
            </a:r>
          </a:p>
        </p:txBody>
      </p:sp>
      <p:sp>
        <p:nvSpPr>
          <p:cNvPr id="87096" name="Text Box 56"/>
          <p:cNvSpPr txBox="1">
            <a:spLocks noChangeArrowheads="1"/>
          </p:cNvSpPr>
          <p:nvPr/>
        </p:nvSpPr>
        <p:spPr bwMode="auto">
          <a:xfrm>
            <a:off x="7004050" y="3987800"/>
            <a:ext cx="1800225" cy="274638"/>
          </a:xfrm>
          <a:prstGeom prst="rect">
            <a:avLst/>
          </a:prstGeom>
          <a:noFill/>
          <a:ln w="9525" algn="ctr">
            <a:noFill/>
            <a:miter lim="800000"/>
            <a:headEnd/>
            <a:tailEnd/>
          </a:ln>
        </p:spPr>
        <p:txBody>
          <a:bodyPr/>
          <a:lstStyle/>
          <a:p>
            <a:pPr>
              <a:spcBef>
                <a:spcPct val="50000"/>
              </a:spcBef>
            </a:pPr>
            <a:r>
              <a:rPr lang="it-IT" sz="1200"/>
              <a:t>d(T1d= -4; T2d= 7)</a:t>
            </a:r>
          </a:p>
        </p:txBody>
      </p:sp>
      <p:sp>
        <p:nvSpPr>
          <p:cNvPr id="87097" name="Text Box 57"/>
          <p:cNvSpPr txBox="1">
            <a:spLocks noChangeArrowheads="1"/>
          </p:cNvSpPr>
          <p:nvPr/>
        </p:nvSpPr>
        <p:spPr bwMode="auto">
          <a:xfrm>
            <a:off x="279400" y="4294188"/>
            <a:ext cx="1800225" cy="274637"/>
          </a:xfrm>
          <a:prstGeom prst="rect">
            <a:avLst/>
          </a:prstGeom>
          <a:noFill/>
          <a:ln w="9525" algn="ctr">
            <a:noFill/>
            <a:miter lim="800000"/>
            <a:headEnd/>
            <a:tailEnd/>
          </a:ln>
        </p:spPr>
        <p:txBody>
          <a:bodyPr/>
          <a:lstStyle/>
          <a:p>
            <a:pPr>
              <a:spcBef>
                <a:spcPct val="50000"/>
              </a:spcBef>
            </a:pPr>
            <a:r>
              <a:rPr lang="it-IT" sz="1200"/>
              <a:t>e( T1e= 6; T2e= - 3)</a:t>
            </a:r>
          </a:p>
        </p:txBody>
      </p:sp>
      <p:sp>
        <p:nvSpPr>
          <p:cNvPr id="87098" name="Text Box 58"/>
          <p:cNvSpPr txBox="1">
            <a:spLocks noChangeArrowheads="1"/>
          </p:cNvSpPr>
          <p:nvPr/>
        </p:nvSpPr>
        <p:spPr bwMode="auto">
          <a:xfrm>
            <a:off x="2387600" y="4318000"/>
            <a:ext cx="1800225" cy="274638"/>
          </a:xfrm>
          <a:prstGeom prst="rect">
            <a:avLst/>
          </a:prstGeom>
          <a:noFill/>
          <a:ln w="9525" algn="ctr">
            <a:noFill/>
            <a:miter lim="800000"/>
            <a:headEnd/>
            <a:tailEnd/>
          </a:ln>
        </p:spPr>
        <p:txBody>
          <a:bodyPr/>
          <a:lstStyle/>
          <a:p>
            <a:pPr>
              <a:spcBef>
                <a:spcPct val="50000"/>
              </a:spcBef>
            </a:pPr>
            <a:r>
              <a:rPr lang="it-IT" sz="1200"/>
              <a:t>f( T1f=-1; T2f= -2)</a:t>
            </a:r>
          </a:p>
        </p:txBody>
      </p:sp>
      <p:sp>
        <p:nvSpPr>
          <p:cNvPr id="87099" name="Text Box 59"/>
          <p:cNvSpPr txBox="1">
            <a:spLocks noChangeArrowheads="1"/>
          </p:cNvSpPr>
          <p:nvPr/>
        </p:nvSpPr>
        <p:spPr bwMode="auto">
          <a:xfrm>
            <a:off x="4479925" y="4333875"/>
            <a:ext cx="1800225" cy="274638"/>
          </a:xfrm>
          <a:prstGeom prst="rect">
            <a:avLst/>
          </a:prstGeom>
          <a:noFill/>
          <a:ln w="9525" algn="ctr">
            <a:noFill/>
            <a:miter lim="800000"/>
            <a:headEnd/>
            <a:tailEnd/>
          </a:ln>
        </p:spPr>
        <p:txBody>
          <a:bodyPr/>
          <a:lstStyle/>
          <a:p>
            <a:pPr algn="ctr">
              <a:spcBef>
                <a:spcPct val="50000"/>
              </a:spcBef>
            </a:pPr>
            <a:r>
              <a:rPr lang="it-IT" sz="1200"/>
              <a:t>g(T1g= 4; T2g= 1)</a:t>
            </a:r>
          </a:p>
        </p:txBody>
      </p:sp>
      <p:sp>
        <p:nvSpPr>
          <p:cNvPr id="87100" name="Text Box 60"/>
          <p:cNvSpPr txBox="1">
            <a:spLocks noChangeArrowheads="1"/>
          </p:cNvSpPr>
          <p:nvPr/>
        </p:nvSpPr>
        <p:spPr bwMode="auto">
          <a:xfrm>
            <a:off x="7050088" y="6067425"/>
            <a:ext cx="1604962" cy="336550"/>
          </a:xfrm>
          <a:prstGeom prst="rect">
            <a:avLst/>
          </a:prstGeom>
          <a:noFill/>
          <a:ln w="9525" algn="ctr">
            <a:noFill/>
            <a:miter lim="800000"/>
            <a:headEnd/>
            <a:tailEnd/>
          </a:ln>
        </p:spPr>
        <p:txBody>
          <a:bodyPr>
            <a:spAutoFit/>
          </a:bodyPr>
          <a:lstStyle/>
          <a:p>
            <a:r>
              <a:rPr lang="it-IT" sz="1200"/>
              <a:t>H(H’=6; H’’=-3)</a:t>
            </a:r>
            <a:r>
              <a:rPr lang="it-IT"/>
              <a:t> </a:t>
            </a:r>
          </a:p>
        </p:txBody>
      </p:sp>
      <p:sp>
        <p:nvSpPr>
          <p:cNvPr id="87101" name="Text Box 61"/>
          <p:cNvSpPr txBox="1">
            <a:spLocks noChangeArrowheads="1"/>
          </p:cNvSpPr>
          <p:nvPr/>
        </p:nvSpPr>
        <p:spPr bwMode="auto">
          <a:xfrm>
            <a:off x="7050088" y="5554663"/>
            <a:ext cx="1471612" cy="274637"/>
          </a:xfrm>
          <a:prstGeom prst="rect">
            <a:avLst/>
          </a:prstGeom>
          <a:noFill/>
          <a:ln w="9525" algn="ctr">
            <a:noFill/>
            <a:miter lim="800000"/>
            <a:headEnd/>
            <a:tailEnd/>
          </a:ln>
        </p:spPr>
        <p:txBody>
          <a:bodyPr>
            <a:spAutoFit/>
          </a:bodyPr>
          <a:lstStyle/>
          <a:p>
            <a:pPr>
              <a:spcBef>
                <a:spcPct val="50000"/>
              </a:spcBef>
            </a:pPr>
            <a:r>
              <a:rPr lang="it-IT" sz="1200"/>
              <a:t>G(G’=-3; G’’=-6)</a:t>
            </a:r>
          </a:p>
        </p:txBody>
      </p:sp>
      <p:sp>
        <p:nvSpPr>
          <p:cNvPr id="87102" name="Text Box 62"/>
          <p:cNvSpPr txBox="1">
            <a:spLocks noChangeArrowheads="1"/>
          </p:cNvSpPr>
          <p:nvPr/>
        </p:nvSpPr>
        <p:spPr bwMode="auto">
          <a:xfrm>
            <a:off x="4903788" y="5568950"/>
            <a:ext cx="1854200" cy="274638"/>
          </a:xfrm>
          <a:prstGeom prst="rect">
            <a:avLst/>
          </a:prstGeom>
          <a:noFill/>
          <a:ln w="9525" algn="ctr">
            <a:noFill/>
            <a:miter lim="800000"/>
            <a:headEnd/>
            <a:tailEnd/>
          </a:ln>
        </p:spPr>
        <p:txBody>
          <a:bodyPr>
            <a:spAutoFit/>
          </a:bodyPr>
          <a:lstStyle/>
          <a:p>
            <a:r>
              <a:rPr lang="it-IT" sz="1200"/>
              <a:t>E(E’=1; E’’=4)</a:t>
            </a:r>
          </a:p>
        </p:txBody>
      </p:sp>
      <p:sp>
        <p:nvSpPr>
          <p:cNvPr id="87103" name="Text Box 63"/>
          <p:cNvSpPr txBox="1">
            <a:spLocks noChangeArrowheads="1"/>
          </p:cNvSpPr>
          <p:nvPr/>
        </p:nvSpPr>
        <p:spPr bwMode="auto">
          <a:xfrm>
            <a:off x="4903788" y="6134100"/>
            <a:ext cx="1404937" cy="274638"/>
          </a:xfrm>
          <a:prstGeom prst="rect">
            <a:avLst/>
          </a:prstGeom>
          <a:noFill/>
          <a:ln w="9525" algn="ctr">
            <a:noFill/>
            <a:miter lim="800000"/>
            <a:headEnd/>
            <a:tailEnd/>
          </a:ln>
        </p:spPr>
        <p:txBody>
          <a:bodyPr>
            <a:spAutoFit/>
          </a:bodyPr>
          <a:lstStyle/>
          <a:p>
            <a:r>
              <a:rPr lang="it-IT" sz="1200"/>
              <a:t>F(F’=3; F’’=4)</a:t>
            </a:r>
            <a:endParaRPr lang="it-IT"/>
          </a:p>
        </p:txBody>
      </p:sp>
      <p:sp>
        <p:nvSpPr>
          <p:cNvPr id="87104" name="Text Box 64"/>
          <p:cNvSpPr txBox="1">
            <a:spLocks noChangeArrowheads="1"/>
          </p:cNvSpPr>
          <p:nvPr/>
        </p:nvSpPr>
        <p:spPr bwMode="auto">
          <a:xfrm>
            <a:off x="2995613" y="5518150"/>
            <a:ext cx="1630362" cy="336550"/>
          </a:xfrm>
          <a:prstGeom prst="rect">
            <a:avLst/>
          </a:prstGeom>
          <a:noFill/>
          <a:ln w="9525" algn="ctr">
            <a:noFill/>
            <a:miter lim="800000"/>
            <a:headEnd/>
            <a:tailEnd/>
          </a:ln>
        </p:spPr>
        <p:txBody>
          <a:bodyPr>
            <a:spAutoFit/>
          </a:bodyPr>
          <a:lstStyle/>
          <a:p>
            <a:pPr>
              <a:spcBef>
                <a:spcPct val="50000"/>
              </a:spcBef>
            </a:pPr>
            <a:r>
              <a:rPr lang="it-IT" sz="1200"/>
              <a:t>C(C’=-4; C’’=2)</a:t>
            </a:r>
            <a:r>
              <a:rPr lang="it-IT"/>
              <a:t> </a:t>
            </a:r>
          </a:p>
        </p:txBody>
      </p:sp>
      <p:sp>
        <p:nvSpPr>
          <p:cNvPr id="87105" name="Text Box 65"/>
          <p:cNvSpPr txBox="1">
            <a:spLocks noChangeArrowheads="1"/>
          </p:cNvSpPr>
          <p:nvPr/>
        </p:nvSpPr>
        <p:spPr bwMode="auto">
          <a:xfrm>
            <a:off x="2981325" y="6146800"/>
            <a:ext cx="1724025" cy="274638"/>
          </a:xfrm>
          <a:prstGeom prst="rect">
            <a:avLst/>
          </a:prstGeom>
          <a:noFill/>
          <a:ln w="9525" algn="ctr">
            <a:noFill/>
            <a:miter lim="800000"/>
            <a:headEnd/>
            <a:tailEnd/>
          </a:ln>
        </p:spPr>
        <p:txBody>
          <a:bodyPr>
            <a:spAutoFit/>
          </a:bodyPr>
          <a:lstStyle/>
          <a:p>
            <a:r>
              <a:rPr lang="it-IT" sz="1200"/>
              <a:t>D(D’=-2; D’’=4)</a:t>
            </a:r>
          </a:p>
        </p:txBody>
      </p:sp>
      <p:sp>
        <p:nvSpPr>
          <p:cNvPr id="87106" name="Text Box 66"/>
          <p:cNvSpPr txBox="1">
            <a:spLocks noChangeArrowheads="1"/>
          </p:cNvSpPr>
          <p:nvPr/>
        </p:nvSpPr>
        <p:spPr bwMode="auto">
          <a:xfrm>
            <a:off x="1033463" y="5514975"/>
            <a:ext cx="1603375" cy="336550"/>
          </a:xfrm>
          <a:prstGeom prst="rect">
            <a:avLst/>
          </a:prstGeom>
          <a:noFill/>
          <a:ln w="9525" algn="ctr">
            <a:noFill/>
            <a:miter lim="800000"/>
            <a:headEnd/>
            <a:tailEnd/>
          </a:ln>
        </p:spPr>
        <p:txBody>
          <a:bodyPr>
            <a:spAutoFit/>
          </a:bodyPr>
          <a:lstStyle/>
          <a:p>
            <a:pPr>
              <a:spcBef>
                <a:spcPct val="50000"/>
              </a:spcBef>
            </a:pPr>
            <a:r>
              <a:rPr lang="it-IT" sz="1200" dirty="0"/>
              <a:t>A(A’=3; A’’=-5)</a:t>
            </a:r>
            <a:r>
              <a:rPr lang="it-IT" dirty="0"/>
              <a:t> </a:t>
            </a:r>
          </a:p>
        </p:txBody>
      </p:sp>
      <p:sp>
        <p:nvSpPr>
          <p:cNvPr id="87107" name="Text Box 67"/>
          <p:cNvSpPr txBox="1">
            <a:spLocks noChangeArrowheads="1"/>
          </p:cNvSpPr>
          <p:nvPr/>
        </p:nvSpPr>
        <p:spPr bwMode="auto">
          <a:xfrm>
            <a:off x="995363" y="6078538"/>
            <a:ext cx="1497012" cy="336550"/>
          </a:xfrm>
          <a:prstGeom prst="rect">
            <a:avLst/>
          </a:prstGeom>
          <a:noFill/>
          <a:ln w="9525" algn="ctr">
            <a:noFill/>
            <a:miter lim="800000"/>
            <a:headEnd/>
            <a:tailEnd/>
          </a:ln>
        </p:spPr>
        <p:txBody>
          <a:bodyPr>
            <a:spAutoFit/>
          </a:bodyPr>
          <a:lstStyle/>
          <a:p>
            <a:r>
              <a:rPr lang="it-IT"/>
              <a:t> </a:t>
            </a:r>
            <a:r>
              <a:rPr lang="it-IT" sz="1200"/>
              <a:t>B(B’=3; B’’=-5)</a:t>
            </a:r>
          </a:p>
        </p:txBody>
      </p:sp>
      <p:sp>
        <p:nvSpPr>
          <p:cNvPr id="87109" name="Text Box 69"/>
          <p:cNvSpPr txBox="1">
            <a:spLocks noChangeArrowheads="1"/>
          </p:cNvSpPr>
          <p:nvPr/>
        </p:nvSpPr>
        <p:spPr bwMode="auto">
          <a:xfrm>
            <a:off x="592138" y="5872163"/>
            <a:ext cx="266700" cy="336550"/>
          </a:xfrm>
          <a:prstGeom prst="rect">
            <a:avLst/>
          </a:prstGeom>
          <a:noFill/>
          <a:ln w="9525" algn="ctr">
            <a:noFill/>
            <a:miter lim="800000"/>
            <a:headEnd/>
            <a:tailEnd/>
          </a:ln>
        </p:spPr>
        <p:txBody>
          <a:bodyPr>
            <a:spAutoFit/>
          </a:bodyPr>
          <a:lstStyle/>
          <a:p>
            <a:pPr>
              <a:spcBef>
                <a:spcPct val="50000"/>
              </a:spcBef>
            </a:pPr>
            <a:r>
              <a:rPr lang="it-IT"/>
              <a:t>a</a:t>
            </a:r>
          </a:p>
        </p:txBody>
      </p:sp>
      <p:sp>
        <p:nvSpPr>
          <p:cNvPr id="87110" name="Text Box 70"/>
          <p:cNvSpPr txBox="1">
            <a:spLocks noChangeArrowheads="1"/>
          </p:cNvSpPr>
          <p:nvPr/>
        </p:nvSpPr>
        <p:spPr bwMode="auto">
          <a:xfrm>
            <a:off x="2503488" y="5822950"/>
            <a:ext cx="266700" cy="336550"/>
          </a:xfrm>
          <a:prstGeom prst="rect">
            <a:avLst/>
          </a:prstGeom>
          <a:noFill/>
          <a:ln w="9525" algn="ctr">
            <a:noFill/>
            <a:miter lim="800000"/>
            <a:headEnd/>
            <a:tailEnd/>
          </a:ln>
        </p:spPr>
        <p:txBody>
          <a:bodyPr>
            <a:spAutoFit/>
          </a:bodyPr>
          <a:lstStyle/>
          <a:p>
            <a:pPr>
              <a:spcBef>
                <a:spcPct val="50000"/>
              </a:spcBef>
            </a:pPr>
            <a:r>
              <a:rPr lang="it-IT"/>
              <a:t>b</a:t>
            </a:r>
          </a:p>
        </p:txBody>
      </p:sp>
      <p:sp>
        <p:nvSpPr>
          <p:cNvPr id="87111" name="Text Box 71"/>
          <p:cNvSpPr txBox="1">
            <a:spLocks noChangeArrowheads="1"/>
          </p:cNvSpPr>
          <p:nvPr/>
        </p:nvSpPr>
        <p:spPr bwMode="auto">
          <a:xfrm>
            <a:off x="4481513" y="5853113"/>
            <a:ext cx="266700" cy="336550"/>
          </a:xfrm>
          <a:prstGeom prst="rect">
            <a:avLst/>
          </a:prstGeom>
          <a:noFill/>
          <a:ln w="9525" algn="ctr">
            <a:noFill/>
            <a:miter lim="800000"/>
            <a:headEnd/>
            <a:tailEnd/>
          </a:ln>
        </p:spPr>
        <p:txBody>
          <a:bodyPr>
            <a:spAutoFit/>
          </a:bodyPr>
          <a:lstStyle/>
          <a:p>
            <a:pPr>
              <a:spcBef>
                <a:spcPct val="50000"/>
              </a:spcBef>
            </a:pPr>
            <a:r>
              <a:rPr lang="it-IT"/>
              <a:t>c</a:t>
            </a:r>
          </a:p>
        </p:txBody>
      </p:sp>
      <p:sp>
        <p:nvSpPr>
          <p:cNvPr id="87112" name="Text Box 72"/>
          <p:cNvSpPr txBox="1">
            <a:spLocks noChangeArrowheads="1"/>
          </p:cNvSpPr>
          <p:nvPr/>
        </p:nvSpPr>
        <p:spPr bwMode="auto">
          <a:xfrm>
            <a:off x="6580188" y="5843588"/>
            <a:ext cx="266700" cy="336550"/>
          </a:xfrm>
          <a:prstGeom prst="rect">
            <a:avLst/>
          </a:prstGeom>
          <a:noFill/>
          <a:ln w="9525" algn="ctr">
            <a:noFill/>
            <a:miter lim="800000"/>
            <a:headEnd/>
            <a:tailEnd/>
          </a:ln>
        </p:spPr>
        <p:txBody>
          <a:bodyPr>
            <a:spAutoFit/>
          </a:bodyPr>
          <a:lstStyle/>
          <a:p>
            <a:pPr>
              <a:spcBef>
                <a:spcPct val="50000"/>
              </a:spcBef>
            </a:pPr>
            <a:r>
              <a:rPr lang="it-IT"/>
              <a:t>d</a:t>
            </a:r>
          </a:p>
        </p:txBody>
      </p:sp>
      <p:sp>
        <p:nvSpPr>
          <p:cNvPr id="32824" name="AutoShape 75">
            <a:hlinkClick r:id="" action="ppaction://hlinkshowjump?jump=firstslide" highlightClick="1"/>
          </p:cNvPr>
          <p:cNvSpPr>
            <a:spLocks noChangeArrowheads="1"/>
          </p:cNvSpPr>
          <p:nvPr/>
        </p:nvSpPr>
        <p:spPr bwMode="auto">
          <a:xfrm>
            <a:off x="6521450" y="6858000"/>
            <a:ext cx="644525" cy="309563"/>
          </a:xfrm>
          <a:prstGeom prst="actionButtonBeginning">
            <a:avLst/>
          </a:prstGeom>
          <a:solidFill>
            <a:schemeClr val="accent2">
              <a:alpha val="0"/>
            </a:schemeClr>
          </a:solidFill>
          <a:ln w="9525">
            <a:noFill/>
            <a:miter lim="800000"/>
            <a:headEnd/>
            <a:tailEnd/>
          </a:ln>
        </p:spPr>
        <p:txBody>
          <a:bodyPr wrap="none" anchor="ctr"/>
          <a:lstStyle/>
          <a:p>
            <a:endParaRPr lang="it-IT"/>
          </a:p>
        </p:txBody>
      </p:sp>
      <p:sp>
        <p:nvSpPr>
          <p:cNvPr id="32825" name="AutoShape 77">
            <a:hlinkClick r:id="" action="ppaction://hlinkshowjump?jump=nextslide" highlightClick="1"/>
          </p:cNvPr>
          <p:cNvSpPr>
            <a:spLocks noChangeArrowheads="1"/>
          </p:cNvSpPr>
          <p:nvPr/>
        </p:nvSpPr>
        <p:spPr bwMode="auto">
          <a:xfrm>
            <a:off x="8430528" y="15178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7071"/>
                                        </p:tgtEl>
                                        <p:attrNameLst>
                                          <p:attrName>style.visibility</p:attrName>
                                        </p:attrNameLst>
                                      </p:cBhvr>
                                      <p:to>
                                        <p:strVal val="visible"/>
                                      </p:to>
                                    </p:set>
                                    <p:animEffect transition="in" filter="slide(fromBottom)">
                                      <p:cBhvr>
                                        <p:cTn id="7" dur="500"/>
                                        <p:tgtEl>
                                          <p:spTgt spid="8707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7053"/>
                                        </p:tgtEl>
                                        <p:attrNameLst>
                                          <p:attrName>style.visibility</p:attrName>
                                        </p:attrNameLst>
                                      </p:cBhvr>
                                      <p:to>
                                        <p:strVal val="visible"/>
                                      </p:to>
                                    </p:set>
                                    <p:animEffect transition="in" filter="slide(fromBottom)">
                                      <p:cBhvr>
                                        <p:cTn id="12" dur="500"/>
                                        <p:tgtEl>
                                          <p:spTgt spid="8705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87073"/>
                                        </p:tgtEl>
                                        <p:attrNameLst>
                                          <p:attrName>style.visibility</p:attrName>
                                        </p:attrNameLst>
                                      </p:cBhvr>
                                      <p:to>
                                        <p:strVal val="visible"/>
                                      </p:to>
                                    </p:set>
                                    <p:anim calcmode="lin" valueType="num">
                                      <p:cBhvr additive="base">
                                        <p:cTn id="17" dur="500"/>
                                        <p:tgtEl>
                                          <p:spTgt spid="87073"/>
                                        </p:tgtEl>
                                        <p:attrNameLst>
                                          <p:attrName>ppt_x</p:attrName>
                                        </p:attrNameLst>
                                      </p:cBhvr>
                                      <p:tavLst>
                                        <p:tav tm="0">
                                          <p:val>
                                            <p:strVal val="#ppt_x-#ppt_w*1.125000"/>
                                          </p:val>
                                        </p:tav>
                                        <p:tav tm="100000">
                                          <p:val>
                                            <p:strVal val="#ppt_x"/>
                                          </p:val>
                                        </p:tav>
                                      </p:tavLst>
                                    </p:anim>
                                    <p:animEffect transition="in" filter="wipe(right)">
                                      <p:cBhvr>
                                        <p:cTn id="18" dur="500"/>
                                        <p:tgtEl>
                                          <p:spTgt spid="87073"/>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8" fill="hold" grpId="0" nodeType="clickEffect">
                                  <p:stCondLst>
                                    <p:cond delay="0"/>
                                  </p:stCondLst>
                                  <p:childTnLst>
                                    <p:set>
                                      <p:cBhvr>
                                        <p:cTn id="22" dur="1" fill="hold">
                                          <p:stCondLst>
                                            <p:cond delay="0"/>
                                          </p:stCondLst>
                                        </p:cTn>
                                        <p:tgtEl>
                                          <p:spTgt spid="87080"/>
                                        </p:tgtEl>
                                        <p:attrNameLst>
                                          <p:attrName>style.visibility</p:attrName>
                                        </p:attrNameLst>
                                      </p:cBhvr>
                                      <p:to>
                                        <p:strVal val="visible"/>
                                      </p:to>
                                    </p:set>
                                    <p:anim calcmode="lin" valueType="num">
                                      <p:cBhvr additive="base">
                                        <p:cTn id="23" dur="500"/>
                                        <p:tgtEl>
                                          <p:spTgt spid="87080"/>
                                        </p:tgtEl>
                                        <p:attrNameLst>
                                          <p:attrName>ppt_x</p:attrName>
                                        </p:attrNameLst>
                                      </p:cBhvr>
                                      <p:tavLst>
                                        <p:tav tm="0">
                                          <p:val>
                                            <p:strVal val="#ppt_x-#ppt_w*1.125000"/>
                                          </p:val>
                                        </p:tav>
                                        <p:tav tm="100000">
                                          <p:val>
                                            <p:strVal val="#ppt_x"/>
                                          </p:val>
                                        </p:tav>
                                      </p:tavLst>
                                    </p:anim>
                                    <p:animEffect transition="in" filter="wipe(right)">
                                      <p:cBhvr>
                                        <p:cTn id="24" dur="500"/>
                                        <p:tgtEl>
                                          <p:spTgt spid="87080"/>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87081"/>
                                        </p:tgtEl>
                                        <p:attrNameLst>
                                          <p:attrName>style.visibility</p:attrName>
                                        </p:attrNameLst>
                                      </p:cBhvr>
                                      <p:to>
                                        <p:strVal val="visible"/>
                                      </p:to>
                                    </p:set>
                                    <p:animEffect transition="in" filter="slide(fromBottom)">
                                      <p:cBhvr>
                                        <p:cTn id="29" dur="500"/>
                                        <p:tgtEl>
                                          <p:spTgt spid="87081"/>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87054"/>
                                        </p:tgtEl>
                                        <p:attrNameLst>
                                          <p:attrName>style.visibility</p:attrName>
                                        </p:attrNameLst>
                                      </p:cBhvr>
                                      <p:to>
                                        <p:strVal val="visible"/>
                                      </p:to>
                                    </p:set>
                                    <p:animEffect transition="in" filter="slide(fromBottom)">
                                      <p:cBhvr>
                                        <p:cTn id="34" dur="500"/>
                                        <p:tgtEl>
                                          <p:spTgt spid="87054"/>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8" fill="hold" grpId="0" nodeType="clickEffect">
                                  <p:stCondLst>
                                    <p:cond delay="0"/>
                                  </p:stCondLst>
                                  <p:childTnLst>
                                    <p:set>
                                      <p:cBhvr>
                                        <p:cTn id="38" dur="1" fill="hold">
                                          <p:stCondLst>
                                            <p:cond delay="0"/>
                                          </p:stCondLst>
                                        </p:cTn>
                                        <p:tgtEl>
                                          <p:spTgt spid="87076"/>
                                        </p:tgtEl>
                                        <p:attrNameLst>
                                          <p:attrName>style.visibility</p:attrName>
                                        </p:attrNameLst>
                                      </p:cBhvr>
                                      <p:to>
                                        <p:strVal val="visible"/>
                                      </p:to>
                                    </p:set>
                                    <p:anim calcmode="lin" valueType="num">
                                      <p:cBhvr additive="base">
                                        <p:cTn id="39" dur="500"/>
                                        <p:tgtEl>
                                          <p:spTgt spid="87076"/>
                                        </p:tgtEl>
                                        <p:attrNameLst>
                                          <p:attrName>ppt_x</p:attrName>
                                        </p:attrNameLst>
                                      </p:cBhvr>
                                      <p:tavLst>
                                        <p:tav tm="0">
                                          <p:val>
                                            <p:strVal val="#ppt_x-#ppt_w*1.125000"/>
                                          </p:val>
                                        </p:tav>
                                        <p:tav tm="100000">
                                          <p:val>
                                            <p:strVal val="#ppt_x"/>
                                          </p:val>
                                        </p:tav>
                                      </p:tavLst>
                                    </p:anim>
                                    <p:animEffect transition="in" filter="wipe(right)">
                                      <p:cBhvr>
                                        <p:cTn id="40" dur="500"/>
                                        <p:tgtEl>
                                          <p:spTgt spid="87076"/>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8" fill="hold" grpId="0" nodeType="clickEffect">
                                  <p:stCondLst>
                                    <p:cond delay="0"/>
                                  </p:stCondLst>
                                  <p:childTnLst>
                                    <p:set>
                                      <p:cBhvr>
                                        <p:cTn id="44" dur="1" fill="hold">
                                          <p:stCondLst>
                                            <p:cond delay="0"/>
                                          </p:stCondLst>
                                        </p:cTn>
                                        <p:tgtEl>
                                          <p:spTgt spid="87079"/>
                                        </p:tgtEl>
                                        <p:attrNameLst>
                                          <p:attrName>style.visibility</p:attrName>
                                        </p:attrNameLst>
                                      </p:cBhvr>
                                      <p:to>
                                        <p:strVal val="visible"/>
                                      </p:to>
                                    </p:set>
                                    <p:anim calcmode="lin" valueType="num">
                                      <p:cBhvr additive="base">
                                        <p:cTn id="45" dur="500"/>
                                        <p:tgtEl>
                                          <p:spTgt spid="87079"/>
                                        </p:tgtEl>
                                        <p:attrNameLst>
                                          <p:attrName>ppt_x</p:attrName>
                                        </p:attrNameLst>
                                      </p:cBhvr>
                                      <p:tavLst>
                                        <p:tav tm="0">
                                          <p:val>
                                            <p:strVal val="#ppt_x-#ppt_w*1.125000"/>
                                          </p:val>
                                        </p:tav>
                                        <p:tav tm="100000">
                                          <p:val>
                                            <p:strVal val="#ppt_x"/>
                                          </p:val>
                                        </p:tav>
                                      </p:tavLst>
                                    </p:anim>
                                    <p:animEffect transition="in" filter="wipe(right)">
                                      <p:cBhvr>
                                        <p:cTn id="46" dur="500"/>
                                        <p:tgtEl>
                                          <p:spTgt spid="87079"/>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87082"/>
                                        </p:tgtEl>
                                        <p:attrNameLst>
                                          <p:attrName>style.visibility</p:attrName>
                                        </p:attrNameLst>
                                      </p:cBhvr>
                                      <p:to>
                                        <p:strVal val="visible"/>
                                      </p:to>
                                    </p:set>
                                    <p:animEffect transition="in" filter="slide(fromBottom)">
                                      <p:cBhvr>
                                        <p:cTn id="51" dur="500"/>
                                        <p:tgtEl>
                                          <p:spTgt spid="87082"/>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4" fill="hold" grpId="0" nodeType="clickEffect">
                                  <p:stCondLst>
                                    <p:cond delay="0"/>
                                  </p:stCondLst>
                                  <p:childTnLst>
                                    <p:set>
                                      <p:cBhvr>
                                        <p:cTn id="55" dur="1" fill="hold">
                                          <p:stCondLst>
                                            <p:cond delay="0"/>
                                          </p:stCondLst>
                                        </p:cTn>
                                        <p:tgtEl>
                                          <p:spTgt spid="87055"/>
                                        </p:tgtEl>
                                        <p:attrNameLst>
                                          <p:attrName>style.visibility</p:attrName>
                                        </p:attrNameLst>
                                      </p:cBhvr>
                                      <p:to>
                                        <p:strVal val="visible"/>
                                      </p:to>
                                    </p:set>
                                    <p:animEffect transition="in" filter="slide(fromBottom)">
                                      <p:cBhvr>
                                        <p:cTn id="56" dur="500"/>
                                        <p:tgtEl>
                                          <p:spTgt spid="87055"/>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8" fill="hold" grpId="0" nodeType="clickEffect">
                                  <p:stCondLst>
                                    <p:cond delay="0"/>
                                  </p:stCondLst>
                                  <p:childTnLst>
                                    <p:set>
                                      <p:cBhvr>
                                        <p:cTn id="60" dur="1" fill="hold">
                                          <p:stCondLst>
                                            <p:cond delay="0"/>
                                          </p:stCondLst>
                                        </p:cTn>
                                        <p:tgtEl>
                                          <p:spTgt spid="87077"/>
                                        </p:tgtEl>
                                        <p:attrNameLst>
                                          <p:attrName>style.visibility</p:attrName>
                                        </p:attrNameLst>
                                      </p:cBhvr>
                                      <p:to>
                                        <p:strVal val="visible"/>
                                      </p:to>
                                    </p:set>
                                    <p:anim calcmode="lin" valueType="num">
                                      <p:cBhvr additive="base">
                                        <p:cTn id="61" dur="500"/>
                                        <p:tgtEl>
                                          <p:spTgt spid="87077"/>
                                        </p:tgtEl>
                                        <p:attrNameLst>
                                          <p:attrName>ppt_x</p:attrName>
                                        </p:attrNameLst>
                                      </p:cBhvr>
                                      <p:tavLst>
                                        <p:tav tm="0">
                                          <p:val>
                                            <p:strVal val="#ppt_x-#ppt_w*1.125000"/>
                                          </p:val>
                                        </p:tav>
                                        <p:tav tm="100000">
                                          <p:val>
                                            <p:strVal val="#ppt_x"/>
                                          </p:val>
                                        </p:tav>
                                      </p:tavLst>
                                    </p:anim>
                                    <p:animEffect transition="in" filter="wipe(right)">
                                      <p:cBhvr>
                                        <p:cTn id="62" dur="500"/>
                                        <p:tgtEl>
                                          <p:spTgt spid="87077"/>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8" fill="hold" grpId="0" nodeType="clickEffect">
                                  <p:stCondLst>
                                    <p:cond delay="0"/>
                                  </p:stCondLst>
                                  <p:childTnLst>
                                    <p:set>
                                      <p:cBhvr>
                                        <p:cTn id="66" dur="1" fill="hold">
                                          <p:stCondLst>
                                            <p:cond delay="0"/>
                                          </p:stCondLst>
                                        </p:cTn>
                                        <p:tgtEl>
                                          <p:spTgt spid="87078"/>
                                        </p:tgtEl>
                                        <p:attrNameLst>
                                          <p:attrName>style.visibility</p:attrName>
                                        </p:attrNameLst>
                                      </p:cBhvr>
                                      <p:to>
                                        <p:strVal val="visible"/>
                                      </p:to>
                                    </p:set>
                                    <p:anim calcmode="lin" valueType="num">
                                      <p:cBhvr additive="base">
                                        <p:cTn id="67" dur="500"/>
                                        <p:tgtEl>
                                          <p:spTgt spid="87078"/>
                                        </p:tgtEl>
                                        <p:attrNameLst>
                                          <p:attrName>ppt_x</p:attrName>
                                        </p:attrNameLst>
                                      </p:cBhvr>
                                      <p:tavLst>
                                        <p:tav tm="0">
                                          <p:val>
                                            <p:strVal val="#ppt_x-#ppt_w*1.125000"/>
                                          </p:val>
                                        </p:tav>
                                        <p:tav tm="100000">
                                          <p:val>
                                            <p:strVal val="#ppt_x"/>
                                          </p:val>
                                        </p:tav>
                                      </p:tavLst>
                                    </p:anim>
                                    <p:animEffect transition="in" filter="wipe(right)">
                                      <p:cBhvr>
                                        <p:cTn id="68" dur="500"/>
                                        <p:tgtEl>
                                          <p:spTgt spid="87078"/>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87089"/>
                                        </p:tgtEl>
                                        <p:attrNameLst>
                                          <p:attrName>style.visibility</p:attrName>
                                        </p:attrNameLst>
                                      </p:cBhvr>
                                      <p:to>
                                        <p:strVal val="visible"/>
                                      </p:to>
                                    </p:set>
                                    <p:animEffect transition="in" filter="slide(fromBottom)">
                                      <p:cBhvr>
                                        <p:cTn id="73" dur="500"/>
                                        <p:tgtEl>
                                          <p:spTgt spid="87089"/>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87056"/>
                                        </p:tgtEl>
                                        <p:attrNameLst>
                                          <p:attrName>style.visibility</p:attrName>
                                        </p:attrNameLst>
                                      </p:cBhvr>
                                      <p:to>
                                        <p:strVal val="visible"/>
                                      </p:to>
                                    </p:set>
                                    <p:animEffect transition="in" filter="slide(fromBottom)">
                                      <p:cBhvr>
                                        <p:cTn id="78" dur="500"/>
                                        <p:tgtEl>
                                          <p:spTgt spid="87056"/>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8" fill="hold" grpId="0" nodeType="clickEffect">
                                  <p:stCondLst>
                                    <p:cond delay="0"/>
                                  </p:stCondLst>
                                  <p:childTnLst>
                                    <p:set>
                                      <p:cBhvr>
                                        <p:cTn id="82" dur="1" fill="hold">
                                          <p:stCondLst>
                                            <p:cond delay="0"/>
                                          </p:stCondLst>
                                        </p:cTn>
                                        <p:tgtEl>
                                          <p:spTgt spid="87088"/>
                                        </p:tgtEl>
                                        <p:attrNameLst>
                                          <p:attrName>style.visibility</p:attrName>
                                        </p:attrNameLst>
                                      </p:cBhvr>
                                      <p:to>
                                        <p:strVal val="visible"/>
                                      </p:to>
                                    </p:set>
                                    <p:anim calcmode="lin" valueType="num">
                                      <p:cBhvr additive="base">
                                        <p:cTn id="83" dur="500"/>
                                        <p:tgtEl>
                                          <p:spTgt spid="87088"/>
                                        </p:tgtEl>
                                        <p:attrNameLst>
                                          <p:attrName>ppt_x</p:attrName>
                                        </p:attrNameLst>
                                      </p:cBhvr>
                                      <p:tavLst>
                                        <p:tav tm="0">
                                          <p:val>
                                            <p:strVal val="#ppt_x-#ppt_w*1.125000"/>
                                          </p:val>
                                        </p:tav>
                                        <p:tav tm="100000">
                                          <p:val>
                                            <p:strVal val="#ppt_x"/>
                                          </p:val>
                                        </p:tav>
                                      </p:tavLst>
                                    </p:anim>
                                    <p:animEffect transition="in" filter="wipe(right)">
                                      <p:cBhvr>
                                        <p:cTn id="84" dur="500"/>
                                        <p:tgtEl>
                                          <p:spTgt spid="87088"/>
                                        </p:tgtEl>
                                      </p:cBhvr>
                                    </p:animEffect>
                                  </p:childTnLst>
                                </p:cTn>
                              </p:par>
                            </p:childTnLst>
                          </p:cTn>
                        </p:par>
                      </p:childTnLst>
                    </p:cTn>
                  </p:par>
                  <p:par>
                    <p:cTn id="85" fill="hold">
                      <p:stCondLst>
                        <p:cond delay="indefinite"/>
                      </p:stCondLst>
                      <p:childTnLst>
                        <p:par>
                          <p:cTn id="86" fill="hold">
                            <p:stCondLst>
                              <p:cond delay="0"/>
                            </p:stCondLst>
                            <p:childTnLst>
                              <p:par>
                                <p:cTn id="87" presetID="12" presetClass="entr" presetSubtype="8" fill="hold" grpId="0" nodeType="clickEffect">
                                  <p:stCondLst>
                                    <p:cond delay="0"/>
                                  </p:stCondLst>
                                  <p:childTnLst>
                                    <p:set>
                                      <p:cBhvr>
                                        <p:cTn id="88" dur="1" fill="hold">
                                          <p:stCondLst>
                                            <p:cond delay="0"/>
                                          </p:stCondLst>
                                        </p:cTn>
                                        <p:tgtEl>
                                          <p:spTgt spid="87085"/>
                                        </p:tgtEl>
                                        <p:attrNameLst>
                                          <p:attrName>style.visibility</p:attrName>
                                        </p:attrNameLst>
                                      </p:cBhvr>
                                      <p:to>
                                        <p:strVal val="visible"/>
                                      </p:to>
                                    </p:set>
                                    <p:anim calcmode="lin" valueType="num">
                                      <p:cBhvr additive="base">
                                        <p:cTn id="89" dur="500"/>
                                        <p:tgtEl>
                                          <p:spTgt spid="87085"/>
                                        </p:tgtEl>
                                        <p:attrNameLst>
                                          <p:attrName>ppt_x</p:attrName>
                                        </p:attrNameLst>
                                      </p:cBhvr>
                                      <p:tavLst>
                                        <p:tav tm="0">
                                          <p:val>
                                            <p:strVal val="#ppt_x-#ppt_w*1.125000"/>
                                          </p:val>
                                        </p:tav>
                                        <p:tav tm="100000">
                                          <p:val>
                                            <p:strVal val="#ppt_x"/>
                                          </p:val>
                                        </p:tav>
                                      </p:tavLst>
                                    </p:anim>
                                    <p:animEffect transition="in" filter="wipe(right)">
                                      <p:cBhvr>
                                        <p:cTn id="90" dur="500"/>
                                        <p:tgtEl>
                                          <p:spTgt spid="87085"/>
                                        </p:tgtEl>
                                      </p:cBhvr>
                                    </p:animEffect>
                                  </p:childTnLst>
                                </p:cTn>
                              </p:par>
                            </p:childTnLst>
                          </p:cTn>
                        </p:par>
                      </p:childTnLst>
                    </p:cTn>
                  </p:par>
                  <p:par>
                    <p:cTn id="91" fill="hold">
                      <p:stCondLst>
                        <p:cond delay="indefinite"/>
                      </p:stCondLst>
                      <p:childTnLst>
                        <p:par>
                          <p:cTn id="92" fill="hold">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87090"/>
                                        </p:tgtEl>
                                        <p:attrNameLst>
                                          <p:attrName>style.visibility</p:attrName>
                                        </p:attrNameLst>
                                      </p:cBhvr>
                                      <p:to>
                                        <p:strVal val="visible"/>
                                      </p:to>
                                    </p:set>
                                    <p:animEffect transition="in" filter="slide(fromBottom)">
                                      <p:cBhvr>
                                        <p:cTn id="95" dur="500"/>
                                        <p:tgtEl>
                                          <p:spTgt spid="87090"/>
                                        </p:tgtEl>
                                      </p:cBhvr>
                                    </p:animEffect>
                                  </p:childTnLst>
                                </p:cTn>
                              </p:par>
                            </p:childTnLst>
                          </p:cTn>
                        </p:par>
                      </p:childTnLst>
                    </p:cTn>
                  </p:par>
                  <p:par>
                    <p:cTn id="96" fill="hold">
                      <p:stCondLst>
                        <p:cond delay="indefinite"/>
                      </p:stCondLst>
                      <p:childTnLst>
                        <p:par>
                          <p:cTn id="97" fill="hold">
                            <p:stCondLst>
                              <p:cond delay="0"/>
                            </p:stCondLst>
                            <p:childTnLst>
                              <p:par>
                                <p:cTn id="98" presetID="12" presetClass="entr" presetSubtype="4" fill="hold" grpId="0" nodeType="clickEffect">
                                  <p:stCondLst>
                                    <p:cond delay="0"/>
                                  </p:stCondLst>
                                  <p:childTnLst>
                                    <p:set>
                                      <p:cBhvr>
                                        <p:cTn id="99" dur="1" fill="hold">
                                          <p:stCondLst>
                                            <p:cond delay="0"/>
                                          </p:stCondLst>
                                        </p:cTn>
                                        <p:tgtEl>
                                          <p:spTgt spid="87057"/>
                                        </p:tgtEl>
                                        <p:attrNameLst>
                                          <p:attrName>style.visibility</p:attrName>
                                        </p:attrNameLst>
                                      </p:cBhvr>
                                      <p:to>
                                        <p:strVal val="visible"/>
                                      </p:to>
                                    </p:set>
                                    <p:animEffect transition="in" filter="slide(fromBottom)">
                                      <p:cBhvr>
                                        <p:cTn id="100" dur="500"/>
                                        <p:tgtEl>
                                          <p:spTgt spid="87057"/>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8" fill="hold" grpId="0" nodeType="clickEffect">
                                  <p:stCondLst>
                                    <p:cond delay="0"/>
                                  </p:stCondLst>
                                  <p:childTnLst>
                                    <p:set>
                                      <p:cBhvr>
                                        <p:cTn id="104" dur="1" fill="hold">
                                          <p:stCondLst>
                                            <p:cond delay="0"/>
                                          </p:stCondLst>
                                        </p:cTn>
                                        <p:tgtEl>
                                          <p:spTgt spid="87087"/>
                                        </p:tgtEl>
                                        <p:attrNameLst>
                                          <p:attrName>style.visibility</p:attrName>
                                        </p:attrNameLst>
                                      </p:cBhvr>
                                      <p:to>
                                        <p:strVal val="visible"/>
                                      </p:to>
                                    </p:set>
                                    <p:anim calcmode="lin" valueType="num">
                                      <p:cBhvr additive="base">
                                        <p:cTn id="105" dur="500"/>
                                        <p:tgtEl>
                                          <p:spTgt spid="87087"/>
                                        </p:tgtEl>
                                        <p:attrNameLst>
                                          <p:attrName>ppt_x</p:attrName>
                                        </p:attrNameLst>
                                      </p:cBhvr>
                                      <p:tavLst>
                                        <p:tav tm="0">
                                          <p:val>
                                            <p:strVal val="#ppt_x-#ppt_w*1.125000"/>
                                          </p:val>
                                        </p:tav>
                                        <p:tav tm="100000">
                                          <p:val>
                                            <p:strVal val="#ppt_x"/>
                                          </p:val>
                                        </p:tav>
                                      </p:tavLst>
                                    </p:anim>
                                    <p:animEffect transition="in" filter="wipe(right)">
                                      <p:cBhvr>
                                        <p:cTn id="106" dur="500"/>
                                        <p:tgtEl>
                                          <p:spTgt spid="87087"/>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8" fill="hold" grpId="0" nodeType="clickEffect">
                                  <p:stCondLst>
                                    <p:cond delay="0"/>
                                  </p:stCondLst>
                                  <p:childTnLst>
                                    <p:set>
                                      <p:cBhvr>
                                        <p:cTn id="110" dur="1" fill="hold">
                                          <p:stCondLst>
                                            <p:cond delay="0"/>
                                          </p:stCondLst>
                                        </p:cTn>
                                        <p:tgtEl>
                                          <p:spTgt spid="87084"/>
                                        </p:tgtEl>
                                        <p:attrNameLst>
                                          <p:attrName>style.visibility</p:attrName>
                                        </p:attrNameLst>
                                      </p:cBhvr>
                                      <p:to>
                                        <p:strVal val="visible"/>
                                      </p:to>
                                    </p:set>
                                    <p:anim calcmode="lin" valueType="num">
                                      <p:cBhvr additive="base">
                                        <p:cTn id="111" dur="500"/>
                                        <p:tgtEl>
                                          <p:spTgt spid="87084"/>
                                        </p:tgtEl>
                                        <p:attrNameLst>
                                          <p:attrName>ppt_x</p:attrName>
                                        </p:attrNameLst>
                                      </p:cBhvr>
                                      <p:tavLst>
                                        <p:tav tm="0">
                                          <p:val>
                                            <p:strVal val="#ppt_x-#ppt_w*1.125000"/>
                                          </p:val>
                                        </p:tav>
                                        <p:tav tm="100000">
                                          <p:val>
                                            <p:strVal val="#ppt_x"/>
                                          </p:val>
                                        </p:tav>
                                      </p:tavLst>
                                    </p:anim>
                                    <p:animEffect transition="in" filter="wipe(right)">
                                      <p:cBhvr>
                                        <p:cTn id="112" dur="500"/>
                                        <p:tgtEl>
                                          <p:spTgt spid="87084"/>
                                        </p:tgtEl>
                                      </p:cBhvr>
                                    </p:animEffect>
                                  </p:childTnLst>
                                </p:cTn>
                              </p:par>
                            </p:childTnLst>
                          </p:cTn>
                        </p:par>
                      </p:childTnLst>
                    </p:cTn>
                  </p:par>
                  <p:par>
                    <p:cTn id="113" fill="hold">
                      <p:stCondLst>
                        <p:cond delay="indefinite"/>
                      </p:stCondLst>
                      <p:childTnLst>
                        <p:par>
                          <p:cTn id="114" fill="hold">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87091"/>
                                        </p:tgtEl>
                                        <p:attrNameLst>
                                          <p:attrName>style.visibility</p:attrName>
                                        </p:attrNameLst>
                                      </p:cBhvr>
                                      <p:to>
                                        <p:strVal val="visible"/>
                                      </p:to>
                                    </p:set>
                                    <p:animEffect transition="in" filter="slide(fromBottom)">
                                      <p:cBhvr>
                                        <p:cTn id="117" dur="500"/>
                                        <p:tgtEl>
                                          <p:spTgt spid="87091"/>
                                        </p:tgtEl>
                                      </p:cBhvr>
                                    </p:animEffect>
                                  </p:childTnLst>
                                </p:cTn>
                              </p:par>
                            </p:childTnLst>
                          </p:cTn>
                        </p:par>
                      </p:childTnLst>
                    </p:cTn>
                  </p:par>
                  <p:par>
                    <p:cTn id="118" fill="hold">
                      <p:stCondLst>
                        <p:cond delay="indefinite"/>
                      </p:stCondLst>
                      <p:childTnLst>
                        <p:par>
                          <p:cTn id="119" fill="hold">
                            <p:stCondLst>
                              <p:cond delay="0"/>
                            </p:stCondLst>
                            <p:childTnLst>
                              <p:par>
                                <p:cTn id="120" presetID="12" presetClass="entr" presetSubtype="4" fill="hold" grpId="0" nodeType="clickEffect">
                                  <p:stCondLst>
                                    <p:cond delay="0"/>
                                  </p:stCondLst>
                                  <p:childTnLst>
                                    <p:set>
                                      <p:cBhvr>
                                        <p:cTn id="121" dur="1" fill="hold">
                                          <p:stCondLst>
                                            <p:cond delay="0"/>
                                          </p:stCondLst>
                                        </p:cTn>
                                        <p:tgtEl>
                                          <p:spTgt spid="87058"/>
                                        </p:tgtEl>
                                        <p:attrNameLst>
                                          <p:attrName>style.visibility</p:attrName>
                                        </p:attrNameLst>
                                      </p:cBhvr>
                                      <p:to>
                                        <p:strVal val="visible"/>
                                      </p:to>
                                    </p:set>
                                    <p:animEffect transition="in" filter="slide(fromBottom)">
                                      <p:cBhvr>
                                        <p:cTn id="122" dur="500"/>
                                        <p:tgtEl>
                                          <p:spTgt spid="87058"/>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8" fill="hold" grpId="0" nodeType="clickEffect">
                                  <p:stCondLst>
                                    <p:cond delay="0"/>
                                  </p:stCondLst>
                                  <p:childTnLst>
                                    <p:set>
                                      <p:cBhvr>
                                        <p:cTn id="126" dur="1" fill="hold">
                                          <p:stCondLst>
                                            <p:cond delay="0"/>
                                          </p:stCondLst>
                                        </p:cTn>
                                        <p:tgtEl>
                                          <p:spTgt spid="87086"/>
                                        </p:tgtEl>
                                        <p:attrNameLst>
                                          <p:attrName>style.visibility</p:attrName>
                                        </p:attrNameLst>
                                      </p:cBhvr>
                                      <p:to>
                                        <p:strVal val="visible"/>
                                      </p:to>
                                    </p:set>
                                    <p:anim calcmode="lin" valueType="num">
                                      <p:cBhvr additive="base">
                                        <p:cTn id="127" dur="500"/>
                                        <p:tgtEl>
                                          <p:spTgt spid="87086"/>
                                        </p:tgtEl>
                                        <p:attrNameLst>
                                          <p:attrName>ppt_x</p:attrName>
                                        </p:attrNameLst>
                                      </p:cBhvr>
                                      <p:tavLst>
                                        <p:tav tm="0">
                                          <p:val>
                                            <p:strVal val="#ppt_x-#ppt_w*1.125000"/>
                                          </p:val>
                                        </p:tav>
                                        <p:tav tm="100000">
                                          <p:val>
                                            <p:strVal val="#ppt_x"/>
                                          </p:val>
                                        </p:tav>
                                      </p:tavLst>
                                    </p:anim>
                                    <p:animEffect transition="in" filter="wipe(right)">
                                      <p:cBhvr>
                                        <p:cTn id="128" dur="500"/>
                                        <p:tgtEl>
                                          <p:spTgt spid="87086"/>
                                        </p:tgtEl>
                                      </p:cBhvr>
                                    </p:animEffect>
                                  </p:childTnLst>
                                </p:cTn>
                              </p:par>
                            </p:childTnLst>
                          </p:cTn>
                        </p:par>
                      </p:childTnLst>
                    </p:cTn>
                  </p:par>
                  <p:par>
                    <p:cTn id="129" fill="hold">
                      <p:stCondLst>
                        <p:cond delay="indefinite"/>
                      </p:stCondLst>
                      <p:childTnLst>
                        <p:par>
                          <p:cTn id="130" fill="hold">
                            <p:stCondLst>
                              <p:cond delay="0"/>
                            </p:stCondLst>
                            <p:childTnLst>
                              <p:par>
                                <p:cTn id="131" presetID="12" presetClass="entr" presetSubtype="8" fill="hold" grpId="0" nodeType="clickEffect">
                                  <p:stCondLst>
                                    <p:cond delay="0"/>
                                  </p:stCondLst>
                                  <p:childTnLst>
                                    <p:set>
                                      <p:cBhvr>
                                        <p:cTn id="132" dur="1" fill="hold">
                                          <p:stCondLst>
                                            <p:cond delay="0"/>
                                          </p:stCondLst>
                                        </p:cTn>
                                        <p:tgtEl>
                                          <p:spTgt spid="87083"/>
                                        </p:tgtEl>
                                        <p:attrNameLst>
                                          <p:attrName>style.visibility</p:attrName>
                                        </p:attrNameLst>
                                      </p:cBhvr>
                                      <p:to>
                                        <p:strVal val="visible"/>
                                      </p:to>
                                    </p:set>
                                    <p:anim calcmode="lin" valueType="num">
                                      <p:cBhvr additive="base">
                                        <p:cTn id="133" dur="500"/>
                                        <p:tgtEl>
                                          <p:spTgt spid="87083"/>
                                        </p:tgtEl>
                                        <p:attrNameLst>
                                          <p:attrName>ppt_x</p:attrName>
                                        </p:attrNameLst>
                                      </p:cBhvr>
                                      <p:tavLst>
                                        <p:tav tm="0">
                                          <p:val>
                                            <p:strVal val="#ppt_x-#ppt_w*1.125000"/>
                                          </p:val>
                                        </p:tav>
                                        <p:tav tm="100000">
                                          <p:val>
                                            <p:strVal val="#ppt_x"/>
                                          </p:val>
                                        </p:tav>
                                      </p:tavLst>
                                    </p:anim>
                                    <p:animEffect transition="in" filter="wipe(right)">
                                      <p:cBhvr>
                                        <p:cTn id="134" dur="500"/>
                                        <p:tgtEl>
                                          <p:spTgt spid="87083"/>
                                        </p:tgtEl>
                                      </p:cBhvr>
                                    </p:animEffect>
                                  </p:childTnLst>
                                </p:cTn>
                              </p:par>
                            </p:childTnLst>
                          </p:cTn>
                        </p:par>
                      </p:childTnLst>
                    </p:cTn>
                  </p:par>
                  <p:par>
                    <p:cTn id="135" fill="hold">
                      <p:stCondLst>
                        <p:cond delay="indefinite"/>
                      </p:stCondLst>
                      <p:childTnLst>
                        <p:par>
                          <p:cTn id="136" fill="hold">
                            <p:stCondLst>
                              <p:cond delay="0"/>
                            </p:stCondLst>
                            <p:childTnLst>
                              <p:par>
                                <p:cTn id="137" presetID="12" presetClass="entr" presetSubtype="4" fill="hold" grpId="0" nodeType="clickEffect">
                                  <p:stCondLst>
                                    <p:cond delay="0"/>
                                  </p:stCondLst>
                                  <p:childTnLst>
                                    <p:set>
                                      <p:cBhvr>
                                        <p:cTn id="138" dur="1" fill="hold">
                                          <p:stCondLst>
                                            <p:cond delay="0"/>
                                          </p:stCondLst>
                                        </p:cTn>
                                        <p:tgtEl>
                                          <p:spTgt spid="87061"/>
                                        </p:tgtEl>
                                        <p:attrNameLst>
                                          <p:attrName>style.visibility</p:attrName>
                                        </p:attrNameLst>
                                      </p:cBhvr>
                                      <p:to>
                                        <p:strVal val="visible"/>
                                      </p:to>
                                    </p:set>
                                    <p:animEffect transition="in" filter="slide(fromBottom)">
                                      <p:cBhvr>
                                        <p:cTn id="139" dur="500"/>
                                        <p:tgtEl>
                                          <p:spTgt spid="87061"/>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childTnLst>
                                    <p:set>
                                      <p:cBhvr>
                                        <p:cTn id="143" dur="1" fill="hold">
                                          <p:stCondLst>
                                            <p:cond delay="0"/>
                                          </p:stCondLst>
                                        </p:cTn>
                                        <p:tgtEl>
                                          <p:spTgt spid="87093"/>
                                        </p:tgtEl>
                                        <p:attrNameLst>
                                          <p:attrName>style.visibility</p:attrName>
                                        </p:attrNameLst>
                                      </p:cBhvr>
                                      <p:to>
                                        <p:strVal val="visible"/>
                                      </p:to>
                                    </p:set>
                                    <p:animEffect transition="in" filter="wipe(left)">
                                      <p:cBhvr>
                                        <p:cTn id="144" dur="500"/>
                                        <p:tgtEl>
                                          <p:spTgt spid="87093"/>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grpId="0" nodeType="clickEffect">
                                  <p:stCondLst>
                                    <p:cond delay="0"/>
                                  </p:stCondLst>
                                  <p:childTnLst>
                                    <p:set>
                                      <p:cBhvr>
                                        <p:cTn id="148" dur="1" fill="hold">
                                          <p:stCondLst>
                                            <p:cond delay="0"/>
                                          </p:stCondLst>
                                        </p:cTn>
                                        <p:tgtEl>
                                          <p:spTgt spid="87094"/>
                                        </p:tgtEl>
                                        <p:attrNameLst>
                                          <p:attrName>style.visibility</p:attrName>
                                        </p:attrNameLst>
                                      </p:cBhvr>
                                      <p:to>
                                        <p:strVal val="visible"/>
                                      </p:to>
                                    </p:set>
                                    <p:animEffect transition="in" filter="wipe(left)">
                                      <p:cBhvr>
                                        <p:cTn id="149" dur="500"/>
                                        <p:tgtEl>
                                          <p:spTgt spid="87094"/>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87095"/>
                                        </p:tgtEl>
                                        <p:attrNameLst>
                                          <p:attrName>style.visibility</p:attrName>
                                        </p:attrNameLst>
                                      </p:cBhvr>
                                      <p:to>
                                        <p:strVal val="visible"/>
                                      </p:to>
                                    </p:set>
                                    <p:animEffect transition="in" filter="wipe(left)">
                                      <p:cBhvr>
                                        <p:cTn id="154" dur="500"/>
                                        <p:tgtEl>
                                          <p:spTgt spid="87095"/>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8" fill="hold" grpId="0" nodeType="clickEffect">
                                  <p:stCondLst>
                                    <p:cond delay="0"/>
                                  </p:stCondLst>
                                  <p:childTnLst>
                                    <p:set>
                                      <p:cBhvr>
                                        <p:cTn id="158" dur="1" fill="hold">
                                          <p:stCondLst>
                                            <p:cond delay="0"/>
                                          </p:stCondLst>
                                        </p:cTn>
                                        <p:tgtEl>
                                          <p:spTgt spid="87096"/>
                                        </p:tgtEl>
                                        <p:attrNameLst>
                                          <p:attrName>style.visibility</p:attrName>
                                        </p:attrNameLst>
                                      </p:cBhvr>
                                      <p:to>
                                        <p:strVal val="visible"/>
                                      </p:to>
                                    </p:set>
                                    <p:animEffect transition="in" filter="wipe(left)">
                                      <p:cBhvr>
                                        <p:cTn id="159" dur="500"/>
                                        <p:tgtEl>
                                          <p:spTgt spid="87096"/>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grpId="0" nodeType="clickEffect">
                                  <p:stCondLst>
                                    <p:cond delay="0"/>
                                  </p:stCondLst>
                                  <p:childTnLst>
                                    <p:set>
                                      <p:cBhvr>
                                        <p:cTn id="163" dur="1" fill="hold">
                                          <p:stCondLst>
                                            <p:cond delay="0"/>
                                          </p:stCondLst>
                                        </p:cTn>
                                        <p:tgtEl>
                                          <p:spTgt spid="87097"/>
                                        </p:tgtEl>
                                        <p:attrNameLst>
                                          <p:attrName>style.visibility</p:attrName>
                                        </p:attrNameLst>
                                      </p:cBhvr>
                                      <p:to>
                                        <p:strVal val="visible"/>
                                      </p:to>
                                    </p:set>
                                    <p:animEffect transition="in" filter="wipe(left)">
                                      <p:cBhvr>
                                        <p:cTn id="164" dur="500"/>
                                        <p:tgtEl>
                                          <p:spTgt spid="87097"/>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grpId="0" nodeType="clickEffect">
                                  <p:stCondLst>
                                    <p:cond delay="0"/>
                                  </p:stCondLst>
                                  <p:childTnLst>
                                    <p:set>
                                      <p:cBhvr>
                                        <p:cTn id="168" dur="1" fill="hold">
                                          <p:stCondLst>
                                            <p:cond delay="0"/>
                                          </p:stCondLst>
                                        </p:cTn>
                                        <p:tgtEl>
                                          <p:spTgt spid="87098"/>
                                        </p:tgtEl>
                                        <p:attrNameLst>
                                          <p:attrName>style.visibility</p:attrName>
                                        </p:attrNameLst>
                                      </p:cBhvr>
                                      <p:to>
                                        <p:strVal val="visible"/>
                                      </p:to>
                                    </p:set>
                                    <p:animEffect transition="in" filter="wipe(left)">
                                      <p:cBhvr>
                                        <p:cTn id="169" dur="500"/>
                                        <p:tgtEl>
                                          <p:spTgt spid="87098"/>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8" fill="hold" grpId="0" nodeType="clickEffect">
                                  <p:stCondLst>
                                    <p:cond delay="0"/>
                                  </p:stCondLst>
                                  <p:childTnLst>
                                    <p:set>
                                      <p:cBhvr>
                                        <p:cTn id="173" dur="1" fill="hold">
                                          <p:stCondLst>
                                            <p:cond delay="0"/>
                                          </p:stCondLst>
                                        </p:cTn>
                                        <p:tgtEl>
                                          <p:spTgt spid="87099"/>
                                        </p:tgtEl>
                                        <p:attrNameLst>
                                          <p:attrName>style.visibility</p:attrName>
                                        </p:attrNameLst>
                                      </p:cBhvr>
                                      <p:to>
                                        <p:strVal val="visible"/>
                                      </p:to>
                                    </p:set>
                                    <p:animEffect transition="in" filter="wipe(left)">
                                      <p:cBhvr>
                                        <p:cTn id="174" dur="500"/>
                                        <p:tgtEl>
                                          <p:spTgt spid="87099"/>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ntr" presetSubtype="8" fill="hold" grpId="0" nodeType="clickEffect">
                                  <p:stCondLst>
                                    <p:cond delay="0"/>
                                  </p:stCondLst>
                                  <p:childTnLst>
                                    <p:set>
                                      <p:cBhvr>
                                        <p:cTn id="178" dur="1" fill="hold">
                                          <p:stCondLst>
                                            <p:cond delay="0"/>
                                          </p:stCondLst>
                                        </p:cTn>
                                        <p:tgtEl>
                                          <p:spTgt spid="87092"/>
                                        </p:tgtEl>
                                        <p:attrNameLst>
                                          <p:attrName>style.visibility</p:attrName>
                                        </p:attrNameLst>
                                      </p:cBhvr>
                                      <p:to>
                                        <p:strVal val="visible"/>
                                      </p:to>
                                    </p:set>
                                    <p:animEffect transition="in" filter="wipe(left)">
                                      <p:cBhvr>
                                        <p:cTn id="179" dur="500"/>
                                        <p:tgtEl>
                                          <p:spTgt spid="87092"/>
                                        </p:tgtEl>
                                      </p:cBhvr>
                                    </p:animEffect>
                                  </p:childTnLst>
                                </p:cTn>
                              </p:par>
                            </p:childTnLst>
                          </p:cTn>
                        </p:par>
                      </p:childTnLst>
                    </p:cTn>
                  </p:par>
                  <p:par>
                    <p:cTn id="180" fill="hold">
                      <p:stCondLst>
                        <p:cond delay="indefinite"/>
                      </p:stCondLst>
                      <p:childTnLst>
                        <p:par>
                          <p:cTn id="181" fill="hold">
                            <p:stCondLst>
                              <p:cond delay="0"/>
                            </p:stCondLst>
                            <p:childTnLst>
                              <p:par>
                                <p:cTn id="182" presetID="12" presetClass="entr" presetSubtype="4" fill="hold" grpId="0" nodeType="clickEffect">
                                  <p:stCondLst>
                                    <p:cond delay="0"/>
                                  </p:stCondLst>
                                  <p:childTnLst>
                                    <p:set>
                                      <p:cBhvr>
                                        <p:cTn id="183" dur="1" fill="hold">
                                          <p:stCondLst>
                                            <p:cond delay="0"/>
                                          </p:stCondLst>
                                        </p:cTn>
                                        <p:tgtEl>
                                          <p:spTgt spid="87062"/>
                                        </p:tgtEl>
                                        <p:attrNameLst>
                                          <p:attrName>style.visibility</p:attrName>
                                        </p:attrNameLst>
                                      </p:cBhvr>
                                      <p:to>
                                        <p:strVal val="visible"/>
                                      </p:to>
                                    </p:set>
                                    <p:animEffect transition="in" filter="slide(fromBottom)">
                                      <p:cBhvr>
                                        <p:cTn id="184" dur="500"/>
                                        <p:tgtEl>
                                          <p:spTgt spid="87062"/>
                                        </p:tgtEl>
                                      </p:cBhvr>
                                    </p:animEffect>
                                  </p:childTnLst>
                                </p:cTn>
                              </p:par>
                            </p:childTnLst>
                          </p:cTn>
                        </p:par>
                      </p:childTnLst>
                    </p:cTn>
                  </p:par>
                  <p:par>
                    <p:cTn id="185" fill="hold">
                      <p:stCondLst>
                        <p:cond delay="indefinite"/>
                      </p:stCondLst>
                      <p:childTnLst>
                        <p:par>
                          <p:cTn id="186" fill="hold">
                            <p:stCondLst>
                              <p:cond delay="0"/>
                            </p:stCondLst>
                            <p:childTnLst>
                              <p:par>
                                <p:cTn id="187" presetID="12" presetClass="entr" presetSubtype="4" fill="hold" grpId="0" nodeType="clickEffect">
                                  <p:stCondLst>
                                    <p:cond delay="0"/>
                                  </p:stCondLst>
                                  <p:childTnLst>
                                    <p:set>
                                      <p:cBhvr>
                                        <p:cTn id="188" dur="1" fill="hold">
                                          <p:stCondLst>
                                            <p:cond delay="0"/>
                                          </p:stCondLst>
                                        </p:cTn>
                                        <p:tgtEl>
                                          <p:spTgt spid="87109"/>
                                        </p:tgtEl>
                                        <p:attrNameLst>
                                          <p:attrName>style.visibility</p:attrName>
                                        </p:attrNameLst>
                                      </p:cBhvr>
                                      <p:to>
                                        <p:strVal val="visible"/>
                                      </p:to>
                                    </p:set>
                                    <p:animEffect transition="in" filter="slide(fromBottom)">
                                      <p:cBhvr>
                                        <p:cTn id="189" dur="500"/>
                                        <p:tgtEl>
                                          <p:spTgt spid="87109"/>
                                        </p:tgtEl>
                                      </p:cBhvr>
                                    </p:animEffect>
                                  </p:childTnLst>
                                </p:cTn>
                              </p:par>
                            </p:childTnLst>
                          </p:cTn>
                        </p:par>
                      </p:childTnLst>
                    </p:cTn>
                  </p:par>
                  <p:par>
                    <p:cTn id="190" fill="hold">
                      <p:stCondLst>
                        <p:cond delay="indefinite"/>
                      </p:stCondLst>
                      <p:childTnLst>
                        <p:par>
                          <p:cTn id="191" fill="hold">
                            <p:stCondLst>
                              <p:cond delay="0"/>
                            </p:stCondLst>
                            <p:childTnLst>
                              <p:par>
                                <p:cTn id="192" presetID="12" presetClass="entr" presetSubtype="4" fill="hold" grpId="0" nodeType="clickEffect">
                                  <p:stCondLst>
                                    <p:cond delay="0"/>
                                  </p:stCondLst>
                                  <p:childTnLst>
                                    <p:set>
                                      <p:cBhvr>
                                        <p:cTn id="193" dur="1" fill="hold">
                                          <p:stCondLst>
                                            <p:cond delay="0"/>
                                          </p:stCondLst>
                                        </p:cTn>
                                        <p:tgtEl>
                                          <p:spTgt spid="87063"/>
                                        </p:tgtEl>
                                        <p:attrNameLst>
                                          <p:attrName>style.visibility</p:attrName>
                                        </p:attrNameLst>
                                      </p:cBhvr>
                                      <p:to>
                                        <p:strVal val="visible"/>
                                      </p:to>
                                    </p:set>
                                    <p:animEffect transition="in" filter="slide(fromBottom)">
                                      <p:cBhvr>
                                        <p:cTn id="194" dur="500"/>
                                        <p:tgtEl>
                                          <p:spTgt spid="87063"/>
                                        </p:tgtEl>
                                      </p:cBhvr>
                                    </p:animEffect>
                                  </p:childTnLst>
                                </p:cTn>
                              </p:par>
                            </p:childTnLst>
                          </p:cTn>
                        </p:par>
                      </p:childTnLst>
                    </p:cTn>
                  </p:par>
                  <p:par>
                    <p:cTn id="195" fill="hold">
                      <p:stCondLst>
                        <p:cond delay="indefinite"/>
                      </p:stCondLst>
                      <p:childTnLst>
                        <p:par>
                          <p:cTn id="196" fill="hold">
                            <p:stCondLst>
                              <p:cond delay="0"/>
                            </p:stCondLst>
                            <p:childTnLst>
                              <p:par>
                                <p:cTn id="197" presetID="22" presetClass="entr" presetSubtype="8" fill="hold" grpId="0" nodeType="clickEffect">
                                  <p:stCondLst>
                                    <p:cond delay="0"/>
                                  </p:stCondLst>
                                  <p:childTnLst>
                                    <p:set>
                                      <p:cBhvr>
                                        <p:cTn id="198" dur="1" fill="hold">
                                          <p:stCondLst>
                                            <p:cond delay="0"/>
                                          </p:stCondLst>
                                        </p:cTn>
                                        <p:tgtEl>
                                          <p:spTgt spid="87106"/>
                                        </p:tgtEl>
                                        <p:attrNameLst>
                                          <p:attrName>style.visibility</p:attrName>
                                        </p:attrNameLst>
                                      </p:cBhvr>
                                      <p:to>
                                        <p:strVal val="visible"/>
                                      </p:to>
                                    </p:set>
                                    <p:animEffect transition="in" filter="wipe(left)">
                                      <p:cBhvr>
                                        <p:cTn id="199" dur="500"/>
                                        <p:tgtEl>
                                          <p:spTgt spid="87106"/>
                                        </p:tgtEl>
                                      </p:cBhvr>
                                    </p:animEffect>
                                  </p:childTnLst>
                                </p:cTn>
                              </p:par>
                            </p:childTnLst>
                          </p:cTn>
                        </p:par>
                      </p:childTnLst>
                    </p:cTn>
                  </p:par>
                  <p:par>
                    <p:cTn id="200" fill="hold">
                      <p:stCondLst>
                        <p:cond delay="indefinite"/>
                      </p:stCondLst>
                      <p:childTnLst>
                        <p:par>
                          <p:cTn id="201" fill="hold">
                            <p:stCondLst>
                              <p:cond delay="0"/>
                            </p:stCondLst>
                            <p:childTnLst>
                              <p:par>
                                <p:cTn id="202" presetID="22" presetClass="entr" presetSubtype="8" fill="hold" grpId="0" nodeType="clickEffect">
                                  <p:stCondLst>
                                    <p:cond delay="0"/>
                                  </p:stCondLst>
                                  <p:childTnLst>
                                    <p:set>
                                      <p:cBhvr>
                                        <p:cTn id="203" dur="1" fill="hold">
                                          <p:stCondLst>
                                            <p:cond delay="0"/>
                                          </p:stCondLst>
                                        </p:cTn>
                                        <p:tgtEl>
                                          <p:spTgt spid="87107"/>
                                        </p:tgtEl>
                                        <p:attrNameLst>
                                          <p:attrName>style.visibility</p:attrName>
                                        </p:attrNameLst>
                                      </p:cBhvr>
                                      <p:to>
                                        <p:strVal val="visible"/>
                                      </p:to>
                                    </p:set>
                                    <p:animEffect transition="in" filter="wipe(left)">
                                      <p:cBhvr>
                                        <p:cTn id="204" dur="500"/>
                                        <p:tgtEl>
                                          <p:spTgt spid="87107"/>
                                        </p:tgtEl>
                                      </p:cBhvr>
                                    </p:animEffect>
                                  </p:childTnLst>
                                </p:cTn>
                              </p:par>
                            </p:childTnLst>
                          </p:cTn>
                        </p:par>
                      </p:childTnLst>
                    </p:cTn>
                  </p:par>
                  <p:par>
                    <p:cTn id="205" fill="hold">
                      <p:stCondLst>
                        <p:cond delay="indefinite"/>
                      </p:stCondLst>
                      <p:childTnLst>
                        <p:par>
                          <p:cTn id="206" fill="hold">
                            <p:stCondLst>
                              <p:cond delay="0"/>
                            </p:stCondLst>
                            <p:childTnLst>
                              <p:par>
                                <p:cTn id="207" presetID="12" presetClass="entr" presetSubtype="4" fill="hold" grpId="0" nodeType="clickEffect">
                                  <p:stCondLst>
                                    <p:cond delay="0"/>
                                  </p:stCondLst>
                                  <p:childTnLst>
                                    <p:set>
                                      <p:cBhvr>
                                        <p:cTn id="208" dur="1" fill="hold">
                                          <p:stCondLst>
                                            <p:cond delay="0"/>
                                          </p:stCondLst>
                                        </p:cTn>
                                        <p:tgtEl>
                                          <p:spTgt spid="87110"/>
                                        </p:tgtEl>
                                        <p:attrNameLst>
                                          <p:attrName>style.visibility</p:attrName>
                                        </p:attrNameLst>
                                      </p:cBhvr>
                                      <p:to>
                                        <p:strVal val="visible"/>
                                      </p:to>
                                    </p:set>
                                    <p:animEffect transition="in" filter="slide(fromBottom)">
                                      <p:cBhvr>
                                        <p:cTn id="209" dur="500"/>
                                        <p:tgtEl>
                                          <p:spTgt spid="87110"/>
                                        </p:tgtEl>
                                      </p:cBhvr>
                                    </p:animEffect>
                                  </p:childTnLst>
                                </p:cTn>
                              </p:par>
                            </p:childTnLst>
                          </p:cTn>
                        </p:par>
                      </p:childTnLst>
                    </p:cTn>
                  </p:par>
                  <p:par>
                    <p:cTn id="210" fill="hold">
                      <p:stCondLst>
                        <p:cond delay="indefinite"/>
                      </p:stCondLst>
                      <p:childTnLst>
                        <p:par>
                          <p:cTn id="211" fill="hold">
                            <p:stCondLst>
                              <p:cond delay="0"/>
                            </p:stCondLst>
                            <p:childTnLst>
                              <p:par>
                                <p:cTn id="212" presetID="12" presetClass="entr" presetSubtype="4" fill="hold" grpId="0" nodeType="clickEffect">
                                  <p:stCondLst>
                                    <p:cond delay="0"/>
                                  </p:stCondLst>
                                  <p:childTnLst>
                                    <p:set>
                                      <p:cBhvr>
                                        <p:cTn id="213" dur="1" fill="hold">
                                          <p:stCondLst>
                                            <p:cond delay="0"/>
                                          </p:stCondLst>
                                        </p:cTn>
                                        <p:tgtEl>
                                          <p:spTgt spid="87064"/>
                                        </p:tgtEl>
                                        <p:attrNameLst>
                                          <p:attrName>style.visibility</p:attrName>
                                        </p:attrNameLst>
                                      </p:cBhvr>
                                      <p:to>
                                        <p:strVal val="visible"/>
                                      </p:to>
                                    </p:set>
                                    <p:animEffect transition="in" filter="slide(fromBottom)">
                                      <p:cBhvr>
                                        <p:cTn id="214" dur="500"/>
                                        <p:tgtEl>
                                          <p:spTgt spid="87064"/>
                                        </p:tgtEl>
                                      </p:cBhvr>
                                    </p:animEffect>
                                  </p:childTnLst>
                                </p:cTn>
                              </p:par>
                            </p:childTnLst>
                          </p:cTn>
                        </p:par>
                      </p:childTnLst>
                    </p:cTn>
                  </p:par>
                  <p:par>
                    <p:cTn id="215" fill="hold">
                      <p:stCondLst>
                        <p:cond delay="indefinite"/>
                      </p:stCondLst>
                      <p:childTnLst>
                        <p:par>
                          <p:cTn id="216" fill="hold">
                            <p:stCondLst>
                              <p:cond delay="0"/>
                            </p:stCondLst>
                            <p:childTnLst>
                              <p:par>
                                <p:cTn id="217" presetID="22" presetClass="entr" presetSubtype="8" fill="hold" grpId="0" nodeType="clickEffect">
                                  <p:stCondLst>
                                    <p:cond delay="0"/>
                                  </p:stCondLst>
                                  <p:childTnLst>
                                    <p:set>
                                      <p:cBhvr>
                                        <p:cTn id="218" dur="1" fill="hold">
                                          <p:stCondLst>
                                            <p:cond delay="0"/>
                                          </p:stCondLst>
                                        </p:cTn>
                                        <p:tgtEl>
                                          <p:spTgt spid="87104"/>
                                        </p:tgtEl>
                                        <p:attrNameLst>
                                          <p:attrName>style.visibility</p:attrName>
                                        </p:attrNameLst>
                                      </p:cBhvr>
                                      <p:to>
                                        <p:strVal val="visible"/>
                                      </p:to>
                                    </p:set>
                                    <p:animEffect transition="in" filter="wipe(left)">
                                      <p:cBhvr>
                                        <p:cTn id="219" dur="500"/>
                                        <p:tgtEl>
                                          <p:spTgt spid="87104"/>
                                        </p:tgtEl>
                                      </p:cBhvr>
                                    </p:animEffect>
                                  </p:childTnLst>
                                </p:cTn>
                              </p:par>
                            </p:childTnLst>
                          </p:cTn>
                        </p:par>
                      </p:childTnLst>
                    </p:cTn>
                  </p:par>
                  <p:par>
                    <p:cTn id="220" fill="hold">
                      <p:stCondLst>
                        <p:cond delay="indefinite"/>
                      </p:stCondLst>
                      <p:childTnLst>
                        <p:par>
                          <p:cTn id="221" fill="hold">
                            <p:stCondLst>
                              <p:cond delay="0"/>
                            </p:stCondLst>
                            <p:childTnLst>
                              <p:par>
                                <p:cTn id="222" presetID="22" presetClass="entr" presetSubtype="8" fill="hold" grpId="0" nodeType="clickEffect">
                                  <p:stCondLst>
                                    <p:cond delay="0"/>
                                  </p:stCondLst>
                                  <p:childTnLst>
                                    <p:set>
                                      <p:cBhvr>
                                        <p:cTn id="223" dur="1" fill="hold">
                                          <p:stCondLst>
                                            <p:cond delay="0"/>
                                          </p:stCondLst>
                                        </p:cTn>
                                        <p:tgtEl>
                                          <p:spTgt spid="87105"/>
                                        </p:tgtEl>
                                        <p:attrNameLst>
                                          <p:attrName>style.visibility</p:attrName>
                                        </p:attrNameLst>
                                      </p:cBhvr>
                                      <p:to>
                                        <p:strVal val="visible"/>
                                      </p:to>
                                    </p:set>
                                    <p:animEffect transition="in" filter="wipe(left)">
                                      <p:cBhvr>
                                        <p:cTn id="224" dur="500"/>
                                        <p:tgtEl>
                                          <p:spTgt spid="87105"/>
                                        </p:tgtEl>
                                      </p:cBhvr>
                                    </p:animEffect>
                                  </p:childTnLst>
                                </p:cTn>
                              </p:par>
                            </p:childTnLst>
                          </p:cTn>
                        </p:par>
                      </p:childTnLst>
                    </p:cTn>
                  </p:par>
                  <p:par>
                    <p:cTn id="225" fill="hold">
                      <p:stCondLst>
                        <p:cond delay="indefinite"/>
                      </p:stCondLst>
                      <p:childTnLst>
                        <p:par>
                          <p:cTn id="226" fill="hold">
                            <p:stCondLst>
                              <p:cond delay="0"/>
                            </p:stCondLst>
                            <p:childTnLst>
                              <p:par>
                                <p:cTn id="227" presetID="12" presetClass="entr" presetSubtype="4" fill="hold" grpId="0" nodeType="clickEffect">
                                  <p:stCondLst>
                                    <p:cond delay="0"/>
                                  </p:stCondLst>
                                  <p:childTnLst>
                                    <p:set>
                                      <p:cBhvr>
                                        <p:cTn id="228" dur="1" fill="hold">
                                          <p:stCondLst>
                                            <p:cond delay="0"/>
                                          </p:stCondLst>
                                        </p:cTn>
                                        <p:tgtEl>
                                          <p:spTgt spid="87111"/>
                                        </p:tgtEl>
                                        <p:attrNameLst>
                                          <p:attrName>style.visibility</p:attrName>
                                        </p:attrNameLst>
                                      </p:cBhvr>
                                      <p:to>
                                        <p:strVal val="visible"/>
                                      </p:to>
                                    </p:set>
                                    <p:animEffect transition="in" filter="slide(fromBottom)">
                                      <p:cBhvr>
                                        <p:cTn id="229" dur="500"/>
                                        <p:tgtEl>
                                          <p:spTgt spid="87111"/>
                                        </p:tgtEl>
                                      </p:cBhvr>
                                    </p:animEffect>
                                  </p:childTnLst>
                                </p:cTn>
                              </p:par>
                            </p:childTnLst>
                          </p:cTn>
                        </p:par>
                      </p:childTnLst>
                    </p:cTn>
                  </p:par>
                  <p:par>
                    <p:cTn id="230" fill="hold">
                      <p:stCondLst>
                        <p:cond delay="indefinite"/>
                      </p:stCondLst>
                      <p:childTnLst>
                        <p:par>
                          <p:cTn id="231" fill="hold">
                            <p:stCondLst>
                              <p:cond delay="0"/>
                            </p:stCondLst>
                            <p:childTnLst>
                              <p:par>
                                <p:cTn id="232" presetID="12" presetClass="entr" presetSubtype="4" fill="hold" grpId="0" nodeType="clickEffect">
                                  <p:stCondLst>
                                    <p:cond delay="0"/>
                                  </p:stCondLst>
                                  <p:childTnLst>
                                    <p:set>
                                      <p:cBhvr>
                                        <p:cTn id="233" dur="1" fill="hold">
                                          <p:stCondLst>
                                            <p:cond delay="0"/>
                                          </p:stCondLst>
                                        </p:cTn>
                                        <p:tgtEl>
                                          <p:spTgt spid="87065"/>
                                        </p:tgtEl>
                                        <p:attrNameLst>
                                          <p:attrName>style.visibility</p:attrName>
                                        </p:attrNameLst>
                                      </p:cBhvr>
                                      <p:to>
                                        <p:strVal val="visible"/>
                                      </p:to>
                                    </p:set>
                                    <p:animEffect transition="in" filter="slide(fromBottom)">
                                      <p:cBhvr>
                                        <p:cTn id="234" dur="500"/>
                                        <p:tgtEl>
                                          <p:spTgt spid="87065"/>
                                        </p:tgtEl>
                                      </p:cBhvr>
                                    </p:animEffect>
                                  </p:childTnLst>
                                </p:cTn>
                              </p:par>
                            </p:childTnLst>
                          </p:cTn>
                        </p:par>
                      </p:childTnLst>
                    </p:cTn>
                  </p:par>
                  <p:par>
                    <p:cTn id="235" fill="hold">
                      <p:stCondLst>
                        <p:cond delay="indefinite"/>
                      </p:stCondLst>
                      <p:childTnLst>
                        <p:par>
                          <p:cTn id="236" fill="hold">
                            <p:stCondLst>
                              <p:cond delay="0"/>
                            </p:stCondLst>
                            <p:childTnLst>
                              <p:par>
                                <p:cTn id="237" presetID="22" presetClass="entr" presetSubtype="8" fill="hold" grpId="0" nodeType="clickEffect">
                                  <p:stCondLst>
                                    <p:cond delay="0"/>
                                  </p:stCondLst>
                                  <p:childTnLst>
                                    <p:set>
                                      <p:cBhvr>
                                        <p:cTn id="238" dur="1" fill="hold">
                                          <p:stCondLst>
                                            <p:cond delay="0"/>
                                          </p:stCondLst>
                                        </p:cTn>
                                        <p:tgtEl>
                                          <p:spTgt spid="87102"/>
                                        </p:tgtEl>
                                        <p:attrNameLst>
                                          <p:attrName>style.visibility</p:attrName>
                                        </p:attrNameLst>
                                      </p:cBhvr>
                                      <p:to>
                                        <p:strVal val="visible"/>
                                      </p:to>
                                    </p:set>
                                    <p:animEffect transition="in" filter="wipe(left)">
                                      <p:cBhvr>
                                        <p:cTn id="239" dur="500"/>
                                        <p:tgtEl>
                                          <p:spTgt spid="87102"/>
                                        </p:tgtEl>
                                      </p:cBhvr>
                                    </p:animEffect>
                                  </p:childTnLst>
                                </p:cTn>
                              </p:par>
                            </p:childTnLst>
                          </p:cTn>
                        </p:par>
                      </p:childTnLst>
                    </p:cTn>
                  </p:par>
                  <p:par>
                    <p:cTn id="240" fill="hold">
                      <p:stCondLst>
                        <p:cond delay="indefinite"/>
                      </p:stCondLst>
                      <p:childTnLst>
                        <p:par>
                          <p:cTn id="241" fill="hold">
                            <p:stCondLst>
                              <p:cond delay="0"/>
                            </p:stCondLst>
                            <p:childTnLst>
                              <p:par>
                                <p:cTn id="242" presetID="22" presetClass="entr" presetSubtype="8" fill="hold" grpId="0" nodeType="clickEffect">
                                  <p:stCondLst>
                                    <p:cond delay="0"/>
                                  </p:stCondLst>
                                  <p:childTnLst>
                                    <p:set>
                                      <p:cBhvr>
                                        <p:cTn id="243" dur="1" fill="hold">
                                          <p:stCondLst>
                                            <p:cond delay="0"/>
                                          </p:stCondLst>
                                        </p:cTn>
                                        <p:tgtEl>
                                          <p:spTgt spid="87103"/>
                                        </p:tgtEl>
                                        <p:attrNameLst>
                                          <p:attrName>style.visibility</p:attrName>
                                        </p:attrNameLst>
                                      </p:cBhvr>
                                      <p:to>
                                        <p:strVal val="visible"/>
                                      </p:to>
                                    </p:set>
                                    <p:animEffect transition="in" filter="wipe(left)">
                                      <p:cBhvr>
                                        <p:cTn id="244" dur="500"/>
                                        <p:tgtEl>
                                          <p:spTgt spid="87103"/>
                                        </p:tgtEl>
                                      </p:cBhvr>
                                    </p:animEffect>
                                  </p:childTnLst>
                                </p:cTn>
                              </p:par>
                            </p:childTnLst>
                          </p:cTn>
                        </p:par>
                      </p:childTnLst>
                    </p:cTn>
                  </p:par>
                  <p:par>
                    <p:cTn id="245" fill="hold">
                      <p:stCondLst>
                        <p:cond delay="indefinite"/>
                      </p:stCondLst>
                      <p:childTnLst>
                        <p:par>
                          <p:cTn id="246" fill="hold">
                            <p:stCondLst>
                              <p:cond delay="0"/>
                            </p:stCondLst>
                            <p:childTnLst>
                              <p:par>
                                <p:cTn id="247" presetID="12" presetClass="entr" presetSubtype="4" fill="hold" grpId="0" nodeType="clickEffect">
                                  <p:stCondLst>
                                    <p:cond delay="0"/>
                                  </p:stCondLst>
                                  <p:childTnLst>
                                    <p:set>
                                      <p:cBhvr>
                                        <p:cTn id="248" dur="1" fill="hold">
                                          <p:stCondLst>
                                            <p:cond delay="0"/>
                                          </p:stCondLst>
                                        </p:cTn>
                                        <p:tgtEl>
                                          <p:spTgt spid="87112"/>
                                        </p:tgtEl>
                                        <p:attrNameLst>
                                          <p:attrName>style.visibility</p:attrName>
                                        </p:attrNameLst>
                                      </p:cBhvr>
                                      <p:to>
                                        <p:strVal val="visible"/>
                                      </p:to>
                                    </p:set>
                                    <p:animEffect transition="in" filter="slide(fromBottom)">
                                      <p:cBhvr>
                                        <p:cTn id="249" dur="500"/>
                                        <p:tgtEl>
                                          <p:spTgt spid="87112"/>
                                        </p:tgtEl>
                                      </p:cBhvr>
                                    </p:animEffect>
                                  </p:childTnLst>
                                </p:cTn>
                              </p:par>
                            </p:childTnLst>
                          </p:cTn>
                        </p:par>
                      </p:childTnLst>
                    </p:cTn>
                  </p:par>
                  <p:par>
                    <p:cTn id="250" fill="hold">
                      <p:stCondLst>
                        <p:cond delay="indefinite"/>
                      </p:stCondLst>
                      <p:childTnLst>
                        <p:par>
                          <p:cTn id="251" fill="hold">
                            <p:stCondLst>
                              <p:cond delay="0"/>
                            </p:stCondLst>
                            <p:childTnLst>
                              <p:par>
                                <p:cTn id="252" presetID="12" presetClass="entr" presetSubtype="4" fill="hold" grpId="0" nodeType="clickEffect">
                                  <p:stCondLst>
                                    <p:cond delay="0"/>
                                  </p:stCondLst>
                                  <p:childTnLst>
                                    <p:set>
                                      <p:cBhvr>
                                        <p:cTn id="253" dur="1" fill="hold">
                                          <p:stCondLst>
                                            <p:cond delay="0"/>
                                          </p:stCondLst>
                                        </p:cTn>
                                        <p:tgtEl>
                                          <p:spTgt spid="87066"/>
                                        </p:tgtEl>
                                        <p:attrNameLst>
                                          <p:attrName>style.visibility</p:attrName>
                                        </p:attrNameLst>
                                      </p:cBhvr>
                                      <p:to>
                                        <p:strVal val="visible"/>
                                      </p:to>
                                    </p:set>
                                    <p:animEffect transition="in" filter="slide(fromBottom)">
                                      <p:cBhvr>
                                        <p:cTn id="254" dur="500"/>
                                        <p:tgtEl>
                                          <p:spTgt spid="87066"/>
                                        </p:tgtEl>
                                      </p:cBhvr>
                                    </p:animEffect>
                                  </p:childTnLst>
                                </p:cTn>
                              </p:par>
                            </p:childTnLst>
                          </p:cTn>
                        </p:par>
                      </p:childTnLst>
                    </p:cTn>
                  </p:par>
                  <p:par>
                    <p:cTn id="255" fill="hold">
                      <p:stCondLst>
                        <p:cond delay="indefinite"/>
                      </p:stCondLst>
                      <p:childTnLst>
                        <p:par>
                          <p:cTn id="256" fill="hold">
                            <p:stCondLst>
                              <p:cond delay="0"/>
                            </p:stCondLst>
                            <p:childTnLst>
                              <p:par>
                                <p:cTn id="257" presetID="22" presetClass="entr" presetSubtype="8" fill="hold" grpId="0" nodeType="clickEffect">
                                  <p:stCondLst>
                                    <p:cond delay="0"/>
                                  </p:stCondLst>
                                  <p:childTnLst>
                                    <p:set>
                                      <p:cBhvr>
                                        <p:cTn id="258" dur="1" fill="hold">
                                          <p:stCondLst>
                                            <p:cond delay="0"/>
                                          </p:stCondLst>
                                        </p:cTn>
                                        <p:tgtEl>
                                          <p:spTgt spid="87101"/>
                                        </p:tgtEl>
                                        <p:attrNameLst>
                                          <p:attrName>style.visibility</p:attrName>
                                        </p:attrNameLst>
                                      </p:cBhvr>
                                      <p:to>
                                        <p:strVal val="visible"/>
                                      </p:to>
                                    </p:set>
                                    <p:animEffect transition="in" filter="wipe(left)">
                                      <p:cBhvr>
                                        <p:cTn id="259" dur="500"/>
                                        <p:tgtEl>
                                          <p:spTgt spid="87101"/>
                                        </p:tgtEl>
                                      </p:cBhvr>
                                    </p:animEffect>
                                  </p:childTnLst>
                                </p:cTn>
                              </p:par>
                            </p:childTnLst>
                          </p:cTn>
                        </p:par>
                      </p:childTnLst>
                    </p:cTn>
                  </p:par>
                  <p:par>
                    <p:cTn id="260" fill="hold">
                      <p:stCondLst>
                        <p:cond delay="indefinite"/>
                      </p:stCondLst>
                      <p:childTnLst>
                        <p:par>
                          <p:cTn id="261" fill="hold">
                            <p:stCondLst>
                              <p:cond delay="0"/>
                            </p:stCondLst>
                            <p:childTnLst>
                              <p:par>
                                <p:cTn id="262" presetID="22" presetClass="entr" presetSubtype="8" fill="hold" grpId="0" nodeType="clickEffect">
                                  <p:stCondLst>
                                    <p:cond delay="0"/>
                                  </p:stCondLst>
                                  <p:childTnLst>
                                    <p:set>
                                      <p:cBhvr>
                                        <p:cTn id="263" dur="1" fill="hold">
                                          <p:stCondLst>
                                            <p:cond delay="0"/>
                                          </p:stCondLst>
                                        </p:cTn>
                                        <p:tgtEl>
                                          <p:spTgt spid="87100"/>
                                        </p:tgtEl>
                                        <p:attrNameLst>
                                          <p:attrName>style.visibility</p:attrName>
                                        </p:attrNameLst>
                                      </p:cBhvr>
                                      <p:to>
                                        <p:strVal val="visible"/>
                                      </p:to>
                                    </p:set>
                                    <p:animEffect transition="in" filter="wipe(left)">
                                      <p:cBhvr>
                                        <p:cTn id="264" dur="500"/>
                                        <p:tgtEl>
                                          <p:spTgt spid="87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3" grpId="0" animBg="1"/>
      <p:bldP spid="87054" grpId="0" animBg="1"/>
      <p:bldP spid="87055" grpId="0" animBg="1"/>
      <p:bldP spid="87056" grpId="0" animBg="1"/>
      <p:bldP spid="87057" grpId="0" animBg="1"/>
      <p:bldP spid="87058" grpId="0" animBg="1"/>
      <p:bldP spid="87061" grpId="0" animBg="1"/>
      <p:bldP spid="87062" grpId="0" animBg="1"/>
      <p:bldP spid="87063" grpId="0" animBg="1"/>
      <p:bldP spid="87064" grpId="0" animBg="1"/>
      <p:bldP spid="87065" grpId="0" animBg="1"/>
      <p:bldP spid="87066" grpId="0" animBg="1"/>
      <p:bldP spid="87073" grpId="0"/>
      <p:bldP spid="87076" grpId="0"/>
      <p:bldP spid="87077" grpId="0"/>
      <p:bldP spid="87078" grpId="0"/>
      <p:bldP spid="87079" grpId="0"/>
      <p:bldP spid="87080" grpId="0"/>
      <p:bldP spid="87081" grpId="0"/>
      <p:bldP spid="87082" grpId="0"/>
      <p:bldP spid="87083" grpId="0"/>
      <p:bldP spid="87084" grpId="0"/>
      <p:bldP spid="87085" grpId="0"/>
      <p:bldP spid="87086" grpId="0"/>
      <p:bldP spid="87087" grpId="0"/>
      <p:bldP spid="87088" grpId="0"/>
      <p:bldP spid="87089" grpId="0"/>
      <p:bldP spid="87090" grpId="0"/>
      <p:bldP spid="87091" grpId="0"/>
      <p:bldP spid="87092" grpId="0"/>
      <p:bldP spid="87093" grpId="0"/>
      <p:bldP spid="87094" grpId="0"/>
      <p:bldP spid="87095" grpId="0"/>
      <p:bldP spid="87096" grpId="0"/>
      <p:bldP spid="87097" grpId="0"/>
      <p:bldP spid="87098" grpId="0"/>
      <p:bldP spid="87099" grpId="0"/>
      <p:bldP spid="87100" grpId="0"/>
      <p:bldP spid="87101" grpId="0"/>
      <p:bldP spid="87102" grpId="0"/>
      <p:bldP spid="87103" grpId="0"/>
      <p:bldP spid="87104" grpId="0"/>
      <p:bldP spid="87105" grpId="0"/>
      <p:bldP spid="87106" grpId="0"/>
      <p:bldP spid="87107" grpId="0"/>
      <p:bldP spid="87109" grpId="0"/>
      <p:bldP spid="87110" grpId="0"/>
      <p:bldP spid="87111" grpId="0"/>
      <p:bldP spid="8711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1" name="AutoShape 3">
            <a:hlinkClick r:id="rId2" action="ppaction://hlinksldjump" highlightClick="1"/>
          </p:cNvPr>
          <p:cNvSpPr>
            <a:spLocks noChangeArrowheads="1"/>
          </p:cNvSpPr>
          <p:nvPr/>
        </p:nvSpPr>
        <p:spPr bwMode="auto">
          <a:xfrm>
            <a:off x="223838" y="71438"/>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33795" name="Rectangle 4"/>
          <p:cNvSpPr>
            <a:spLocks noGrp="1" noChangeArrowheads="1"/>
          </p:cNvSpPr>
          <p:nvPr>
            <p:ph type="title"/>
          </p:nvPr>
        </p:nvSpPr>
        <p:spPr>
          <a:xfrm>
            <a:off x="36000" y="40944"/>
            <a:ext cx="9072000" cy="620713"/>
          </a:xfrm>
          <a:noFill/>
          <a:ln>
            <a:solidFill>
              <a:schemeClr val="tx1"/>
            </a:solidFill>
          </a:ln>
        </p:spPr>
        <p:txBody>
          <a:bodyPr/>
          <a:lstStyle/>
          <a:p>
            <a:pPr algn="ctr" eaLnBrk="1" hangingPunct="1"/>
            <a:r>
              <a:rPr lang="it-IT" sz="2000">
                <a:solidFill>
                  <a:schemeClr val="tx1"/>
                </a:solidFill>
                <a:effectLst/>
              </a:rPr>
              <a:t>         </a:t>
            </a:r>
            <a:r>
              <a:rPr lang="it-IT" sz="1800">
                <a:solidFill>
                  <a:schemeClr val="tx1"/>
                </a:solidFill>
                <a:effectLst/>
                <a:latin typeface="Comic Sans MS" pitchFamily="66" charset="0"/>
              </a:rPr>
              <a:t>Griglia di valutazione dei test e delle elaborazioni grafiche</a:t>
            </a:r>
          </a:p>
        </p:txBody>
      </p:sp>
      <p:graphicFrame>
        <p:nvGraphicFramePr>
          <p:cNvPr id="89093" name="Group 5"/>
          <p:cNvGraphicFramePr>
            <a:graphicFrameLocks noGrp="1"/>
          </p:cNvGraphicFramePr>
          <p:nvPr>
            <p:extLst>
              <p:ext uri="{D42A27DB-BD31-4B8C-83A1-F6EECF244321}">
                <p14:modId xmlns:p14="http://schemas.microsoft.com/office/powerpoint/2010/main" val="2708297813"/>
              </p:ext>
            </p:extLst>
          </p:nvPr>
        </p:nvGraphicFramePr>
        <p:xfrm>
          <a:off x="36000" y="1739900"/>
          <a:ext cx="9072001" cy="4946654"/>
        </p:xfrm>
        <a:graphic>
          <a:graphicData uri="http://schemas.openxmlformats.org/drawingml/2006/table">
            <a:tbl>
              <a:tblPr/>
              <a:tblGrid>
                <a:gridCol w="582002">
                  <a:extLst>
                    <a:ext uri="{9D8B030D-6E8A-4147-A177-3AD203B41FA5}">
                      <a16:colId xmlns:a16="http://schemas.microsoft.com/office/drawing/2014/main" val="20000"/>
                    </a:ext>
                  </a:extLst>
                </a:gridCol>
                <a:gridCol w="6270498">
                  <a:extLst>
                    <a:ext uri="{9D8B030D-6E8A-4147-A177-3AD203B41FA5}">
                      <a16:colId xmlns:a16="http://schemas.microsoft.com/office/drawing/2014/main" val="20001"/>
                    </a:ext>
                  </a:extLst>
                </a:gridCol>
                <a:gridCol w="476782">
                  <a:extLst>
                    <a:ext uri="{9D8B030D-6E8A-4147-A177-3AD203B41FA5}">
                      <a16:colId xmlns:a16="http://schemas.microsoft.com/office/drawing/2014/main" val="20002"/>
                    </a:ext>
                  </a:extLst>
                </a:gridCol>
                <a:gridCol w="476782">
                  <a:extLst>
                    <a:ext uri="{9D8B030D-6E8A-4147-A177-3AD203B41FA5}">
                      <a16:colId xmlns:a16="http://schemas.microsoft.com/office/drawing/2014/main" val="20003"/>
                    </a:ext>
                  </a:extLst>
                </a:gridCol>
                <a:gridCol w="476782">
                  <a:extLst>
                    <a:ext uri="{9D8B030D-6E8A-4147-A177-3AD203B41FA5}">
                      <a16:colId xmlns:a16="http://schemas.microsoft.com/office/drawing/2014/main" val="20004"/>
                    </a:ext>
                  </a:extLst>
                </a:gridCol>
                <a:gridCol w="789155">
                  <a:extLst>
                    <a:ext uri="{9D8B030D-6E8A-4147-A177-3AD203B41FA5}">
                      <a16:colId xmlns:a16="http://schemas.microsoft.com/office/drawing/2014/main" val="20005"/>
                    </a:ext>
                  </a:extLst>
                </a:gridCol>
              </a:tblGrid>
              <a:tr h="565150">
                <a:tc gridSpan="6">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Comic Sans MS" pitchFamily="66" charset="0"/>
                          <a:cs typeface="Times New Roman" pitchFamily="18" charset="0"/>
                        </a:rPr>
                        <a:t>VALUTAZIONE  DEI  TEST  E  DELLE  ESERCITAZIONI  GRAFICHE</a:t>
                      </a:r>
                    </a:p>
                    <a:p>
                      <a:pPr marL="0" marR="0" lvl="0" indent="0" algn="ctr" defTabSz="914400" rtl="0" eaLnBrk="1" fontAlgn="base" latinLnBrk="0" hangingPunct="1">
                        <a:lnSpc>
                          <a:spcPct val="9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Comic Sans MS" pitchFamily="66" charset="0"/>
                          <a:cs typeface="Times New Roman" pitchFamily="18" charset="0"/>
                        </a:rPr>
                        <a:t>Ogni elaborato è costituito da quattro esercizi che vengono, singolarmente, valutati secondo la seguente griglia</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825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80975">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225425">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23018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305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6"/>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7"/>
                  </a:ext>
                </a:extLst>
              </a:tr>
              <a:tr h="2746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9"/>
                  </a:ext>
                </a:extLst>
              </a:tr>
              <a:tr h="24288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0"/>
                  </a:ext>
                </a:extLst>
              </a:tr>
              <a:tr h="3000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2"/>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3"/>
                  </a:ext>
                </a:extLst>
              </a:tr>
              <a:tr h="57308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9180" name="Text Box 92"/>
          <p:cNvSpPr txBox="1">
            <a:spLocks noChangeArrowheads="1"/>
          </p:cNvSpPr>
          <p:nvPr/>
        </p:nvSpPr>
        <p:spPr bwMode="auto">
          <a:xfrm>
            <a:off x="575029" y="2700338"/>
            <a:ext cx="5768975" cy="304800"/>
          </a:xfrm>
          <a:prstGeom prst="rect">
            <a:avLst/>
          </a:prstGeom>
          <a:noFill/>
          <a:ln w="12700">
            <a:noFill/>
            <a:miter lim="800000"/>
            <a:headEnd type="none" w="sm" len="sm"/>
            <a:tailEnd type="none" w="sm" len="sm"/>
          </a:ln>
        </p:spPr>
        <p:txBody>
          <a:bodyPr>
            <a:spAutoFit/>
          </a:bodyPr>
          <a:lstStyle/>
          <a:p>
            <a:pPr>
              <a:spcBef>
                <a:spcPct val="50000"/>
              </a:spcBef>
            </a:pPr>
            <a:r>
              <a:rPr lang="it-IT" sz="1400"/>
              <a:t>Conoscenze teoriche </a:t>
            </a:r>
            <a:r>
              <a:rPr lang="it-IT" sz="1100"/>
              <a:t>(Conoscenza dei concetti, delle regole, delle leggi</a:t>
            </a:r>
            <a:r>
              <a:rPr lang="it-IT" sz="1200"/>
              <a:t>)</a:t>
            </a:r>
          </a:p>
        </p:txBody>
      </p:sp>
      <p:sp>
        <p:nvSpPr>
          <p:cNvPr id="89181" name="Text Box 93"/>
          <p:cNvSpPr txBox="1">
            <a:spLocks noChangeArrowheads="1"/>
          </p:cNvSpPr>
          <p:nvPr/>
        </p:nvSpPr>
        <p:spPr bwMode="auto">
          <a:xfrm>
            <a:off x="576616" y="2954338"/>
            <a:ext cx="6124575" cy="336550"/>
          </a:xfrm>
          <a:prstGeom prst="rect">
            <a:avLst/>
          </a:prstGeom>
          <a:noFill/>
          <a:ln w="12700">
            <a:noFill/>
            <a:miter lim="800000"/>
            <a:headEnd type="none" w="sm" len="sm"/>
            <a:tailEnd type="none" w="sm" len="sm"/>
          </a:ln>
        </p:spPr>
        <p:txBody>
          <a:bodyPr>
            <a:spAutoFit/>
          </a:bodyPr>
          <a:lstStyle/>
          <a:p>
            <a:pPr eaLnBrk="1" hangingPunct="1"/>
            <a:r>
              <a:rPr lang="it-IT" sz="1400" dirty="0"/>
              <a:t>Capacità logiche</a:t>
            </a:r>
            <a:r>
              <a:rPr lang="it-IT" dirty="0"/>
              <a:t> </a:t>
            </a:r>
            <a:r>
              <a:rPr lang="it-IT" sz="1100" dirty="0"/>
              <a:t>(Capacità di trasporre conoscenze teoriche in elaborazioni grafiche)</a:t>
            </a:r>
          </a:p>
        </p:txBody>
      </p:sp>
      <p:sp>
        <p:nvSpPr>
          <p:cNvPr id="89182" name="Text Box 94"/>
          <p:cNvSpPr txBox="1">
            <a:spLocks noChangeArrowheads="1"/>
          </p:cNvSpPr>
          <p:nvPr/>
        </p:nvSpPr>
        <p:spPr bwMode="auto">
          <a:xfrm>
            <a:off x="573441" y="3216275"/>
            <a:ext cx="6151563" cy="336550"/>
          </a:xfrm>
          <a:prstGeom prst="rect">
            <a:avLst/>
          </a:prstGeom>
          <a:noFill/>
          <a:ln w="12700">
            <a:noFill/>
            <a:miter lim="800000"/>
            <a:headEnd type="none" w="sm" len="sm"/>
            <a:tailEnd type="none" w="sm" len="sm"/>
          </a:ln>
        </p:spPr>
        <p:txBody>
          <a:bodyPr>
            <a:spAutoFit/>
          </a:bodyPr>
          <a:lstStyle/>
          <a:p>
            <a:pPr eaLnBrk="1" hangingPunct="1"/>
            <a:r>
              <a:rPr lang="it-IT" sz="1400"/>
              <a:t>Competenze grafiche</a:t>
            </a:r>
            <a:r>
              <a:rPr lang="it-IT"/>
              <a:t> </a:t>
            </a:r>
            <a:r>
              <a:rPr lang="it-IT" sz="1100"/>
              <a:t>(Precisione, chiarezza, leggibilità, essenzialità, didascalie,ecc.)</a:t>
            </a:r>
          </a:p>
        </p:txBody>
      </p:sp>
      <p:sp>
        <p:nvSpPr>
          <p:cNvPr id="89183" name="Text Box 95"/>
          <p:cNvSpPr txBox="1">
            <a:spLocks noChangeArrowheads="1"/>
          </p:cNvSpPr>
          <p:nvPr/>
        </p:nvSpPr>
        <p:spPr bwMode="auto">
          <a:xfrm>
            <a:off x="6890880" y="2741613"/>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184" name="Text Box 96"/>
          <p:cNvSpPr txBox="1">
            <a:spLocks noChangeArrowheads="1"/>
          </p:cNvSpPr>
          <p:nvPr/>
        </p:nvSpPr>
        <p:spPr bwMode="auto">
          <a:xfrm>
            <a:off x="7359193" y="2733675"/>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185" name="Text Box 97"/>
          <p:cNvSpPr txBox="1">
            <a:spLocks noChangeArrowheads="1"/>
          </p:cNvSpPr>
          <p:nvPr/>
        </p:nvSpPr>
        <p:spPr bwMode="auto">
          <a:xfrm>
            <a:off x="7819568" y="2730500"/>
            <a:ext cx="4841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186" name="Text Box 98"/>
          <p:cNvSpPr txBox="1">
            <a:spLocks noChangeArrowheads="1"/>
          </p:cNvSpPr>
          <p:nvPr/>
        </p:nvSpPr>
        <p:spPr bwMode="auto">
          <a:xfrm>
            <a:off x="6897230" y="3033713"/>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187" name="Text Box 99"/>
          <p:cNvSpPr txBox="1">
            <a:spLocks noChangeArrowheads="1"/>
          </p:cNvSpPr>
          <p:nvPr/>
        </p:nvSpPr>
        <p:spPr bwMode="auto">
          <a:xfrm>
            <a:off x="7365543" y="3025775"/>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188" name="Text Box 100"/>
          <p:cNvSpPr txBox="1">
            <a:spLocks noChangeArrowheads="1"/>
          </p:cNvSpPr>
          <p:nvPr/>
        </p:nvSpPr>
        <p:spPr bwMode="auto">
          <a:xfrm>
            <a:off x="7825918" y="3022600"/>
            <a:ext cx="4841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189" name="Text Box 101"/>
          <p:cNvSpPr txBox="1">
            <a:spLocks noChangeArrowheads="1"/>
          </p:cNvSpPr>
          <p:nvPr/>
        </p:nvSpPr>
        <p:spPr bwMode="auto">
          <a:xfrm>
            <a:off x="6897230" y="3294063"/>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190" name="Text Box 102"/>
          <p:cNvSpPr txBox="1">
            <a:spLocks noChangeArrowheads="1"/>
          </p:cNvSpPr>
          <p:nvPr/>
        </p:nvSpPr>
        <p:spPr bwMode="auto">
          <a:xfrm>
            <a:off x="7365543" y="3286125"/>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0,25</a:t>
            </a:r>
          </a:p>
        </p:txBody>
      </p:sp>
      <p:sp>
        <p:nvSpPr>
          <p:cNvPr id="89191" name="Text Box 103"/>
          <p:cNvSpPr txBox="1">
            <a:spLocks noChangeArrowheads="1"/>
          </p:cNvSpPr>
          <p:nvPr/>
        </p:nvSpPr>
        <p:spPr bwMode="auto">
          <a:xfrm>
            <a:off x="7825918" y="3282950"/>
            <a:ext cx="5095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192" name="Text Box 104"/>
          <p:cNvSpPr txBox="1">
            <a:spLocks noChangeArrowheads="1"/>
          </p:cNvSpPr>
          <p:nvPr/>
        </p:nvSpPr>
        <p:spPr bwMode="auto">
          <a:xfrm>
            <a:off x="590904" y="5230813"/>
            <a:ext cx="5726112" cy="304800"/>
          </a:xfrm>
          <a:prstGeom prst="rect">
            <a:avLst/>
          </a:prstGeom>
          <a:noFill/>
          <a:ln w="12700">
            <a:noFill/>
            <a:miter lim="800000"/>
            <a:headEnd type="none" w="sm" len="sm"/>
            <a:tailEnd type="none" w="sm" len="sm"/>
          </a:ln>
        </p:spPr>
        <p:txBody>
          <a:bodyPr>
            <a:spAutoFit/>
          </a:bodyPr>
          <a:lstStyle/>
          <a:p>
            <a:pPr>
              <a:spcBef>
                <a:spcPct val="50000"/>
              </a:spcBef>
            </a:pPr>
            <a:r>
              <a:rPr lang="it-IT" sz="1400"/>
              <a:t>Conoscenze teoriche </a:t>
            </a:r>
            <a:r>
              <a:rPr lang="it-IT" sz="1100"/>
              <a:t>(Conoscenza dei concetti, delle regole, delle leggi)</a:t>
            </a:r>
          </a:p>
        </p:txBody>
      </p:sp>
      <p:sp>
        <p:nvSpPr>
          <p:cNvPr id="89193" name="Text Box 105"/>
          <p:cNvSpPr txBox="1">
            <a:spLocks noChangeArrowheads="1"/>
          </p:cNvSpPr>
          <p:nvPr/>
        </p:nvSpPr>
        <p:spPr bwMode="auto">
          <a:xfrm>
            <a:off x="581379" y="4364038"/>
            <a:ext cx="5942012" cy="304800"/>
          </a:xfrm>
          <a:prstGeom prst="rect">
            <a:avLst/>
          </a:prstGeom>
          <a:noFill/>
          <a:ln w="12700">
            <a:noFill/>
            <a:miter lim="800000"/>
            <a:headEnd type="none" w="sm" len="sm"/>
            <a:tailEnd type="none" w="sm" len="sm"/>
          </a:ln>
        </p:spPr>
        <p:txBody>
          <a:bodyPr>
            <a:spAutoFit/>
          </a:bodyPr>
          <a:lstStyle/>
          <a:p>
            <a:pPr>
              <a:spcBef>
                <a:spcPct val="50000"/>
              </a:spcBef>
            </a:pPr>
            <a:r>
              <a:rPr lang="it-IT" sz="1400"/>
              <a:t>Conoscenze teoriche </a:t>
            </a:r>
            <a:r>
              <a:rPr lang="it-IT" sz="1100"/>
              <a:t>(Conoscenza dei concetti, delle regole, delle leggi)</a:t>
            </a:r>
          </a:p>
        </p:txBody>
      </p:sp>
      <p:sp>
        <p:nvSpPr>
          <p:cNvPr id="89194" name="Text Box 106"/>
          <p:cNvSpPr txBox="1">
            <a:spLocks noChangeArrowheads="1"/>
          </p:cNvSpPr>
          <p:nvPr/>
        </p:nvSpPr>
        <p:spPr bwMode="auto">
          <a:xfrm>
            <a:off x="590904" y="3519488"/>
            <a:ext cx="5565775" cy="304800"/>
          </a:xfrm>
          <a:prstGeom prst="rect">
            <a:avLst/>
          </a:prstGeom>
          <a:noFill/>
          <a:ln w="12700">
            <a:noFill/>
            <a:miter lim="800000"/>
            <a:headEnd type="none" w="sm" len="sm"/>
            <a:tailEnd type="none" w="sm" len="sm"/>
          </a:ln>
        </p:spPr>
        <p:txBody>
          <a:bodyPr>
            <a:spAutoFit/>
          </a:bodyPr>
          <a:lstStyle/>
          <a:p>
            <a:pPr>
              <a:spcBef>
                <a:spcPct val="50000"/>
              </a:spcBef>
            </a:pPr>
            <a:r>
              <a:rPr lang="it-IT" sz="1400"/>
              <a:t>Conoscenze teoriche </a:t>
            </a:r>
            <a:r>
              <a:rPr lang="it-IT" sz="1100"/>
              <a:t>(Conoscenza dei concetti, delle regole, delle leggi)</a:t>
            </a:r>
          </a:p>
        </p:txBody>
      </p:sp>
      <p:sp>
        <p:nvSpPr>
          <p:cNvPr id="89195" name="Text Box 107"/>
          <p:cNvSpPr txBox="1">
            <a:spLocks noChangeArrowheads="1"/>
          </p:cNvSpPr>
          <p:nvPr/>
        </p:nvSpPr>
        <p:spPr bwMode="auto">
          <a:xfrm>
            <a:off x="592491" y="3754438"/>
            <a:ext cx="6030913" cy="336550"/>
          </a:xfrm>
          <a:prstGeom prst="rect">
            <a:avLst/>
          </a:prstGeom>
          <a:noFill/>
          <a:ln w="12700">
            <a:noFill/>
            <a:miter lim="800000"/>
            <a:headEnd type="none" w="sm" len="sm"/>
            <a:tailEnd type="none" w="sm" len="sm"/>
          </a:ln>
        </p:spPr>
        <p:txBody>
          <a:bodyPr>
            <a:spAutoFit/>
          </a:bodyPr>
          <a:lstStyle/>
          <a:p>
            <a:pPr eaLnBrk="1" hangingPunct="1"/>
            <a:r>
              <a:rPr lang="it-IT" sz="1400"/>
              <a:t>Capacità logiche</a:t>
            </a:r>
            <a:r>
              <a:rPr lang="it-IT"/>
              <a:t> </a:t>
            </a:r>
            <a:r>
              <a:rPr lang="it-IT" sz="1100"/>
              <a:t>(Capacità di trasporre conoscenze teoriche in elaborazioni grafiche)</a:t>
            </a:r>
          </a:p>
        </p:txBody>
      </p:sp>
      <p:sp>
        <p:nvSpPr>
          <p:cNvPr id="89196" name="Text Box 108"/>
          <p:cNvSpPr txBox="1">
            <a:spLocks noChangeArrowheads="1"/>
          </p:cNvSpPr>
          <p:nvPr/>
        </p:nvSpPr>
        <p:spPr bwMode="auto">
          <a:xfrm>
            <a:off x="589316" y="4605338"/>
            <a:ext cx="6124575" cy="336550"/>
          </a:xfrm>
          <a:prstGeom prst="rect">
            <a:avLst/>
          </a:prstGeom>
          <a:noFill/>
          <a:ln w="12700">
            <a:noFill/>
            <a:miter lim="800000"/>
            <a:headEnd type="none" w="sm" len="sm"/>
            <a:tailEnd type="none" w="sm" len="sm"/>
          </a:ln>
        </p:spPr>
        <p:txBody>
          <a:bodyPr>
            <a:spAutoFit/>
          </a:bodyPr>
          <a:lstStyle/>
          <a:p>
            <a:pPr eaLnBrk="1" hangingPunct="1"/>
            <a:r>
              <a:rPr lang="it-IT" sz="1400"/>
              <a:t>Capacità logiche</a:t>
            </a:r>
            <a:r>
              <a:rPr lang="it-IT"/>
              <a:t> </a:t>
            </a:r>
            <a:r>
              <a:rPr lang="it-IT" sz="1100"/>
              <a:t>(Capacità di trasporre conoscenze teoriche in elaborazioni grafiche)</a:t>
            </a:r>
          </a:p>
        </p:txBody>
      </p:sp>
      <p:sp>
        <p:nvSpPr>
          <p:cNvPr id="89197" name="Text Box 109"/>
          <p:cNvSpPr txBox="1">
            <a:spLocks noChangeArrowheads="1"/>
          </p:cNvSpPr>
          <p:nvPr/>
        </p:nvSpPr>
        <p:spPr bwMode="auto">
          <a:xfrm>
            <a:off x="586141" y="5468938"/>
            <a:ext cx="6124575" cy="336550"/>
          </a:xfrm>
          <a:prstGeom prst="rect">
            <a:avLst/>
          </a:prstGeom>
          <a:noFill/>
          <a:ln w="12700">
            <a:noFill/>
            <a:miter lim="800000"/>
            <a:headEnd type="none" w="sm" len="sm"/>
            <a:tailEnd type="none" w="sm" len="sm"/>
          </a:ln>
        </p:spPr>
        <p:txBody>
          <a:bodyPr>
            <a:spAutoFit/>
          </a:bodyPr>
          <a:lstStyle/>
          <a:p>
            <a:pPr eaLnBrk="1" hangingPunct="1"/>
            <a:r>
              <a:rPr lang="it-IT" sz="1400"/>
              <a:t>Capacità logiche</a:t>
            </a:r>
            <a:r>
              <a:rPr lang="it-IT"/>
              <a:t> </a:t>
            </a:r>
            <a:r>
              <a:rPr lang="it-IT" sz="1100"/>
              <a:t>(Capacità di trasporre conoscenze teoriche in elaborazioni grafiche)</a:t>
            </a:r>
          </a:p>
        </p:txBody>
      </p:sp>
      <p:sp>
        <p:nvSpPr>
          <p:cNvPr id="89198" name="Text Box 110"/>
          <p:cNvSpPr txBox="1">
            <a:spLocks noChangeArrowheads="1"/>
          </p:cNvSpPr>
          <p:nvPr/>
        </p:nvSpPr>
        <p:spPr bwMode="auto">
          <a:xfrm>
            <a:off x="589316" y="4044950"/>
            <a:ext cx="6151563" cy="336550"/>
          </a:xfrm>
          <a:prstGeom prst="rect">
            <a:avLst/>
          </a:prstGeom>
          <a:noFill/>
          <a:ln w="12700">
            <a:noFill/>
            <a:miter lim="800000"/>
            <a:headEnd type="none" w="sm" len="sm"/>
            <a:tailEnd type="none" w="sm" len="sm"/>
          </a:ln>
        </p:spPr>
        <p:txBody>
          <a:bodyPr>
            <a:spAutoFit/>
          </a:bodyPr>
          <a:lstStyle/>
          <a:p>
            <a:pPr eaLnBrk="1" hangingPunct="1"/>
            <a:r>
              <a:rPr lang="it-IT" sz="1400"/>
              <a:t>Competenze grafiche</a:t>
            </a:r>
            <a:r>
              <a:rPr lang="it-IT"/>
              <a:t> </a:t>
            </a:r>
            <a:r>
              <a:rPr lang="it-IT" sz="1100"/>
              <a:t>(Precisione, chiarezza, leggibilità, essenzialità, didascalie,ecc.)</a:t>
            </a:r>
          </a:p>
        </p:txBody>
      </p:sp>
      <p:sp>
        <p:nvSpPr>
          <p:cNvPr id="89199" name="Text Box 111"/>
          <p:cNvSpPr txBox="1">
            <a:spLocks noChangeArrowheads="1"/>
          </p:cNvSpPr>
          <p:nvPr/>
        </p:nvSpPr>
        <p:spPr bwMode="auto">
          <a:xfrm>
            <a:off x="586141" y="4886325"/>
            <a:ext cx="6151563" cy="336550"/>
          </a:xfrm>
          <a:prstGeom prst="rect">
            <a:avLst/>
          </a:prstGeom>
          <a:noFill/>
          <a:ln w="12700">
            <a:noFill/>
            <a:miter lim="800000"/>
            <a:headEnd type="none" w="sm" len="sm"/>
            <a:tailEnd type="none" w="sm" len="sm"/>
          </a:ln>
        </p:spPr>
        <p:txBody>
          <a:bodyPr>
            <a:spAutoFit/>
          </a:bodyPr>
          <a:lstStyle/>
          <a:p>
            <a:pPr eaLnBrk="1" hangingPunct="1"/>
            <a:r>
              <a:rPr lang="it-IT" sz="1400"/>
              <a:t>Competenze grafiche</a:t>
            </a:r>
            <a:r>
              <a:rPr lang="it-IT"/>
              <a:t> </a:t>
            </a:r>
            <a:r>
              <a:rPr lang="it-IT" sz="1100"/>
              <a:t>(Precisione, chiarezza, leggibilità, essenzialità, didascalie,ecc.)</a:t>
            </a:r>
          </a:p>
        </p:txBody>
      </p:sp>
      <p:sp>
        <p:nvSpPr>
          <p:cNvPr id="89200" name="Text Box 112"/>
          <p:cNvSpPr txBox="1">
            <a:spLocks noChangeArrowheads="1"/>
          </p:cNvSpPr>
          <p:nvPr/>
        </p:nvSpPr>
        <p:spPr bwMode="auto">
          <a:xfrm>
            <a:off x="592491" y="5749925"/>
            <a:ext cx="6151563" cy="336550"/>
          </a:xfrm>
          <a:prstGeom prst="rect">
            <a:avLst/>
          </a:prstGeom>
          <a:noFill/>
          <a:ln w="12700">
            <a:noFill/>
            <a:miter lim="800000"/>
            <a:headEnd type="none" w="sm" len="sm"/>
            <a:tailEnd type="none" w="sm" len="sm"/>
          </a:ln>
        </p:spPr>
        <p:txBody>
          <a:bodyPr>
            <a:spAutoFit/>
          </a:bodyPr>
          <a:lstStyle/>
          <a:p>
            <a:pPr eaLnBrk="1" hangingPunct="1"/>
            <a:r>
              <a:rPr lang="it-IT" sz="1400"/>
              <a:t>Competenze grafiche</a:t>
            </a:r>
            <a:r>
              <a:rPr lang="it-IT"/>
              <a:t> </a:t>
            </a:r>
            <a:r>
              <a:rPr lang="it-IT" sz="1100"/>
              <a:t>(Precisione, chiarezza, leggibilità, essenzialità, didascalie,ecc.)</a:t>
            </a:r>
          </a:p>
        </p:txBody>
      </p:sp>
      <p:sp>
        <p:nvSpPr>
          <p:cNvPr id="89201" name="Text Box 113"/>
          <p:cNvSpPr txBox="1">
            <a:spLocks noChangeArrowheads="1"/>
          </p:cNvSpPr>
          <p:nvPr/>
        </p:nvSpPr>
        <p:spPr bwMode="auto">
          <a:xfrm>
            <a:off x="36000" y="788988"/>
            <a:ext cx="9072000" cy="849312"/>
          </a:xfrm>
          <a:prstGeom prst="rect">
            <a:avLst/>
          </a:prstGeom>
          <a:noFill/>
          <a:ln w="12700">
            <a:solidFill>
              <a:schemeClr val="tx1"/>
            </a:solidFill>
            <a:miter lim="800000"/>
            <a:headEnd type="none" w="sm" len="sm"/>
            <a:tailEnd type="none" w="sm" len="sm"/>
          </a:ln>
        </p:spPr>
        <p:txBody>
          <a:bodyPr>
            <a:spAutoFit/>
          </a:bodyPr>
          <a:lstStyle/>
          <a:p>
            <a:pPr>
              <a:spcBef>
                <a:spcPct val="50000"/>
              </a:spcBef>
            </a:pPr>
            <a:r>
              <a:rPr lang="it-IT" sz="1400"/>
              <a:t>Si riporta, di seguito, una griglia utilizzata per la valutazione sia test che delle esercitazioni  grafiche sviluppate sotto forma di elaborati. Si considerano tre parametri fondamentali:</a:t>
            </a:r>
          </a:p>
          <a:p>
            <a:pPr>
              <a:spcBef>
                <a:spcPct val="50000"/>
              </a:spcBef>
            </a:pPr>
            <a:endParaRPr lang="it-IT" sz="1400"/>
          </a:p>
        </p:txBody>
      </p:sp>
      <p:sp>
        <p:nvSpPr>
          <p:cNvPr id="89202" name="Text Box 114"/>
          <p:cNvSpPr txBox="1">
            <a:spLocks noChangeArrowheads="1"/>
          </p:cNvSpPr>
          <p:nvPr/>
        </p:nvSpPr>
        <p:spPr bwMode="auto">
          <a:xfrm>
            <a:off x="40944" y="1303338"/>
            <a:ext cx="2379662" cy="336550"/>
          </a:xfrm>
          <a:prstGeom prst="rect">
            <a:avLst/>
          </a:prstGeom>
          <a:noFill/>
          <a:ln w="12700">
            <a:noFill/>
            <a:miter lim="800000"/>
            <a:headEnd type="none" w="sm" len="sm"/>
            <a:tailEnd type="none" w="sm" len="sm"/>
          </a:ln>
        </p:spPr>
        <p:txBody>
          <a:bodyPr>
            <a:spAutoFit/>
          </a:bodyPr>
          <a:lstStyle/>
          <a:p>
            <a:pPr>
              <a:spcBef>
                <a:spcPct val="50000"/>
              </a:spcBef>
            </a:pPr>
            <a:r>
              <a:rPr lang="it-IT" dirty="0"/>
              <a:t>1)Conoscenze teoriche</a:t>
            </a:r>
          </a:p>
        </p:txBody>
      </p:sp>
      <p:sp>
        <p:nvSpPr>
          <p:cNvPr id="89203" name="Text Box 115"/>
          <p:cNvSpPr txBox="1">
            <a:spLocks noChangeArrowheads="1"/>
          </p:cNvSpPr>
          <p:nvPr/>
        </p:nvSpPr>
        <p:spPr bwMode="auto">
          <a:xfrm>
            <a:off x="3610769" y="1303338"/>
            <a:ext cx="1922463" cy="336550"/>
          </a:xfrm>
          <a:prstGeom prst="rect">
            <a:avLst/>
          </a:prstGeom>
          <a:noFill/>
          <a:ln w="12700">
            <a:noFill/>
            <a:miter lim="800000"/>
            <a:headEnd type="none" w="sm" len="sm"/>
            <a:tailEnd type="none" w="sm" len="sm"/>
          </a:ln>
        </p:spPr>
        <p:txBody>
          <a:bodyPr>
            <a:spAutoFit/>
          </a:bodyPr>
          <a:lstStyle/>
          <a:p>
            <a:pPr>
              <a:spcBef>
                <a:spcPct val="50000"/>
              </a:spcBef>
            </a:pPr>
            <a:r>
              <a:rPr lang="it-IT" dirty="0"/>
              <a:t>2)Capacità logiche</a:t>
            </a:r>
          </a:p>
        </p:txBody>
      </p:sp>
      <p:sp>
        <p:nvSpPr>
          <p:cNvPr id="89204" name="Text Box 116"/>
          <p:cNvSpPr txBox="1">
            <a:spLocks noChangeArrowheads="1"/>
          </p:cNvSpPr>
          <p:nvPr/>
        </p:nvSpPr>
        <p:spPr bwMode="auto">
          <a:xfrm>
            <a:off x="6682119" y="1306513"/>
            <a:ext cx="2420937" cy="336550"/>
          </a:xfrm>
          <a:prstGeom prst="rect">
            <a:avLst/>
          </a:prstGeom>
          <a:noFill/>
          <a:ln w="12700">
            <a:noFill/>
            <a:miter lim="800000"/>
            <a:headEnd type="none" w="sm" len="sm"/>
            <a:tailEnd type="none" w="sm" len="sm"/>
          </a:ln>
        </p:spPr>
        <p:txBody>
          <a:bodyPr>
            <a:spAutoFit/>
          </a:bodyPr>
          <a:lstStyle/>
          <a:p>
            <a:pPr>
              <a:spcBef>
                <a:spcPct val="50000"/>
              </a:spcBef>
            </a:pPr>
            <a:r>
              <a:rPr lang="it-IT" dirty="0"/>
              <a:t>3)Competenze grafiche</a:t>
            </a:r>
          </a:p>
        </p:txBody>
      </p:sp>
      <p:sp>
        <p:nvSpPr>
          <p:cNvPr id="89206" name="Text Box 118"/>
          <p:cNvSpPr txBox="1">
            <a:spLocks noChangeArrowheads="1"/>
          </p:cNvSpPr>
          <p:nvPr/>
        </p:nvSpPr>
        <p:spPr bwMode="auto">
          <a:xfrm>
            <a:off x="2205038" y="2352675"/>
            <a:ext cx="2811462" cy="336550"/>
          </a:xfrm>
          <a:prstGeom prst="rect">
            <a:avLst/>
          </a:prstGeom>
          <a:noFill/>
          <a:ln w="12700">
            <a:noFill/>
            <a:miter lim="800000"/>
            <a:headEnd type="none" w="sm" len="sm"/>
            <a:tailEnd type="none" w="sm" len="sm"/>
          </a:ln>
        </p:spPr>
        <p:txBody>
          <a:bodyPr>
            <a:spAutoFit/>
          </a:bodyPr>
          <a:lstStyle/>
          <a:p>
            <a:pPr algn="ctr" eaLnBrk="1" hangingPunct="1"/>
            <a:r>
              <a:rPr lang="it-IT" b="1"/>
              <a:t>Elementi della valutazione</a:t>
            </a:r>
            <a:endParaRPr lang="it-IT"/>
          </a:p>
        </p:txBody>
      </p:sp>
      <p:sp>
        <p:nvSpPr>
          <p:cNvPr id="89207" name="Text Box 119"/>
          <p:cNvSpPr txBox="1">
            <a:spLocks noChangeArrowheads="1"/>
          </p:cNvSpPr>
          <p:nvPr/>
        </p:nvSpPr>
        <p:spPr bwMode="auto">
          <a:xfrm>
            <a:off x="6892263" y="2363788"/>
            <a:ext cx="1404000" cy="274637"/>
          </a:xfrm>
          <a:prstGeom prst="rect">
            <a:avLst/>
          </a:prstGeom>
          <a:noFill/>
          <a:ln w="12700">
            <a:noFill/>
            <a:miter lim="800000"/>
            <a:headEnd type="none" w="sm" len="sm"/>
            <a:tailEnd type="none" w="sm" len="sm"/>
          </a:ln>
        </p:spPr>
        <p:txBody>
          <a:bodyPr>
            <a:spAutoFit/>
          </a:bodyPr>
          <a:lstStyle/>
          <a:p>
            <a:pPr>
              <a:spcBef>
                <a:spcPct val="50000"/>
              </a:spcBef>
            </a:pPr>
            <a:r>
              <a:rPr lang="it-IT" sz="1200" dirty="0"/>
              <a:t>VALUTAZIONI</a:t>
            </a:r>
          </a:p>
        </p:txBody>
      </p:sp>
      <p:sp>
        <p:nvSpPr>
          <p:cNvPr id="89208" name="Text Box 120"/>
          <p:cNvSpPr txBox="1">
            <a:spLocks noChangeArrowheads="1"/>
          </p:cNvSpPr>
          <p:nvPr/>
        </p:nvSpPr>
        <p:spPr bwMode="auto">
          <a:xfrm>
            <a:off x="8325422" y="2286000"/>
            <a:ext cx="792000" cy="457200"/>
          </a:xfrm>
          <a:prstGeom prst="rect">
            <a:avLst/>
          </a:prstGeom>
          <a:noFill/>
          <a:ln w="12700">
            <a:noFill/>
            <a:miter lim="800000"/>
            <a:headEnd type="none" w="sm" len="sm"/>
            <a:tailEnd type="none" w="sm" len="sm"/>
          </a:ln>
        </p:spPr>
        <p:txBody>
          <a:bodyPr>
            <a:spAutoFit/>
          </a:bodyPr>
          <a:lstStyle/>
          <a:p>
            <a:pPr algn="ctr" eaLnBrk="1" hangingPunct="1"/>
            <a:r>
              <a:rPr lang="it-IT" sz="1200" dirty="0"/>
              <a:t>PUNTI MAX</a:t>
            </a:r>
          </a:p>
        </p:txBody>
      </p:sp>
      <p:sp>
        <p:nvSpPr>
          <p:cNvPr id="89209" name="Text Box 121"/>
          <p:cNvSpPr txBox="1">
            <a:spLocks noChangeArrowheads="1"/>
          </p:cNvSpPr>
          <p:nvPr/>
        </p:nvSpPr>
        <p:spPr bwMode="auto">
          <a:xfrm>
            <a:off x="195616" y="2970213"/>
            <a:ext cx="298450" cy="336550"/>
          </a:xfrm>
          <a:prstGeom prst="rect">
            <a:avLst/>
          </a:prstGeom>
          <a:noFill/>
          <a:ln w="12700">
            <a:noFill/>
            <a:miter lim="800000"/>
            <a:headEnd type="none" w="sm" len="sm"/>
            <a:tailEnd type="none" w="sm" len="sm"/>
          </a:ln>
        </p:spPr>
        <p:txBody>
          <a:bodyPr>
            <a:spAutoFit/>
          </a:bodyPr>
          <a:lstStyle/>
          <a:p>
            <a:pPr>
              <a:spcBef>
                <a:spcPct val="50000"/>
              </a:spcBef>
            </a:pPr>
            <a:r>
              <a:rPr lang="it-IT"/>
              <a:t>1</a:t>
            </a:r>
          </a:p>
        </p:txBody>
      </p:sp>
      <p:sp>
        <p:nvSpPr>
          <p:cNvPr id="89210" name="Text Box 122"/>
          <p:cNvSpPr txBox="1">
            <a:spLocks noChangeArrowheads="1"/>
          </p:cNvSpPr>
          <p:nvPr/>
        </p:nvSpPr>
        <p:spPr bwMode="auto">
          <a:xfrm>
            <a:off x="182916" y="5486400"/>
            <a:ext cx="298450" cy="336550"/>
          </a:xfrm>
          <a:prstGeom prst="rect">
            <a:avLst/>
          </a:prstGeom>
          <a:noFill/>
          <a:ln w="12700">
            <a:noFill/>
            <a:miter lim="800000"/>
            <a:headEnd type="none" w="sm" len="sm"/>
            <a:tailEnd type="none" w="sm" len="sm"/>
          </a:ln>
        </p:spPr>
        <p:txBody>
          <a:bodyPr>
            <a:spAutoFit/>
          </a:bodyPr>
          <a:lstStyle/>
          <a:p>
            <a:pPr>
              <a:spcBef>
                <a:spcPct val="50000"/>
              </a:spcBef>
            </a:pPr>
            <a:r>
              <a:rPr lang="it-IT"/>
              <a:t>4</a:t>
            </a:r>
          </a:p>
        </p:txBody>
      </p:sp>
      <p:sp>
        <p:nvSpPr>
          <p:cNvPr id="89211" name="Text Box 123"/>
          <p:cNvSpPr txBox="1">
            <a:spLocks noChangeArrowheads="1"/>
          </p:cNvSpPr>
          <p:nvPr/>
        </p:nvSpPr>
        <p:spPr bwMode="auto">
          <a:xfrm>
            <a:off x="157516" y="4624388"/>
            <a:ext cx="298450" cy="336550"/>
          </a:xfrm>
          <a:prstGeom prst="rect">
            <a:avLst/>
          </a:prstGeom>
          <a:noFill/>
          <a:ln w="12700">
            <a:noFill/>
            <a:miter lim="800000"/>
            <a:headEnd type="none" w="sm" len="sm"/>
            <a:tailEnd type="none" w="sm" len="sm"/>
          </a:ln>
        </p:spPr>
        <p:txBody>
          <a:bodyPr>
            <a:spAutoFit/>
          </a:bodyPr>
          <a:lstStyle/>
          <a:p>
            <a:pPr>
              <a:spcBef>
                <a:spcPct val="50000"/>
              </a:spcBef>
            </a:pPr>
            <a:r>
              <a:rPr lang="it-IT"/>
              <a:t>3</a:t>
            </a:r>
          </a:p>
        </p:txBody>
      </p:sp>
      <p:sp>
        <p:nvSpPr>
          <p:cNvPr id="89212" name="Text Box 124"/>
          <p:cNvSpPr txBox="1">
            <a:spLocks noChangeArrowheads="1"/>
          </p:cNvSpPr>
          <p:nvPr/>
        </p:nvSpPr>
        <p:spPr bwMode="auto">
          <a:xfrm>
            <a:off x="171804" y="3752850"/>
            <a:ext cx="298450" cy="336550"/>
          </a:xfrm>
          <a:prstGeom prst="rect">
            <a:avLst/>
          </a:prstGeom>
          <a:noFill/>
          <a:ln w="12700">
            <a:noFill/>
            <a:miter lim="800000"/>
            <a:headEnd type="none" w="sm" len="sm"/>
            <a:tailEnd type="none" w="sm" len="sm"/>
          </a:ln>
        </p:spPr>
        <p:txBody>
          <a:bodyPr>
            <a:spAutoFit/>
          </a:bodyPr>
          <a:lstStyle/>
          <a:p>
            <a:pPr>
              <a:spcBef>
                <a:spcPct val="50000"/>
              </a:spcBef>
            </a:pPr>
            <a:r>
              <a:rPr lang="it-IT"/>
              <a:t>2</a:t>
            </a:r>
          </a:p>
        </p:txBody>
      </p:sp>
      <p:sp>
        <p:nvSpPr>
          <p:cNvPr id="89213" name="Text Box 125"/>
          <p:cNvSpPr txBox="1">
            <a:spLocks noChangeArrowheads="1"/>
          </p:cNvSpPr>
          <p:nvPr/>
        </p:nvSpPr>
        <p:spPr bwMode="auto">
          <a:xfrm>
            <a:off x="3127375" y="6213475"/>
            <a:ext cx="2889250" cy="336550"/>
          </a:xfrm>
          <a:prstGeom prst="rect">
            <a:avLst/>
          </a:prstGeom>
          <a:noFill/>
          <a:ln w="12700">
            <a:noFill/>
            <a:miter lim="800000"/>
            <a:headEnd type="none" w="sm" len="sm"/>
            <a:tailEnd type="none" w="sm" len="sm"/>
          </a:ln>
        </p:spPr>
        <p:txBody>
          <a:bodyPr>
            <a:spAutoFit/>
          </a:bodyPr>
          <a:lstStyle/>
          <a:p>
            <a:pPr algn="ctr" eaLnBrk="1" hangingPunct="1"/>
            <a:r>
              <a:rPr lang="it-IT" b="1" dirty="0"/>
              <a:t>PUNTEGGIO TOTALE</a:t>
            </a:r>
            <a:endParaRPr lang="it-IT" dirty="0"/>
          </a:p>
        </p:txBody>
      </p:sp>
      <p:sp>
        <p:nvSpPr>
          <p:cNvPr id="89214" name="Text Box 126"/>
          <p:cNvSpPr txBox="1">
            <a:spLocks noChangeArrowheads="1"/>
          </p:cNvSpPr>
          <p:nvPr/>
        </p:nvSpPr>
        <p:spPr bwMode="auto">
          <a:xfrm>
            <a:off x="6865480" y="356552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15" name="Text Box 127"/>
          <p:cNvSpPr txBox="1">
            <a:spLocks noChangeArrowheads="1"/>
          </p:cNvSpPr>
          <p:nvPr/>
        </p:nvSpPr>
        <p:spPr bwMode="auto">
          <a:xfrm>
            <a:off x="7333793" y="355758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16" name="Text Box 128"/>
          <p:cNvSpPr txBox="1">
            <a:spLocks noChangeArrowheads="1"/>
          </p:cNvSpPr>
          <p:nvPr/>
        </p:nvSpPr>
        <p:spPr bwMode="auto">
          <a:xfrm>
            <a:off x="7794168" y="3554413"/>
            <a:ext cx="4841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17" name="Text Box 129"/>
          <p:cNvSpPr txBox="1">
            <a:spLocks noChangeArrowheads="1"/>
          </p:cNvSpPr>
          <p:nvPr/>
        </p:nvSpPr>
        <p:spPr bwMode="auto">
          <a:xfrm>
            <a:off x="6871830" y="381952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18" name="Text Box 130"/>
          <p:cNvSpPr txBox="1">
            <a:spLocks noChangeArrowheads="1"/>
          </p:cNvSpPr>
          <p:nvPr/>
        </p:nvSpPr>
        <p:spPr bwMode="auto">
          <a:xfrm>
            <a:off x="7340143" y="381158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19" name="Text Box 131"/>
          <p:cNvSpPr txBox="1">
            <a:spLocks noChangeArrowheads="1"/>
          </p:cNvSpPr>
          <p:nvPr/>
        </p:nvSpPr>
        <p:spPr bwMode="auto">
          <a:xfrm>
            <a:off x="7800518" y="3808413"/>
            <a:ext cx="4841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20" name="Text Box 132"/>
          <p:cNvSpPr txBox="1">
            <a:spLocks noChangeArrowheads="1"/>
          </p:cNvSpPr>
          <p:nvPr/>
        </p:nvSpPr>
        <p:spPr bwMode="auto">
          <a:xfrm>
            <a:off x="6871830" y="411797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21" name="Text Box 133"/>
          <p:cNvSpPr txBox="1">
            <a:spLocks noChangeArrowheads="1"/>
          </p:cNvSpPr>
          <p:nvPr/>
        </p:nvSpPr>
        <p:spPr bwMode="auto">
          <a:xfrm>
            <a:off x="7340143" y="411003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0,25</a:t>
            </a:r>
          </a:p>
        </p:txBody>
      </p:sp>
      <p:sp>
        <p:nvSpPr>
          <p:cNvPr id="89222" name="Text Box 134"/>
          <p:cNvSpPr txBox="1">
            <a:spLocks noChangeArrowheads="1"/>
          </p:cNvSpPr>
          <p:nvPr/>
        </p:nvSpPr>
        <p:spPr bwMode="auto">
          <a:xfrm>
            <a:off x="7800518" y="4106863"/>
            <a:ext cx="5095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23" name="Text Box 135"/>
          <p:cNvSpPr txBox="1">
            <a:spLocks noChangeArrowheads="1"/>
          </p:cNvSpPr>
          <p:nvPr/>
        </p:nvSpPr>
        <p:spPr bwMode="auto">
          <a:xfrm>
            <a:off x="6890880" y="439737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24" name="Text Box 136"/>
          <p:cNvSpPr txBox="1">
            <a:spLocks noChangeArrowheads="1"/>
          </p:cNvSpPr>
          <p:nvPr/>
        </p:nvSpPr>
        <p:spPr bwMode="auto">
          <a:xfrm>
            <a:off x="7359193" y="438943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25" name="Text Box 137"/>
          <p:cNvSpPr txBox="1">
            <a:spLocks noChangeArrowheads="1"/>
          </p:cNvSpPr>
          <p:nvPr/>
        </p:nvSpPr>
        <p:spPr bwMode="auto">
          <a:xfrm>
            <a:off x="7819568" y="4386263"/>
            <a:ext cx="4841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26" name="Text Box 138"/>
          <p:cNvSpPr txBox="1">
            <a:spLocks noChangeArrowheads="1"/>
          </p:cNvSpPr>
          <p:nvPr/>
        </p:nvSpPr>
        <p:spPr bwMode="auto">
          <a:xfrm>
            <a:off x="6897230" y="468947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27" name="Text Box 139"/>
          <p:cNvSpPr txBox="1">
            <a:spLocks noChangeArrowheads="1"/>
          </p:cNvSpPr>
          <p:nvPr/>
        </p:nvSpPr>
        <p:spPr bwMode="auto">
          <a:xfrm>
            <a:off x="7365543" y="468153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28" name="Text Box 140"/>
          <p:cNvSpPr txBox="1">
            <a:spLocks noChangeArrowheads="1"/>
          </p:cNvSpPr>
          <p:nvPr/>
        </p:nvSpPr>
        <p:spPr bwMode="auto">
          <a:xfrm>
            <a:off x="7825918" y="4678363"/>
            <a:ext cx="4841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29" name="Text Box 141"/>
          <p:cNvSpPr txBox="1">
            <a:spLocks noChangeArrowheads="1"/>
          </p:cNvSpPr>
          <p:nvPr/>
        </p:nvSpPr>
        <p:spPr bwMode="auto">
          <a:xfrm>
            <a:off x="6897230" y="4949825"/>
            <a:ext cx="566738"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30" name="Text Box 142"/>
          <p:cNvSpPr txBox="1">
            <a:spLocks noChangeArrowheads="1"/>
          </p:cNvSpPr>
          <p:nvPr/>
        </p:nvSpPr>
        <p:spPr bwMode="auto">
          <a:xfrm>
            <a:off x="7365543" y="4941888"/>
            <a:ext cx="56673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0,25</a:t>
            </a:r>
          </a:p>
        </p:txBody>
      </p:sp>
      <p:sp>
        <p:nvSpPr>
          <p:cNvPr id="89231" name="Text Box 143"/>
          <p:cNvSpPr txBox="1">
            <a:spLocks noChangeArrowheads="1"/>
          </p:cNvSpPr>
          <p:nvPr/>
        </p:nvSpPr>
        <p:spPr bwMode="auto">
          <a:xfrm>
            <a:off x="7825918" y="4938713"/>
            <a:ext cx="509587"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32" name="Text Box 144"/>
          <p:cNvSpPr txBox="1">
            <a:spLocks noChangeArrowheads="1"/>
          </p:cNvSpPr>
          <p:nvPr/>
        </p:nvSpPr>
        <p:spPr bwMode="auto">
          <a:xfrm>
            <a:off x="6890880" y="5253038"/>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33" name="Text Box 145"/>
          <p:cNvSpPr txBox="1">
            <a:spLocks noChangeArrowheads="1"/>
          </p:cNvSpPr>
          <p:nvPr/>
        </p:nvSpPr>
        <p:spPr bwMode="auto">
          <a:xfrm>
            <a:off x="7359193" y="5245100"/>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34" name="Text Box 146"/>
          <p:cNvSpPr txBox="1">
            <a:spLocks noChangeArrowheads="1"/>
          </p:cNvSpPr>
          <p:nvPr/>
        </p:nvSpPr>
        <p:spPr bwMode="auto">
          <a:xfrm>
            <a:off x="7819568" y="5241925"/>
            <a:ext cx="4841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35" name="Text Box 147"/>
          <p:cNvSpPr txBox="1">
            <a:spLocks noChangeArrowheads="1"/>
          </p:cNvSpPr>
          <p:nvPr/>
        </p:nvSpPr>
        <p:spPr bwMode="auto">
          <a:xfrm>
            <a:off x="6897230" y="5545138"/>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36" name="Text Box 148"/>
          <p:cNvSpPr txBox="1">
            <a:spLocks noChangeArrowheads="1"/>
          </p:cNvSpPr>
          <p:nvPr/>
        </p:nvSpPr>
        <p:spPr bwMode="auto">
          <a:xfrm>
            <a:off x="7365543" y="5537200"/>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37" name="Text Box 149"/>
          <p:cNvSpPr txBox="1">
            <a:spLocks noChangeArrowheads="1"/>
          </p:cNvSpPr>
          <p:nvPr/>
        </p:nvSpPr>
        <p:spPr bwMode="auto">
          <a:xfrm>
            <a:off x="7825918" y="5534025"/>
            <a:ext cx="4841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1,00</a:t>
            </a:r>
          </a:p>
        </p:txBody>
      </p:sp>
      <p:sp>
        <p:nvSpPr>
          <p:cNvPr id="89238" name="Text Box 150"/>
          <p:cNvSpPr txBox="1">
            <a:spLocks noChangeArrowheads="1"/>
          </p:cNvSpPr>
          <p:nvPr/>
        </p:nvSpPr>
        <p:spPr bwMode="auto">
          <a:xfrm>
            <a:off x="6897230" y="5824538"/>
            <a:ext cx="566738" cy="274637"/>
          </a:xfrm>
          <a:prstGeom prst="rect">
            <a:avLst/>
          </a:prstGeom>
          <a:noFill/>
          <a:ln w="12700">
            <a:noFill/>
            <a:miter lim="800000"/>
            <a:headEnd type="none" w="sm" len="sm"/>
            <a:tailEnd type="none" w="sm" len="sm"/>
          </a:ln>
        </p:spPr>
        <p:txBody>
          <a:bodyPr>
            <a:spAutoFit/>
          </a:bodyPr>
          <a:lstStyle/>
          <a:p>
            <a:pPr>
              <a:spcBef>
                <a:spcPct val="50000"/>
              </a:spcBef>
            </a:pPr>
            <a:r>
              <a:rPr lang="it-IT" sz="1200"/>
              <a:t>0,00</a:t>
            </a:r>
          </a:p>
        </p:txBody>
      </p:sp>
      <p:sp>
        <p:nvSpPr>
          <p:cNvPr id="89239" name="Text Box 151"/>
          <p:cNvSpPr txBox="1">
            <a:spLocks noChangeArrowheads="1"/>
          </p:cNvSpPr>
          <p:nvPr/>
        </p:nvSpPr>
        <p:spPr bwMode="auto">
          <a:xfrm>
            <a:off x="7365543" y="5816600"/>
            <a:ext cx="56673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0,25</a:t>
            </a:r>
          </a:p>
        </p:txBody>
      </p:sp>
      <p:sp>
        <p:nvSpPr>
          <p:cNvPr id="89240" name="Text Box 152"/>
          <p:cNvSpPr txBox="1">
            <a:spLocks noChangeArrowheads="1"/>
          </p:cNvSpPr>
          <p:nvPr/>
        </p:nvSpPr>
        <p:spPr bwMode="auto">
          <a:xfrm>
            <a:off x="7825918" y="5813425"/>
            <a:ext cx="509587" cy="274638"/>
          </a:xfrm>
          <a:prstGeom prst="rect">
            <a:avLst/>
          </a:prstGeom>
          <a:noFill/>
          <a:ln w="12700">
            <a:noFill/>
            <a:miter lim="800000"/>
            <a:headEnd type="none" w="sm" len="sm"/>
            <a:tailEnd type="none" w="sm" len="sm"/>
          </a:ln>
        </p:spPr>
        <p:txBody>
          <a:bodyPr>
            <a:spAutoFit/>
          </a:bodyPr>
          <a:lstStyle/>
          <a:p>
            <a:pPr>
              <a:spcBef>
                <a:spcPct val="50000"/>
              </a:spcBef>
            </a:pPr>
            <a:r>
              <a:rPr lang="it-IT" sz="1200"/>
              <a:t>0,50</a:t>
            </a:r>
          </a:p>
        </p:txBody>
      </p:sp>
      <p:sp>
        <p:nvSpPr>
          <p:cNvPr id="89241" name="Text Box 153"/>
          <p:cNvSpPr txBox="1">
            <a:spLocks noChangeArrowheads="1"/>
          </p:cNvSpPr>
          <p:nvPr/>
        </p:nvSpPr>
        <p:spPr bwMode="auto">
          <a:xfrm>
            <a:off x="8412735" y="2994025"/>
            <a:ext cx="608012" cy="274638"/>
          </a:xfrm>
          <a:prstGeom prst="rect">
            <a:avLst/>
          </a:prstGeom>
          <a:noFill/>
          <a:ln w="12700">
            <a:noFill/>
            <a:miter lim="800000"/>
            <a:headEnd type="none" w="sm" len="sm"/>
            <a:tailEnd type="none" w="sm" len="sm"/>
          </a:ln>
        </p:spPr>
        <p:txBody>
          <a:bodyPr>
            <a:spAutoFit/>
          </a:bodyPr>
          <a:lstStyle/>
          <a:p>
            <a:pPr>
              <a:spcBef>
                <a:spcPct val="50000"/>
              </a:spcBef>
            </a:pPr>
            <a:r>
              <a:rPr lang="it-IT" sz="1200" dirty="0"/>
              <a:t>2,50</a:t>
            </a:r>
          </a:p>
        </p:txBody>
      </p:sp>
      <p:sp>
        <p:nvSpPr>
          <p:cNvPr id="89242" name="Text Box 154"/>
          <p:cNvSpPr txBox="1">
            <a:spLocks noChangeArrowheads="1"/>
          </p:cNvSpPr>
          <p:nvPr/>
        </p:nvSpPr>
        <p:spPr bwMode="auto">
          <a:xfrm>
            <a:off x="8409560" y="3800475"/>
            <a:ext cx="608012" cy="274638"/>
          </a:xfrm>
          <a:prstGeom prst="rect">
            <a:avLst/>
          </a:prstGeom>
          <a:noFill/>
          <a:ln w="12700">
            <a:noFill/>
            <a:miter lim="800000"/>
            <a:headEnd type="none" w="sm" len="sm"/>
            <a:tailEnd type="none" w="sm" len="sm"/>
          </a:ln>
        </p:spPr>
        <p:txBody>
          <a:bodyPr>
            <a:spAutoFit/>
          </a:bodyPr>
          <a:lstStyle/>
          <a:p>
            <a:pPr>
              <a:spcBef>
                <a:spcPct val="50000"/>
              </a:spcBef>
            </a:pPr>
            <a:r>
              <a:rPr lang="it-IT" sz="1200"/>
              <a:t>2,50</a:t>
            </a:r>
          </a:p>
        </p:txBody>
      </p:sp>
      <p:sp>
        <p:nvSpPr>
          <p:cNvPr id="89243" name="Text Box 155"/>
          <p:cNvSpPr txBox="1">
            <a:spLocks noChangeArrowheads="1"/>
          </p:cNvSpPr>
          <p:nvPr/>
        </p:nvSpPr>
        <p:spPr bwMode="auto">
          <a:xfrm>
            <a:off x="8415910" y="4673600"/>
            <a:ext cx="608012" cy="274638"/>
          </a:xfrm>
          <a:prstGeom prst="rect">
            <a:avLst/>
          </a:prstGeom>
          <a:noFill/>
          <a:ln w="12700">
            <a:noFill/>
            <a:miter lim="800000"/>
            <a:headEnd type="none" w="sm" len="sm"/>
            <a:tailEnd type="none" w="sm" len="sm"/>
          </a:ln>
        </p:spPr>
        <p:txBody>
          <a:bodyPr>
            <a:spAutoFit/>
          </a:bodyPr>
          <a:lstStyle/>
          <a:p>
            <a:pPr>
              <a:spcBef>
                <a:spcPct val="50000"/>
              </a:spcBef>
            </a:pPr>
            <a:r>
              <a:rPr lang="it-IT" sz="1200"/>
              <a:t>2,50</a:t>
            </a:r>
          </a:p>
        </p:txBody>
      </p:sp>
      <p:sp>
        <p:nvSpPr>
          <p:cNvPr id="89244" name="Text Box 156"/>
          <p:cNvSpPr txBox="1">
            <a:spLocks noChangeArrowheads="1"/>
          </p:cNvSpPr>
          <p:nvPr/>
        </p:nvSpPr>
        <p:spPr bwMode="auto">
          <a:xfrm>
            <a:off x="8412735" y="5527675"/>
            <a:ext cx="608012" cy="274638"/>
          </a:xfrm>
          <a:prstGeom prst="rect">
            <a:avLst/>
          </a:prstGeom>
          <a:noFill/>
          <a:ln w="12700">
            <a:noFill/>
            <a:miter lim="800000"/>
            <a:headEnd type="none" w="sm" len="sm"/>
            <a:tailEnd type="none" w="sm" len="sm"/>
          </a:ln>
        </p:spPr>
        <p:txBody>
          <a:bodyPr>
            <a:spAutoFit/>
          </a:bodyPr>
          <a:lstStyle/>
          <a:p>
            <a:pPr>
              <a:spcBef>
                <a:spcPct val="50000"/>
              </a:spcBef>
            </a:pPr>
            <a:r>
              <a:rPr lang="it-IT" sz="1200"/>
              <a:t>2,50</a:t>
            </a:r>
          </a:p>
        </p:txBody>
      </p:sp>
      <p:sp>
        <p:nvSpPr>
          <p:cNvPr id="89245" name="Text Box 157"/>
          <p:cNvSpPr txBox="1">
            <a:spLocks noChangeArrowheads="1"/>
          </p:cNvSpPr>
          <p:nvPr/>
        </p:nvSpPr>
        <p:spPr bwMode="auto">
          <a:xfrm>
            <a:off x="8342885" y="6267450"/>
            <a:ext cx="608012" cy="274638"/>
          </a:xfrm>
          <a:prstGeom prst="rect">
            <a:avLst/>
          </a:prstGeom>
          <a:noFill/>
          <a:ln w="12700">
            <a:noFill/>
            <a:miter lim="800000"/>
            <a:headEnd type="none" w="sm" len="sm"/>
            <a:tailEnd type="none" w="sm" len="sm"/>
          </a:ln>
        </p:spPr>
        <p:txBody>
          <a:bodyPr>
            <a:spAutoFit/>
          </a:bodyPr>
          <a:lstStyle/>
          <a:p>
            <a:pPr>
              <a:spcBef>
                <a:spcPct val="50000"/>
              </a:spcBef>
            </a:pPr>
            <a:r>
              <a:rPr lang="it-IT" sz="1200"/>
              <a:t>10,00</a:t>
            </a:r>
          </a:p>
        </p:txBody>
      </p:sp>
      <p:sp>
        <p:nvSpPr>
          <p:cNvPr id="89246" name="AutoShape 158">
            <a:hlinkClick r:id="" action="ppaction://hlinkshowjump?jump=firstslide" highlightClick="1"/>
          </p:cNvPr>
          <p:cNvSpPr>
            <a:spLocks noChangeArrowheads="1"/>
          </p:cNvSpPr>
          <p:nvPr/>
        </p:nvSpPr>
        <p:spPr bwMode="auto">
          <a:xfrm>
            <a:off x="8434320" y="171781"/>
            <a:ext cx="582613" cy="360000"/>
          </a:xfrm>
          <a:prstGeom prst="actionButtonBeginning">
            <a:avLst/>
          </a:prstGeom>
          <a:solidFill>
            <a:srgbClr val="CCECFF"/>
          </a:solidFill>
          <a:ln w="0">
            <a:solidFill>
              <a:schemeClr val="bg1"/>
            </a:solidFill>
            <a:miter lim="800000"/>
            <a:headEnd/>
            <a:tailEnd/>
          </a:ln>
        </p:spPr>
        <p:txBody>
          <a:bodyPr wrap="none" anchor="ctr"/>
          <a:lstStyle/>
          <a:p>
            <a:endParaRPr lang="it-IT"/>
          </a:p>
        </p:txBody>
      </p:sp>
      <p:sp>
        <p:nvSpPr>
          <p:cNvPr id="89247" name="Text Box 159"/>
          <p:cNvSpPr txBox="1">
            <a:spLocks noChangeArrowheads="1"/>
          </p:cNvSpPr>
          <p:nvPr/>
        </p:nvSpPr>
        <p:spPr bwMode="auto">
          <a:xfrm>
            <a:off x="50183" y="2260292"/>
            <a:ext cx="665163" cy="457200"/>
          </a:xfrm>
          <a:prstGeom prst="rect">
            <a:avLst/>
          </a:prstGeom>
          <a:noFill/>
          <a:ln w="12700">
            <a:noFill/>
            <a:miter lim="800000"/>
            <a:headEnd type="none" w="sm" len="sm"/>
            <a:tailEnd type="none" w="sm" len="sm"/>
          </a:ln>
        </p:spPr>
        <p:txBody>
          <a:bodyPr>
            <a:spAutoFit/>
          </a:bodyPr>
          <a:lstStyle/>
          <a:p>
            <a:pPr algn="ctr">
              <a:spcBef>
                <a:spcPct val="50000"/>
              </a:spcBef>
            </a:pPr>
            <a:r>
              <a:rPr lang="it-IT" sz="1200" dirty="0"/>
              <a:t>Test </a:t>
            </a:r>
            <a:r>
              <a:rPr lang="it-IT" sz="1200" dirty="0" err="1"/>
              <a:t>Eserc</a:t>
            </a:r>
            <a:r>
              <a:rPr lang="it-IT" sz="1200"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9201"/>
                                        </p:tgtEl>
                                        <p:attrNameLst>
                                          <p:attrName>style.visibility</p:attrName>
                                        </p:attrNameLst>
                                      </p:cBhvr>
                                      <p:to>
                                        <p:strVal val="visible"/>
                                      </p:to>
                                    </p:set>
                                    <p:animEffect transition="in" filter="slide(fromBottom)">
                                      <p:cBhvr>
                                        <p:cTn id="7" dur="500"/>
                                        <p:tgtEl>
                                          <p:spTgt spid="8920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9202"/>
                                        </p:tgtEl>
                                        <p:attrNameLst>
                                          <p:attrName>style.visibility</p:attrName>
                                        </p:attrNameLst>
                                      </p:cBhvr>
                                      <p:to>
                                        <p:strVal val="visible"/>
                                      </p:to>
                                    </p:set>
                                    <p:anim calcmode="lin" valueType="num">
                                      <p:cBhvr additive="base">
                                        <p:cTn id="12" dur="500" fill="hold"/>
                                        <p:tgtEl>
                                          <p:spTgt spid="89202"/>
                                        </p:tgtEl>
                                        <p:attrNameLst>
                                          <p:attrName>ppt_x</p:attrName>
                                        </p:attrNameLst>
                                      </p:cBhvr>
                                      <p:tavLst>
                                        <p:tav tm="0">
                                          <p:val>
                                            <p:strVal val="0-#ppt_w/2"/>
                                          </p:val>
                                        </p:tav>
                                        <p:tav tm="100000">
                                          <p:val>
                                            <p:strVal val="#ppt_x"/>
                                          </p:val>
                                        </p:tav>
                                      </p:tavLst>
                                    </p:anim>
                                    <p:anim calcmode="lin" valueType="num">
                                      <p:cBhvr additive="base">
                                        <p:cTn id="13" dur="500" fill="hold"/>
                                        <p:tgtEl>
                                          <p:spTgt spid="8920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9203"/>
                                        </p:tgtEl>
                                        <p:attrNameLst>
                                          <p:attrName>style.visibility</p:attrName>
                                        </p:attrNameLst>
                                      </p:cBhvr>
                                      <p:to>
                                        <p:strVal val="visible"/>
                                      </p:to>
                                    </p:set>
                                    <p:anim calcmode="lin" valueType="num">
                                      <p:cBhvr additive="base">
                                        <p:cTn id="18" dur="500" fill="hold"/>
                                        <p:tgtEl>
                                          <p:spTgt spid="89203"/>
                                        </p:tgtEl>
                                        <p:attrNameLst>
                                          <p:attrName>ppt_x</p:attrName>
                                        </p:attrNameLst>
                                      </p:cBhvr>
                                      <p:tavLst>
                                        <p:tav tm="0">
                                          <p:val>
                                            <p:strVal val="#ppt_x"/>
                                          </p:val>
                                        </p:tav>
                                        <p:tav tm="100000">
                                          <p:val>
                                            <p:strVal val="#ppt_x"/>
                                          </p:val>
                                        </p:tav>
                                      </p:tavLst>
                                    </p:anim>
                                    <p:anim calcmode="lin" valueType="num">
                                      <p:cBhvr additive="base">
                                        <p:cTn id="19" dur="500" fill="hold"/>
                                        <p:tgtEl>
                                          <p:spTgt spid="8920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89204"/>
                                        </p:tgtEl>
                                        <p:attrNameLst>
                                          <p:attrName>style.visibility</p:attrName>
                                        </p:attrNameLst>
                                      </p:cBhvr>
                                      <p:to>
                                        <p:strVal val="visible"/>
                                      </p:to>
                                    </p:set>
                                    <p:anim calcmode="lin" valueType="num">
                                      <p:cBhvr additive="base">
                                        <p:cTn id="24" dur="500" fill="hold"/>
                                        <p:tgtEl>
                                          <p:spTgt spid="89204"/>
                                        </p:tgtEl>
                                        <p:attrNameLst>
                                          <p:attrName>ppt_x</p:attrName>
                                        </p:attrNameLst>
                                      </p:cBhvr>
                                      <p:tavLst>
                                        <p:tav tm="0">
                                          <p:val>
                                            <p:strVal val="1+#ppt_w/2"/>
                                          </p:val>
                                        </p:tav>
                                        <p:tav tm="100000">
                                          <p:val>
                                            <p:strVal val="#ppt_x"/>
                                          </p:val>
                                        </p:tav>
                                      </p:tavLst>
                                    </p:anim>
                                    <p:anim calcmode="lin" valueType="num">
                                      <p:cBhvr additive="base">
                                        <p:cTn id="25" dur="500" fill="hold"/>
                                        <p:tgtEl>
                                          <p:spTgt spid="8920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89093"/>
                                        </p:tgtEl>
                                        <p:attrNameLst>
                                          <p:attrName>style.visibility</p:attrName>
                                        </p:attrNameLst>
                                      </p:cBhvr>
                                      <p:to>
                                        <p:strVal val="visible"/>
                                      </p:to>
                                    </p:set>
                                    <p:animEffect transition="in" filter="slide(fromBottom)">
                                      <p:cBhvr>
                                        <p:cTn id="30" dur="500"/>
                                        <p:tgtEl>
                                          <p:spTgt spid="89093"/>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89247">
                                            <p:txEl>
                                              <p:pRg st="0" end="0"/>
                                            </p:txEl>
                                          </p:spTgt>
                                        </p:tgtEl>
                                        <p:attrNameLst>
                                          <p:attrName>style.visibility</p:attrName>
                                        </p:attrNameLst>
                                      </p:cBhvr>
                                      <p:to>
                                        <p:strVal val="visible"/>
                                      </p:to>
                                    </p:set>
                                    <p:animEffect transition="in" filter="slide(fromBottom)">
                                      <p:cBhvr>
                                        <p:cTn id="35" dur="500"/>
                                        <p:tgtEl>
                                          <p:spTgt spid="89247">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89206"/>
                                        </p:tgtEl>
                                        <p:attrNameLst>
                                          <p:attrName>style.visibility</p:attrName>
                                        </p:attrNameLst>
                                      </p:cBhvr>
                                      <p:to>
                                        <p:strVal val="visible"/>
                                      </p:to>
                                    </p:set>
                                    <p:animEffect transition="in" filter="slide(fromBottom)">
                                      <p:cBhvr>
                                        <p:cTn id="40" dur="500"/>
                                        <p:tgtEl>
                                          <p:spTgt spid="89206"/>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89207"/>
                                        </p:tgtEl>
                                        <p:attrNameLst>
                                          <p:attrName>style.visibility</p:attrName>
                                        </p:attrNameLst>
                                      </p:cBhvr>
                                      <p:to>
                                        <p:strVal val="visible"/>
                                      </p:to>
                                    </p:set>
                                    <p:animEffect transition="in" filter="slide(fromBottom)">
                                      <p:cBhvr>
                                        <p:cTn id="45" dur="500"/>
                                        <p:tgtEl>
                                          <p:spTgt spid="89207"/>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89208"/>
                                        </p:tgtEl>
                                        <p:attrNameLst>
                                          <p:attrName>style.visibility</p:attrName>
                                        </p:attrNameLst>
                                      </p:cBhvr>
                                      <p:to>
                                        <p:strVal val="visible"/>
                                      </p:to>
                                    </p:set>
                                    <p:animEffect transition="in" filter="slide(fromBottom)">
                                      <p:cBhvr>
                                        <p:cTn id="50" dur="500"/>
                                        <p:tgtEl>
                                          <p:spTgt spid="8920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89209"/>
                                        </p:tgtEl>
                                        <p:attrNameLst>
                                          <p:attrName>style.visibility</p:attrName>
                                        </p:attrNameLst>
                                      </p:cBhvr>
                                      <p:to>
                                        <p:strVal val="visible"/>
                                      </p:to>
                                    </p:set>
                                    <p:animEffect transition="in" filter="slide(fromBottom)">
                                      <p:cBhvr>
                                        <p:cTn id="55" dur="500"/>
                                        <p:tgtEl>
                                          <p:spTgt spid="89209"/>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89180"/>
                                        </p:tgtEl>
                                        <p:attrNameLst>
                                          <p:attrName>style.visibility</p:attrName>
                                        </p:attrNameLst>
                                      </p:cBhvr>
                                      <p:to>
                                        <p:strVal val="visible"/>
                                      </p:to>
                                    </p:set>
                                    <p:animEffect transition="in" filter="slide(fromBottom)">
                                      <p:cBhvr>
                                        <p:cTn id="60" dur="500"/>
                                        <p:tgtEl>
                                          <p:spTgt spid="89180"/>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89183"/>
                                        </p:tgtEl>
                                        <p:attrNameLst>
                                          <p:attrName>style.visibility</p:attrName>
                                        </p:attrNameLst>
                                      </p:cBhvr>
                                      <p:to>
                                        <p:strVal val="visible"/>
                                      </p:to>
                                    </p:set>
                                    <p:animEffect transition="in" filter="slide(fromBottom)">
                                      <p:cBhvr>
                                        <p:cTn id="65" dur="500"/>
                                        <p:tgtEl>
                                          <p:spTgt spid="89183"/>
                                        </p:tgtEl>
                                      </p:cBhvr>
                                    </p:animEffect>
                                  </p:childTnLst>
                                </p:cTn>
                              </p:par>
                            </p:childTnLst>
                          </p:cTn>
                        </p:par>
                      </p:childTnLst>
                    </p:cTn>
                  </p:par>
                  <p:par>
                    <p:cTn id="66" fill="hold">
                      <p:stCondLst>
                        <p:cond delay="indefinite"/>
                      </p:stCondLst>
                      <p:childTnLst>
                        <p:par>
                          <p:cTn id="67" fill="hold">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89184"/>
                                        </p:tgtEl>
                                        <p:attrNameLst>
                                          <p:attrName>style.visibility</p:attrName>
                                        </p:attrNameLst>
                                      </p:cBhvr>
                                      <p:to>
                                        <p:strVal val="visible"/>
                                      </p:to>
                                    </p:set>
                                    <p:animEffect transition="in" filter="slide(fromBottom)">
                                      <p:cBhvr>
                                        <p:cTn id="70" dur="500"/>
                                        <p:tgtEl>
                                          <p:spTgt spid="89184"/>
                                        </p:tgtEl>
                                      </p:cBhvr>
                                    </p:animEffect>
                                  </p:childTnLst>
                                </p:cTn>
                              </p:par>
                            </p:childTnLst>
                          </p:cTn>
                        </p:par>
                      </p:childTnLst>
                    </p:cTn>
                  </p:par>
                  <p:par>
                    <p:cTn id="71" fill="hold">
                      <p:stCondLst>
                        <p:cond delay="indefinite"/>
                      </p:stCondLst>
                      <p:childTnLst>
                        <p:par>
                          <p:cTn id="72" fill="hold">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89185"/>
                                        </p:tgtEl>
                                        <p:attrNameLst>
                                          <p:attrName>style.visibility</p:attrName>
                                        </p:attrNameLst>
                                      </p:cBhvr>
                                      <p:to>
                                        <p:strVal val="visible"/>
                                      </p:to>
                                    </p:set>
                                    <p:animEffect transition="in" filter="slide(fromBottom)">
                                      <p:cBhvr>
                                        <p:cTn id="75" dur="500"/>
                                        <p:tgtEl>
                                          <p:spTgt spid="89185"/>
                                        </p:tgtEl>
                                      </p:cBhvr>
                                    </p:animEffect>
                                  </p:childTnLst>
                                </p:cTn>
                              </p:par>
                            </p:childTnLst>
                          </p:cTn>
                        </p:par>
                      </p:childTnLst>
                    </p:cTn>
                  </p:par>
                  <p:par>
                    <p:cTn id="76" fill="hold">
                      <p:stCondLst>
                        <p:cond delay="indefinite"/>
                      </p:stCondLst>
                      <p:childTnLst>
                        <p:par>
                          <p:cTn id="77" fill="hold">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89181"/>
                                        </p:tgtEl>
                                        <p:attrNameLst>
                                          <p:attrName>style.visibility</p:attrName>
                                        </p:attrNameLst>
                                      </p:cBhvr>
                                      <p:to>
                                        <p:strVal val="visible"/>
                                      </p:to>
                                    </p:set>
                                    <p:animEffect transition="in" filter="slide(fromBottom)">
                                      <p:cBhvr>
                                        <p:cTn id="80" dur="500"/>
                                        <p:tgtEl>
                                          <p:spTgt spid="89181"/>
                                        </p:tgtEl>
                                      </p:cBhvr>
                                    </p:animEffect>
                                  </p:childTnLst>
                                </p:cTn>
                              </p:par>
                            </p:childTnLst>
                          </p:cTn>
                        </p:par>
                      </p:childTnLst>
                    </p:cTn>
                  </p:par>
                  <p:par>
                    <p:cTn id="81" fill="hold">
                      <p:stCondLst>
                        <p:cond delay="indefinite"/>
                      </p:stCondLst>
                      <p:childTnLst>
                        <p:par>
                          <p:cTn id="82" fill="hold">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89186"/>
                                        </p:tgtEl>
                                        <p:attrNameLst>
                                          <p:attrName>style.visibility</p:attrName>
                                        </p:attrNameLst>
                                      </p:cBhvr>
                                      <p:to>
                                        <p:strVal val="visible"/>
                                      </p:to>
                                    </p:set>
                                    <p:animEffect transition="in" filter="slide(fromBottom)">
                                      <p:cBhvr>
                                        <p:cTn id="85" dur="500"/>
                                        <p:tgtEl>
                                          <p:spTgt spid="89186"/>
                                        </p:tgtEl>
                                      </p:cBhvr>
                                    </p:animEffect>
                                  </p:childTnLst>
                                </p:cTn>
                              </p:par>
                            </p:childTnLst>
                          </p:cTn>
                        </p:par>
                      </p:childTnLst>
                    </p:cTn>
                  </p:par>
                  <p:par>
                    <p:cTn id="86" fill="hold">
                      <p:stCondLst>
                        <p:cond delay="indefinite"/>
                      </p:stCondLst>
                      <p:childTnLst>
                        <p:par>
                          <p:cTn id="87" fill="hold">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89187"/>
                                        </p:tgtEl>
                                        <p:attrNameLst>
                                          <p:attrName>style.visibility</p:attrName>
                                        </p:attrNameLst>
                                      </p:cBhvr>
                                      <p:to>
                                        <p:strVal val="visible"/>
                                      </p:to>
                                    </p:set>
                                    <p:animEffect transition="in" filter="slide(fromBottom)">
                                      <p:cBhvr>
                                        <p:cTn id="90" dur="500"/>
                                        <p:tgtEl>
                                          <p:spTgt spid="89187"/>
                                        </p:tgtEl>
                                      </p:cBhvr>
                                    </p:animEffect>
                                  </p:childTnLst>
                                </p:cTn>
                              </p:par>
                            </p:childTnLst>
                          </p:cTn>
                        </p:par>
                      </p:childTnLst>
                    </p:cTn>
                  </p:par>
                  <p:par>
                    <p:cTn id="91" fill="hold">
                      <p:stCondLst>
                        <p:cond delay="indefinite"/>
                      </p:stCondLst>
                      <p:childTnLst>
                        <p:par>
                          <p:cTn id="92" fill="hold">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89188"/>
                                        </p:tgtEl>
                                        <p:attrNameLst>
                                          <p:attrName>style.visibility</p:attrName>
                                        </p:attrNameLst>
                                      </p:cBhvr>
                                      <p:to>
                                        <p:strVal val="visible"/>
                                      </p:to>
                                    </p:set>
                                    <p:animEffect transition="in" filter="slide(fromBottom)">
                                      <p:cBhvr>
                                        <p:cTn id="95" dur="500"/>
                                        <p:tgtEl>
                                          <p:spTgt spid="89188"/>
                                        </p:tgtEl>
                                      </p:cBhvr>
                                    </p:animEffect>
                                  </p:childTnLst>
                                </p:cTn>
                              </p:par>
                            </p:childTnLst>
                          </p:cTn>
                        </p:par>
                      </p:childTnLst>
                    </p:cTn>
                  </p:par>
                  <p:par>
                    <p:cTn id="96" fill="hold">
                      <p:stCondLst>
                        <p:cond delay="indefinite"/>
                      </p:stCondLst>
                      <p:childTnLst>
                        <p:par>
                          <p:cTn id="97" fill="hold">
                            <p:stCondLst>
                              <p:cond delay="0"/>
                            </p:stCondLst>
                            <p:childTnLst>
                              <p:par>
                                <p:cTn id="98" presetID="12" presetClass="entr" presetSubtype="4" fill="hold" nodeType="clickEffect">
                                  <p:stCondLst>
                                    <p:cond delay="0"/>
                                  </p:stCondLst>
                                  <p:childTnLst>
                                    <p:set>
                                      <p:cBhvr>
                                        <p:cTn id="99" dur="1" fill="hold">
                                          <p:stCondLst>
                                            <p:cond delay="0"/>
                                          </p:stCondLst>
                                        </p:cTn>
                                        <p:tgtEl>
                                          <p:spTgt spid="89182">
                                            <p:txEl>
                                              <p:pRg st="0" end="0"/>
                                            </p:txEl>
                                          </p:spTgt>
                                        </p:tgtEl>
                                        <p:attrNameLst>
                                          <p:attrName>style.visibility</p:attrName>
                                        </p:attrNameLst>
                                      </p:cBhvr>
                                      <p:to>
                                        <p:strVal val="visible"/>
                                      </p:to>
                                    </p:set>
                                    <p:animEffect transition="in" filter="slide(fromBottom)">
                                      <p:cBhvr>
                                        <p:cTn id="100" dur="500"/>
                                        <p:tgtEl>
                                          <p:spTgt spid="89182">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89189"/>
                                        </p:tgtEl>
                                        <p:attrNameLst>
                                          <p:attrName>style.visibility</p:attrName>
                                        </p:attrNameLst>
                                      </p:cBhvr>
                                      <p:to>
                                        <p:strVal val="visible"/>
                                      </p:to>
                                    </p:set>
                                    <p:animEffect transition="in" filter="slide(fromBottom)">
                                      <p:cBhvr>
                                        <p:cTn id="105" dur="500"/>
                                        <p:tgtEl>
                                          <p:spTgt spid="89189"/>
                                        </p:tgtEl>
                                      </p:cBhvr>
                                    </p:animEffect>
                                  </p:childTnLst>
                                </p:cTn>
                              </p:par>
                            </p:childTnLst>
                          </p:cTn>
                        </p:par>
                      </p:childTnLst>
                    </p:cTn>
                  </p:par>
                  <p:par>
                    <p:cTn id="106" fill="hold">
                      <p:stCondLst>
                        <p:cond delay="indefinite"/>
                      </p:stCondLst>
                      <p:childTnLst>
                        <p:par>
                          <p:cTn id="107" fill="hold">
                            <p:stCondLst>
                              <p:cond delay="0"/>
                            </p:stCondLst>
                            <p:childTnLst>
                              <p:par>
                                <p:cTn id="108" presetID="12" presetClass="entr" presetSubtype="4" fill="hold" grpId="0" nodeType="clickEffect">
                                  <p:stCondLst>
                                    <p:cond delay="0"/>
                                  </p:stCondLst>
                                  <p:childTnLst>
                                    <p:set>
                                      <p:cBhvr>
                                        <p:cTn id="109" dur="1" fill="hold">
                                          <p:stCondLst>
                                            <p:cond delay="0"/>
                                          </p:stCondLst>
                                        </p:cTn>
                                        <p:tgtEl>
                                          <p:spTgt spid="89190"/>
                                        </p:tgtEl>
                                        <p:attrNameLst>
                                          <p:attrName>style.visibility</p:attrName>
                                        </p:attrNameLst>
                                      </p:cBhvr>
                                      <p:to>
                                        <p:strVal val="visible"/>
                                      </p:to>
                                    </p:set>
                                    <p:animEffect transition="in" filter="slide(fromBottom)">
                                      <p:cBhvr>
                                        <p:cTn id="110" dur="500"/>
                                        <p:tgtEl>
                                          <p:spTgt spid="89190"/>
                                        </p:tgtEl>
                                      </p:cBhvr>
                                    </p:animEffect>
                                  </p:childTnLst>
                                </p:cTn>
                              </p:par>
                            </p:childTnLst>
                          </p:cTn>
                        </p:par>
                      </p:childTnLst>
                    </p:cTn>
                  </p:par>
                  <p:par>
                    <p:cTn id="111" fill="hold">
                      <p:stCondLst>
                        <p:cond delay="indefinite"/>
                      </p:stCondLst>
                      <p:childTnLst>
                        <p:par>
                          <p:cTn id="112" fill="hold">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89191"/>
                                        </p:tgtEl>
                                        <p:attrNameLst>
                                          <p:attrName>style.visibility</p:attrName>
                                        </p:attrNameLst>
                                      </p:cBhvr>
                                      <p:to>
                                        <p:strVal val="visible"/>
                                      </p:to>
                                    </p:set>
                                    <p:animEffect transition="in" filter="slide(fromBottom)">
                                      <p:cBhvr>
                                        <p:cTn id="115" dur="500"/>
                                        <p:tgtEl>
                                          <p:spTgt spid="89191"/>
                                        </p:tgtEl>
                                      </p:cBhvr>
                                    </p:animEffect>
                                  </p:childTnLst>
                                </p:cTn>
                              </p:par>
                            </p:childTnLst>
                          </p:cTn>
                        </p:par>
                      </p:childTnLst>
                    </p:cTn>
                  </p:par>
                  <p:par>
                    <p:cTn id="116" fill="hold">
                      <p:stCondLst>
                        <p:cond delay="indefinite"/>
                      </p:stCondLst>
                      <p:childTnLst>
                        <p:par>
                          <p:cTn id="117" fill="hold">
                            <p:stCondLst>
                              <p:cond delay="0"/>
                            </p:stCondLst>
                            <p:childTnLst>
                              <p:par>
                                <p:cTn id="118" presetID="12" presetClass="entr" presetSubtype="4" fill="hold" grpId="0" nodeType="clickEffect">
                                  <p:stCondLst>
                                    <p:cond delay="0"/>
                                  </p:stCondLst>
                                  <p:childTnLst>
                                    <p:set>
                                      <p:cBhvr>
                                        <p:cTn id="119" dur="1" fill="hold">
                                          <p:stCondLst>
                                            <p:cond delay="0"/>
                                          </p:stCondLst>
                                        </p:cTn>
                                        <p:tgtEl>
                                          <p:spTgt spid="89241"/>
                                        </p:tgtEl>
                                        <p:attrNameLst>
                                          <p:attrName>style.visibility</p:attrName>
                                        </p:attrNameLst>
                                      </p:cBhvr>
                                      <p:to>
                                        <p:strVal val="visible"/>
                                      </p:to>
                                    </p:set>
                                    <p:animEffect transition="in" filter="slide(fromBottom)">
                                      <p:cBhvr>
                                        <p:cTn id="120" dur="500"/>
                                        <p:tgtEl>
                                          <p:spTgt spid="89241"/>
                                        </p:tgtEl>
                                      </p:cBhvr>
                                    </p:animEffect>
                                  </p:childTnLst>
                                </p:cTn>
                              </p:par>
                            </p:childTnLst>
                          </p:cTn>
                        </p:par>
                      </p:childTnLst>
                    </p:cTn>
                  </p:par>
                  <p:par>
                    <p:cTn id="121" fill="hold">
                      <p:stCondLst>
                        <p:cond delay="indefinite"/>
                      </p:stCondLst>
                      <p:childTnLst>
                        <p:par>
                          <p:cTn id="122" fill="hold">
                            <p:stCondLst>
                              <p:cond delay="0"/>
                            </p:stCondLst>
                            <p:childTnLst>
                              <p:par>
                                <p:cTn id="123" presetID="12" presetClass="entr" presetSubtype="4" fill="hold" nodeType="clickEffect">
                                  <p:stCondLst>
                                    <p:cond delay="0"/>
                                  </p:stCondLst>
                                  <p:childTnLst>
                                    <p:set>
                                      <p:cBhvr>
                                        <p:cTn id="124" dur="1" fill="hold">
                                          <p:stCondLst>
                                            <p:cond delay="0"/>
                                          </p:stCondLst>
                                        </p:cTn>
                                        <p:tgtEl>
                                          <p:spTgt spid="89212">
                                            <p:txEl>
                                              <p:pRg st="0" end="0"/>
                                            </p:txEl>
                                          </p:spTgt>
                                        </p:tgtEl>
                                        <p:attrNameLst>
                                          <p:attrName>style.visibility</p:attrName>
                                        </p:attrNameLst>
                                      </p:cBhvr>
                                      <p:to>
                                        <p:strVal val="visible"/>
                                      </p:to>
                                    </p:set>
                                    <p:animEffect transition="in" filter="slide(fromBottom)">
                                      <p:cBhvr>
                                        <p:cTn id="125" dur="500"/>
                                        <p:tgtEl>
                                          <p:spTgt spid="89212">
                                            <p:txEl>
                                              <p:pRg st="0" end="0"/>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89194"/>
                                        </p:tgtEl>
                                        <p:attrNameLst>
                                          <p:attrName>style.visibility</p:attrName>
                                        </p:attrNameLst>
                                      </p:cBhvr>
                                      <p:to>
                                        <p:strVal val="visible"/>
                                      </p:to>
                                    </p:set>
                                    <p:animEffect transition="in" filter="slide(fromBottom)">
                                      <p:cBhvr>
                                        <p:cTn id="130" dur="500"/>
                                        <p:tgtEl>
                                          <p:spTgt spid="89194"/>
                                        </p:tgtEl>
                                      </p:cBhvr>
                                    </p:animEffect>
                                  </p:childTnLst>
                                </p:cTn>
                              </p:par>
                            </p:childTnLst>
                          </p:cTn>
                        </p:par>
                      </p:childTnLst>
                    </p:cTn>
                  </p:par>
                  <p:par>
                    <p:cTn id="131" fill="hold">
                      <p:stCondLst>
                        <p:cond delay="indefinite"/>
                      </p:stCondLst>
                      <p:childTnLst>
                        <p:par>
                          <p:cTn id="132" fill="hold">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89214"/>
                                        </p:tgtEl>
                                        <p:attrNameLst>
                                          <p:attrName>style.visibility</p:attrName>
                                        </p:attrNameLst>
                                      </p:cBhvr>
                                      <p:to>
                                        <p:strVal val="visible"/>
                                      </p:to>
                                    </p:set>
                                    <p:animEffect transition="in" filter="slide(fromBottom)">
                                      <p:cBhvr>
                                        <p:cTn id="135" dur="500"/>
                                        <p:tgtEl>
                                          <p:spTgt spid="89214"/>
                                        </p:tgtEl>
                                      </p:cBhvr>
                                    </p:animEffect>
                                  </p:childTnLst>
                                </p:cTn>
                              </p:par>
                            </p:childTnLst>
                          </p:cTn>
                        </p:par>
                      </p:childTnLst>
                    </p:cTn>
                  </p:par>
                  <p:par>
                    <p:cTn id="136" fill="hold">
                      <p:stCondLst>
                        <p:cond delay="indefinite"/>
                      </p:stCondLst>
                      <p:childTnLst>
                        <p:par>
                          <p:cTn id="137" fill="hold">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89215"/>
                                        </p:tgtEl>
                                        <p:attrNameLst>
                                          <p:attrName>style.visibility</p:attrName>
                                        </p:attrNameLst>
                                      </p:cBhvr>
                                      <p:to>
                                        <p:strVal val="visible"/>
                                      </p:to>
                                    </p:set>
                                    <p:animEffect transition="in" filter="slide(fromBottom)">
                                      <p:cBhvr>
                                        <p:cTn id="140" dur="500"/>
                                        <p:tgtEl>
                                          <p:spTgt spid="89215"/>
                                        </p:tgtEl>
                                      </p:cBhvr>
                                    </p:animEffect>
                                  </p:childTnLst>
                                </p:cTn>
                              </p:par>
                            </p:childTnLst>
                          </p:cTn>
                        </p:par>
                      </p:childTnLst>
                    </p:cTn>
                  </p:par>
                  <p:par>
                    <p:cTn id="141" fill="hold">
                      <p:stCondLst>
                        <p:cond delay="indefinite"/>
                      </p:stCondLst>
                      <p:childTnLst>
                        <p:par>
                          <p:cTn id="142" fill="hold">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89216"/>
                                        </p:tgtEl>
                                        <p:attrNameLst>
                                          <p:attrName>style.visibility</p:attrName>
                                        </p:attrNameLst>
                                      </p:cBhvr>
                                      <p:to>
                                        <p:strVal val="visible"/>
                                      </p:to>
                                    </p:set>
                                    <p:animEffect transition="in" filter="slide(fromBottom)">
                                      <p:cBhvr>
                                        <p:cTn id="145" dur="500"/>
                                        <p:tgtEl>
                                          <p:spTgt spid="89216"/>
                                        </p:tgtEl>
                                      </p:cBhvr>
                                    </p:animEffect>
                                  </p:childTnLst>
                                </p:cTn>
                              </p:par>
                            </p:childTnLst>
                          </p:cTn>
                        </p:par>
                      </p:childTnLst>
                    </p:cTn>
                  </p:par>
                  <p:par>
                    <p:cTn id="146" fill="hold">
                      <p:stCondLst>
                        <p:cond delay="indefinite"/>
                      </p:stCondLst>
                      <p:childTnLst>
                        <p:par>
                          <p:cTn id="147" fill="hold">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89195"/>
                                        </p:tgtEl>
                                        <p:attrNameLst>
                                          <p:attrName>style.visibility</p:attrName>
                                        </p:attrNameLst>
                                      </p:cBhvr>
                                      <p:to>
                                        <p:strVal val="visible"/>
                                      </p:to>
                                    </p:set>
                                    <p:animEffect transition="in" filter="slide(fromBottom)">
                                      <p:cBhvr>
                                        <p:cTn id="150" dur="500"/>
                                        <p:tgtEl>
                                          <p:spTgt spid="89195"/>
                                        </p:tgtEl>
                                      </p:cBhvr>
                                    </p:animEffect>
                                  </p:childTnLst>
                                </p:cTn>
                              </p:par>
                            </p:childTnLst>
                          </p:cTn>
                        </p:par>
                      </p:childTnLst>
                    </p:cTn>
                  </p:par>
                  <p:par>
                    <p:cTn id="151" fill="hold">
                      <p:stCondLst>
                        <p:cond delay="indefinite"/>
                      </p:stCondLst>
                      <p:childTnLst>
                        <p:par>
                          <p:cTn id="152" fill="hold">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89217"/>
                                        </p:tgtEl>
                                        <p:attrNameLst>
                                          <p:attrName>style.visibility</p:attrName>
                                        </p:attrNameLst>
                                      </p:cBhvr>
                                      <p:to>
                                        <p:strVal val="visible"/>
                                      </p:to>
                                    </p:set>
                                    <p:animEffect transition="in" filter="slide(fromBottom)">
                                      <p:cBhvr>
                                        <p:cTn id="155" dur="500"/>
                                        <p:tgtEl>
                                          <p:spTgt spid="89217"/>
                                        </p:tgtEl>
                                      </p:cBhvr>
                                    </p:animEffect>
                                  </p:childTnLst>
                                </p:cTn>
                              </p:par>
                            </p:childTnLst>
                          </p:cTn>
                        </p:par>
                      </p:childTnLst>
                    </p:cTn>
                  </p:par>
                  <p:par>
                    <p:cTn id="156" fill="hold">
                      <p:stCondLst>
                        <p:cond delay="indefinite"/>
                      </p:stCondLst>
                      <p:childTnLst>
                        <p:par>
                          <p:cTn id="157" fill="hold">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89218"/>
                                        </p:tgtEl>
                                        <p:attrNameLst>
                                          <p:attrName>style.visibility</p:attrName>
                                        </p:attrNameLst>
                                      </p:cBhvr>
                                      <p:to>
                                        <p:strVal val="visible"/>
                                      </p:to>
                                    </p:set>
                                    <p:animEffect transition="in" filter="slide(fromBottom)">
                                      <p:cBhvr>
                                        <p:cTn id="160" dur="500"/>
                                        <p:tgtEl>
                                          <p:spTgt spid="89218"/>
                                        </p:tgtEl>
                                      </p:cBhvr>
                                    </p:animEffect>
                                  </p:childTnLst>
                                </p:cTn>
                              </p:par>
                            </p:childTnLst>
                          </p:cTn>
                        </p:par>
                      </p:childTnLst>
                    </p:cTn>
                  </p:par>
                  <p:par>
                    <p:cTn id="161" fill="hold">
                      <p:stCondLst>
                        <p:cond delay="indefinite"/>
                      </p:stCondLst>
                      <p:childTnLst>
                        <p:par>
                          <p:cTn id="162" fill="hold">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89219"/>
                                        </p:tgtEl>
                                        <p:attrNameLst>
                                          <p:attrName>style.visibility</p:attrName>
                                        </p:attrNameLst>
                                      </p:cBhvr>
                                      <p:to>
                                        <p:strVal val="visible"/>
                                      </p:to>
                                    </p:set>
                                    <p:animEffect transition="in" filter="slide(fromBottom)">
                                      <p:cBhvr>
                                        <p:cTn id="165" dur="500"/>
                                        <p:tgtEl>
                                          <p:spTgt spid="89219"/>
                                        </p:tgtEl>
                                      </p:cBhvr>
                                    </p:animEffect>
                                  </p:childTnLst>
                                </p:cTn>
                              </p:par>
                            </p:childTnLst>
                          </p:cTn>
                        </p:par>
                      </p:childTnLst>
                    </p:cTn>
                  </p:par>
                  <p:par>
                    <p:cTn id="166" fill="hold">
                      <p:stCondLst>
                        <p:cond delay="indefinite"/>
                      </p:stCondLst>
                      <p:childTnLst>
                        <p:par>
                          <p:cTn id="167" fill="hold">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89198"/>
                                        </p:tgtEl>
                                        <p:attrNameLst>
                                          <p:attrName>style.visibility</p:attrName>
                                        </p:attrNameLst>
                                      </p:cBhvr>
                                      <p:to>
                                        <p:strVal val="visible"/>
                                      </p:to>
                                    </p:set>
                                    <p:animEffect transition="in" filter="slide(fromBottom)">
                                      <p:cBhvr>
                                        <p:cTn id="170" dur="500"/>
                                        <p:tgtEl>
                                          <p:spTgt spid="89198"/>
                                        </p:tgtEl>
                                      </p:cBhvr>
                                    </p:animEffect>
                                  </p:childTnLst>
                                </p:cTn>
                              </p:par>
                            </p:childTnLst>
                          </p:cTn>
                        </p:par>
                      </p:childTnLst>
                    </p:cTn>
                  </p:par>
                  <p:par>
                    <p:cTn id="171" fill="hold">
                      <p:stCondLst>
                        <p:cond delay="indefinite"/>
                      </p:stCondLst>
                      <p:childTnLst>
                        <p:par>
                          <p:cTn id="172" fill="hold">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89220"/>
                                        </p:tgtEl>
                                        <p:attrNameLst>
                                          <p:attrName>style.visibility</p:attrName>
                                        </p:attrNameLst>
                                      </p:cBhvr>
                                      <p:to>
                                        <p:strVal val="visible"/>
                                      </p:to>
                                    </p:set>
                                    <p:animEffect transition="in" filter="slide(fromBottom)">
                                      <p:cBhvr>
                                        <p:cTn id="175" dur="500"/>
                                        <p:tgtEl>
                                          <p:spTgt spid="89220"/>
                                        </p:tgtEl>
                                      </p:cBhvr>
                                    </p:animEffect>
                                  </p:childTnLst>
                                </p:cTn>
                              </p:par>
                            </p:childTnLst>
                          </p:cTn>
                        </p:par>
                      </p:childTnLst>
                    </p:cTn>
                  </p:par>
                  <p:par>
                    <p:cTn id="176" fill="hold">
                      <p:stCondLst>
                        <p:cond delay="indefinite"/>
                      </p:stCondLst>
                      <p:childTnLst>
                        <p:par>
                          <p:cTn id="177" fill="hold">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89221"/>
                                        </p:tgtEl>
                                        <p:attrNameLst>
                                          <p:attrName>style.visibility</p:attrName>
                                        </p:attrNameLst>
                                      </p:cBhvr>
                                      <p:to>
                                        <p:strVal val="visible"/>
                                      </p:to>
                                    </p:set>
                                    <p:animEffect transition="in" filter="slide(fromBottom)">
                                      <p:cBhvr>
                                        <p:cTn id="180" dur="500"/>
                                        <p:tgtEl>
                                          <p:spTgt spid="89221"/>
                                        </p:tgtEl>
                                      </p:cBhvr>
                                    </p:animEffect>
                                  </p:childTnLst>
                                </p:cTn>
                              </p:par>
                            </p:childTnLst>
                          </p:cTn>
                        </p:par>
                      </p:childTnLst>
                    </p:cTn>
                  </p:par>
                  <p:par>
                    <p:cTn id="181" fill="hold">
                      <p:stCondLst>
                        <p:cond delay="indefinite"/>
                      </p:stCondLst>
                      <p:childTnLst>
                        <p:par>
                          <p:cTn id="182" fill="hold">
                            <p:stCondLst>
                              <p:cond delay="0"/>
                            </p:stCondLst>
                            <p:childTnLst>
                              <p:par>
                                <p:cTn id="183" presetID="12" presetClass="entr" presetSubtype="4" fill="hold" grpId="0" nodeType="clickEffect">
                                  <p:stCondLst>
                                    <p:cond delay="0"/>
                                  </p:stCondLst>
                                  <p:childTnLst>
                                    <p:set>
                                      <p:cBhvr>
                                        <p:cTn id="184" dur="1" fill="hold">
                                          <p:stCondLst>
                                            <p:cond delay="0"/>
                                          </p:stCondLst>
                                        </p:cTn>
                                        <p:tgtEl>
                                          <p:spTgt spid="89222"/>
                                        </p:tgtEl>
                                        <p:attrNameLst>
                                          <p:attrName>style.visibility</p:attrName>
                                        </p:attrNameLst>
                                      </p:cBhvr>
                                      <p:to>
                                        <p:strVal val="visible"/>
                                      </p:to>
                                    </p:set>
                                    <p:animEffect transition="in" filter="slide(fromBottom)">
                                      <p:cBhvr>
                                        <p:cTn id="185" dur="500"/>
                                        <p:tgtEl>
                                          <p:spTgt spid="89222"/>
                                        </p:tgtEl>
                                      </p:cBhvr>
                                    </p:animEffect>
                                  </p:childTnLst>
                                </p:cTn>
                              </p:par>
                            </p:childTnLst>
                          </p:cTn>
                        </p:par>
                      </p:childTnLst>
                    </p:cTn>
                  </p:par>
                  <p:par>
                    <p:cTn id="186" fill="hold">
                      <p:stCondLst>
                        <p:cond delay="indefinite"/>
                      </p:stCondLst>
                      <p:childTnLst>
                        <p:par>
                          <p:cTn id="187" fill="hold">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89242"/>
                                        </p:tgtEl>
                                        <p:attrNameLst>
                                          <p:attrName>style.visibility</p:attrName>
                                        </p:attrNameLst>
                                      </p:cBhvr>
                                      <p:to>
                                        <p:strVal val="visible"/>
                                      </p:to>
                                    </p:set>
                                    <p:animEffect transition="in" filter="slide(fromBottom)">
                                      <p:cBhvr>
                                        <p:cTn id="190" dur="500"/>
                                        <p:tgtEl>
                                          <p:spTgt spid="89242"/>
                                        </p:tgtEl>
                                      </p:cBhvr>
                                    </p:animEffect>
                                  </p:childTnLst>
                                </p:cTn>
                              </p:par>
                            </p:childTnLst>
                          </p:cTn>
                        </p:par>
                      </p:childTnLst>
                    </p:cTn>
                  </p:par>
                  <p:par>
                    <p:cTn id="191" fill="hold">
                      <p:stCondLst>
                        <p:cond delay="indefinite"/>
                      </p:stCondLst>
                      <p:childTnLst>
                        <p:par>
                          <p:cTn id="192" fill="hold">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89211"/>
                                        </p:tgtEl>
                                        <p:attrNameLst>
                                          <p:attrName>style.visibility</p:attrName>
                                        </p:attrNameLst>
                                      </p:cBhvr>
                                      <p:to>
                                        <p:strVal val="visible"/>
                                      </p:to>
                                    </p:set>
                                    <p:animEffect transition="in" filter="slide(fromBottom)">
                                      <p:cBhvr>
                                        <p:cTn id="195" dur="500"/>
                                        <p:tgtEl>
                                          <p:spTgt spid="89211"/>
                                        </p:tgtEl>
                                      </p:cBhvr>
                                    </p:animEffect>
                                  </p:childTnLst>
                                </p:cTn>
                              </p:par>
                            </p:childTnLst>
                          </p:cTn>
                        </p:par>
                      </p:childTnLst>
                    </p:cTn>
                  </p:par>
                  <p:par>
                    <p:cTn id="196" fill="hold">
                      <p:stCondLst>
                        <p:cond delay="indefinite"/>
                      </p:stCondLst>
                      <p:childTnLst>
                        <p:par>
                          <p:cTn id="197" fill="hold">
                            <p:stCondLst>
                              <p:cond delay="0"/>
                            </p:stCondLst>
                            <p:childTnLst>
                              <p:par>
                                <p:cTn id="198" presetID="12" presetClass="entr" presetSubtype="4" fill="hold" grpId="0" nodeType="clickEffect">
                                  <p:stCondLst>
                                    <p:cond delay="0"/>
                                  </p:stCondLst>
                                  <p:childTnLst>
                                    <p:set>
                                      <p:cBhvr>
                                        <p:cTn id="199" dur="1" fill="hold">
                                          <p:stCondLst>
                                            <p:cond delay="0"/>
                                          </p:stCondLst>
                                        </p:cTn>
                                        <p:tgtEl>
                                          <p:spTgt spid="89193"/>
                                        </p:tgtEl>
                                        <p:attrNameLst>
                                          <p:attrName>style.visibility</p:attrName>
                                        </p:attrNameLst>
                                      </p:cBhvr>
                                      <p:to>
                                        <p:strVal val="visible"/>
                                      </p:to>
                                    </p:set>
                                    <p:animEffect transition="in" filter="slide(fromBottom)">
                                      <p:cBhvr>
                                        <p:cTn id="200" dur="500"/>
                                        <p:tgtEl>
                                          <p:spTgt spid="89193"/>
                                        </p:tgtEl>
                                      </p:cBhvr>
                                    </p:animEffect>
                                  </p:childTnLst>
                                </p:cTn>
                              </p:par>
                            </p:childTnLst>
                          </p:cTn>
                        </p:par>
                      </p:childTnLst>
                    </p:cTn>
                  </p:par>
                  <p:par>
                    <p:cTn id="201" fill="hold">
                      <p:stCondLst>
                        <p:cond delay="indefinite"/>
                      </p:stCondLst>
                      <p:childTnLst>
                        <p:par>
                          <p:cTn id="202" fill="hold">
                            <p:stCondLst>
                              <p:cond delay="0"/>
                            </p:stCondLst>
                            <p:childTnLst>
                              <p:par>
                                <p:cTn id="203" presetID="12" presetClass="entr" presetSubtype="4" fill="hold" grpId="0" nodeType="clickEffect">
                                  <p:stCondLst>
                                    <p:cond delay="0"/>
                                  </p:stCondLst>
                                  <p:childTnLst>
                                    <p:set>
                                      <p:cBhvr>
                                        <p:cTn id="204" dur="1" fill="hold">
                                          <p:stCondLst>
                                            <p:cond delay="0"/>
                                          </p:stCondLst>
                                        </p:cTn>
                                        <p:tgtEl>
                                          <p:spTgt spid="89223"/>
                                        </p:tgtEl>
                                        <p:attrNameLst>
                                          <p:attrName>style.visibility</p:attrName>
                                        </p:attrNameLst>
                                      </p:cBhvr>
                                      <p:to>
                                        <p:strVal val="visible"/>
                                      </p:to>
                                    </p:set>
                                    <p:animEffect transition="in" filter="slide(fromBottom)">
                                      <p:cBhvr>
                                        <p:cTn id="205" dur="500"/>
                                        <p:tgtEl>
                                          <p:spTgt spid="89223"/>
                                        </p:tgtEl>
                                      </p:cBhvr>
                                    </p:animEffect>
                                  </p:childTnLst>
                                </p:cTn>
                              </p:par>
                            </p:childTnLst>
                          </p:cTn>
                        </p:par>
                      </p:childTnLst>
                    </p:cTn>
                  </p:par>
                  <p:par>
                    <p:cTn id="206" fill="hold">
                      <p:stCondLst>
                        <p:cond delay="indefinite"/>
                      </p:stCondLst>
                      <p:childTnLst>
                        <p:par>
                          <p:cTn id="207" fill="hold">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89224"/>
                                        </p:tgtEl>
                                        <p:attrNameLst>
                                          <p:attrName>style.visibility</p:attrName>
                                        </p:attrNameLst>
                                      </p:cBhvr>
                                      <p:to>
                                        <p:strVal val="visible"/>
                                      </p:to>
                                    </p:set>
                                    <p:animEffect transition="in" filter="slide(fromBottom)">
                                      <p:cBhvr>
                                        <p:cTn id="210" dur="500"/>
                                        <p:tgtEl>
                                          <p:spTgt spid="89224"/>
                                        </p:tgtEl>
                                      </p:cBhvr>
                                    </p:animEffect>
                                  </p:childTnLst>
                                </p:cTn>
                              </p:par>
                            </p:childTnLst>
                          </p:cTn>
                        </p:par>
                      </p:childTnLst>
                    </p:cTn>
                  </p:par>
                  <p:par>
                    <p:cTn id="211" fill="hold">
                      <p:stCondLst>
                        <p:cond delay="indefinite"/>
                      </p:stCondLst>
                      <p:childTnLst>
                        <p:par>
                          <p:cTn id="212" fill="hold">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89225"/>
                                        </p:tgtEl>
                                        <p:attrNameLst>
                                          <p:attrName>style.visibility</p:attrName>
                                        </p:attrNameLst>
                                      </p:cBhvr>
                                      <p:to>
                                        <p:strVal val="visible"/>
                                      </p:to>
                                    </p:set>
                                    <p:animEffect transition="in" filter="slide(fromBottom)">
                                      <p:cBhvr>
                                        <p:cTn id="215" dur="500"/>
                                        <p:tgtEl>
                                          <p:spTgt spid="89225"/>
                                        </p:tgtEl>
                                      </p:cBhvr>
                                    </p:animEffect>
                                  </p:childTnLst>
                                </p:cTn>
                              </p:par>
                            </p:childTnLst>
                          </p:cTn>
                        </p:par>
                      </p:childTnLst>
                    </p:cTn>
                  </p:par>
                  <p:par>
                    <p:cTn id="216" fill="hold">
                      <p:stCondLst>
                        <p:cond delay="indefinite"/>
                      </p:stCondLst>
                      <p:childTnLst>
                        <p:par>
                          <p:cTn id="217" fill="hold">
                            <p:stCondLst>
                              <p:cond delay="0"/>
                            </p:stCondLst>
                            <p:childTnLst>
                              <p:par>
                                <p:cTn id="218" presetID="12" presetClass="entr" presetSubtype="4" fill="hold" grpId="0" nodeType="clickEffect">
                                  <p:stCondLst>
                                    <p:cond delay="0"/>
                                  </p:stCondLst>
                                  <p:childTnLst>
                                    <p:set>
                                      <p:cBhvr>
                                        <p:cTn id="219" dur="1" fill="hold">
                                          <p:stCondLst>
                                            <p:cond delay="0"/>
                                          </p:stCondLst>
                                        </p:cTn>
                                        <p:tgtEl>
                                          <p:spTgt spid="89196"/>
                                        </p:tgtEl>
                                        <p:attrNameLst>
                                          <p:attrName>style.visibility</p:attrName>
                                        </p:attrNameLst>
                                      </p:cBhvr>
                                      <p:to>
                                        <p:strVal val="visible"/>
                                      </p:to>
                                    </p:set>
                                    <p:animEffect transition="in" filter="slide(fromBottom)">
                                      <p:cBhvr>
                                        <p:cTn id="220" dur="500"/>
                                        <p:tgtEl>
                                          <p:spTgt spid="89196"/>
                                        </p:tgtEl>
                                      </p:cBhvr>
                                    </p:animEffect>
                                  </p:childTnLst>
                                </p:cTn>
                              </p:par>
                            </p:childTnLst>
                          </p:cTn>
                        </p:par>
                      </p:childTnLst>
                    </p:cTn>
                  </p:par>
                  <p:par>
                    <p:cTn id="221" fill="hold">
                      <p:stCondLst>
                        <p:cond delay="indefinite"/>
                      </p:stCondLst>
                      <p:childTnLst>
                        <p:par>
                          <p:cTn id="222" fill="hold">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89226"/>
                                        </p:tgtEl>
                                        <p:attrNameLst>
                                          <p:attrName>style.visibility</p:attrName>
                                        </p:attrNameLst>
                                      </p:cBhvr>
                                      <p:to>
                                        <p:strVal val="visible"/>
                                      </p:to>
                                    </p:set>
                                    <p:animEffect transition="in" filter="slide(fromBottom)">
                                      <p:cBhvr>
                                        <p:cTn id="225" dur="500"/>
                                        <p:tgtEl>
                                          <p:spTgt spid="89226"/>
                                        </p:tgtEl>
                                      </p:cBhvr>
                                    </p:animEffect>
                                  </p:childTnLst>
                                </p:cTn>
                              </p:par>
                            </p:childTnLst>
                          </p:cTn>
                        </p:par>
                      </p:childTnLst>
                    </p:cTn>
                  </p:par>
                  <p:par>
                    <p:cTn id="226" fill="hold">
                      <p:stCondLst>
                        <p:cond delay="indefinite"/>
                      </p:stCondLst>
                      <p:childTnLst>
                        <p:par>
                          <p:cTn id="227" fill="hold">
                            <p:stCondLst>
                              <p:cond delay="0"/>
                            </p:stCondLst>
                            <p:childTnLst>
                              <p:par>
                                <p:cTn id="228" presetID="12" presetClass="entr" presetSubtype="4" fill="hold" grpId="0" nodeType="clickEffect">
                                  <p:stCondLst>
                                    <p:cond delay="0"/>
                                  </p:stCondLst>
                                  <p:childTnLst>
                                    <p:set>
                                      <p:cBhvr>
                                        <p:cTn id="229" dur="1" fill="hold">
                                          <p:stCondLst>
                                            <p:cond delay="0"/>
                                          </p:stCondLst>
                                        </p:cTn>
                                        <p:tgtEl>
                                          <p:spTgt spid="89227"/>
                                        </p:tgtEl>
                                        <p:attrNameLst>
                                          <p:attrName>style.visibility</p:attrName>
                                        </p:attrNameLst>
                                      </p:cBhvr>
                                      <p:to>
                                        <p:strVal val="visible"/>
                                      </p:to>
                                    </p:set>
                                    <p:animEffect transition="in" filter="slide(fromBottom)">
                                      <p:cBhvr>
                                        <p:cTn id="230" dur="500"/>
                                        <p:tgtEl>
                                          <p:spTgt spid="89227"/>
                                        </p:tgtEl>
                                      </p:cBhvr>
                                    </p:animEffect>
                                  </p:childTnLst>
                                </p:cTn>
                              </p:par>
                            </p:childTnLst>
                          </p:cTn>
                        </p:par>
                      </p:childTnLst>
                    </p:cTn>
                  </p:par>
                  <p:par>
                    <p:cTn id="231" fill="hold">
                      <p:stCondLst>
                        <p:cond delay="indefinite"/>
                      </p:stCondLst>
                      <p:childTnLst>
                        <p:par>
                          <p:cTn id="232" fill="hold">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89228"/>
                                        </p:tgtEl>
                                        <p:attrNameLst>
                                          <p:attrName>style.visibility</p:attrName>
                                        </p:attrNameLst>
                                      </p:cBhvr>
                                      <p:to>
                                        <p:strVal val="visible"/>
                                      </p:to>
                                    </p:set>
                                    <p:animEffect transition="in" filter="slide(fromBottom)">
                                      <p:cBhvr>
                                        <p:cTn id="235" dur="500"/>
                                        <p:tgtEl>
                                          <p:spTgt spid="89228"/>
                                        </p:tgtEl>
                                      </p:cBhvr>
                                    </p:animEffect>
                                  </p:childTnLst>
                                </p:cTn>
                              </p:par>
                            </p:childTnLst>
                          </p:cTn>
                        </p:par>
                      </p:childTnLst>
                    </p:cTn>
                  </p:par>
                  <p:par>
                    <p:cTn id="236" fill="hold">
                      <p:stCondLst>
                        <p:cond delay="indefinite"/>
                      </p:stCondLst>
                      <p:childTnLst>
                        <p:par>
                          <p:cTn id="237" fill="hold">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89199"/>
                                        </p:tgtEl>
                                        <p:attrNameLst>
                                          <p:attrName>style.visibility</p:attrName>
                                        </p:attrNameLst>
                                      </p:cBhvr>
                                      <p:to>
                                        <p:strVal val="visible"/>
                                      </p:to>
                                    </p:set>
                                    <p:animEffect transition="in" filter="slide(fromBottom)">
                                      <p:cBhvr>
                                        <p:cTn id="240" dur="500"/>
                                        <p:tgtEl>
                                          <p:spTgt spid="89199"/>
                                        </p:tgtEl>
                                      </p:cBhvr>
                                    </p:animEffect>
                                  </p:childTnLst>
                                </p:cTn>
                              </p:par>
                            </p:childTnLst>
                          </p:cTn>
                        </p:par>
                      </p:childTnLst>
                    </p:cTn>
                  </p:par>
                  <p:par>
                    <p:cTn id="241" fill="hold">
                      <p:stCondLst>
                        <p:cond delay="indefinite"/>
                      </p:stCondLst>
                      <p:childTnLst>
                        <p:par>
                          <p:cTn id="242" fill="hold">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89229"/>
                                        </p:tgtEl>
                                        <p:attrNameLst>
                                          <p:attrName>style.visibility</p:attrName>
                                        </p:attrNameLst>
                                      </p:cBhvr>
                                      <p:to>
                                        <p:strVal val="visible"/>
                                      </p:to>
                                    </p:set>
                                    <p:animEffect transition="in" filter="slide(fromBottom)">
                                      <p:cBhvr>
                                        <p:cTn id="245" dur="500"/>
                                        <p:tgtEl>
                                          <p:spTgt spid="89229"/>
                                        </p:tgtEl>
                                      </p:cBhvr>
                                    </p:animEffect>
                                  </p:childTnLst>
                                </p:cTn>
                              </p:par>
                            </p:childTnLst>
                          </p:cTn>
                        </p:par>
                      </p:childTnLst>
                    </p:cTn>
                  </p:par>
                  <p:par>
                    <p:cTn id="246" fill="hold">
                      <p:stCondLst>
                        <p:cond delay="indefinite"/>
                      </p:stCondLst>
                      <p:childTnLst>
                        <p:par>
                          <p:cTn id="247" fill="hold">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89230"/>
                                        </p:tgtEl>
                                        <p:attrNameLst>
                                          <p:attrName>style.visibility</p:attrName>
                                        </p:attrNameLst>
                                      </p:cBhvr>
                                      <p:to>
                                        <p:strVal val="visible"/>
                                      </p:to>
                                    </p:set>
                                    <p:animEffect transition="in" filter="slide(fromBottom)">
                                      <p:cBhvr>
                                        <p:cTn id="250" dur="500"/>
                                        <p:tgtEl>
                                          <p:spTgt spid="89230"/>
                                        </p:tgtEl>
                                      </p:cBhvr>
                                    </p:animEffect>
                                  </p:childTnLst>
                                </p:cTn>
                              </p:par>
                            </p:childTnLst>
                          </p:cTn>
                        </p:par>
                      </p:childTnLst>
                    </p:cTn>
                  </p:par>
                  <p:par>
                    <p:cTn id="251" fill="hold">
                      <p:stCondLst>
                        <p:cond delay="indefinite"/>
                      </p:stCondLst>
                      <p:childTnLst>
                        <p:par>
                          <p:cTn id="252" fill="hold">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89231"/>
                                        </p:tgtEl>
                                        <p:attrNameLst>
                                          <p:attrName>style.visibility</p:attrName>
                                        </p:attrNameLst>
                                      </p:cBhvr>
                                      <p:to>
                                        <p:strVal val="visible"/>
                                      </p:to>
                                    </p:set>
                                    <p:animEffect transition="in" filter="slide(fromBottom)">
                                      <p:cBhvr>
                                        <p:cTn id="255" dur="500"/>
                                        <p:tgtEl>
                                          <p:spTgt spid="89231"/>
                                        </p:tgtEl>
                                      </p:cBhvr>
                                    </p:animEffect>
                                  </p:childTnLst>
                                </p:cTn>
                              </p:par>
                            </p:childTnLst>
                          </p:cTn>
                        </p:par>
                      </p:childTnLst>
                    </p:cTn>
                  </p:par>
                  <p:par>
                    <p:cTn id="256" fill="hold">
                      <p:stCondLst>
                        <p:cond delay="indefinite"/>
                      </p:stCondLst>
                      <p:childTnLst>
                        <p:par>
                          <p:cTn id="257" fill="hold">
                            <p:stCondLst>
                              <p:cond delay="0"/>
                            </p:stCondLst>
                            <p:childTnLst>
                              <p:par>
                                <p:cTn id="258" presetID="12" presetClass="entr" presetSubtype="4" fill="hold" grpId="0" nodeType="clickEffect">
                                  <p:stCondLst>
                                    <p:cond delay="0"/>
                                  </p:stCondLst>
                                  <p:childTnLst>
                                    <p:set>
                                      <p:cBhvr>
                                        <p:cTn id="259" dur="1" fill="hold">
                                          <p:stCondLst>
                                            <p:cond delay="0"/>
                                          </p:stCondLst>
                                        </p:cTn>
                                        <p:tgtEl>
                                          <p:spTgt spid="89243"/>
                                        </p:tgtEl>
                                        <p:attrNameLst>
                                          <p:attrName>style.visibility</p:attrName>
                                        </p:attrNameLst>
                                      </p:cBhvr>
                                      <p:to>
                                        <p:strVal val="visible"/>
                                      </p:to>
                                    </p:set>
                                    <p:animEffect transition="in" filter="slide(fromBottom)">
                                      <p:cBhvr>
                                        <p:cTn id="260" dur="500"/>
                                        <p:tgtEl>
                                          <p:spTgt spid="89243"/>
                                        </p:tgtEl>
                                      </p:cBhvr>
                                    </p:animEffect>
                                  </p:childTnLst>
                                </p:cTn>
                              </p:par>
                            </p:childTnLst>
                          </p:cTn>
                        </p:par>
                      </p:childTnLst>
                    </p:cTn>
                  </p:par>
                  <p:par>
                    <p:cTn id="261" fill="hold">
                      <p:stCondLst>
                        <p:cond delay="indefinite"/>
                      </p:stCondLst>
                      <p:childTnLst>
                        <p:par>
                          <p:cTn id="262" fill="hold">
                            <p:stCondLst>
                              <p:cond delay="0"/>
                            </p:stCondLst>
                            <p:childTnLst>
                              <p:par>
                                <p:cTn id="263" presetID="12" presetClass="entr" presetSubtype="4" fill="hold" nodeType="clickEffect">
                                  <p:stCondLst>
                                    <p:cond delay="0"/>
                                  </p:stCondLst>
                                  <p:childTnLst>
                                    <p:set>
                                      <p:cBhvr>
                                        <p:cTn id="264" dur="1" fill="hold">
                                          <p:stCondLst>
                                            <p:cond delay="0"/>
                                          </p:stCondLst>
                                        </p:cTn>
                                        <p:tgtEl>
                                          <p:spTgt spid="89210">
                                            <p:txEl>
                                              <p:pRg st="0" end="0"/>
                                            </p:txEl>
                                          </p:spTgt>
                                        </p:tgtEl>
                                        <p:attrNameLst>
                                          <p:attrName>style.visibility</p:attrName>
                                        </p:attrNameLst>
                                      </p:cBhvr>
                                      <p:to>
                                        <p:strVal val="visible"/>
                                      </p:to>
                                    </p:set>
                                    <p:animEffect transition="in" filter="slide(fromBottom)">
                                      <p:cBhvr>
                                        <p:cTn id="265" dur="500"/>
                                        <p:tgtEl>
                                          <p:spTgt spid="89210">
                                            <p:txEl>
                                              <p:pRg st="0" end="0"/>
                                            </p:txEl>
                                          </p:spTgt>
                                        </p:tgtEl>
                                      </p:cBhvr>
                                    </p:animEffect>
                                  </p:childTnLst>
                                </p:cTn>
                              </p:par>
                            </p:childTnLst>
                          </p:cTn>
                        </p:par>
                      </p:childTnLst>
                    </p:cTn>
                  </p:par>
                  <p:par>
                    <p:cTn id="266" fill="hold">
                      <p:stCondLst>
                        <p:cond delay="indefinite"/>
                      </p:stCondLst>
                      <p:childTnLst>
                        <p:par>
                          <p:cTn id="267" fill="hold">
                            <p:stCondLst>
                              <p:cond delay="0"/>
                            </p:stCondLst>
                            <p:childTnLst>
                              <p:par>
                                <p:cTn id="268" presetID="12" presetClass="entr" presetSubtype="4" fill="hold" grpId="0" nodeType="clickEffect">
                                  <p:stCondLst>
                                    <p:cond delay="0"/>
                                  </p:stCondLst>
                                  <p:childTnLst>
                                    <p:set>
                                      <p:cBhvr>
                                        <p:cTn id="269" dur="1" fill="hold">
                                          <p:stCondLst>
                                            <p:cond delay="0"/>
                                          </p:stCondLst>
                                        </p:cTn>
                                        <p:tgtEl>
                                          <p:spTgt spid="89192"/>
                                        </p:tgtEl>
                                        <p:attrNameLst>
                                          <p:attrName>style.visibility</p:attrName>
                                        </p:attrNameLst>
                                      </p:cBhvr>
                                      <p:to>
                                        <p:strVal val="visible"/>
                                      </p:to>
                                    </p:set>
                                    <p:animEffect transition="in" filter="slide(fromBottom)">
                                      <p:cBhvr>
                                        <p:cTn id="270" dur="500"/>
                                        <p:tgtEl>
                                          <p:spTgt spid="89192"/>
                                        </p:tgtEl>
                                      </p:cBhvr>
                                    </p:animEffect>
                                  </p:childTnLst>
                                </p:cTn>
                              </p:par>
                            </p:childTnLst>
                          </p:cTn>
                        </p:par>
                      </p:childTnLst>
                    </p:cTn>
                  </p:par>
                  <p:par>
                    <p:cTn id="271" fill="hold">
                      <p:stCondLst>
                        <p:cond delay="indefinite"/>
                      </p:stCondLst>
                      <p:childTnLst>
                        <p:par>
                          <p:cTn id="272" fill="hold">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89232"/>
                                        </p:tgtEl>
                                        <p:attrNameLst>
                                          <p:attrName>style.visibility</p:attrName>
                                        </p:attrNameLst>
                                      </p:cBhvr>
                                      <p:to>
                                        <p:strVal val="visible"/>
                                      </p:to>
                                    </p:set>
                                    <p:animEffect transition="in" filter="slide(fromBottom)">
                                      <p:cBhvr>
                                        <p:cTn id="275" dur="500"/>
                                        <p:tgtEl>
                                          <p:spTgt spid="89232"/>
                                        </p:tgtEl>
                                      </p:cBhvr>
                                    </p:animEffect>
                                  </p:childTnLst>
                                </p:cTn>
                              </p:par>
                            </p:childTnLst>
                          </p:cTn>
                        </p:par>
                      </p:childTnLst>
                    </p:cTn>
                  </p:par>
                  <p:par>
                    <p:cTn id="276" fill="hold">
                      <p:stCondLst>
                        <p:cond delay="indefinite"/>
                      </p:stCondLst>
                      <p:childTnLst>
                        <p:par>
                          <p:cTn id="277" fill="hold">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89233"/>
                                        </p:tgtEl>
                                        <p:attrNameLst>
                                          <p:attrName>style.visibility</p:attrName>
                                        </p:attrNameLst>
                                      </p:cBhvr>
                                      <p:to>
                                        <p:strVal val="visible"/>
                                      </p:to>
                                    </p:set>
                                    <p:animEffect transition="in" filter="slide(fromBottom)">
                                      <p:cBhvr>
                                        <p:cTn id="280" dur="500"/>
                                        <p:tgtEl>
                                          <p:spTgt spid="89233"/>
                                        </p:tgtEl>
                                      </p:cBhvr>
                                    </p:animEffect>
                                  </p:childTnLst>
                                </p:cTn>
                              </p:par>
                            </p:childTnLst>
                          </p:cTn>
                        </p:par>
                      </p:childTnLst>
                    </p:cTn>
                  </p:par>
                  <p:par>
                    <p:cTn id="281" fill="hold">
                      <p:stCondLst>
                        <p:cond delay="indefinite"/>
                      </p:stCondLst>
                      <p:childTnLst>
                        <p:par>
                          <p:cTn id="282" fill="hold">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89234"/>
                                        </p:tgtEl>
                                        <p:attrNameLst>
                                          <p:attrName>style.visibility</p:attrName>
                                        </p:attrNameLst>
                                      </p:cBhvr>
                                      <p:to>
                                        <p:strVal val="visible"/>
                                      </p:to>
                                    </p:set>
                                    <p:animEffect transition="in" filter="slide(fromBottom)">
                                      <p:cBhvr>
                                        <p:cTn id="285" dur="500"/>
                                        <p:tgtEl>
                                          <p:spTgt spid="89234"/>
                                        </p:tgtEl>
                                      </p:cBhvr>
                                    </p:animEffect>
                                  </p:childTnLst>
                                </p:cTn>
                              </p:par>
                            </p:childTnLst>
                          </p:cTn>
                        </p:par>
                      </p:childTnLst>
                    </p:cTn>
                  </p:par>
                  <p:par>
                    <p:cTn id="286" fill="hold">
                      <p:stCondLst>
                        <p:cond delay="indefinite"/>
                      </p:stCondLst>
                      <p:childTnLst>
                        <p:par>
                          <p:cTn id="287" fill="hold">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89197"/>
                                        </p:tgtEl>
                                        <p:attrNameLst>
                                          <p:attrName>style.visibility</p:attrName>
                                        </p:attrNameLst>
                                      </p:cBhvr>
                                      <p:to>
                                        <p:strVal val="visible"/>
                                      </p:to>
                                    </p:set>
                                    <p:animEffect transition="in" filter="slide(fromBottom)">
                                      <p:cBhvr>
                                        <p:cTn id="290" dur="500"/>
                                        <p:tgtEl>
                                          <p:spTgt spid="89197"/>
                                        </p:tgtEl>
                                      </p:cBhvr>
                                    </p:animEffect>
                                  </p:childTnLst>
                                </p:cTn>
                              </p:par>
                            </p:childTnLst>
                          </p:cTn>
                        </p:par>
                      </p:childTnLst>
                    </p:cTn>
                  </p:par>
                  <p:par>
                    <p:cTn id="291" fill="hold">
                      <p:stCondLst>
                        <p:cond delay="indefinite"/>
                      </p:stCondLst>
                      <p:childTnLst>
                        <p:par>
                          <p:cTn id="292" fill="hold">
                            <p:stCondLst>
                              <p:cond delay="0"/>
                            </p:stCondLst>
                            <p:childTnLst>
                              <p:par>
                                <p:cTn id="293" presetID="12" presetClass="entr" presetSubtype="4" fill="hold" grpId="0" nodeType="clickEffect">
                                  <p:stCondLst>
                                    <p:cond delay="0"/>
                                  </p:stCondLst>
                                  <p:childTnLst>
                                    <p:set>
                                      <p:cBhvr>
                                        <p:cTn id="294" dur="1" fill="hold">
                                          <p:stCondLst>
                                            <p:cond delay="0"/>
                                          </p:stCondLst>
                                        </p:cTn>
                                        <p:tgtEl>
                                          <p:spTgt spid="89235"/>
                                        </p:tgtEl>
                                        <p:attrNameLst>
                                          <p:attrName>style.visibility</p:attrName>
                                        </p:attrNameLst>
                                      </p:cBhvr>
                                      <p:to>
                                        <p:strVal val="visible"/>
                                      </p:to>
                                    </p:set>
                                    <p:animEffect transition="in" filter="slide(fromBottom)">
                                      <p:cBhvr>
                                        <p:cTn id="295" dur="500"/>
                                        <p:tgtEl>
                                          <p:spTgt spid="89235"/>
                                        </p:tgtEl>
                                      </p:cBhvr>
                                    </p:animEffect>
                                  </p:childTnLst>
                                </p:cTn>
                              </p:par>
                            </p:childTnLst>
                          </p:cTn>
                        </p:par>
                      </p:childTnLst>
                    </p:cTn>
                  </p:par>
                  <p:par>
                    <p:cTn id="296" fill="hold">
                      <p:stCondLst>
                        <p:cond delay="indefinite"/>
                      </p:stCondLst>
                      <p:childTnLst>
                        <p:par>
                          <p:cTn id="297" fill="hold">
                            <p:stCondLst>
                              <p:cond delay="0"/>
                            </p:stCondLst>
                            <p:childTnLst>
                              <p:par>
                                <p:cTn id="298" presetID="12" presetClass="entr" presetSubtype="4" fill="hold" grpId="0" nodeType="clickEffect">
                                  <p:stCondLst>
                                    <p:cond delay="0"/>
                                  </p:stCondLst>
                                  <p:childTnLst>
                                    <p:set>
                                      <p:cBhvr>
                                        <p:cTn id="299" dur="1" fill="hold">
                                          <p:stCondLst>
                                            <p:cond delay="0"/>
                                          </p:stCondLst>
                                        </p:cTn>
                                        <p:tgtEl>
                                          <p:spTgt spid="89236"/>
                                        </p:tgtEl>
                                        <p:attrNameLst>
                                          <p:attrName>style.visibility</p:attrName>
                                        </p:attrNameLst>
                                      </p:cBhvr>
                                      <p:to>
                                        <p:strVal val="visible"/>
                                      </p:to>
                                    </p:set>
                                    <p:animEffect transition="in" filter="slide(fromBottom)">
                                      <p:cBhvr>
                                        <p:cTn id="300" dur="500"/>
                                        <p:tgtEl>
                                          <p:spTgt spid="89236"/>
                                        </p:tgtEl>
                                      </p:cBhvr>
                                    </p:animEffect>
                                  </p:childTnLst>
                                </p:cTn>
                              </p:par>
                            </p:childTnLst>
                          </p:cTn>
                        </p:par>
                      </p:childTnLst>
                    </p:cTn>
                  </p:par>
                  <p:par>
                    <p:cTn id="301" fill="hold">
                      <p:stCondLst>
                        <p:cond delay="indefinite"/>
                      </p:stCondLst>
                      <p:childTnLst>
                        <p:par>
                          <p:cTn id="302" fill="hold">
                            <p:stCondLst>
                              <p:cond delay="0"/>
                            </p:stCondLst>
                            <p:childTnLst>
                              <p:par>
                                <p:cTn id="303" presetID="12" presetClass="entr" presetSubtype="4" fill="hold" grpId="0" nodeType="clickEffect">
                                  <p:stCondLst>
                                    <p:cond delay="0"/>
                                  </p:stCondLst>
                                  <p:childTnLst>
                                    <p:set>
                                      <p:cBhvr>
                                        <p:cTn id="304" dur="1" fill="hold">
                                          <p:stCondLst>
                                            <p:cond delay="0"/>
                                          </p:stCondLst>
                                        </p:cTn>
                                        <p:tgtEl>
                                          <p:spTgt spid="89237"/>
                                        </p:tgtEl>
                                        <p:attrNameLst>
                                          <p:attrName>style.visibility</p:attrName>
                                        </p:attrNameLst>
                                      </p:cBhvr>
                                      <p:to>
                                        <p:strVal val="visible"/>
                                      </p:to>
                                    </p:set>
                                    <p:animEffect transition="in" filter="slide(fromBottom)">
                                      <p:cBhvr>
                                        <p:cTn id="305" dur="500"/>
                                        <p:tgtEl>
                                          <p:spTgt spid="89237"/>
                                        </p:tgtEl>
                                      </p:cBhvr>
                                    </p:animEffect>
                                  </p:childTnLst>
                                </p:cTn>
                              </p:par>
                            </p:childTnLst>
                          </p:cTn>
                        </p:par>
                      </p:childTnLst>
                    </p:cTn>
                  </p:par>
                  <p:par>
                    <p:cTn id="306" fill="hold">
                      <p:stCondLst>
                        <p:cond delay="indefinite"/>
                      </p:stCondLst>
                      <p:childTnLst>
                        <p:par>
                          <p:cTn id="307" fill="hold">
                            <p:stCondLst>
                              <p:cond delay="0"/>
                            </p:stCondLst>
                            <p:childTnLst>
                              <p:par>
                                <p:cTn id="308" presetID="12" presetClass="entr" presetSubtype="4" fill="hold" grpId="0" nodeType="clickEffect">
                                  <p:stCondLst>
                                    <p:cond delay="0"/>
                                  </p:stCondLst>
                                  <p:childTnLst>
                                    <p:set>
                                      <p:cBhvr>
                                        <p:cTn id="309" dur="1" fill="hold">
                                          <p:stCondLst>
                                            <p:cond delay="0"/>
                                          </p:stCondLst>
                                        </p:cTn>
                                        <p:tgtEl>
                                          <p:spTgt spid="89200"/>
                                        </p:tgtEl>
                                        <p:attrNameLst>
                                          <p:attrName>style.visibility</p:attrName>
                                        </p:attrNameLst>
                                      </p:cBhvr>
                                      <p:to>
                                        <p:strVal val="visible"/>
                                      </p:to>
                                    </p:set>
                                    <p:animEffect transition="in" filter="slide(fromBottom)">
                                      <p:cBhvr>
                                        <p:cTn id="310" dur="500"/>
                                        <p:tgtEl>
                                          <p:spTgt spid="89200"/>
                                        </p:tgtEl>
                                      </p:cBhvr>
                                    </p:animEffect>
                                  </p:childTnLst>
                                </p:cTn>
                              </p:par>
                            </p:childTnLst>
                          </p:cTn>
                        </p:par>
                      </p:childTnLst>
                    </p:cTn>
                  </p:par>
                  <p:par>
                    <p:cTn id="311" fill="hold">
                      <p:stCondLst>
                        <p:cond delay="indefinite"/>
                      </p:stCondLst>
                      <p:childTnLst>
                        <p:par>
                          <p:cTn id="312" fill="hold">
                            <p:stCondLst>
                              <p:cond delay="0"/>
                            </p:stCondLst>
                            <p:childTnLst>
                              <p:par>
                                <p:cTn id="313" presetID="12" presetClass="entr" presetSubtype="4" fill="hold" grpId="0" nodeType="clickEffect">
                                  <p:stCondLst>
                                    <p:cond delay="0"/>
                                  </p:stCondLst>
                                  <p:childTnLst>
                                    <p:set>
                                      <p:cBhvr>
                                        <p:cTn id="314" dur="1" fill="hold">
                                          <p:stCondLst>
                                            <p:cond delay="0"/>
                                          </p:stCondLst>
                                        </p:cTn>
                                        <p:tgtEl>
                                          <p:spTgt spid="89238"/>
                                        </p:tgtEl>
                                        <p:attrNameLst>
                                          <p:attrName>style.visibility</p:attrName>
                                        </p:attrNameLst>
                                      </p:cBhvr>
                                      <p:to>
                                        <p:strVal val="visible"/>
                                      </p:to>
                                    </p:set>
                                    <p:animEffect transition="in" filter="slide(fromBottom)">
                                      <p:cBhvr>
                                        <p:cTn id="315" dur="500"/>
                                        <p:tgtEl>
                                          <p:spTgt spid="89238"/>
                                        </p:tgtEl>
                                      </p:cBhvr>
                                    </p:animEffect>
                                  </p:childTnLst>
                                </p:cTn>
                              </p:par>
                            </p:childTnLst>
                          </p:cTn>
                        </p:par>
                      </p:childTnLst>
                    </p:cTn>
                  </p:par>
                  <p:par>
                    <p:cTn id="316" fill="hold">
                      <p:stCondLst>
                        <p:cond delay="indefinite"/>
                      </p:stCondLst>
                      <p:childTnLst>
                        <p:par>
                          <p:cTn id="317" fill="hold">
                            <p:stCondLst>
                              <p:cond delay="0"/>
                            </p:stCondLst>
                            <p:childTnLst>
                              <p:par>
                                <p:cTn id="318" presetID="12" presetClass="entr" presetSubtype="4" fill="hold" grpId="0" nodeType="clickEffect">
                                  <p:stCondLst>
                                    <p:cond delay="0"/>
                                  </p:stCondLst>
                                  <p:childTnLst>
                                    <p:set>
                                      <p:cBhvr>
                                        <p:cTn id="319" dur="1" fill="hold">
                                          <p:stCondLst>
                                            <p:cond delay="0"/>
                                          </p:stCondLst>
                                        </p:cTn>
                                        <p:tgtEl>
                                          <p:spTgt spid="89239"/>
                                        </p:tgtEl>
                                        <p:attrNameLst>
                                          <p:attrName>style.visibility</p:attrName>
                                        </p:attrNameLst>
                                      </p:cBhvr>
                                      <p:to>
                                        <p:strVal val="visible"/>
                                      </p:to>
                                    </p:set>
                                    <p:animEffect transition="in" filter="slide(fromBottom)">
                                      <p:cBhvr>
                                        <p:cTn id="320" dur="500"/>
                                        <p:tgtEl>
                                          <p:spTgt spid="89239"/>
                                        </p:tgtEl>
                                      </p:cBhvr>
                                    </p:animEffect>
                                  </p:childTnLst>
                                </p:cTn>
                              </p:par>
                            </p:childTnLst>
                          </p:cTn>
                        </p:par>
                      </p:childTnLst>
                    </p:cTn>
                  </p:par>
                  <p:par>
                    <p:cTn id="321" fill="hold">
                      <p:stCondLst>
                        <p:cond delay="indefinite"/>
                      </p:stCondLst>
                      <p:childTnLst>
                        <p:par>
                          <p:cTn id="322" fill="hold">
                            <p:stCondLst>
                              <p:cond delay="0"/>
                            </p:stCondLst>
                            <p:childTnLst>
                              <p:par>
                                <p:cTn id="323" presetID="12" presetClass="entr" presetSubtype="4" fill="hold" grpId="0" nodeType="clickEffect">
                                  <p:stCondLst>
                                    <p:cond delay="0"/>
                                  </p:stCondLst>
                                  <p:childTnLst>
                                    <p:set>
                                      <p:cBhvr>
                                        <p:cTn id="324" dur="1" fill="hold">
                                          <p:stCondLst>
                                            <p:cond delay="0"/>
                                          </p:stCondLst>
                                        </p:cTn>
                                        <p:tgtEl>
                                          <p:spTgt spid="89240"/>
                                        </p:tgtEl>
                                        <p:attrNameLst>
                                          <p:attrName>style.visibility</p:attrName>
                                        </p:attrNameLst>
                                      </p:cBhvr>
                                      <p:to>
                                        <p:strVal val="visible"/>
                                      </p:to>
                                    </p:set>
                                    <p:animEffect transition="in" filter="slide(fromBottom)">
                                      <p:cBhvr>
                                        <p:cTn id="325" dur="500"/>
                                        <p:tgtEl>
                                          <p:spTgt spid="89240"/>
                                        </p:tgtEl>
                                      </p:cBhvr>
                                    </p:animEffect>
                                  </p:childTnLst>
                                </p:cTn>
                              </p:par>
                            </p:childTnLst>
                          </p:cTn>
                        </p:par>
                      </p:childTnLst>
                    </p:cTn>
                  </p:par>
                  <p:par>
                    <p:cTn id="326" fill="hold">
                      <p:stCondLst>
                        <p:cond delay="indefinite"/>
                      </p:stCondLst>
                      <p:childTnLst>
                        <p:par>
                          <p:cTn id="327" fill="hold">
                            <p:stCondLst>
                              <p:cond delay="0"/>
                            </p:stCondLst>
                            <p:childTnLst>
                              <p:par>
                                <p:cTn id="328" presetID="12" presetClass="entr" presetSubtype="4" fill="hold" grpId="0" nodeType="clickEffect">
                                  <p:stCondLst>
                                    <p:cond delay="0"/>
                                  </p:stCondLst>
                                  <p:childTnLst>
                                    <p:set>
                                      <p:cBhvr>
                                        <p:cTn id="329" dur="1" fill="hold">
                                          <p:stCondLst>
                                            <p:cond delay="0"/>
                                          </p:stCondLst>
                                        </p:cTn>
                                        <p:tgtEl>
                                          <p:spTgt spid="89244"/>
                                        </p:tgtEl>
                                        <p:attrNameLst>
                                          <p:attrName>style.visibility</p:attrName>
                                        </p:attrNameLst>
                                      </p:cBhvr>
                                      <p:to>
                                        <p:strVal val="visible"/>
                                      </p:to>
                                    </p:set>
                                    <p:animEffect transition="in" filter="slide(fromBottom)">
                                      <p:cBhvr>
                                        <p:cTn id="330" dur="500"/>
                                        <p:tgtEl>
                                          <p:spTgt spid="89244"/>
                                        </p:tgtEl>
                                      </p:cBhvr>
                                    </p:animEffect>
                                  </p:childTnLst>
                                </p:cTn>
                              </p:par>
                            </p:childTnLst>
                          </p:cTn>
                        </p:par>
                      </p:childTnLst>
                    </p:cTn>
                  </p:par>
                  <p:par>
                    <p:cTn id="331" fill="hold">
                      <p:stCondLst>
                        <p:cond delay="indefinite"/>
                      </p:stCondLst>
                      <p:childTnLst>
                        <p:par>
                          <p:cTn id="332" fill="hold">
                            <p:stCondLst>
                              <p:cond delay="0"/>
                            </p:stCondLst>
                            <p:childTnLst>
                              <p:par>
                                <p:cTn id="333" presetID="2" presetClass="entr" presetSubtype="8" fill="hold" grpId="0" nodeType="clickEffect">
                                  <p:stCondLst>
                                    <p:cond delay="0"/>
                                  </p:stCondLst>
                                  <p:childTnLst>
                                    <p:set>
                                      <p:cBhvr>
                                        <p:cTn id="334" dur="1" fill="hold">
                                          <p:stCondLst>
                                            <p:cond delay="0"/>
                                          </p:stCondLst>
                                        </p:cTn>
                                        <p:tgtEl>
                                          <p:spTgt spid="89213"/>
                                        </p:tgtEl>
                                        <p:attrNameLst>
                                          <p:attrName>style.visibility</p:attrName>
                                        </p:attrNameLst>
                                      </p:cBhvr>
                                      <p:to>
                                        <p:strVal val="visible"/>
                                      </p:to>
                                    </p:set>
                                    <p:anim calcmode="lin" valueType="num">
                                      <p:cBhvr additive="base">
                                        <p:cTn id="335" dur="500" fill="hold"/>
                                        <p:tgtEl>
                                          <p:spTgt spid="89213"/>
                                        </p:tgtEl>
                                        <p:attrNameLst>
                                          <p:attrName>ppt_x</p:attrName>
                                        </p:attrNameLst>
                                      </p:cBhvr>
                                      <p:tavLst>
                                        <p:tav tm="0">
                                          <p:val>
                                            <p:strVal val="0-#ppt_w/2"/>
                                          </p:val>
                                        </p:tav>
                                        <p:tav tm="100000">
                                          <p:val>
                                            <p:strVal val="#ppt_x"/>
                                          </p:val>
                                        </p:tav>
                                      </p:tavLst>
                                    </p:anim>
                                    <p:anim calcmode="lin" valueType="num">
                                      <p:cBhvr additive="base">
                                        <p:cTn id="336" dur="500" fill="hold"/>
                                        <p:tgtEl>
                                          <p:spTgt spid="89213"/>
                                        </p:tgtEl>
                                        <p:attrNameLst>
                                          <p:attrName>ppt_y</p:attrName>
                                        </p:attrNameLst>
                                      </p:cBhvr>
                                      <p:tavLst>
                                        <p:tav tm="0">
                                          <p:val>
                                            <p:strVal val="#ppt_y"/>
                                          </p:val>
                                        </p:tav>
                                        <p:tav tm="100000">
                                          <p:val>
                                            <p:strVal val="#ppt_y"/>
                                          </p:val>
                                        </p:tav>
                                      </p:tavLst>
                                    </p:anim>
                                  </p:childTnLst>
                                </p:cTn>
                              </p:par>
                            </p:childTnLst>
                          </p:cTn>
                        </p:par>
                      </p:childTnLst>
                    </p:cTn>
                  </p:par>
                  <p:par>
                    <p:cTn id="337" fill="hold">
                      <p:stCondLst>
                        <p:cond delay="indefinite"/>
                      </p:stCondLst>
                      <p:childTnLst>
                        <p:par>
                          <p:cTn id="338" fill="hold">
                            <p:stCondLst>
                              <p:cond delay="0"/>
                            </p:stCondLst>
                            <p:childTnLst>
                              <p:par>
                                <p:cTn id="339" presetID="12" presetClass="entr" presetSubtype="4" fill="hold" grpId="0" nodeType="clickEffect">
                                  <p:stCondLst>
                                    <p:cond delay="0"/>
                                  </p:stCondLst>
                                  <p:childTnLst>
                                    <p:set>
                                      <p:cBhvr>
                                        <p:cTn id="340" dur="1" fill="hold">
                                          <p:stCondLst>
                                            <p:cond delay="0"/>
                                          </p:stCondLst>
                                        </p:cTn>
                                        <p:tgtEl>
                                          <p:spTgt spid="89245"/>
                                        </p:tgtEl>
                                        <p:attrNameLst>
                                          <p:attrName>style.visibility</p:attrName>
                                        </p:attrNameLst>
                                      </p:cBhvr>
                                      <p:to>
                                        <p:strVal val="visible"/>
                                      </p:to>
                                    </p:set>
                                    <p:animEffect transition="in" filter="slide(fromBottom)">
                                      <p:cBhvr>
                                        <p:cTn id="341" dur="500"/>
                                        <p:tgtEl>
                                          <p:spTgt spid="89245"/>
                                        </p:tgtEl>
                                      </p:cBhvr>
                                    </p:animEffect>
                                  </p:childTnLst>
                                </p:cTn>
                              </p:par>
                            </p:childTnLst>
                          </p:cTn>
                        </p:par>
                      </p:childTnLst>
                    </p:cTn>
                  </p:par>
                  <p:par>
                    <p:cTn id="342" fill="hold">
                      <p:stCondLst>
                        <p:cond delay="indefinite"/>
                      </p:stCondLst>
                      <p:childTnLst>
                        <p:par>
                          <p:cTn id="343" fill="hold">
                            <p:stCondLst>
                              <p:cond delay="0"/>
                            </p:stCondLst>
                            <p:childTnLst>
                              <p:par>
                                <p:cTn id="344" presetID="2" presetClass="entr" presetSubtype="8" fill="hold" grpId="0" nodeType="clickEffect">
                                  <p:stCondLst>
                                    <p:cond delay="0"/>
                                  </p:stCondLst>
                                  <p:childTnLst>
                                    <p:set>
                                      <p:cBhvr>
                                        <p:cTn id="345" dur="1" fill="hold">
                                          <p:stCondLst>
                                            <p:cond delay="0"/>
                                          </p:stCondLst>
                                        </p:cTn>
                                        <p:tgtEl>
                                          <p:spTgt spid="89246"/>
                                        </p:tgtEl>
                                        <p:attrNameLst>
                                          <p:attrName>style.visibility</p:attrName>
                                        </p:attrNameLst>
                                      </p:cBhvr>
                                      <p:to>
                                        <p:strVal val="visible"/>
                                      </p:to>
                                    </p:set>
                                    <p:anim calcmode="lin" valueType="num">
                                      <p:cBhvr additive="base">
                                        <p:cTn id="346" dur="500" fill="hold"/>
                                        <p:tgtEl>
                                          <p:spTgt spid="89246"/>
                                        </p:tgtEl>
                                        <p:attrNameLst>
                                          <p:attrName>ppt_x</p:attrName>
                                        </p:attrNameLst>
                                      </p:cBhvr>
                                      <p:tavLst>
                                        <p:tav tm="0">
                                          <p:val>
                                            <p:strVal val="0-#ppt_w/2"/>
                                          </p:val>
                                        </p:tav>
                                        <p:tav tm="100000">
                                          <p:val>
                                            <p:strVal val="#ppt_x"/>
                                          </p:val>
                                        </p:tav>
                                      </p:tavLst>
                                    </p:anim>
                                    <p:anim calcmode="lin" valueType="num">
                                      <p:cBhvr additive="base">
                                        <p:cTn id="347" dur="500" fill="hold"/>
                                        <p:tgtEl>
                                          <p:spTgt spid="892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180" grpId="0"/>
      <p:bldP spid="89181" grpId="0"/>
      <p:bldP spid="89183" grpId="0"/>
      <p:bldP spid="89184" grpId="0"/>
      <p:bldP spid="89185" grpId="0"/>
      <p:bldP spid="89186" grpId="0"/>
      <p:bldP spid="89187" grpId="0"/>
      <p:bldP spid="89188" grpId="0"/>
      <p:bldP spid="89189" grpId="0"/>
      <p:bldP spid="89190" grpId="0"/>
      <p:bldP spid="89191" grpId="0"/>
      <p:bldP spid="89192" grpId="0"/>
      <p:bldP spid="89193" grpId="0"/>
      <p:bldP spid="89194" grpId="0"/>
      <p:bldP spid="89195" grpId="0"/>
      <p:bldP spid="89196" grpId="0"/>
      <p:bldP spid="89197" grpId="0"/>
      <p:bldP spid="89198" grpId="0"/>
      <p:bldP spid="89199" grpId="0"/>
      <p:bldP spid="89200" grpId="0"/>
      <p:bldP spid="89201" grpId="0" animBg="1"/>
      <p:bldP spid="89202" grpId="0"/>
      <p:bldP spid="89203" grpId="0"/>
      <p:bldP spid="89204" grpId="0"/>
      <p:bldP spid="89206" grpId="0"/>
      <p:bldP spid="89207" grpId="0"/>
      <p:bldP spid="89208" grpId="0"/>
      <p:bldP spid="89209" grpId="0"/>
      <p:bldP spid="89211" grpId="0"/>
      <p:bldP spid="89213" grpId="0"/>
      <p:bldP spid="89214" grpId="0"/>
      <p:bldP spid="89215" grpId="0"/>
      <p:bldP spid="89216" grpId="0"/>
      <p:bldP spid="89217" grpId="0"/>
      <p:bldP spid="89218" grpId="0"/>
      <p:bldP spid="89219" grpId="0"/>
      <p:bldP spid="89220" grpId="0"/>
      <p:bldP spid="89221" grpId="0"/>
      <p:bldP spid="89222" grpId="0"/>
      <p:bldP spid="89223" grpId="0"/>
      <p:bldP spid="89224" grpId="0"/>
      <p:bldP spid="89225" grpId="0"/>
      <p:bldP spid="89226" grpId="0"/>
      <p:bldP spid="89227" grpId="0"/>
      <p:bldP spid="89228" grpId="0"/>
      <p:bldP spid="89229" grpId="0"/>
      <p:bldP spid="89230" grpId="0"/>
      <p:bldP spid="89231" grpId="0"/>
      <p:bldP spid="89232" grpId="0"/>
      <p:bldP spid="89233" grpId="0"/>
      <p:bldP spid="89234" grpId="0"/>
      <p:bldP spid="89235" grpId="0"/>
      <p:bldP spid="89236" grpId="0"/>
      <p:bldP spid="89237" grpId="0"/>
      <p:bldP spid="89238" grpId="0"/>
      <p:bldP spid="89239" grpId="0"/>
      <p:bldP spid="89240" grpId="0"/>
      <p:bldP spid="89241" grpId="0"/>
      <p:bldP spid="89242" grpId="0"/>
      <p:bldP spid="89243" grpId="0"/>
      <p:bldP spid="89244" grpId="0"/>
      <p:bldP spid="89245" grpId="0"/>
      <p:bldP spid="89246"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E413A5E-D466-487F-A589-85C67F1F75CA}"/>
              </a:ext>
            </a:extLst>
          </p:cNvPr>
          <p:cNvSpPr>
            <a:spLocks noChangeArrowheads="1"/>
          </p:cNvSpPr>
          <p:nvPr/>
        </p:nvSpPr>
        <p:spPr bwMode="auto">
          <a:xfrm>
            <a:off x="36000" y="2820147"/>
            <a:ext cx="9072000" cy="1263872"/>
          </a:xfrm>
          <a:prstGeom prst="rect">
            <a:avLst/>
          </a:prstGeom>
          <a:noFill/>
          <a:ln w="31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85800" eaLnBrk="1" hangingPunct="1">
              <a:defRPr/>
            </a:pPr>
            <a:r>
              <a:rPr lang="it-IT" altLang="it-IT" sz="2100" kern="0" dirty="0">
                <a:latin typeface="Comic Sans MS" panose="030F0702030302020204" pitchFamily="66" charset="0"/>
              </a:rPr>
              <a:t>Per maggiore completezza ed approfondimento degli argomenti si può consultare il seguente sito</a:t>
            </a:r>
          </a:p>
          <a:p>
            <a:pPr algn="ctr" defTabSz="685800" eaLnBrk="1" hangingPunct="1">
              <a:defRPr/>
            </a:pPr>
            <a:endParaRPr lang="it-IT" altLang="it-IT" sz="1013" kern="0" dirty="0">
              <a:latin typeface="Comic Sans MS" panose="030F0702030302020204" pitchFamily="66" charset="0"/>
            </a:endParaRPr>
          </a:p>
          <a:p>
            <a:pPr algn="ctr" defTabSz="685800" eaLnBrk="1" hangingPunct="1">
              <a:defRPr/>
            </a:pPr>
            <a:r>
              <a:rPr lang="it-IT" sz="2400" dirty="0">
                <a:hlinkClick r:id="rId2">
                  <a:extLst>
                    <a:ext uri="{A12FA001-AC4F-418D-AE19-62706E023703}">
                      <ahyp:hlinkClr xmlns:ahyp="http://schemas.microsoft.com/office/drawing/2018/hyperlinkcolor" val="tx"/>
                    </a:ext>
                  </a:extLst>
                </a:hlinkClick>
              </a:rPr>
              <a:t>https://www.eliofragassi.it/</a:t>
            </a:r>
            <a:endParaRPr lang="it-IT" altLang="it-IT" sz="2100" kern="0" dirty="0">
              <a:latin typeface="Comic Sans MS" panose="030F0702030302020204" pitchFamily="66" charset="0"/>
            </a:endParaRPr>
          </a:p>
        </p:txBody>
      </p:sp>
    </p:spTree>
    <p:extLst>
      <p:ext uri="{BB962C8B-B14F-4D97-AF65-F5344CB8AC3E}">
        <p14:creationId xmlns:p14="http://schemas.microsoft.com/office/powerpoint/2010/main" val="576673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36000" y="40944"/>
            <a:ext cx="9072000" cy="504000"/>
          </a:xfrm>
          <a:noFill/>
          <a:ln w="12700">
            <a:solidFill>
              <a:srgbClr val="FFFFFF"/>
            </a:solidFill>
          </a:ln>
        </p:spPr>
        <p:txBody>
          <a:bodyPr/>
          <a:lstStyle/>
          <a:p>
            <a:pPr algn="ctr" eaLnBrk="1" hangingPunct="1"/>
            <a:r>
              <a:rPr lang="it-IT" sz="2400">
                <a:solidFill>
                  <a:schemeClr val="tx1"/>
                </a:solidFill>
                <a:effectLst/>
                <a:latin typeface="Comic Sans MS" pitchFamily="66" charset="0"/>
              </a:rPr>
              <a:t>Sommario</a:t>
            </a:r>
          </a:p>
        </p:txBody>
      </p:sp>
      <p:graphicFrame>
        <p:nvGraphicFramePr>
          <p:cNvPr id="67732" name="Group 148"/>
          <p:cNvGraphicFramePr>
            <a:graphicFrameLocks noGrp="1"/>
          </p:cNvGraphicFramePr>
          <p:nvPr>
            <p:extLst>
              <p:ext uri="{D42A27DB-BD31-4B8C-83A1-F6EECF244321}">
                <p14:modId xmlns:p14="http://schemas.microsoft.com/office/powerpoint/2010/main" val="886415836"/>
              </p:ext>
            </p:extLst>
          </p:nvPr>
        </p:nvGraphicFramePr>
        <p:xfrm>
          <a:off x="36000" y="620713"/>
          <a:ext cx="9072000" cy="5933440"/>
        </p:xfrm>
        <a:graphic>
          <a:graphicData uri="http://schemas.openxmlformats.org/drawingml/2006/table">
            <a:tbl>
              <a:tblPr/>
              <a:tblGrid>
                <a:gridCol w="945866">
                  <a:extLst>
                    <a:ext uri="{9D8B030D-6E8A-4147-A177-3AD203B41FA5}">
                      <a16:colId xmlns:a16="http://schemas.microsoft.com/office/drawing/2014/main" val="20000"/>
                    </a:ext>
                  </a:extLst>
                </a:gridCol>
                <a:gridCol w="8126134">
                  <a:extLst>
                    <a:ext uri="{9D8B030D-6E8A-4147-A177-3AD203B41FA5}">
                      <a16:colId xmlns:a16="http://schemas.microsoft.com/office/drawing/2014/main" val="20001"/>
                    </a:ext>
                  </a:extLst>
                </a:gridCol>
              </a:tblGrid>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Sfogliare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Titolo dell’argomento</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7175">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rgbClr val="FFFFFF"/>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1590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rgbClr val="FFFFFF"/>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5275">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rgbClr val="FFFFFF"/>
                          </a:solidFill>
                          <a:effectLst/>
                          <a:latin typeface="Comic Sans MS" pitchFamily="66" charset="0"/>
                        </a:rPr>
                        <a:t>Test di verifica - grafico</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dirty="0">
                          <a:ln>
                            <a:noFill/>
                          </a:ln>
                          <a:solidFill>
                            <a:srgbClr val="FFFFFF"/>
                          </a:solidFill>
                          <a:effectLst/>
                          <a:latin typeface="Comic Sans MS" pitchFamily="66" charset="0"/>
                        </a:rPr>
                        <a:t>Test di verifica - teorico</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825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Test di verifica - logico</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Esercitazioni da sviluppare sotto forma di elaborati grafici</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0825">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200" b="0" i="0" u="none" strike="noStrike" cap="none" normalizeH="0" baseline="0">
                          <a:ln>
                            <a:noFill/>
                          </a:ln>
                          <a:solidFill>
                            <a:schemeClr val="tx1"/>
                          </a:solidFill>
                          <a:effectLst/>
                          <a:latin typeface="Comic Sans MS" pitchFamily="66" charset="0"/>
                        </a:rPr>
                        <a:t>Griglia di valutazione dei test e delle elaborazioni grafiche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130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25425">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60350">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36538">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9"/>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1"/>
                  </a:ext>
                </a:extLst>
              </a:tr>
              <a:tr h="246063">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Comic Sans MS" pitchFamily="66"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22"/>
                  </a:ext>
                </a:extLst>
              </a:tr>
            </a:tbl>
          </a:graphicData>
        </a:graphic>
      </p:graphicFrame>
      <p:sp>
        <p:nvSpPr>
          <p:cNvPr id="67666" name="AutoShape 82">
            <a:hlinkClick r:id="rId2" action="ppaction://hlinksldjump" highlightClick="1"/>
          </p:cNvPr>
          <p:cNvSpPr>
            <a:spLocks noChangeArrowheads="1"/>
          </p:cNvSpPr>
          <p:nvPr/>
        </p:nvSpPr>
        <p:spPr bwMode="auto">
          <a:xfrm>
            <a:off x="110267" y="128610"/>
            <a:ext cx="1098550" cy="319088"/>
          </a:xfrm>
          <a:prstGeom prst="actionButtonBlank">
            <a:avLst/>
          </a:prstGeom>
          <a:solidFill>
            <a:schemeClr val="folHlink"/>
          </a:solidFill>
          <a:ln w="3175">
            <a:solidFill>
              <a:schemeClr val="tx1"/>
            </a:solidFill>
            <a:miter lim="800000"/>
            <a:headEnd/>
            <a:tailEnd/>
          </a:ln>
          <a:effectLst/>
        </p:spPr>
        <p:txBody>
          <a:bodyPr anchor="ctr"/>
          <a:lstStyle/>
          <a:p>
            <a:pPr algn="ctr" eaLnBrk="1" hangingPunct="1">
              <a:defRPr/>
            </a:pPr>
            <a:r>
              <a:rPr lang="it-IT" sz="1400" b="1">
                <a:effectLst>
                  <a:outerShdw blurRad="38100" dist="38100" dir="2700000" algn="tl">
                    <a:srgbClr val="000000"/>
                  </a:outerShdw>
                </a:effectLst>
                <a:cs typeface="Courier New" pitchFamily="49" charset="0"/>
              </a:rPr>
              <a:t>Copertina</a:t>
            </a:r>
          </a:p>
        </p:txBody>
      </p:sp>
      <p:sp>
        <p:nvSpPr>
          <p:cNvPr id="67667" name="AutoShape 83">
            <a:hlinkClick r:id="rId3" action="ppaction://hlinksldjump" highlightClick="1"/>
          </p:cNvPr>
          <p:cNvSpPr>
            <a:spLocks noChangeAspect="1" noChangeArrowheads="1"/>
          </p:cNvSpPr>
          <p:nvPr/>
        </p:nvSpPr>
        <p:spPr bwMode="auto">
          <a:xfrm>
            <a:off x="186467" y="92075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68" name="AutoShape 84">
            <a:hlinkClick r:id="rId4" action="ppaction://hlinksldjump" highlightClick="1"/>
          </p:cNvPr>
          <p:cNvSpPr>
            <a:spLocks noChangeAspect="1" noChangeArrowheads="1"/>
          </p:cNvSpPr>
          <p:nvPr/>
        </p:nvSpPr>
        <p:spPr bwMode="auto">
          <a:xfrm>
            <a:off x="186467" y="116840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69" name="AutoShape 85">
            <a:hlinkClick r:id="rId5" action="ppaction://hlinksldjump" highlightClick="1"/>
          </p:cNvPr>
          <p:cNvSpPr>
            <a:spLocks noChangeAspect="1" noChangeArrowheads="1"/>
          </p:cNvSpPr>
          <p:nvPr/>
        </p:nvSpPr>
        <p:spPr bwMode="auto">
          <a:xfrm>
            <a:off x="186467" y="1420813"/>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0" name="AutoShape 86">
            <a:hlinkClick r:id="rId6" action="ppaction://hlinksldjump" highlightClick="1"/>
          </p:cNvPr>
          <p:cNvSpPr>
            <a:spLocks noChangeAspect="1" noChangeArrowheads="1"/>
          </p:cNvSpPr>
          <p:nvPr/>
        </p:nvSpPr>
        <p:spPr bwMode="auto">
          <a:xfrm>
            <a:off x="186467" y="1690688"/>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1" name="AutoShape 87">
            <a:hlinkClick r:id="rId7" action="ppaction://hlinksldjump" highlightClick="1"/>
          </p:cNvPr>
          <p:cNvSpPr>
            <a:spLocks noChangeAspect="1" noChangeArrowheads="1"/>
          </p:cNvSpPr>
          <p:nvPr/>
        </p:nvSpPr>
        <p:spPr bwMode="auto">
          <a:xfrm>
            <a:off x="186467" y="194310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672" name="AutoShape 88">
            <a:hlinkClick r:id="rId8" action="ppaction://hlinksldjump" highlightClick="1"/>
          </p:cNvPr>
          <p:cNvSpPr>
            <a:spLocks noChangeAspect="1" noChangeArrowheads="1"/>
          </p:cNvSpPr>
          <p:nvPr/>
        </p:nvSpPr>
        <p:spPr bwMode="auto">
          <a:xfrm>
            <a:off x="192817" y="220980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29783" name="Text Box 107"/>
          <p:cNvSpPr txBox="1">
            <a:spLocks noChangeArrowheads="1"/>
          </p:cNvSpPr>
          <p:nvPr/>
        </p:nvSpPr>
        <p:spPr bwMode="auto">
          <a:xfrm>
            <a:off x="9501188" y="2068513"/>
            <a:ext cx="184150" cy="336550"/>
          </a:xfrm>
          <a:prstGeom prst="rect">
            <a:avLst/>
          </a:prstGeom>
          <a:noFill/>
          <a:ln w="12700">
            <a:noFill/>
            <a:miter lim="800000"/>
            <a:headEnd type="none" w="sm" len="sm"/>
            <a:tailEnd type="none" w="sm" len="sm"/>
          </a:ln>
        </p:spPr>
        <p:txBody>
          <a:bodyPr wrap="none">
            <a:spAutoFit/>
          </a:bodyPr>
          <a:lstStyle/>
          <a:p>
            <a:endParaRPr lang="it-IT"/>
          </a:p>
        </p:txBody>
      </p:sp>
      <p:sp>
        <p:nvSpPr>
          <p:cNvPr id="29784" name="Text Box 108"/>
          <p:cNvSpPr txBox="1">
            <a:spLocks noChangeArrowheads="1"/>
          </p:cNvSpPr>
          <p:nvPr/>
        </p:nvSpPr>
        <p:spPr bwMode="auto">
          <a:xfrm>
            <a:off x="1020522" y="873125"/>
            <a:ext cx="7664450" cy="257175"/>
          </a:xfrm>
          <a:prstGeom prst="rect">
            <a:avLst/>
          </a:prstGeom>
          <a:noFill/>
          <a:ln w="12700">
            <a:noFill/>
            <a:miter lim="800000"/>
            <a:headEnd type="none" w="sm" len="sm"/>
            <a:tailEnd type="none" w="sm" len="sm"/>
          </a:ln>
        </p:spPr>
        <p:txBody>
          <a:bodyPr>
            <a:spAutoFit/>
          </a:bodyPr>
          <a:lstStyle/>
          <a:p>
            <a:pPr eaLnBrk="1" hangingPunct="1">
              <a:lnSpc>
                <a:spcPct val="90000"/>
              </a:lnSpc>
              <a:spcBef>
                <a:spcPct val="20000"/>
              </a:spcBef>
              <a:buClr>
                <a:schemeClr val="tx2"/>
              </a:buClr>
              <a:buSzPct val="75000"/>
              <a:buFont typeface="Wingdings" pitchFamily="2" charset="2"/>
              <a:buNone/>
            </a:pPr>
            <a:r>
              <a:rPr lang="it-IT" sz="1200" dirty="0">
                <a:solidFill>
                  <a:srgbClr val="FFFFFF"/>
                </a:solidFill>
              </a:rPr>
              <a:t>Proiezione rappresentazione e  definizione tipologica della retta</a:t>
            </a:r>
            <a:endParaRPr lang="it-IT" sz="1200" dirty="0"/>
          </a:p>
        </p:txBody>
      </p:sp>
      <p:sp>
        <p:nvSpPr>
          <p:cNvPr id="29785" name="Text Box 109"/>
          <p:cNvSpPr txBox="1">
            <a:spLocks noChangeArrowheads="1"/>
          </p:cNvSpPr>
          <p:nvPr/>
        </p:nvSpPr>
        <p:spPr bwMode="auto">
          <a:xfrm>
            <a:off x="1020522" y="1133475"/>
            <a:ext cx="8170862" cy="257175"/>
          </a:xfrm>
          <a:prstGeom prst="rect">
            <a:avLst/>
          </a:prstGeom>
          <a:noFill/>
          <a:ln w="12700">
            <a:noFill/>
            <a:miter lim="800000"/>
            <a:headEnd type="none" w="sm" len="sm"/>
            <a:tailEnd type="none" w="sm" len="sm"/>
          </a:ln>
        </p:spPr>
        <p:txBody>
          <a:bodyPr>
            <a:spAutoFit/>
          </a:bodyPr>
          <a:lstStyle/>
          <a:p>
            <a:pPr eaLnBrk="1" hangingPunct="1">
              <a:lnSpc>
                <a:spcPct val="90000"/>
              </a:lnSpc>
              <a:spcBef>
                <a:spcPct val="20000"/>
              </a:spcBef>
              <a:buClr>
                <a:schemeClr val="tx2"/>
              </a:buClr>
              <a:buSzPct val="75000"/>
              <a:buFont typeface="Wingdings" pitchFamily="2" charset="2"/>
              <a:buNone/>
            </a:pPr>
            <a:r>
              <a:rPr lang="it-IT" sz="1200">
                <a:solidFill>
                  <a:srgbClr val="FFFFFF"/>
                </a:solidFill>
              </a:rPr>
              <a:t>Nomenclatura, caratterizzazione geometrica degli elementi grafici e relative definizioni</a:t>
            </a:r>
            <a:endParaRPr lang="it-IT" sz="1200"/>
          </a:p>
        </p:txBody>
      </p:sp>
      <p:sp>
        <p:nvSpPr>
          <p:cNvPr id="29786" name="Text Box 110"/>
          <p:cNvSpPr txBox="1">
            <a:spLocks noChangeArrowheads="1"/>
          </p:cNvSpPr>
          <p:nvPr/>
        </p:nvSpPr>
        <p:spPr bwMode="auto">
          <a:xfrm>
            <a:off x="1025284" y="1368425"/>
            <a:ext cx="7388225" cy="274638"/>
          </a:xfrm>
          <a:prstGeom prst="rect">
            <a:avLst/>
          </a:prstGeom>
          <a:noFill/>
          <a:ln w="12700">
            <a:noFill/>
            <a:miter lim="800000"/>
            <a:headEnd type="none" w="sm" len="sm"/>
            <a:tailEnd type="none" w="sm" len="sm"/>
          </a:ln>
        </p:spPr>
        <p:txBody>
          <a:bodyPr>
            <a:spAutoFit/>
          </a:bodyPr>
          <a:lstStyle/>
          <a:p>
            <a:pPr>
              <a:spcBef>
                <a:spcPct val="50000"/>
              </a:spcBef>
            </a:pPr>
            <a:r>
              <a:rPr lang="it-IT" sz="1200"/>
              <a:t>Gli elementi rappresentativi della retta e relative caratteristiche. Tabella riassuntiva</a:t>
            </a:r>
          </a:p>
        </p:txBody>
      </p:sp>
      <p:sp>
        <p:nvSpPr>
          <p:cNvPr id="29787" name="Text Box 111"/>
          <p:cNvSpPr txBox="1">
            <a:spLocks noChangeArrowheads="1"/>
          </p:cNvSpPr>
          <p:nvPr/>
        </p:nvSpPr>
        <p:spPr bwMode="auto">
          <a:xfrm>
            <a:off x="1020522" y="1638300"/>
            <a:ext cx="7605712" cy="257175"/>
          </a:xfrm>
          <a:prstGeom prst="rect">
            <a:avLst/>
          </a:prstGeom>
          <a:noFill/>
          <a:ln w="12700">
            <a:noFill/>
            <a:miter lim="800000"/>
            <a:headEnd type="none" w="sm" len="sm"/>
            <a:tailEnd type="none" w="sm" len="sm"/>
          </a:ln>
        </p:spPr>
        <p:txBody>
          <a:bodyPr>
            <a:spAutoFit/>
          </a:bodyPr>
          <a:lstStyle/>
          <a:p>
            <a:pPr eaLnBrk="1" hangingPunct="1">
              <a:lnSpc>
                <a:spcPct val="90000"/>
              </a:lnSpc>
              <a:spcBef>
                <a:spcPct val="20000"/>
              </a:spcBef>
              <a:buClr>
                <a:schemeClr val="tx2"/>
              </a:buClr>
              <a:buSzPct val="75000"/>
              <a:buFont typeface="Wingdings" pitchFamily="2" charset="2"/>
              <a:buNone/>
            </a:pPr>
            <a:r>
              <a:rPr lang="it-IT" sz="1200"/>
              <a:t>Dagli elementi rappresentativi alla rappresentazione. La rappresentazione della retta date le tracce</a:t>
            </a:r>
            <a:endParaRPr lang="it-IT"/>
          </a:p>
        </p:txBody>
      </p:sp>
      <p:sp>
        <p:nvSpPr>
          <p:cNvPr id="29788" name="Text Box 112"/>
          <p:cNvSpPr txBox="1">
            <a:spLocks noChangeArrowheads="1"/>
          </p:cNvSpPr>
          <p:nvPr/>
        </p:nvSpPr>
        <p:spPr bwMode="auto">
          <a:xfrm>
            <a:off x="1022109" y="1882775"/>
            <a:ext cx="7546975" cy="274638"/>
          </a:xfrm>
          <a:prstGeom prst="rect">
            <a:avLst/>
          </a:prstGeom>
          <a:noFill/>
          <a:ln w="12700">
            <a:noFill/>
            <a:miter lim="800000"/>
            <a:headEnd type="none" w="sm" len="sm"/>
            <a:tailEnd type="none" w="sm" len="sm"/>
          </a:ln>
        </p:spPr>
        <p:txBody>
          <a:bodyPr>
            <a:spAutoFit/>
          </a:bodyPr>
          <a:lstStyle/>
          <a:p>
            <a:pPr>
              <a:spcBef>
                <a:spcPct val="50000"/>
              </a:spcBef>
            </a:pPr>
            <a:r>
              <a:rPr lang="it-IT" sz="1200"/>
              <a:t>Esemplificazione dei processi rappresentativi della retta date le tracce</a:t>
            </a:r>
          </a:p>
        </p:txBody>
      </p:sp>
      <p:sp>
        <p:nvSpPr>
          <p:cNvPr id="29789" name="Text Box 113"/>
          <p:cNvSpPr txBox="1">
            <a:spLocks noChangeArrowheads="1"/>
          </p:cNvSpPr>
          <p:nvPr/>
        </p:nvSpPr>
        <p:spPr bwMode="auto">
          <a:xfrm>
            <a:off x="1026872" y="2155825"/>
            <a:ext cx="7648575" cy="257175"/>
          </a:xfrm>
          <a:prstGeom prst="rect">
            <a:avLst/>
          </a:prstGeom>
          <a:noFill/>
          <a:ln w="12700">
            <a:noFill/>
            <a:miter lim="800000"/>
            <a:headEnd type="none" w="sm" len="sm"/>
            <a:tailEnd type="none" w="sm" len="sm"/>
          </a:ln>
        </p:spPr>
        <p:txBody>
          <a:bodyPr>
            <a:spAutoFit/>
          </a:bodyPr>
          <a:lstStyle/>
          <a:p>
            <a:pPr eaLnBrk="1" hangingPunct="1">
              <a:lnSpc>
                <a:spcPct val="90000"/>
              </a:lnSpc>
              <a:spcBef>
                <a:spcPct val="20000"/>
              </a:spcBef>
              <a:buClr>
                <a:schemeClr val="tx2"/>
              </a:buClr>
              <a:buSzPct val="75000"/>
              <a:buFont typeface="Wingdings" pitchFamily="2" charset="2"/>
              <a:buNone/>
            </a:pPr>
            <a:r>
              <a:rPr lang="it-IT" sz="1200"/>
              <a:t>Esemplificazione dei processi rappresentativi della retta date le proiezioni</a:t>
            </a:r>
          </a:p>
        </p:txBody>
      </p:sp>
      <p:sp>
        <p:nvSpPr>
          <p:cNvPr id="67724" name="AutoShape 140">
            <a:hlinkClick r:id="rId9" action="ppaction://hlinksldjump" highlightClick="1"/>
          </p:cNvPr>
          <p:cNvSpPr>
            <a:spLocks noChangeAspect="1" noChangeArrowheads="1"/>
          </p:cNvSpPr>
          <p:nvPr/>
        </p:nvSpPr>
        <p:spPr bwMode="auto">
          <a:xfrm>
            <a:off x="183292" y="2489200"/>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25" name="AutoShape 141">
            <a:hlinkClick r:id="rId10" action="ppaction://hlinksldjump" highlightClick="1"/>
          </p:cNvPr>
          <p:cNvSpPr>
            <a:spLocks noChangeAspect="1" noChangeArrowheads="1"/>
          </p:cNvSpPr>
          <p:nvPr/>
        </p:nvSpPr>
        <p:spPr bwMode="auto">
          <a:xfrm>
            <a:off x="178530" y="2740025"/>
            <a:ext cx="661987"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26" name="AutoShape 142">
            <a:hlinkClick r:id="rId11" action="ppaction://hlinksldjump" highlightClick="1"/>
          </p:cNvPr>
          <p:cNvSpPr>
            <a:spLocks noChangeAspect="1" noChangeArrowheads="1"/>
          </p:cNvSpPr>
          <p:nvPr/>
        </p:nvSpPr>
        <p:spPr bwMode="auto">
          <a:xfrm>
            <a:off x="176942" y="3000375"/>
            <a:ext cx="661988"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27" name="AutoShape 143">
            <a:hlinkClick r:id="rId12" action="ppaction://hlinksldjump" highlightClick="1"/>
          </p:cNvPr>
          <p:cNvSpPr>
            <a:spLocks noChangeAspect="1" noChangeArrowheads="1"/>
          </p:cNvSpPr>
          <p:nvPr/>
        </p:nvSpPr>
        <p:spPr bwMode="auto">
          <a:xfrm>
            <a:off x="186467" y="3255963"/>
            <a:ext cx="661988" cy="179387"/>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
        <p:nvSpPr>
          <p:cNvPr id="67738" name="AutoShape 154">
            <a:hlinkClick r:id="rId13" action="ppaction://hlinksldjump" highlightClick="1"/>
          </p:cNvPr>
          <p:cNvSpPr>
            <a:spLocks noChangeAspect="1" noChangeArrowheads="1"/>
          </p:cNvSpPr>
          <p:nvPr/>
        </p:nvSpPr>
        <p:spPr bwMode="auto">
          <a:xfrm>
            <a:off x="175355" y="3511550"/>
            <a:ext cx="661987" cy="179388"/>
          </a:xfrm>
          <a:prstGeom prst="actionButtonBlank">
            <a:avLst/>
          </a:prstGeom>
          <a:solidFill>
            <a:srgbClr val="3366FF"/>
          </a:solidFill>
          <a:ln w="0">
            <a:solidFill>
              <a:schemeClr val="tx1"/>
            </a:solidFill>
            <a:miter lim="800000"/>
            <a:headEnd/>
            <a:tailEnd/>
          </a:ln>
          <a:effectLst/>
        </p:spPr>
        <p:txBody>
          <a:bodyPr anchor="ctr"/>
          <a:lstStyle/>
          <a:p>
            <a:pPr algn="ctr" eaLnBrk="1" hangingPunct="1">
              <a:defRPr/>
            </a:pPr>
            <a:r>
              <a:rPr lang="it-IT" sz="900" b="1">
                <a:effectLst>
                  <a:outerShdw blurRad="38100" dist="38100" dir="2700000" algn="tl">
                    <a:srgbClr val="000000"/>
                  </a:outerShdw>
                </a:effectLst>
                <a:cs typeface="Courier New" pitchFamily="49" charset="0"/>
              </a:rPr>
              <a:t>Vai 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667"/>
                                        </p:tgtEl>
                                        <p:attrNameLst>
                                          <p:attrName>style.visibility</p:attrName>
                                        </p:attrNameLst>
                                      </p:cBhvr>
                                      <p:to>
                                        <p:strVal val="visible"/>
                                      </p:to>
                                    </p:set>
                                    <p:anim calcmode="lin" valueType="num">
                                      <p:cBhvr additive="base">
                                        <p:cTn id="7" dur="1000" fill="hold"/>
                                        <p:tgtEl>
                                          <p:spTgt spid="67667"/>
                                        </p:tgtEl>
                                        <p:attrNameLst>
                                          <p:attrName>ppt_x</p:attrName>
                                        </p:attrNameLst>
                                      </p:cBhvr>
                                      <p:tavLst>
                                        <p:tav tm="0">
                                          <p:val>
                                            <p:strVal val="#ppt_x"/>
                                          </p:val>
                                        </p:tav>
                                        <p:tav tm="100000">
                                          <p:val>
                                            <p:strVal val="#ppt_x"/>
                                          </p:val>
                                        </p:tav>
                                      </p:tavLst>
                                    </p:anim>
                                    <p:anim calcmode="lin" valueType="num">
                                      <p:cBhvr additive="base">
                                        <p:cTn id="8" dur="1000" fill="hold"/>
                                        <p:tgtEl>
                                          <p:spTgt spid="676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668"/>
                                        </p:tgtEl>
                                        <p:attrNameLst>
                                          <p:attrName>style.visibility</p:attrName>
                                        </p:attrNameLst>
                                      </p:cBhvr>
                                      <p:to>
                                        <p:strVal val="visible"/>
                                      </p:to>
                                    </p:set>
                                    <p:anim calcmode="lin" valueType="num">
                                      <p:cBhvr additive="base">
                                        <p:cTn id="13" dur="1000" fill="hold"/>
                                        <p:tgtEl>
                                          <p:spTgt spid="67668"/>
                                        </p:tgtEl>
                                        <p:attrNameLst>
                                          <p:attrName>ppt_x</p:attrName>
                                        </p:attrNameLst>
                                      </p:cBhvr>
                                      <p:tavLst>
                                        <p:tav tm="0">
                                          <p:val>
                                            <p:strVal val="#ppt_x"/>
                                          </p:val>
                                        </p:tav>
                                        <p:tav tm="100000">
                                          <p:val>
                                            <p:strVal val="#ppt_x"/>
                                          </p:val>
                                        </p:tav>
                                      </p:tavLst>
                                    </p:anim>
                                    <p:anim calcmode="lin" valueType="num">
                                      <p:cBhvr additive="base">
                                        <p:cTn id="14" dur="1000" fill="hold"/>
                                        <p:tgtEl>
                                          <p:spTgt spid="6766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7669"/>
                                        </p:tgtEl>
                                        <p:attrNameLst>
                                          <p:attrName>style.visibility</p:attrName>
                                        </p:attrNameLst>
                                      </p:cBhvr>
                                      <p:to>
                                        <p:strVal val="visible"/>
                                      </p:to>
                                    </p:set>
                                    <p:anim calcmode="lin" valueType="num">
                                      <p:cBhvr additive="base">
                                        <p:cTn id="19" dur="1000" fill="hold"/>
                                        <p:tgtEl>
                                          <p:spTgt spid="67669"/>
                                        </p:tgtEl>
                                        <p:attrNameLst>
                                          <p:attrName>ppt_x</p:attrName>
                                        </p:attrNameLst>
                                      </p:cBhvr>
                                      <p:tavLst>
                                        <p:tav tm="0">
                                          <p:val>
                                            <p:strVal val="#ppt_x"/>
                                          </p:val>
                                        </p:tav>
                                        <p:tav tm="100000">
                                          <p:val>
                                            <p:strVal val="#ppt_x"/>
                                          </p:val>
                                        </p:tav>
                                      </p:tavLst>
                                    </p:anim>
                                    <p:anim calcmode="lin" valueType="num">
                                      <p:cBhvr additive="base">
                                        <p:cTn id="20" dur="1000" fill="hold"/>
                                        <p:tgtEl>
                                          <p:spTgt spid="6766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7670"/>
                                        </p:tgtEl>
                                        <p:attrNameLst>
                                          <p:attrName>style.visibility</p:attrName>
                                        </p:attrNameLst>
                                      </p:cBhvr>
                                      <p:to>
                                        <p:strVal val="visible"/>
                                      </p:to>
                                    </p:set>
                                    <p:anim calcmode="lin" valueType="num">
                                      <p:cBhvr additive="base">
                                        <p:cTn id="25" dur="1000" fill="hold"/>
                                        <p:tgtEl>
                                          <p:spTgt spid="67670"/>
                                        </p:tgtEl>
                                        <p:attrNameLst>
                                          <p:attrName>ppt_x</p:attrName>
                                        </p:attrNameLst>
                                      </p:cBhvr>
                                      <p:tavLst>
                                        <p:tav tm="0">
                                          <p:val>
                                            <p:strVal val="#ppt_x"/>
                                          </p:val>
                                        </p:tav>
                                        <p:tav tm="100000">
                                          <p:val>
                                            <p:strVal val="#ppt_x"/>
                                          </p:val>
                                        </p:tav>
                                      </p:tavLst>
                                    </p:anim>
                                    <p:anim calcmode="lin" valueType="num">
                                      <p:cBhvr additive="base">
                                        <p:cTn id="26" dur="1000" fill="hold"/>
                                        <p:tgtEl>
                                          <p:spTgt spid="6767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7671"/>
                                        </p:tgtEl>
                                        <p:attrNameLst>
                                          <p:attrName>style.visibility</p:attrName>
                                        </p:attrNameLst>
                                      </p:cBhvr>
                                      <p:to>
                                        <p:strVal val="visible"/>
                                      </p:to>
                                    </p:set>
                                    <p:anim calcmode="lin" valueType="num">
                                      <p:cBhvr additive="base">
                                        <p:cTn id="31" dur="1000" fill="hold"/>
                                        <p:tgtEl>
                                          <p:spTgt spid="67671"/>
                                        </p:tgtEl>
                                        <p:attrNameLst>
                                          <p:attrName>ppt_x</p:attrName>
                                        </p:attrNameLst>
                                      </p:cBhvr>
                                      <p:tavLst>
                                        <p:tav tm="0">
                                          <p:val>
                                            <p:strVal val="#ppt_x"/>
                                          </p:val>
                                        </p:tav>
                                        <p:tav tm="100000">
                                          <p:val>
                                            <p:strVal val="#ppt_x"/>
                                          </p:val>
                                        </p:tav>
                                      </p:tavLst>
                                    </p:anim>
                                    <p:anim calcmode="lin" valueType="num">
                                      <p:cBhvr additive="base">
                                        <p:cTn id="32" dur="1000" fill="hold"/>
                                        <p:tgtEl>
                                          <p:spTgt spid="6767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7672"/>
                                        </p:tgtEl>
                                        <p:attrNameLst>
                                          <p:attrName>style.visibility</p:attrName>
                                        </p:attrNameLst>
                                      </p:cBhvr>
                                      <p:to>
                                        <p:strVal val="visible"/>
                                      </p:to>
                                    </p:set>
                                    <p:anim calcmode="lin" valueType="num">
                                      <p:cBhvr additive="base">
                                        <p:cTn id="37" dur="1000" fill="hold"/>
                                        <p:tgtEl>
                                          <p:spTgt spid="67672"/>
                                        </p:tgtEl>
                                        <p:attrNameLst>
                                          <p:attrName>ppt_x</p:attrName>
                                        </p:attrNameLst>
                                      </p:cBhvr>
                                      <p:tavLst>
                                        <p:tav tm="0">
                                          <p:val>
                                            <p:strVal val="#ppt_x"/>
                                          </p:val>
                                        </p:tav>
                                        <p:tav tm="100000">
                                          <p:val>
                                            <p:strVal val="#ppt_x"/>
                                          </p:val>
                                        </p:tav>
                                      </p:tavLst>
                                    </p:anim>
                                    <p:anim calcmode="lin" valueType="num">
                                      <p:cBhvr additive="base">
                                        <p:cTn id="38" dur="1000" fill="hold"/>
                                        <p:tgtEl>
                                          <p:spTgt spid="6767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7724"/>
                                        </p:tgtEl>
                                        <p:attrNameLst>
                                          <p:attrName>style.visibility</p:attrName>
                                        </p:attrNameLst>
                                      </p:cBhvr>
                                      <p:to>
                                        <p:strVal val="visible"/>
                                      </p:to>
                                    </p:set>
                                    <p:anim calcmode="lin" valueType="num">
                                      <p:cBhvr additive="base">
                                        <p:cTn id="43" dur="1000" fill="hold"/>
                                        <p:tgtEl>
                                          <p:spTgt spid="67724"/>
                                        </p:tgtEl>
                                        <p:attrNameLst>
                                          <p:attrName>ppt_x</p:attrName>
                                        </p:attrNameLst>
                                      </p:cBhvr>
                                      <p:tavLst>
                                        <p:tav tm="0">
                                          <p:val>
                                            <p:strVal val="#ppt_x"/>
                                          </p:val>
                                        </p:tav>
                                        <p:tav tm="100000">
                                          <p:val>
                                            <p:strVal val="#ppt_x"/>
                                          </p:val>
                                        </p:tav>
                                      </p:tavLst>
                                    </p:anim>
                                    <p:anim calcmode="lin" valueType="num">
                                      <p:cBhvr additive="base">
                                        <p:cTn id="44" dur="1000" fill="hold"/>
                                        <p:tgtEl>
                                          <p:spTgt spid="677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7725"/>
                                        </p:tgtEl>
                                        <p:attrNameLst>
                                          <p:attrName>style.visibility</p:attrName>
                                        </p:attrNameLst>
                                      </p:cBhvr>
                                      <p:to>
                                        <p:strVal val="visible"/>
                                      </p:to>
                                    </p:set>
                                    <p:anim calcmode="lin" valueType="num">
                                      <p:cBhvr additive="base">
                                        <p:cTn id="49" dur="1000" fill="hold"/>
                                        <p:tgtEl>
                                          <p:spTgt spid="67725"/>
                                        </p:tgtEl>
                                        <p:attrNameLst>
                                          <p:attrName>ppt_x</p:attrName>
                                        </p:attrNameLst>
                                      </p:cBhvr>
                                      <p:tavLst>
                                        <p:tav tm="0">
                                          <p:val>
                                            <p:strVal val="#ppt_x"/>
                                          </p:val>
                                        </p:tav>
                                        <p:tav tm="100000">
                                          <p:val>
                                            <p:strVal val="#ppt_x"/>
                                          </p:val>
                                        </p:tav>
                                      </p:tavLst>
                                    </p:anim>
                                    <p:anim calcmode="lin" valueType="num">
                                      <p:cBhvr additive="base">
                                        <p:cTn id="50" dur="1000" fill="hold"/>
                                        <p:tgtEl>
                                          <p:spTgt spid="677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7726"/>
                                        </p:tgtEl>
                                        <p:attrNameLst>
                                          <p:attrName>style.visibility</p:attrName>
                                        </p:attrNameLst>
                                      </p:cBhvr>
                                      <p:to>
                                        <p:strVal val="visible"/>
                                      </p:to>
                                    </p:set>
                                    <p:anim calcmode="lin" valueType="num">
                                      <p:cBhvr additive="base">
                                        <p:cTn id="55" dur="1000" fill="hold"/>
                                        <p:tgtEl>
                                          <p:spTgt spid="67726"/>
                                        </p:tgtEl>
                                        <p:attrNameLst>
                                          <p:attrName>ppt_x</p:attrName>
                                        </p:attrNameLst>
                                      </p:cBhvr>
                                      <p:tavLst>
                                        <p:tav tm="0">
                                          <p:val>
                                            <p:strVal val="#ppt_x"/>
                                          </p:val>
                                        </p:tav>
                                        <p:tav tm="100000">
                                          <p:val>
                                            <p:strVal val="#ppt_x"/>
                                          </p:val>
                                        </p:tav>
                                      </p:tavLst>
                                    </p:anim>
                                    <p:anim calcmode="lin" valueType="num">
                                      <p:cBhvr additive="base">
                                        <p:cTn id="56" dur="1000" fill="hold"/>
                                        <p:tgtEl>
                                          <p:spTgt spid="6772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7727"/>
                                        </p:tgtEl>
                                        <p:attrNameLst>
                                          <p:attrName>style.visibility</p:attrName>
                                        </p:attrNameLst>
                                      </p:cBhvr>
                                      <p:to>
                                        <p:strVal val="visible"/>
                                      </p:to>
                                    </p:set>
                                    <p:anim calcmode="lin" valueType="num">
                                      <p:cBhvr additive="base">
                                        <p:cTn id="61" dur="1000" fill="hold"/>
                                        <p:tgtEl>
                                          <p:spTgt spid="67727"/>
                                        </p:tgtEl>
                                        <p:attrNameLst>
                                          <p:attrName>ppt_x</p:attrName>
                                        </p:attrNameLst>
                                      </p:cBhvr>
                                      <p:tavLst>
                                        <p:tav tm="0">
                                          <p:val>
                                            <p:strVal val="#ppt_x"/>
                                          </p:val>
                                        </p:tav>
                                        <p:tav tm="100000">
                                          <p:val>
                                            <p:strVal val="#ppt_x"/>
                                          </p:val>
                                        </p:tav>
                                      </p:tavLst>
                                    </p:anim>
                                    <p:anim calcmode="lin" valueType="num">
                                      <p:cBhvr additive="base">
                                        <p:cTn id="62" dur="1000" fill="hold"/>
                                        <p:tgtEl>
                                          <p:spTgt spid="6772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7738"/>
                                        </p:tgtEl>
                                        <p:attrNameLst>
                                          <p:attrName>style.visibility</p:attrName>
                                        </p:attrNameLst>
                                      </p:cBhvr>
                                      <p:to>
                                        <p:strVal val="visible"/>
                                      </p:to>
                                    </p:set>
                                    <p:anim calcmode="lin" valueType="num">
                                      <p:cBhvr additive="base">
                                        <p:cTn id="67" dur="1000" fill="hold"/>
                                        <p:tgtEl>
                                          <p:spTgt spid="67738"/>
                                        </p:tgtEl>
                                        <p:attrNameLst>
                                          <p:attrName>ppt_x</p:attrName>
                                        </p:attrNameLst>
                                      </p:cBhvr>
                                      <p:tavLst>
                                        <p:tav tm="0">
                                          <p:val>
                                            <p:strVal val="#ppt_x"/>
                                          </p:val>
                                        </p:tav>
                                        <p:tav tm="100000">
                                          <p:val>
                                            <p:strVal val="#ppt_x"/>
                                          </p:val>
                                        </p:tav>
                                      </p:tavLst>
                                    </p:anim>
                                    <p:anim calcmode="lin" valueType="num">
                                      <p:cBhvr additive="base">
                                        <p:cTn id="68" dur="1000" fill="hold"/>
                                        <p:tgtEl>
                                          <p:spTgt spid="677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67" grpId="0" animBg="1"/>
      <p:bldP spid="67668" grpId="0" animBg="1"/>
      <p:bldP spid="67669" grpId="0" animBg="1"/>
      <p:bldP spid="67670" grpId="0" animBg="1"/>
      <p:bldP spid="67671" grpId="0" animBg="1"/>
      <p:bldP spid="67672" grpId="0" animBg="1"/>
      <p:bldP spid="67724" grpId="0" animBg="1"/>
      <p:bldP spid="67725" grpId="0" animBg="1"/>
      <p:bldP spid="67726" grpId="0" animBg="1"/>
      <p:bldP spid="67727" grpId="0" animBg="1"/>
      <p:bldP spid="6773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36000" y="40944"/>
            <a:ext cx="9072000" cy="642937"/>
          </a:xfrm>
          <a:ln>
            <a:solidFill>
              <a:schemeClr val="tx1"/>
            </a:solidFill>
          </a:ln>
        </p:spPr>
        <p:txBody>
          <a:bodyPr/>
          <a:lstStyle/>
          <a:p>
            <a:pPr algn="ctr" eaLnBrk="1" hangingPunct="1">
              <a:defRPr/>
            </a:pPr>
            <a:r>
              <a:rPr lang="it-IT" sz="2400" dirty="0">
                <a:solidFill>
                  <a:schemeClr val="tx1"/>
                </a:solidFill>
                <a:latin typeface="Comic Sans MS" pitchFamily="66" charset="0"/>
              </a:rPr>
              <a:t> </a:t>
            </a:r>
            <a:r>
              <a:rPr lang="it-IT" sz="2000" dirty="0">
                <a:solidFill>
                  <a:schemeClr val="tx1"/>
                </a:solidFill>
                <a:latin typeface="Comic Sans MS" pitchFamily="66" charset="0"/>
              </a:rPr>
              <a:t>PROIEZIONE   RAPPRESENTAZIONE   E  </a:t>
            </a:r>
            <a:br>
              <a:rPr lang="it-IT" sz="2000" dirty="0">
                <a:solidFill>
                  <a:schemeClr val="tx1"/>
                </a:solidFill>
                <a:latin typeface="Comic Sans MS" pitchFamily="66" charset="0"/>
              </a:rPr>
            </a:br>
            <a:r>
              <a:rPr lang="it-IT" sz="2000" dirty="0">
                <a:solidFill>
                  <a:schemeClr val="tx1"/>
                </a:solidFill>
                <a:latin typeface="Comic Sans MS" pitchFamily="66" charset="0"/>
              </a:rPr>
              <a:t>DEFINIZIONE  TIPOLOGICA  DELLA  RETTA</a:t>
            </a:r>
          </a:p>
        </p:txBody>
      </p:sp>
      <p:sp>
        <p:nvSpPr>
          <p:cNvPr id="2053" name="Text Box 5"/>
          <p:cNvSpPr txBox="1">
            <a:spLocks noChangeArrowheads="1"/>
          </p:cNvSpPr>
          <p:nvPr/>
        </p:nvSpPr>
        <p:spPr bwMode="auto">
          <a:xfrm>
            <a:off x="36000" y="1233247"/>
            <a:ext cx="9072000" cy="646331"/>
          </a:xfrm>
          <a:prstGeom prst="rect">
            <a:avLst/>
          </a:prstGeom>
          <a:noFill/>
          <a:ln w="12700">
            <a:solidFill>
              <a:schemeClr val="tx1"/>
            </a:solidFill>
            <a:miter lim="800000"/>
            <a:headEnd type="none" w="sm" len="sm"/>
            <a:tailEnd type="none" w="sm" len="sm"/>
          </a:ln>
        </p:spPr>
        <p:txBody>
          <a:bodyPr>
            <a:spAutoFit/>
          </a:bodyPr>
          <a:lstStyle/>
          <a:p>
            <a:pPr algn="ctr" eaLnBrk="1" hangingPunct="1">
              <a:spcBef>
                <a:spcPct val="50000"/>
              </a:spcBef>
            </a:pPr>
            <a:r>
              <a:rPr kumimoji="1" lang="it-IT" sz="1800" dirty="0"/>
              <a:t>Torniamo anzitutto alla definizione insiemistica della retta che si esprime con la seguente formalizzazione sintetica </a:t>
            </a:r>
          </a:p>
        </p:txBody>
      </p:sp>
      <p:sp>
        <p:nvSpPr>
          <p:cNvPr id="1030" name="Rectangle 7"/>
          <p:cNvSpPr>
            <a:spLocks noChangeArrowheads="1"/>
          </p:cNvSpPr>
          <p:nvPr/>
        </p:nvSpPr>
        <p:spPr bwMode="auto">
          <a:xfrm>
            <a:off x="0" y="3300413"/>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054" name="Object 6"/>
          <p:cNvGraphicFramePr>
            <a:graphicFrameLocks noChangeAspect="1"/>
          </p:cNvGraphicFramePr>
          <p:nvPr>
            <p:extLst>
              <p:ext uri="{D42A27DB-BD31-4B8C-83A1-F6EECF244321}">
                <p14:modId xmlns:p14="http://schemas.microsoft.com/office/powerpoint/2010/main" val="3873648443"/>
              </p:ext>
            </p:extLst>
          </p:nvPr>
        </p:nvGraphicFramePr>
        <p:xfrm>
          <a:off x="2483644" y="1948194"/>
          <a:ext cx="4176712" cy="614362"/>
        </p:xfrm>
        <a:graphic>
          <a:graphicData uri="http://schemas.openxmlformats.org/presentationml/2006/ole">
            <mc:AlternateContent xmlns:mc="http://schemas.openxmlformats.org/markup-compatibility/2006">
              <mc:Choice xmlns:v="urn:schemas-microsoft-com:vml" Requires="v">
                <p:oleObj spid="_x0000_s1112" name="Equation" r:id="rId3" imgW="1269449" imgH="253890" progId="Equation.3">
                  <p:embed/>
                </p:oleObj>
              </mc:Choice>
              <mc:Fallback>
                <p:oleObj name="Equation" r:id="rId3" imgW="1269449" imgH="25389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644" y="1948194"/>
                        <a:ext cx="4176712" cy="614362"/>
                      </a:xfrm>
                      <a:prstGeom prst="rect">
                        <a:avLst/>
                      </a:prstGeom>
                      <a:solidFill>
                        <a:srgbClr val="FFCC66"/>
                      </a:solidFill>
                    </p:spPr>
                  </p:pic>
                </p:oleObj>
              </mc:Fallback>
            </mc:AlternateContent>
          </a:graphicData>
        </a:graphic>
      </p:graphicFrame>
      <p:sp>
        <p:nvSpPr>
          <p:cNvPr id="2056" name="Text Box 8"/>
          <p:cNvSpPr txBox="1">
            <a:spLocks noChangeArrowheads="1"/>
          </p:cNvSpPr>
          <p:nvPr/>
        </p:nvSpPr>
        <p:spPr bwMode="auto">
          <a:xfrm>
            <a:off x="6763673" y="2105919"/>
            <a:ext cx="1512000" cy="369332"/>
          </a:xfrm>
          <a:prstGeom prst="rect">
            <a:avLst/>
          </a:prstGeom>
          <a:noFill/>
          <a:ln w="12700">
            <a:solidFill>
              <a:schemeClr val="tx1"/>
            </a:solidFill>
            <a:miter lim="800000"/>
            <a:headEnd type="none" w="sm" len="sm"/>
            <a:tailEnd type="none" w="sm" len="sm"/>
          </a:ln>
        </p:spPr>
        <p:txBody>
          <a:bodyPr>
            <a:spAutoFit/>
          </a:bodyPr>
          <a:lstStyle/>
          <a:p>
            <a:pPr eaLnBrk="1" hangingPunct="1">
              <a:spcBef>
                <a:spcPct val="50000"/>
              </a:spcBef>
            </a:pPr>
            <a:r>
              <a:rPr kumimoji="1" lang="it-IT" sz="1800" dirty="0"/>
              <a:t>che si legge</a:t>
            </a:r>
            <a:endParaRPr kumimoji="1" lang="it-IT" sz="1800" dirty="0">
              <a:latin typeface="Times New Roman" pitchFamily="18" charset="0"/>
            </a:endParaRPr>
          </a:p>
        </p:txBody>
      </p:sp>
      <p:sp>
        <p:nvSpPr>
          <p:cNvPr id="2057" name="Text Box 9"/>
          <p:cNvSpPr txBox="1">
            <a:spLocks noChangeArrowheads="1"/>
          </p:cNvSpPr>
          <p:nvPr/>
        </p:nvSpPr>
        <p:spPr bwMode="auto">
          <a:xfrm>
            <a:off x="36000" y="2658799"/>
            <a:ext cx="9072000" cy="1384995"/>
          </a:xfrm>
          <a:prstGeom prst="rect">
            <a:avLst/>
          </a:prstGeom>
          <a:solidFill>
            <a:srgbClr val="FFCC66"/>
          </a:solidFill>
          <a:ln w="12700">
            <a:solidFill>
              <a:schemeClr val="tx1"/>
            </a:solidFill>
            <a:miter lim="800000"/>
            <a:headEnd type="none" w="sm" len="sm"/>
            <a:tailEnd type="none" w="sm" len="sm"/>
          </a:ln>
        </p:spPr>
        <p:txBody>
          <a:bodyPr>
            <a:spAutoFit/>
          </a:bodyPr>
          <a:lstStyle/>
          <a:p>
            <a:pPr algn="ctr" eaLnBrk="1" hangingPunct="1">
              <a:spcBef>
                <a:spcPct val="50000"/>
              </a:spcBef>
            </a:pPr>
            <a:r>
              <a:rPr kumimoji="1" lang="it-IT" sz="1800" b="1" dirty="0">
                <a:solidFill>
                  <a:schemeClr val="bg1"/>
                </a:solidFill>
              </a:rPr>
              <a:t>per ogni punto in movimento definito ed orientato nello spazio, esiste una ed una sola retta che </a:t>
            </a:r>
            <a:r>
              <a:rPr kumimoji="1" lang="it-IT" sz="1800" b="1" dirty="0" err="1">
                <a:solidFill>
                  <a:schemeClr val="bg1"/>
                </a:solidFill>
              </a:rPr>
              <a:t>chiamasi</a:t>
            </a:r>
            <a:r>
              <a:rPr kumimoji="1" lang="it-IT" sz="1800" b="1" dirty="0">
                <a:solidFill>
                  <a:schemeClr val="bg1"/>
                </a:solidFill>
              </a:rPr>
              <a:t> “retta punteggiata”</a:t>
            </a:r>
            <a:r>
              <a:rPr kumimoji="1" lang="it-IT" sz="1800" dirty="0">
                <a:solidFill>
                  <a:schemeClr val="bg1"/>
                </a:solidFill>
              </a:rPr>
              <a:t> </a:t>
            </a:r>
            <a:r>
              <a:rPr kumimoji="1" lang="it-IT" dirty="0">
                <a:solidFill>
                  <a:schemeClr val="bg1"/>
                </a:solidFill>
              </a:rPr>
              <a:t>(Forma geometrica di 1</a:t>
            </a:r>
            <a:r>
              <a:rPr kumimoji="1" lang="it-IT" baseline="30000" dirty="0">
                <a:solidFill>
                  <a:schemeClr val="bg1"/>
                </a:solidFill>
              </a:rPr>
              <a:t>a</a:t>
            </a:r>
            <a:r>
              <a:rPr kumimoji="1" lang="it-IT" dirty="0">
                <a:solidFill>
                  <a:schemeClr val="bg1"/>
                </a:solidFill>
              </a:rPr>
              <a:t> specie)</a:t>
            </a:r>
            <a:r>
              <a:rPr kumimoji="1" lang="it-IT" dirty="0">
                <a:solidFill>
                  <a:schemeClr val="bg1"/>
                </a:solidFill>
                <a:latin typeface="Times New Roman" pitchFamily="18" charset="0"/>
              </a:rPr>
              <a:t> </a:t>
            </a:r>
          </a:p>
          <a:p>
            <a:pPr algn="ctr" eaLnBrk="1" hangingPunct="1">
              <a:spcBef>
                <a:spcPct val="50000"/>
              </a:spcBef>
            </a:pPr>
            <a:endParaRPr kumimoji="1" lang="it-IT" dirty="0">
              <a:solidFill>
                <a:schemeClr val="bg1"/>
              </a:solidFill>
              <a:latin typeface="Times New Roman" pitchFamily="18" charset="0"/>
            </a:endParaRPr>
          </a:p>
          <a:p>
            <a:pPr algn="ctr" eaLnBrk="1" hangingPunct="1">
              <a:spcBef>
                <a:spcPct val="50000"/>
              </a:spcBef>
            </a:pPr>
            <a:endParaRPr kumimoji="1" lang="it-IT" dirty="0">
              <a:latin typeface="Times New Roman" pitchFamily="18" charset="0"/>
            </a:endParaRPr>
          </a:p>
        </p:txBody>
      </p:sp>
      <p:sp>
        <p:nvSpPr>
          <p:cNvPr id="2059" name="Text Box 11"/>
          <p:cNvSpPr txBox="1">
            <a:spLocks noChangeArrowheads="1"/>
          </p:cNvSpPr>
          <p:nvPr/>
        </p:nvSpPr>
        <p:spPr bwMode="auto">
          <a:xfrm>
            <a:off x="323850" y="3473142"/>
            <a:ext cx="8496300" cy="646331"/>
          </a:xfrm>
          <a:prstGeom prst="rect">
            <a:avLst/>
          </a:prstGeom>
          <a:solidFill>
            <a:schemeClr val="bg1"/>
          </a:solidFill>
          <a:ln w="12700">
            <a:solidFill>
              <a:schemeClr val="tx1"/>
            </a:solidFill>
            <a:miter lim="800000"/>
            <a:headEnd type="none" w="sm" len="sm"/>
            <a:tailEnd type="none" w="sm" len="sm"/>
          </a:ln>
        </p:spPr>
        <p:txBody>
          <a:bodyPr>
            <a:spAutoFit/>
          </a:bodyPr>
          <a:lstStyle/>
          <a:p>
            <a:pPr algn="ctr" eaLnBrk="1" hangingPunct="1">
              <a:spcBef>
                <a:spcPct val="50000"/>
              </a:spcBef>
            </a:pPr>
            <a:r>
              <a:rPr kumimoji="1" lang="it-IT" sz="1800" dirty="0"/>
              <a:t>Essa è costituita dall’insieme, non vuoto, delle infinite posizioni che il punto occupa nello spazio, muovendosi, in esso, secondo una direzione orientata </a:t>
            </a:r>
          </a:p>
        </p:txBody>
      </p:sp>
      <p:sp>
        <p:nvSpPr>
          <p:cNvPr id="2060" name="Text Box 12"/>
          <p:cNvSpPr txBox="1">
            <a:spLocks noChangeArrowheads="1"/>
          </p:cNvSpPr>
          <p:nvPr/>
        </p:nvSpPr>
        <p:spPr bwMode="auto">
          <a:xfrm>
            <a:off x="36000" y="4217988"/>
            <a:ext cx="9072000" cy="1200329"/>
          </a:xfrm>
          <a:prstGeom prst="rect">
            <a:avLst/>
          </a:prstGeom>
          <a:noFill/>
          <a:ln w="12700">
            <a:solidFill>
              <a:schemeClr val="tx1"/>
            </a:solidFill>
            <a:miter lim="800000"/>
            <a:headEnd type="none" w="sm" len="sm"/>
            <a:tailEnd type="none" w="sm" len="sm"/>
          </a:ln>
        </p:spPr>
        <p:txBody>
          <a:bodyPr>
            <a:spAutoFit/>
          </a:bodyPr>
          <a:lstStyle/>
          <a:p>
            <a:pPr algn="ctr" eaLnBrk="1" hangingPunct="1">
              <a:spcBef>
                <a:spcPct val="50000"/>
              </a:spcBef>
            </a:pPr>
            <a:r>
              <a:rPr kumimoji="1" lang="it-IT" sz="1800" dirty="0"/>
              <a:t>Per quanto  sopra si può dire che: in uno “</a:t>
            </a:r>
            <a:r>
              <a:rPr kumimoji="1" lang="it-IT" sz="1800" b="1" dirty="0"/>
              <a:t>spazio rigato</a:t>
            </a:r>
            <a:r>
              <a:rPr kumimoji="1" lang="it-IT" sz="1800" dirty="0"/>
              <a:t>” si caratterizza come “</a:t>
            </a:r>
            <a:r>
              <a:rPr kumimoji="1" lang="it-IT" sz="1800" b="1" dirty="0"/>
              <a:t>linea retta</a:t>
            </a:r>
            <a:r>
              <a:rPr kumimoji="1" lang="it-IT" sz="1800" dirty="0"/>
              <a:t>” quella linea costituita dall’insieme dei punti ottenuto come sommatoria orientata, estesa da -</a:t>
            </a:r>
            <a:r>
              <a:rPr kumimoji="1" lang="it-IT" sz="1800" dirty="0">
                <a:sym typeface="Symbol" pitchFamily="18" charset="2"/>
              </a:rPr>
              <a:t></a:t>
            </a:r>
            <a:r>
              <a:rPr kumimoji="1" lang="it-IT" sz="1800" dirty="0"/>
              <a:t> a +</a:t>
            </a:r>
            <a:r>
              <a:rPr kumimoji="1" lang="it-IT" sz="1800" dirty="0">
                <a:sym typeface="Symbol" pitchFamily="18" charset="2"/>
              </a:rPr>
              <a:t></a:t>
            </a:r>
            <a:r>
              <a:rPr kumimoji="1" lang="it-IT" sz="1800" dirty="0"/>
              <a:t> delle posizioni del punto P in movimento orientato e definito nello spazio tridimensionale</a:t>
            </a:r>
            <a:r>
              <a:rPr kumimoji="1" lang="it-IT" sz="1800" dirty="0">
                <a:latin typeface="Times New Roman" pitchFamily="18" charset="0"/>
              </a:rPr>
              <a:t> </a:t>
            </a:r>
          </a:p>
        </p:txBody>
      </p:sp>
      <p:sp>
        <p:nvSpPr>
          <p:cNvPr id="1036" name="Rectangle 15"/>
          <p:cNvSpPr>
            <a:spLocks noChangeArrowheads="1"/>
          </p:cNvSpPr>
          <p:nvPr/>
        </p:nvSpPr>
        <p:spPr bwMode="auto">
          <a:xfrm>
            <a:off x="0" y="3209925"/>
            <a:ext cx="9144000" cy="0"/>
          </a:xfrm>
          <a:prstGeom prst="rect">
            <a:avLst/>
          </a:prstGeom>
          <a:solidFill>
            <a:srgbClr val="FFCC66"/>
          </a:solidFill>
          <a:ln w="12700">
            <a:noFill/>
            <a:miter lim="800000"/>
            <a:headEnd type="none" w="sm" len="sm"/>
            <a:tailEnd type="none" w="sm" len="sm"/>
          </a:ln>
        </p:spPr>
        <p:txBody>
          <a:bodyPr wrap="none" anchor="ctr">
            <a:spAutoFit/>
          </a:bodyPr>
          <a:lstStyle/>
          <a:p>
            <a:endParaRPr lang="it-IT"/>
          </a:p>
        </p:txBody>
      </p:sp>
      <p:sp>
        <p:nvSpPr>
          <p:cNvPr id="2061" name="Text Box 13"/>
          <p:cNvSpPr txBox="1">
            <a:spLocks noChangeArrowheads="1"/>
          </p:cNvSpPr>
          <p:nvPr/>
        </p:nvSpPr>
        <p:spPr bwMode="auto">
          <a:xfrm>
            <a:off x="1606961" y="5529760"/>
            <a:ext cx="2772000" cy="1260000"/>
          </a:xfrm>
          <a:prstGeom prst="rect">
            <a:avLst/>
          </a:prstGeom>
          <a:noFill/>
          <a:ln w="12700">
            <a:solidFill>
              <a:schemeClr val="tx1"/>
            </a:solidFill>
            <a:miter lim="800000"/>
            <a:headEnd type="none" w="sm" len="sm"/>
            <a:tailEnd type="none" w="sm" len="sm"/>
          </a:ln>
        </p:spPr>
        <p:txBody>
          <a:bodyPr wrap="square">
            <a:spAutoFit/>
          </a:bodyPr>
          <a:lstStyle/>
          <a:p>
            <a:pPr algn="ctr" eaLnBrk="1" hangingPunct="1">
              <a:spcBef>
                <a:spcPct val="50000"/>
              </a:spcBef>
            </a:pPr>
            <a:r>
              <a:rPr kumimoji="1" lang="it-IT" sz="1800" dirty="0"/>
              <a:t>Ne ricordiamo, di seguito, anche la formalizzazione descrittiva sintetica</a:t>
            </a:r>
            <a:r>
              <a:rPr kumimoji="1" lang="it-IT" sz="1800" dirty="0">
                <a:latin typeface="Times New Roman" pitchFamily="18" charset="0"/>
              </a:rPr>
              <a:t> </a:t>
            </a:r>
          </a:p>
        </p:txBody>
      </p:sp>
      <p:graphicFrame>
        <p:nvGraphicFramePr>
          <p:cNvPr id="2062" name="Object 14"/>
          <p:cNvGraphicFramePr>
            <a:graphicFrameLocks noChangeAspect="1"/>
          </p:cNvGraphicFramePr>
          <p:nvPr>
            <p:extLst>
              <p:ext uri="{D42A27DB-BD31-4B8C-83A1-F6EECF244321}">
                <p14:modId xmlns:p14="http://schemas.microsoft.com/office/powerpoint/2010/main" val="2400739850"/>
              </p:ext>
            </p:extLst>
          </p:nvPr>
        </p:nvGraphicFramePr>
        <p:xfrm>
          <a:off x="4517180" y="5529760"/>
          <a:ext cx="3019859" cy="1260000"/>
        </p:xfrm>
        <a:graphic>
          <a:graphicData uri="http://schemas.openxmlformats.org/presentationml/2006/ole">
            <mc:AlternateContent xmlns:mc="http://schemas.openxmlformats.org/markup-compatibility/2006">
              <mc:Choice xmlns:v="urn:schemas-microsoft-com:vml" Requires="v">
                <p:oleObj spid="_x0000_s1113" name="Equation" r:id="rId5" imgW="1002865" imgH="431613" progId="Equation.3">
                  <p:embed/>
                </p:oleObj>
              </mc:Choice>
              <mc:Fallback>
                <p:oleObj name="Equation" r:id="rId5" imgW="1002865" imgH="431613"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7180" y="5529760"/>
                        <a:ext cx="3019859" cy="1260000"/>
                      </a:xfrm>
                      <a:prstGeom prst="rect">
                        <a:avLst/>
                      </a:prstGeom>
                      <a:solidFill>
                        <a:srgbClr val="FFCC66"/>
                      </a:solidFill>
                    </p:spPr>
                  </p:pic>
                </p:oleObj>
              </mc:Fallback>
            </mc:AlternateContent>
          </a:graphicData>
        </a:graphic>
      </p:graphicFrame>
      <p:sp>
        <p:nvSpPr>
          <p:cNvPr id="1037" name="Text Box 16"/>
          <p:cNvSpPr txBox="1">
            <a:spLocks noChangeArrowheads="1"/>
          </p:cNvSpPr>
          <p:nvPr/>
        </p:nvSpPr>
        <p:spPr bwMode="auto">
          <a:xfrm>
            <a:off x="3446463" y="783939"/>
            <a:ext cx="2160587" cy="409575"/>
          </a:xfrm>
          <a:prstGeom prst="rect">
            <a:avLst/>
          </a:prstGeom>
          <a:solidFill>
            <a:schemeClr val="bg1"/>
          </a:solidFill>
          <a:ln w="12700">
            <a:solidFill>
              <a:schemeClr val="tx1"/>
            </a:solidFill>
            <a:miter lim="800000"/>
            <a:headEnd type="none" w="sm" len="sm"/>
            <a:tailEnd type="none" w="sm" len="sm"/>
          </a:ln>
        </p:spPr>
        <p:txBody>
          <a:bodyPr>
            <a:spAutoFit/>
          </a:bodyPr>
          <a:lstStyle/>
          <a:p>
            <a:pPr algn="ctr" eaLnBrk="1" hangingPunct="1">
              <a:spcBef>
                <a:spcPct val="50000"/>
              </a:spcBef>
            </a:pPr>
            <a:r>
              <a:rPr kumimoji="1" lang="it-IT" sz="2000" dirty="0"/>
              <a:t>Introduzione (1)</a:t>
            </a:r>
          </a:p>
        </p:txBody>
      </p:sp>
      <p:sp>
        <p:nvSpPr>
          <p:cNvPr id="2065" name="AutoShape 17">
            <a:hlinkClick r:id="rId7" action="ppaction://hlinksldjump" highlightClick="1"/>
          </p:cNvPr>
          <p:cNvSpPr>
            <a:spLocks noChangeArrowheads="1"/>
          </p:cNvSpPr>
          <p:nvPr/>
        </p:nvSpPr>
        <p:spPr bwMode="auto">
          <a:xfrm>
            <a:off x="100058" y="9527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
        <p:nvSpPr>
          <p:cNvPr id="2066" name="AutoShape 18">
            <a:hlinkClick r:id="" action="ppaction://hlinkshowjump?jump=nextslide" highlightClick="1"/>
          </p:cNvPr>
          <p:cNvSpPr>
            <a:spLocks noChangeArrowheads="1"/>
          </p:cNvSpPr>
          <p:nvPr/>
        </p:nvSpPr>
        <p:spPr bwMode="auto">
          <a:xfrm>
            <a:off x="8456568" y="91503"/>
            <a:ext cx="590550" cy="54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1000" fill="hold"/>
                                        <p:tgtEl>
                                          <p:spTgt spid="2053"/>
                                        </p:tgtEl>
                                        <p:attrNameLst>
                                          <p:attrName>ppt_x</p:attrName>
                                        </p:attrNameLst>
                                      </p:cBhvr>
                                      <p:tavLst>
                                        <p:tav tm="0">
                                          <p:val>
                                            <p:strVal val="#ppt_x"/>
                                          </p:val>
                                        </p:tav>
                                        <p:tav tm="100000">
                                          <p:val>
                                            <p:strVal val="#ppt_x"/>
                                          </p:val>
                                        </p:tav>
                                      </p:tavLst>
                                    </p:anim>
                                    <p:anim calcmode="lin" valueType="num">
                                      <p:cBhvr additive="base">
                                        <p:cTn id="8" dur="10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wipe(left)">
                                      <p:cBhvr>
                                        <p:cTn id="13" dur="1000"/>
                                        <p:tgtEl>
                                          <p:spTgt spid="2054"/>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2056"/>
                                        </p:tgtEl>
                                        <p:attrNameLst>
                                          <p:attrName>style.visibility</p:attrName>
                                        </p:attrNameLst>
                                      </p:cBhvr>
                                      <p:to>
                                        <p:strVal val="visible"/>
                                      </p:to>
                                    </p:set>
                                    <p:anim calcmode="lin" valueType="num">
                                      <p:cBhvr additive="base">
                                        <p:cTn id="16" dur="1000" fill="hold"/>
                                        <p:tgtEl>
                                          <p:spTgt spid="2056"/>
                                        </p:tgtEl>
                                        <p:attrNameLst>
                                          <p:attrName>ppt_x</p:attrName>
                                        </p:attrNameLst>
                                      </p:cBhvr>
                                      <p:tavLst>
                                        <p:tav tm="0">
                                          <p:val>
                                            <p:strVal val="#ppt_x"/>
                                          </p:val>
                                        </p:tav>
                                        <p:tav tm="100000">
                                          <p:val>
                                            <p:strVal val="#ppt_x"/>
                                          </p:val>
                                        </p:tav>
                                      </p:tavLst>
                                    </p:anim>
                                    <p:anim calcmode="lin" valueType="num">
                                      <p:cBhvr additive="base">
                                        <p:cTn id="17" dur="1000" fill="hold"/>
                                        <p:tgtEl>
                                          <p:spTgt spid="205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057"/>
                                        </p:tgtEl>
                                        <p:attrNameLst>
                                          <p:attrName>style.visibility</p:attrName>
                                        </p:attrNameLst>
                                      </p:cBhvr>
                                      <p:to>
                                        <p:strVal val="visible"/>
                                      </p:to>
                                    </p:set>
                                    <p:animEffect transition="in" filter="slide(fromBottom)">
                                      <p:cBhvr>
                                        <p:cTn id="22" dur="1000"/>
                                        <p:tgtEl>
                                          <p:spTgt spid="205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059"/>
                                        </p:tgtEl>
                                        <p:attrNameLst>
                                          <p:attrName>style.visibility</p:attrName>
                                        </p:attrNameLst>
                                      </p:cBhvr>
                                      <p:to>
                                        <p:strVal val="visible"/>
                                      </p:to>
                                    </p:set>
                                    <p:animEffect transition="in" filter="slide(fromBottom)">
                                      <p:cBhvr>
                                        <p:cTn id="27" dur="1000"/>
                                        <p:tgtEl>
                                          <p:spTgt spid="2059"/>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060"/>
                                        </p:tgtEl>
                                        <p:attrNameLst>
                                          <p:attrName>style.visibility</p:attrName>
                                        </p:attrNameLst>
                                      </p:cBhvr>
                                      <p:to>
                                        <p:strVal val="visible"/>
                                      </p:to>
                                    </p:set>
                                    <p:anim calcmode="lin" valueType="num">
                                      <p:cBhvr additive="base">
                                        <p:cTn id="32" dur="1000" fill="hold"/>
                                        <p:tgtEl>
                                          <p:spTgt spid="2060"/>
                                        </p:tgtEl>
                                        <p:attrNameLst>
                                          <p:attrName>ppt_x</p:attrName>
                                        </p:attrNameLst>
                                      </p:cBhvr>
                                      <p:tavLst>
                                        <p:tav tm="0">
                                          <p:val>
                                            <p:strVal val="#ppt_x"/>
                                          </p:val>
                                        </p:tav>
                                        <p:tav tm="100000">
                                          <p:val>
                                            <p:strVal val="#ppt_x"/>
                                          </p:val>
                                        </p:tav>
                                      </p:tavLst>
                                    </p:anim>
                                    <p:anim calcmode="lin" valueType="num">
                                      <p:cBhvr additive="base">
                                        <p:cTn id="33" dur="1000" fill="hold"/>
                                        <p:tgtEl>
                                          <p:spTgt spid="206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061"/>
                                        </p:tgtEl>
                                        <p:attrNameLst>
                                          <p:attrName>style.visibility</p:attrName>
                                        </p:attrNameLst>
                                      </p:cBhvr>
                                      <p:to>
                                        <p:strVal val="visible"/>
                                      </p:to>
                                    </p:set>
                                    <p:animEffect transition="in" filter="wipe(left)">
                                      <p:cBhvr>
                                        <p:cTn id="38" dur="1000"/>
                                        <p:tgtEl>
                                          <p:spTgt spid="206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062"/>
                                        </p:tgtEl>
                                        <p:attrNameLst>
                                          <p:attrName>style.visibility</p:attrName>
                                        </p:attrNameLst>
                                      </p:cBhvr>
                                      <p:to>
                                        <p:strVal val="visible"/>
                                      </p:to>
                                    </p:set>
                                    <p:animEffect transition="in" filter="wipe(left)">
                                      <p:cBhvr>
                                        <p:cTn id="43" dur="1000"/>
                                        <p:tgtEl>
                                          <p:spTgt spid="206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2066"/>
                                        </p:tgtEl>
                                        <p:attrNameLst>
                                          <p:attrName>style.visibility</p:attrName>
                                        </p:attrNameLst>
                                      </p:cBhvr>
                                      <p:to>
                                        <p:strVal val="visible"/>
                                      </p:to>
                                    </p:set>
                                    <p:anim calcmode="lin" valueType="num">
                                      <p:cBhvr additive="base">
                                        <p:cTn id="48" dur="1000" fill="hold"/>
                                        <p:tgtEl>
                                          <p:spTgt spid="2066"/>
                                        </p:tgtEl>
                                        <p:attrNameLst>
                                          <p:attrName>ppt_x</p:attrName>
                                        </p:attrNameLst>
                                      </p:cBhvr>
                                      <p:tavLst>
                                        <p:tav tm="0">
                                          <p:val>
                                            <p:strVal val="0-#ppt_w/2"/>
                                          </p:val>
                                        </p:tav>
                                        <p:tav tm="100000">
                                          <p:val>
                                            <p:strVal val="#ppt_x"/>
                                          </p:val>
                                        </p:tav>
                                      </p:tavLst>
                                    </p:anim>
                                    <p:anim calcmode="lin" valueType="num">
                                      <p:cBhvr additive="base">
                                        <p:cTn id="49" dur="1000" fill="hold"/>
                                        <p:tgtEl>
                                          <p:spTgt spid="20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6" grpId="0" animBg="1"/>
      <p:bldP spid="2057" grpId="0" animBg="1"/>
      <p:bldP spid="2059" grpId="0" animBg="1"/>
      <p:bldP spid="2060" grpId="0" animBg="1"/>
      <p:bldP spid="2061" grpId="0" animBg="1"/>
      <p:bldP spid="206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a:xfrm>
            <a:off x="36000" y="40944"/>
            <a:ext cx="9072000" cy="504000"/>
          </a:xfrm>
          <a:ln>
            <a:solidFill>
              <a:schemeClr val="tx1"/>
            </a:solidFill>
          </a:ln>
        </p:spPr>
        <p:txBody>
          <a:bodyPr/>
          <a:lstStyle/>
          <a:p>
            <a:pPr algn="ctr" eaLnBrk="1" hangingPunct="1">
              <a:defRPr/>
            </a:pPr>
            <a:r>
              <a:rPr lang="it-IT" sz="2000">
                <a:solidFill>
                  <a:schemeClr val="tx1"/>
                </a:solidFill>
                <a:latin typeface="Comic Sans MS" pitchFamily="66" charset="0"/>
              </a:rPr>
              <a:t>Introduzione (2)</a:t>
            </a:r>
          </a:p>
        </p:txBody>
      </p:sp>
      <p:graphicFrame>
        <p:nvGraphicFramePr>
          <p:cNvPr id="11268" name="Object 4"/>
          <p:cNvGraphicFramePr>
            <a:graphicFrameLocks noChangeAspect="1"/>
          </p:cNvGraphicFramePr>
          <p:nvPr>
            <p:extLst>
              <p:ext uri="{D42A27DB-BD31-4B8C-83A1-F6EECF244321}">
                <p14:modId xmlns:p14="http://schemas.microsoft.com/office/powerpoint/2010/main" val="3668952715"/>
              </p:ext>
            </p:extLst>
          </p:nvPr>
        </p:nvGraphicFramePr>
        <p:xfrm>
          <a:off x="40944" y="1815783"/>
          <a:ext cx="6480000" cy="3240893"/>
        </p:xfrm>
        <a:graphic>
          <a:graphicData uri="http://schemas.openxmlformats.org/presentationml/2006/ole">
            <mc:AlternateContent xmlns:mc="http://schemas.openxmlformats.org/markup-compatibility/2006">
              <mc:Choice xmlns:v="urn:schemas-microsoft-com:vml" Requires="v">
                <p:oleObj spid="_x0000_s2091" r:id="rId3" imgW="3870720" imgH="1935360" progId="">
                  <p:embed/>
                </p:oleObj>
              </mc:Choice>
              <mc:Fallback>
                <p:oleObj r:id="rId3" imgW="3870720" imgH="193536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4" y="1815783"/>
                        <a:ext cx="6480000" cy="3240893"/>
                      </a:xfrm>
                      <a:prstGeom prst="rect">
                        <a:avLst/>
                      </a:prstGeom>
                      <a:solidFill>
                        <a:schemeClr val="tx2"/>
                      </a:solidFill>
                      <a:ln w="12700">
                        <a:solidFill>
                          <a:schemeClr val="tx2"/>
                        </a:solidFill>
                        <a:miter lim="800000"/>
                        <a:headEnd/>
                        <a:tailEnd/>
                      </a:ln>
                    </p:spPr>
                  </p:pic>
                </p:oleObj>
              </mc:Fallback>
            </mc:AlternateContent>
          </a:graphicData>
        </a:graphic>
      </p:graphicFrame>
      <p:sp>
        <p:nvSpPr>
          <p:cNvPr id="11269" name="Text Box 5"/>
          <p:cNvSpPr txBox="1">
            <a:spLocks noChangeArrowheads="1"/>
          </p:cNvSpPr>
          <p:nvPr/>
        </p:nvSpPr>
        <p:spPr bwMode="auto">
          <a:xfrm>
            <a:off x="36000" y="628650"/>
            <a:ext cx="9072000" cy="1077218"/>
          </a:xfrm>
          <a:prstGeom prst="rect">
            <a:avLst/>
          </a:prstGeom>
          <a:noFill/>
          <a:ln w="12700">
            <a:solidFill>
              <a:schemeClr val="tx2"/>
            </a:solidFill>
            <a:miter lim="800000"/>
            <a:headEnd type="none" w="sm" len="sm"/>
            <a:tailEnd type="none" w="sm" len="sm"/>
          </a:ln>
        </p:spPr>
        <p:txBody>
          <a:bodyPr>
            <a:spAutoFit/>
          </a:bodyPr>
          <a:lstStyle/>
          <a:p>
            <a:pPr algn="ctr" eaLnBrk="1" hangingPunct="1">
              <a:spcBef>
                <a:spcPct val="50000"/>
              </a:spcBef>
            </a:pPr>
            <a:r>
              <a:rPr kumimoji="1" lang="it-IT" sz="2000" dirty="0"/>
              <a:t>La fig.23 mette in evidenza, sia nella forma tridimensionale che secondo lo scorcio totale dei diedri, l’articolazione di alcune rette del cosiddetto </a:t>
            </a:r>
            <a:r>
              <a:rPr kumimoji="1" lang="it-IT" sz="2000" dirty="0">
                <a:solidFill>
                  <a:schemeClr val="tx2">
                    <a:lumMod val="75000"/>
                  </a:schemeClr>
                </a:solidFill>
              </a:rPr>
              <a:t>«</a:t>
            </a:r>
            <a:r>
              <a:rPr kumimoji="1" lang="it-IT" sz="2400" dirty="0">
                <a:solidFill>
                  <a:schemeClr val="tx2">
                    <a:lumMod val="75000"/>
                  </a:schemeClr>
                </a:solidFill>
              </a:rPr>
              <a:t>spazio di rette</a:t>
            </a:r>
            <a:r>
              <a:rPr kumimoji="1" lang="it-IT" sz="2000" dirty="0">
                <a:solidFill>
                  <a:schemeClr val="tx2">
                    <a:lumMod val="75000"/>
                  </a:schemeClr>
                </a:solidFill>
              </a:rPr>
              <a:t>»</a:t>
            </a:r>
          </a:p>
        </p:txBody>
      </p:sp>
      <p:sp>
        <p:nvSpPr>
          <p:cNvPr id="11270" name="Text Box 6"/>
          <p:cNvSpPr txBox="1">
            <a:spLocks noChangeArrowheads="1"/>
          </p:cNvSpPr>
          <p:nvPr/>
        </p:nvSpPr>
        <p:spPr bwMode="auto">
          <a:xfrm>
            <a:off x="40944" y="5158544"/>
            <a:ext cx="6480000" cy="1631216"/>
          </a:xfrm>
          <a:prstGeom prst="rect">
            <a:avLst/>
          </a:prstGeom>
          <a:noFill/>
          <a:ln w="12700">
            <a:solidFill>
              <a:schemeClr val="tx2"/>
            </a:solidFill>
            <a:miter lim="800000"/>
            <a:headEnd type="none" w="sm" len="sm"/>
            <a:tailEnd type="none" w="sm" len="sm"/>
          </a:ln>
        </p:spPr>
        <p:txBody>
          <a:bodyPr>
            <a:spAutoFit/>
          </a:bodyPr>
          <a:lstStyle/>
          <a:p>
            <a:pPr algn="ctr" eaLnBrk="1" hangingPunct="1">
              <a:spcBef>
                <a:spcPct val="50000"/>
              </a:spcBef>
            </a:pPr>
            <a:r>
              <a:rPr kumimoji="1" lang="it-IT" sz="2000" dirty="0"/>
              <a:t>Ricordato quanto sopra si precisa che l’ulteriore studio della proiezione e della rappresentazione ortogonale della retta verrà approfondito, per chiarezza grafica e rappresentativa, nel primo diedro </a:t>
            </a:r>
          </a:p>
        </p:txBody>
      </p:sp>
      <p:sp>
        <p:nvSpPr>
          <p:cNvPr id="11271" name="Text Box 7"/>
          <p:cNvSpPr txBox="1">
            <a:spLocks noChangeArrowheads="1"/>
          </p:cNvSpPr>
          <p:nvPr/>
        </p:nvSpPr>
        <p:spPr bwMode="auto">
          <a:xfrm>
            <a:off x="6583056" y="3389335"/>
            <a:ext cx="2520000" cy="3400425"/>
          </a:xfrm>
          <a:prstGeom prst="rect">
            <a:avLst/>
          </a:prstGeom>
          <a:noFill/>
          <a:ln w="12700">
            <a:solidFill>
              <a:schemeClr val="tx2"/>
            </a:solidFill>
            <a:miter lim="800000"/>
            <a:headEnd type="none" w="sm" len="sm"/>
            <a:tailEnd type="none" w="sm" len="sm"/>
          </a:ln>
        </p:spPr>
        <p:txBody>
          <a:bodyPr>
            <a:spAutoFit/>
          </a:bodyPr>
          <a:lstStyle/>
          <a:p>
            <a:pPr algn="ctr" eaLnBrk="1" hangingPunct="1">
              <a:spcBef>
                <a:spcPct val="50000"/>
              </a:spcBef>
            </a:pPr>
            <a:r>
              <a:rPr kumimoji="1" lang="it-IT" sz="1800" dirty="0"/>
              <a:t>Successivamente i concetti definiti, nella dimostrazione di base nel I diedro verranno trasferiti ed estesi agli altri diedri adeguandoli alle relative specifiche caratteristiche topologiche e rappresentative</a:t>
            </a:r>
            <a:r>
              <a:rPr kumimoji="1" lang="it-IT" sz="1800" dirty="0">
                <a:latin typeface="Times New Roman" pitchFamily="18" charset="0"/>
              </a:rPr>
              <a:t> </a:t>
            </a:r>
          </a:p>
        </p:txBody>
      </p:sp>
      <p:sp>
        <p:nvSpPr>
          <p:cNvPr id="11272" name="AutoShape 8">
            <a:hlinkClick r:id="" action="ppaction://hlinkshowjump?jump=nextslide" highlightClick="1"/>
          </p:cNvPr>
          <p:cNvSpPr>
            <a:spLocks noChangeArrowheads="1"/>
          </p:cNvSpPr>
          <p:nvPr/>
        </p:nvSpPr>
        <p:spPr bwMode="auto">
          <a:xfrm>
            <a:off x="8456568" y="108943"/>
            <a:ext cx="590550" cy="360000"/>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additive="base">
                                        <p:cTn id="7" dur="1000" fill="hold"/>
                                        <p:tgtEl>
                                          <p:spTgt spid="11269"/>
                                        </p:tgtEl>
                                        <p:attrNameLst>
                                          <p:attrName>ppt_x</p:attrName>
                                        </p:attrNameLst>
                                      </p:cBhvr>
                                      <p:tavLst>
                                        <p:tav tm="0">
                                          <p:val>
                                            <p:strVal val="#ppt_x"/>
                                          </p:val>
                                        </p:tav>
                                        <p:tav tm="100000">
                                          <p:val>
                                            <p:strVal val="#ppt_x"/>
                                          </p:val>
                                        </p:tav>
                                      </p:tavLst>
                                    </p:anim>
                                    <p:anim calcmode="lin" valueType="num">
                                      <p:cBhvr additive="base">
                                        <p:cTn id="8" dur="1000" fill="hold"/>
                                        <p:tgtEl>
                                          <p:spTgt spid="1126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268"/>
                                        </p:tgtEl>
                                        <p:attrNameLst>
                                          <p:attrName>style.visibility</p:attrName>
                                        </p:attrNameLst>
                                      </p:cBhvr>
                                      <p:to>
                                        <p:strVal val="visible"/>
                                      </p:to>
                                    </p:set>
                                    <p:anim calcmode="lin" valueType="num">
                                      <p:cBhvr additive="base">
                                        <p:cTn id="13" dur="1000" fill="hold"/>
                                        <p:tgtEl>
                                          <p:spTgt spid="11268"/>
                                        </p:tgtEl>
                                        <p:attrNameLst>
                                          <p:attrName>ppt_x</p:attrName>
                                        </p:attrNameLst>
                                      </p:cBhvr>
                                      <p:tavLst>
                                        <p:tav tm="0">
                                          <p:val>
                                            <p:strVal val="0-#ppt_w/2"/>
                                          </p:val>
                                        </p:tav>
                                        <p:tav tm="100000">
                                          <p:val>
                                            <p:strVal val="#ppt_x"/>
                                          </p:val>
                                        </p:tav>
                                      </p:tavLst>
                                    </p:anim>
                                    <p:anim calcmode="lin" valueType="num">
                                      <p:cBhvr additive="base">
                                        <p:cTn id="14" dur="1000" fill="hold"/>
                                        <p:tgtEl>
                                          <p:spTgt spid="1126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70"/>
                                        </p:tgtEl>
                                        <p:attrNameLst>
                                          <p:attrName>style.visibility</p:attrName>
                                        </p:attrNameLst>
                                      </p:cBhvr>
                                      <p:to>
                                        <p:strVal val="visible"/>
                                      </p:to>
                                    </p:set>
                                    <p:anim calcmode="lin" valueType="num">
                                      <p:cBhvr additive="base">
                                        <p:cTn id="19" dur="1000" fill="hold"/>
                                        <p:tgtEl>
                                          <p:spTgt spid="11270"/>
                                        </p:tgtEl>
                                        <p:attrNameLst>
                                          <p:attrName>ppt_x</p:attrName>
                                        </p:attrNameLst>
                                      </p:cBhvr>
                                      <p:tavLst>
                                        <p:tav tm="0">
                                          <p:val>
                                            <p:strVal val="#ppt_x"/>
                                          </p:val>
                                        </p:tav>
                                        <p:tav tm="100000">
                                          <p:val>
                                            <p:strVal val="#ppt_x"/>
                                          </p:val>
                                        </p:tav>
                                      </p:tavLst>
                                    </p:anim>
                                    <p:anim calcmode="lin" valueType="num">
                                      <p:cBhvr additive="base">
                                        <p:cTn id="20" dur="1000" fill="hold"/>
                                        <p:tgtEl>
                                          <p:spTgt spid="112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271"/>
                                        </p:tgtEl>
                                        <p:attrNameLst>
                                          <p:attrName>style.visibility</p:attrName>
                                        </p:attrNameLst>
                                      </p:cBhvr>
                                      <p:to>
                                        <p:strVal val="visible"/>
                                      </p:to>
                                    </p:set>
                                    <p:anim calcmode="lin" valueType="num">
                                      <p:cBhvr additive="base">
                                        <p:cTn id="25" dur="1000" fill="hold"/>
                                        <p:tgtEl>
                                          <p:spTgt spid="11271"/>
                                        </p:tgtEl>
                                        <p:attrNameLst>
                                          <p:attrName>ppt_x</p:attrName>
                                        </p:attrNameLst>
                                      </p:cBhvr>
                                      <p:tavLst>
                                        <p:tav tm="0">
                                          <p:val>
                                            <p:strVal val="1+#ppt_w/2"/>
                                          </p:val>
                                        </p:tav>
                                        <p:tav tm="100000">
                                          <p:val>
                                            <p:strVal val="#ppt_x"/>
                                          </p:val>
                                        </p:tav>
                                      </p:tavLst>
                                    </p:anim>
                                    <p:anim calcmode="lin" valueType="num">
                                      <p:cBhvr additive="base">
                                        <p:cTn id="26" dur="1000" fill="hold"/>
                                        <p:tgtEl>
                                          <p:spTgt spid="1127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72"/>
                                        </p:tgtEl>
                                        <p:attrNameLst>
                                          <p:attrName>style.visibility</p:attrName>
                                        </p:attrNameLst>
                                      </p:cBhvr>
                                      <p:to>
                                        <p:strVal val="visible"/>
                                      </p:to>
                                    </p:set>
                                    <p:anim calcmode="lin" valueType="num">
                                      <p:cBhvr additive="base">
                                        <p:cTn id="31" dur="1000" fill="hold"/>
                                        <p:tgtEl>
                                          <p:spTgt spid="11272"/>
                                        </p:tgtEl>
                                        <p:attrNameLst>
                                          <p:attrName>ppt_x</p:attrName>
                                        </p:attrNameLst>
                                      </p:cBhvr>
                                      <p:tavLst>
                                        <p:tav tm="0">
                                          <p:val>
                                            <p:strVal val="0-#ppt_w/2"/>
                                          </p:val>
                                        </p:tav>
                                        <p:tav tm="100000">
                                          <p:val>
                                            <p:strVal val="#ppt_x"/>
                                          </p:val>
                                        </p:tav>
                                      </p:tavLst>
                                    </p:anim>
                                    <p:anim calcmode="lin" valueType="num">
                                      <p:cBhvr additive="base">
                                        <p:cTn id="32" dur="1000" fill="hold"/>
                                        <p:tgtEl>
                                          <p:spTgt spid="112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nimBg="1"/>
      <p:bldP spid="11270" grpId="0" animBg="1"/>
      <p:bldP spid="11271" grpId="0" animBg="1"/>
      <p:bldP spid="1127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6000" y="40944"/>
            <a:ext cx="9072000" cy="658812"/>
          </a:xfrm>
          <a:ln>
            <a:solidFill>
              <a:schemeClr val="tx2"/>
            </a:solidFill>
          </a:ln>
        </p:spPr>
        <p:txBody>
          <a:bodyPr/>
          <a:lstStyle/>
          <a:p>
            <a:pPr algn="ctr" eaLnBrk="1" hangingPunct="1">
              <a:defRPr/>
            </a:pPr>
            <a:r>
              <a:rPr lang="it-IT" sz="1800">
                <a:solidFill>
                  <a:schemeClr val="tx1"/>
                </a:solidFill>
                <a:latin typeface="Comic Sans MS" pitchFamily="66" charset="0"/>
              </a:rPr>
              <a:t>                     </a:t>
            </a:r>
            <a:r>
              <a:rPr lang="it-IT" sz="2000">
                <a:solidFill>
                  <a:schemeClr val="tx1"/>
                </a:solidFill>
                <a:effectLst/>
                <a:latin typeface="Comic Sans MS" pitchFamily="66" charset="0"/>
              </a:rPr>
              <a:t>Nomenclatura, caratterizzazione geometrica degli elementi grafici e relative definizioni (1)</a:t>
            </a:r>
          </a:p>
        </p:txBody>
      </p:sp>
      <p:sp>
        <p:nvSpPr>
          <p:cNvPr id="66563" name="Text Box 3"/>
          <p:cNvSpPr txBox="1">
            <a:spLocks noChangeArrowheads="1"/>
          </p:cNvSpPr>
          <p:nvPr/>
        </p:nvSpPr>
        <p:spPr bwMode="auto">
          <a:xfrm>
            <a:off x="40944" y="757922"/>
            <a:ext cx="4140000" cy="523220"/>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sz="1400" dirty="0"/>
              <a:t>Sia dato, pertanto, il punto P collocato nello spazio del I diedro (Fig. 24</a:t>
            </a:r>
            <a:r>
              <a:rPr lang="it-IT" sz="1200" dirty="0"/>
              <a:t>)</a:t>
            </a:r>
            <a:r>
              <a:rPr lang="it-IT" sz="1200" dirty="0">
                <a:latin typeface="Arial" charset="0"/>
              </a:rPr>
              <a:t> </a:t>
            </a:r>
          </a:p>
        </p:txBody>
      </p:sp>
      <p:graphicFrame>
        <p:nvGraphicFramePr>
          <p:cNvPr id="66564" name="Object 4"/>
          <p:cNvGraphicFramePr>
            <a:graphicFrameLocks/>
          </p:cNvGraphicFramePr>
          <p:nvPr>
            <p:extLst>
              <p:ext uri="{D42A27DB-BD31-4B8C-83A1-F6EECF244321}">
                <p14:modId xmlns:p14="http://schemas.microsoft.com/office/powerpoint/2010/main" val="2298036402"/>
              </p:ext>
            </p:extLst>
          </p:nvPr>
        </p:nvGraphicFramePr>
        <p:xfrm>
          <a:off x="4205618" y="771570"/>
          <a:ext cx="4897438" cy="2880000"/>
        </p:xfrm>
        <a:graphic>
          <a:graphicData uri="http://schemas.openxmlformats.org/presentationml/2006/ole">
            <mc:AlternateContent xmlns:mc="http://schemas.openxmlformats.org/markup-compatibility/2006">
              <mc:Choice xmlns:v="urn:schemas-microsoft-com:vml" Requires="v">
                <p:oleObj spid="_x0000_s3299" r:id="rId3" imgW="3870720" imgH="1927800" progId="">
                  <p:embed/>
                </p:oleObj>
              </mc:Choice>
              <mc:Fallback>
                <p:oleObj r:id="rId3" imgW="3870720" imgH="192780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5618" y="771570"/>
                        <a:ext cx="4897438" cy="2880000"/>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66565" name="Text Box 5"/>
          <p:cNvSpPr txBox="1">
            <a:spLocks noChangeArrowheads="1"/>
          </p:cNvSpPr>
          <p:nvPr/>
        </p:nvSpPr>
        <p:spPr bwMode="auto">
          <a:xfrm>
            <a:off x="40944" y="1334185"/>
            <a:ext cx="4140000" cy="738664"/>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sz="1400" dirty="0"/>
              <a:t>Facciamo, quindi, muovere il punto assegnato secondo una qualsiasi direzione, comunque definita ed assegnata</a:t>
            </a:r>
            <a:r>
              <a:rPr lang="it-IT" sz="1200" dirty="0"/>
              <a:t>. </a:t>
            </a:r>
          </a:p>
        </p:txBody>
      </p:sp>
      <p:sp>
        <p:nvSpPr>
          <p:cNvPr id="66566" name="Text Box 6"/>
          <p:cNvSpPr txBox="1">
            <a:spLocks noChangeArrowheads="1"/>
          </p:cNvSpPr>
          <p:nvPr/>
        </p:nvSpPr>
        <p:spPr bwMode="auto">
          <a:xfrm>
            <a:off x="40944" y="2123150"/>
            <a:ext cx="4140000" cy="1548000"/>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sz="1400" dirty="0"/>
              <a:t>Poiché i semipiani </a:t>
            </a:r>
            <a:r>
              <a:rPr lang="it-IT" sz="1400" dirty="0">
                <a:sym typeface="Symbol" pitchFamily="18" charset="2"/>
              </a:rPr>
              <a:t></a:t>
            </a:r>
            <a:r>
              <a:rPr lang="it-IT" sz="1400" baseline="-25000" dirty="0"/>
              <a:t>1</a:t>
            </a:r>
            <a:r>
              <a:rPr lang="it-IT" sz="1400" dirty="0"/>
              <a:t>+ e </a:t>
            </a:r>
            <a:r>
              <a:rPr lang="it-IT" sz="1400" dirty="0">
                <a:sym typeface="Symbol" pitchFamily="18" charset="2"/>
              </a:rPr>
              <a:t></a:t>
            </a:r>
            <a:r>
              <a:rPr lang="it-IT" sz="1400" baseline="-25000" dirty="0"/>
              <a:t>2</a:t>
            </a:r>
            <a:r>
              <a:rPr lang="it-IT" sz="1400" dirty="0"/>
              <a:t>+ sono infiniti, il punto P muovendosi all’interno del diedro, secondo la formula, determina la retta r che, essendo infinita, interseca i semipiani </a:t>
            </a:r>
            <a:r>
              <a:rPr lang="it-IT" sz="1400" dirty="0">
                <a:sym typeface="Symbol" pitchFamily="18" charset="2"/>
              </a:rPr>
              <a:t></a:t>
            </a:r>
            <a:r>
              <a:rPr lang="it-IT" sz="1400" baseline="-25000" dirty="0"/>
              <a:t>1</a:t>
            </a:r>
            <a:r>
              <a:rPr lang="it-IT" sz="1400" dirty="0"/>
              <a:t>+  e  </a:t>
            </a:r>
            <a:r>
              <a:rPr lang="it-IT" sz="1400" dirty="0">
                <a:sym typeface="Symbol" pitchFamily="18" charset="2"/>
              </a:rPr>
              <a:t></a:t>
            </a:r>
            <a:r>
              <a:rPr lang="it-IT" sz="1400" baseline="-25000" dirty="0"/>
              <a:t>2</a:t>
            </a:r>
            <a:r>
              <a:rPr lang="it-IT" sz="1400" dirty="0"/>
              <a:t>+ nei due punti che chiamiamo X e Y rispettivamente su </a:t>
            </a:r>
            <a:r>
              <a:rPr lang="it-IT" sz="1400" dirty="0">
                <a:sym typeface="Symbol" pitchFamily="18" charset="2"/>
              </a:rPr>
              <a:t></a:t>
            </a:r>
            <a:r>
              <a:rPr lang="it-IT" sz="1400" baseline="-25000" dirty="0"/>
              <a:t>1</a:t>
            </a:r>
            <a:r>
              <a:rPr lang="it-IT" sz="1400" dirty="0"/>
              <a:t>+  e  </a:t>
            </a:r>
            <a:r>
              <a:rPr lang="it-IT" sz="1400" dirty="0">
                <a:sym typeface="Symbol" pitchFamily="18" charset="2"/>
              </a:rPr>
              <a:t></a:t>
            </a:r>
            <a:r>
              <a:rPr lang="it-IT" sz="1400" baseline="-25000" dirty="0"/>
              <a:t>2</a:t>
            </a:r>
            <a:r>
              <a:rPr lang="it-IT" sz="1400" dirty="0"/>
              <a:t>+. (Fig. 25)</a:t>
            </a:r>
            <a:r>
              <a:rPr lang="it-IT" sz="1400" dirty="0">
                <a:latin typeface="Arial" charset="0"/>
              </a:rPr>
              <a:t>  </a:t>
            </a:r>
            <a:r>
              <a:rPr lang="it-IT" sz="1400" dirty="0"/>
              <a:t>dividendola in due semirette ed un segmento</a:t>
            </a:r>
          </a:p>
        </p:txBody>
      </p:sp>
      <p:graphicFrame>
        <p:nvGraphicFramePr>
          <p:cNvPr id="66567" name="Object 7"/>
          <p:cNvGraphicFramePr>
            <a:graphicFrameLocks noChangeAspect="1"/>
          </p:cNvGraphicFramePr>
          <p:nvPr>
            <p:extLst>
              <p:ext uri="{D42A27DB-BD31-4B8C-83A1-F6EECF244321}">
                <p14:modId xmlns:p14="http://schemas.microsoft.com/office/powerpoint/2010/main" val="3621191088"/>
              </p:ext>
            </p:extLst>
          </p:nvPr>
        </p:nvGraphicFramePr>
        <p:xfrm>
          <a:off x="3451056" y="3751100"/>
          <a:ext cx="5652000" cy="3038660"/>
        </p:xfrm>
        <a:graphic>
          <a:graphicData uri="http://schemas.openxmlformats.org/presentationml/2006/ole">
            <mc:AlternateContent xmlns:mc="http://schemas.openxmlformats.org/markup-compatibility/2006">
              <mc:Choice xmlns:v="urn:schemas-microsoft-com:vml" Requires="v">
                <p:oleObj spid="_x0000_s3300" r:id="rId5" imgW="3870720" imgH="1931760" progId="">
                  <p:embed/>
                </p:oleObj>
              </mc:Choice>
              <mc:Fallback>
                <p:oleObj r:id="rId5" imgW="3870720" imgH="1931760" progId="">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1056" y="3751100"/>
                        <a:ext cx="5652000" cy="3038660"/>
                      </a:xfrm>
                      <a:prstGeom prst="rect">
                        <a:avLst/>
                      </a:prstGeom>
                      <a:solidFill>
                        <a:srgbClr val="FFCC66"/>
                      </a:solidFill>
                      <a:ln>
                        <a:noFill/>
                      </a:ln>
                      <a:extLs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graphicFrame>
        <p:nvGraphicFramePr>
          <p:cNvPr id="66568" name="Object 8"/>
          <p:cNvGraphicFramePr>
            <a:graphicFrameLocks noChangeAspect="1"/>
          </p:cNvGraphicFramePr>
          <p:nvPr>
            <p:extLst>
              <p:ext uri="{D42A27DB-BD31-4B8C-83A1-F6EECF244321}">
                <p14:modId xmlns:p14="http://schemas.microsoft.com/office/powerpoint/2010/main" val="410429651"/>
              </p:ext>
            </p:extLst>
          </p:nvPr>
        </p:nvGraphicFramePr>
        <p:xfrm>
          <a:off x="40944" y="6070622"/>
          <a:ext cx="3222625" cy="719138"/>
        </p:xfrm>
        <a:graphic>
          <a:graphicData uri="http://schemas.openxmlformats.org/presentationml/2006/ole">
            <mc:AlternateContent xmlns:mc="http://schemas.openxmlformats.org/markup-compatibility/2006">
              <mc:Choice xmlns:v="urn:schemas-microsoft-com:vml" Requires="v">
                <p:oleObj spid="_x0000_s3301" name="Equation" r:id="rId7" imgW="1879600" imgH="431800" progId="Equation.3">
                  <p:embed/>
                </p:oleObj>
              </mc:Choice>
              <mc:Fallback>
                <p:oleObj name="Equation" r:id="rId7" imgW="1879600" imgH="4318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44" y="6070622"/>
                        <a:ext cx="3222625" cy="719138"/>
                      </a:xfrm>
                      <a:prstGeom prst="rect">
                        <a:avLst/>
                      </a:prstGeom>
                      <a:solidFill>
                        <a:srgbClr val="FFCC66"/>
                      </a:solidFill>
                    </p:spPr>
                  </p:pic>
                </p:oleObj>
              </mc:Fallback>
            </mc:AlternateContent>
          </a:graphicData>
        </a:graphic>
      </p:graphicFrame>
      <p:cxnSp>
        <p:nvCxnSpPr>
          <p:cNvPr id="66569" name="AutoShape 9"/>
          <p:cNvCxnSpPr>
            <a:cxnSpLocks noChangeShapeType="1"/>
            <a:endCxn id="66588" idx="2"/>
          </p:cNvCxnSpPr>
          <p:nvPr/>
        </p:nvCxnSpPr>
        <p:spPr bwMode="auto">
          <a:xfrm flipV="1">
            <a:off x="3207059" y="4191441"/>
            <a:ext cx="2784475" cy="161108"/>
          </a:xfrm>
          <a:prstGeom prst="curvedConnector3">
            <a:avLst>
              <a:gd name="adj1" fmla="val 50000"/>
            </a:avLst>
          </a:prstGeom>
          <a:noFill/>
          <a:ln w="12700">
            <a:solidFill>
              <a:schemeClr val="tx1"/>
            </a:solidFill>
            <a:round/>
            <a:headEnd type="none" w="lg" len="lg"/>
            <a:tailEnd type="stealth" w="lg" len="lg"/>
          </a:ln>
        </p:spPr>
      </p:cxnSp>
      <p:cxnSp>
        <p:nvCxnSpPr>
          <p:cNvPr id="66570" name="AutoShape 10"/>
          <p:cNvCxnSpPr>
            <a:cxnSpLocks noChangeShapeType="1"/>
            <a:stCxn id="66580" idx="3"/>
            <a:endCxn id="66590" idx="2"/>
          </p:cNvCxnSpPr>
          <p:nvPr/>
        </p:nvCxnSpPr>
        <p:spPr bwMode="auto">
          <a:xfrm flipV="1">
            <a:off x="3276269" y="5294022"/>
            <a:ext cx="4232774" cy="97568"/>
          </a:xfrm>
          <a:prstGeom prst="curvedConnector4">
            <a:avLst>
              <a:gd name="adj1" fmla="val 48775"/>
              <a:gd name="adj2" fmla="val -134298"/>
            </a:avLst>
          </a:prstGeom>
          <a:noFill/>
          <a:ln w="12700">
            <a:solidFill>
              <a:schemeClr val="tx1"/>
            </a:solidFill>
            <a:round/>
            <a:headEnd type="none" w="lg" len="lg"/>
            <a:tailEnd type="stealth" w="lg" len="lg"/>
          </a:ln>
        </p:spPr>
      </p:cxnSp>
      <p:cxnSp>
        <p:nvCxnSpPr>
          <p:cNvPr id="66571" name="AutoShape 11"/>
          <p:cNvCxnSpPr>
            <a:cxnSpLocks noChangeShapeType="1"/>
            <a:stCxn id="66568" idx="3"/>
            <a:endCxn id="66589" idx="3"/>
          </p:cNvCxnSpPr>
          <p:nvPr/>
        </p:nvCxnSpPr>
        <p:spPr bwMode="auto">
          <a:xfrm flipV="1">
            <a:off x="3263569" y="6277278"/>
            <a:ext cx="5003827" cy="152913"/>
          </a:xfrm>
          <a:prstGeom prst="curvedConnector2">
            <a:avLst/>
          </a:prstGeom>
          <a:noFill/>
          <a:ln w="12700">
            <a:solidFill>
              <a:schemeClr val="tx1"/>
            </a:solidFill>
            <a:round/>
            <a:headEnd type="none" w="lg" len="lg"/>
            <a:tailEnd type="stealth" w="lg" len="lg"/>
          </a:ln>
        </p:spPr>
      </p:cxnSp>
      <p:sp>
        <p:nvSpPr>
          <p:cNvPr id="66573" name="Oval 13"/>
          <p:cNvSpPr>
            <a:spLocks noChangeArrowheads="1"/>
          </p:cNvSpPr>
          <p:nvPr/>
        </p:nvSpPr>
        <p:spPr bwMode="auto">
          <a:xfrm>
            <a:off x="1732968" y="2956542"/>
            <a:ext cx="292100" cy="2921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74" name="Oval 14"/>
          <p:cNvSpPr>
            <a:spLocks noChangeArrowheads="1"/>
          </p:cNvSpPr>
          <p:nvPr/>
        </p:nvSpPr>
        <p:spPr bwMode="auto">
          <a:xfrm>
            <a:off x="2054280" y="2947657"/>
            <a:ext cx="292100" cy="2921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75" name="Oval 15"/>
          <p:cNvSpPr>
            <a:spLocks noChangeArrowheads="1"/>
          </p:cNvSpPr>
          <p:nvPr/>
        </p:nvSpPr>
        <p:spPr bwMode="auto">
          <a:xfrm>
            <a:off x="4020269" y="4533053"/>
            <a:ext cx="936000" cy="396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76" name="Oval 16"/>
          <p:cNvSpPr>
            <a:spLocks noChangeArrowheads="1"/>
          </p:cNvSpPr>
          <p:nvPr/>
        </p:nvSpPr>
        <p:spPr bwMode="auto">
          <a:xfrm>
            <a:off x="5078838" y="5676362"/>
            <a:ext cx="864000" cy="432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66577" name="AutoShape 17"/>
          <p:cNvCxnSpPr>
            <a:cxnSpLocks noChangeShapeType="1"/>
            <a:stCxn id="66574" idx="4"/>
            <a:endCxn id="66575" idx="2"/>
          </p:cNvCxnSpPr>
          <p:nvPr/>
        </p:nvCxnSpPr>
        <p:spPr bwMode="auto">
          <a:xfrm rot="16200000" flipH="1">
            <a:off x="2364651" y="3075435"/>
            <a:ext cx="1491296" cy="1819939"/>
          </a:xfrm>
          <a:prstGeom prst="curvedConnector2">
            <a:avLst/>
          </a:prstGeom>
          <a:noFill/>
          <a:ln w="12700">
            <a:solidFill>
              <a:schemeClr val="tx1"/>
            </a:solidFill>
            <a:round/>
            <a:headEnd type="none" w="lg" len="lg"/>
            <a:tailEnd type="stealth" w="lg" len="lg"/>
          </a:ln>
        </p:spPr>
      </p:cxnSp>
      <p:cxnSp>
        <p:nvCxnSpPr>
          <p:cNvPr id="66578" name="AutoShape 18"/>
          <p:cNvCxnSpPr>
            <a:cxnSpLocks noChangeShapeType="1"/>
            <a:stCxn id="66573" idx="4"/>
            <a:endCxn id="66576" idx="2"/>
          </p:cNvCxnSpPr>
          <p:nvPr/>
        </p:nvCxnSpPr>
        <p:spPr bwMode="auto">
          <a:xfrm rot="16200000" flipH="1">
            <a:off x="2157068" y="2970592"/>
            <a:ext cx="2643720" cy="3199820"/>
          </a:xfrm>
          <a:prstGeom prst="curvedConnector2">
            <a:avLst/>
          </a:prstGeom>
          <a:noFill/>
          <a:ln w="12700">
            <a:solidFill>
              <a:schemeClr val="tx1"/>
            </a:solidFill>
            <a:round/>
            <a:headEnd type="none" w="lg" len="lg"/>
            <a:tailEnd type="stealth" w="lg" len="lg"/>
          </a:ln>
        </p:spPr>
      </p:cxnSp>
      <p:graphicFrame>
        <p:nvGraphicFramePr>
          <p:cNvPr id="66579" name="Object 19"/>
          <p:cNvGraphicFramePr>
            <a:graphicFrameLocks noChangeAspect="1"/>
          </p:cNvGraphicFramePr>
          <p:nvPr>
            <p:extLst>
              <p:ext uri="{D42A27DB-BD31-4B8C-83A1-F6EECF244321}">
                <p14:modId xmlns:p14="http://schemas.microsoft.com/office/powerpoint/2010/main" val="1433135224"/>
              </p:ext>
            </p:extLst>
          </p:nvPr>
        </p:nvGraphicFramePr>
        <p:xfrm>
          <a:off x="40944" y="4014743"/>
          <a:ext cx="3209925" cy="720725"/>
        </p:xfrm>
        <a:graphic>
          <a:graphicData uri="http://schemas.openxmlformats.org/presentationml/2006/ole">
            <mc:AlternateContent xmlns:mc="http://schemas.openxmlformats.org/markup-compatibility/2006">
              <mc:Choice xmlns:v="urn:schemas-microsoft-com:vml" Requires="v">
                <p:oleObj spid="_x0000_s3302" name="Equation" r:id="rId9" imgW="1777229" imgH="444307" progId="Equation.3">
                  <p:embed/>
                </p:oleObj>
              </mc:Choice>
              <mc:Fallback>
                <p:oleObj name="Equation" r:id="rId9" imgW="1777229" imgH="444307"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944" y="4014743"/>
                        <a:ext cx="3209925" cy="720725"/>
                      </a:xfrm>
                      <a:prstGeom prst="rect">
                        <a:avLst/>
                      </a:prstGeom>
                      <a:solidFill>
                        <a:srgbClr val="FFCC66"/>
                      </a:solidFill>
                    </p:spPr>
                  </p:pic>
                </p:oleObj>
              </mc:Fallback>
            </mc:AlternateContent>
          </a:graphicData>
        </a:graphic>
      </p:graphicFrame>
      <p:graphicFrame>
        <p:nvGraphicFramePr>
          <p:cNvPr id="66580" name="Object 20"/>
          <p:cNvGraphicFramePr>
            <a:graphicFrameLocks noChangeAspect="1"/>
          </p:cNvGraphicFramePr>
          <p:nvPr>
            <p:extLst>
              <p:ext uri="{D42A27DB-BD31-4B8C-83A1-F6EECF244321}">
                <p14:modId xmlns:p14="http://schemas.microsoft.com/office/powerpoint/2010/main" val="1842204694"/>
              </p:ext>
            </p:extLst>
          </p:nvPr>
        </p:nvGraphicFramePr>
        <p:xfrm>
          <a:off x="40944" y="5032022"/>
          <a:ext cx="3235325" cy="719137"/>
        </p:xfrm>
        <a:graphic>
          <a:graphicData uri="http://schemas.openxmlformats.org/presentationml/2006/ole">
            <mc:AlternateContent xmlns:mc="http://schemas.openxmlformats.org/markup-compatibility/2006">
              <mc:Choice xmlns:v="urn:schemas-microsoft-com:vml" Requires="v">
                <p:oleObj spid="_x0000_s3303" name="Equation" r:id="rId11" imgW="1739900" imgH="431800" progId="Equation.3">
                  <p:embed/>
                </p:oleObj>
              </mc:Choice>
              <mc:Fallback>
                <p:oleObj name="Equation" r:id="rId11" imgW="1739900" imgH="431800" progId="Equation.3">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944" y="5032022"/>
                        <a:ext cx="3235325" cy="719137"/>
                      </a:xfrm>
                      <a:prstGeom prst="rect">
                        <a:avLst/>
                      </a:prstGeom>
                      <a:solidFill>
                        <a:srgbClr val="FFCC66"/>
                      </a:solidFill>
                    </p:spPr>
                  </p:pic>
                </p:oleObj>
              </mc:Fallback>
            </mc:AlternateContent>
          </a:graphicData>
        </a:graphic>
      </p:graphicFrame>
      <p:sp>
        <p:nvSpPr>
          <p:cNvPr id="66581" name="Oval 21"/>
          <p:cNvSpPr>
            <a:spLocks noChangeArrowheads="1"/>
          </p:cNvSpPr>
          <p:nvPr/>
        </p:nvSpPr>
        <p:spPr bwMode="auto">
          <a:xfrm>
            <a:off x="6761163" y="4352549"/>
            <a:ext cx="915987" cy="360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82" name="Oval 22"/>
          <p:cNvSpPr>
            <a:spLocks noChangeArrowheads="1"/>
          </p:cNvSpPr>
          <p:nvPr/>
        </p:nvSpPr>
        <p:spPr bwMode="auto">
          <a:xfrm rot="20743789">
            <a:off x="7461872" y="5560110"/>
            <a:ext cx="940628" cy="417926"/>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66583" name="AutoShape 23"/>
          <p:cNvCxnSpPr>
            <a:cxnSpLocks noChangeShapeType="1"/>
            <a:stCxn id="66575" idx="6"/>
            <a:endCxn id="66581" idx="3"/>
          </p:cNvCxnSpPr>
          <p:nvPr/>
        </p:nvCxnSpPr>
        <p:spPr bwMode="auto">
          <a:xfrm flipV="1">
            <a:off x="4956269" y="4659828"/>
            <a:ext cx="1939037" cy="71225"/>
          </a:xfrm>
          <a:prstGeom prst="curvedConnector2">
            <a:avLst/>
          </a:prstGeom>
          <a:noFill/>
          <a:ln w="12700">
            <a:solidFill>
              <a:schemeClr val="tx1"/>
            </a:solidFill>
            <a:round/>
            <a:headEnd type="none" w="lg" len="lg"/>
            <a:tailEnd type="stealth" w="lg" len="lg"/>
          </a:ln>
        </p:spPr>
      </p:cxnSp>
      <p:cxnSp>
        <p:nvCxnSpPr>
          <p:cNvPr id="66584" name="AutoShape 24"/>
          <p:cNvCxnSpPr>
            <a:cxnSpLocks noChangeShapeType="1"/>
            <a:stCxn id="66576" idx="6"/>
            <a:endCxn id="66582" idx="2"/>
          </p:cNvCxnSpPr>
          <p:nvPr/>
        </p:nvCxnSpPr>
        <p:spPr bwMode="auto">
          <a:xfrm flipV="1">
            <a:off x="5942838" y="5885003"/>
            <a:ext cx="1533546" cy="7359"/>
          </a:xfrm>
          <a:prstGeom prst="curvedConnector3">
            <a:avLst>
              <a:gd name="adj1" fmla="val 50000"/>
            </a:avLst>
          </a:prstGeom>
          <a:noFill/>
          <a:ln w="12700">
            <a:solidFill>
              <a:schemeClr val="tx1"/>
            </a:solidFill>
            <a:round/>
            <a:headEnd type="none" w="lg" len="lg"/>
            <a:tailEnd type="stealth" w="lg" len="lg"/>
          </a:ln>
        </p:spPr>
      </p:cxnSp>
      <p:sp>
        <p:nvSpPr>
          <p:cNvPr id="66585" name="Text Box 25"/>
          <p:cNvSpPr txBox="1">
            <a:spLocks noChangeArrowheads="1"/>
          </p:cNvSpPr>
          <p:nvPr/>
        </p:nvSpPr>
        <p:spPr bwMode="auto">
          <a:xfrm>
            <a:off x="40944" y="3701388"/>
            <a:ext cx="1440000" cy="304800"/>
          </a:xfrm>
          <a:prstGeom prst="rect">
            <a:avLst/>
          </a:prstGeom>
          <a:noFill/>
          <a:ln w="12700">
            <a:noFill/>
            <a:miter lim="800000"/>
            <a:headEnd type="none" w="sm" len="sm"/>
            <a:tailEnd type="none" w="sm" len="sm"/>
          </a:ln>
        </p:spPr>
        <p:txBody>
          <a:bodyPr>
            <a:spAutoFit/>
          </a:bodyPr>
          <a:lstStyle/>
          <a:p>
            <a:pPr>
              <a:spcBef>
                <a:spcPct val="50000"/>
              </a:spcBef>
            </a:pPr>
            <a:r>
              <a:rPr lang="it-IT" sz="1400" b="1" dirty="0">
                <a:solidFill>
                  <a:srgbClr val="FFCC66"/>
                </a:solidFill>
              </a:rPr>
              <a:t>Semiretta</a:t>
            </a:r>
            <a:endParaRPr lang="it-IT" sz="1400" dirty="0">
              <a:solidFill>
                <a:srgbClr val="FFCC66"/>
              </a:solidFill>
            </a:endParaRPr>
          </a:p>
        </p:txBody>
      </p:sp>
      <p:sp>
        <p:nvSpPr>
          <p:cNvPr id="66586" name="Text Box 26"/>
          <p:cNvSpPr txBox="1">
            <a:spLocks noChangeArrowheads="1"/>
          </p:cNvSpPr>
          <p:nvPr/>
        </p:nvSpPr>
        <p:spPr bwMode="auto">
          <a:xfrm>
            <a:off x="40944" y="5754048"/>
            <a:ext cx="1440000" cy="304800"/>
          </a:xfrm>
          <a:prstGeom prst="rect">
            <a:avLst/>
          </a:prstGeom>
          <a:noFill/>
          <a:ln w="12700">
            <a:noFill/>
            <a:miter lim="800000"/>
            <a:headEnd type="none" w="sm" len="sm"/>
            <a:tailEnd type="none" w="sm" len="sm"/>
          </a:ln>
        </p:spPr>
        <p:txBody>
          <a:bodyPr>
            <a:spAutoFit/>
          </a:bodyPr>
          <a:lstStyle/>
          <a:p>
            <a:pPr>
              <a:spcBef>
                <a:spcPct val="50000"/>
              </a:spcBef>
            </a:pPr>
            <a:r>
              <a:rPr lang="it-IT" sz="1400" b="1" dirty="0">
                <a:solidFill>
                  <a:srgbClr val="FFCC66"/>
                </a:solidFill>
              </a:rPr>
              <a:t>Semiretta</a:t>
            </a:r>
            <a:endParaRPr lang="it-IT" sz="1400" dirty="0">
              <a:solidFill>
                <a:srgbClr val="FFCC66"/>
              </a:solidFill>
            </a:endParaRPr>
          </a:p>
        </p:txBody>
      </p:sp>
      <p:sp>
        <p:nvSpPr>
          <p:cNvPr id="66587" name="Text Box 27"/>
          <p:cNvSpPr txBox="1">
            <a:spLocks noChangeArrowheads="1"/>
          </p:cNvSpPr>
          <p:nvPr/>
        </p:nvSpPr>
        <p:spPr bwMode="auto">
          <a:xfrm>
            <a:off x="40944" y="4730088"/>
            <a:ext cx="1440000" cy="304800"/>
          </a:xfrm>
          <a:prstGeom prst="rect">
            <a:avLst/>
          </a:prstGeom>
          <a:noFill/>
          <a:ln w="12700">
            <a:noFill/>
            <a:miter lim="800000"/>
            <a:headEnd type="none" w="sm" len="sm"/>
            <a:tailEnd type="none" w="sm" len="sm"/>
          </a:ln>
        </p:spPr>
        <p:txBody>
          <a:bodyPr>
            <a:spAutoFit/>
          </a:bodyPr>
          <a:lstStyle/>
          <a:p>
            <a:pPr>
              <a:spcBef>
                <a:spcPct val="50000"/>
              </a:spcBef>
            </a:pPr>
            <a:r>
              <a:rPr lang="it-IT" sz="1400" b="1" dirty="0">
                <a:solidFill>
                  <a:srgbClr val="FFCC66"/>
                </a:solidFill>
              </a:rPr>
              <a:t>Segmento</a:t>
            </a:r>
            <a:endParaRPr lang="it-IT" sz="1400" dirty="0">
              <a:solidFill>
                <a:srgbClr val="FFCC66"/>
              </a:solidFill>
            </a:endParaRPr>
          </a:p>
        </p:txBody>
      </p:sp>
      <p:sp>
        <p:nvSpPr>
          <p:cNvPr id="66588" name="Oval 28"/>
          <p:cNvSpPr>
            <a:spLocks noChangeArrowheads="1"/>
          </p:cNvSpPr>
          <p:nvPr/>
        </p:nvSpPr>
        <p:spPr bwMode="auto">
          <a:xfrm>
            <a:off x="5991534" y="3927122"/>
            <a:ext cx="528637" cy="528637"/>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89" name="Oval 29"/>
          <p:cNvSpPr>
            <a:spLocks noChangeArrowheads="1"/>
          </p:cNvSpPr>
          <p:nvPr/>
        </p:nvSpPr>
        <p:spPr bwMode="auto">
          <a:xfrm>
            <a:off x="8189979" y="5826058"/>
            <a:ext cx="528637" cy="528637"/>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90" name="Oval 30"/>
          <p:cNvSpPr>
            <a:spLocks noChangeArrowheads="1"/>
          </p:cNvSpPr>
          <p:nvPr/>
        </p:nvSpPr>
        <p:spPr bwMode="auto">
          <a:xfrm rot="18481634">
            <a:off x="7405373" y="4649338"/>
            <a:ext cx="540000" cy="864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66591" name="AutoShape 31">
            <a:hlinkClick r:id="" action="ppaction://hlinkshowjump?jump=nextslide" highlightClick="1"/>
          </p:cNvPr>
          <p:cNvSpPr>
            <a:spLocks noChangeArrowheads="1"/>
          </p:cNvSpPr>
          <p:nvPr/>
        </p:nvSpPr>
        <p:spPr bwMode="auto">
          <a:xfrm>
            <a:off x="8455928" y="366735"/>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
        <p:nvSpPr>
          <p:cNvPr id="66593" name="AutoShape 33">
            <a:hlinkClick r:id="rId13" action="ppaction://hlinksldjump" highlightClick="1"/>
          </p:cNvPr>
          <p:cNvSpPr>
            <a:spLocks noChangeArrowheads="1"/>
          </p:cNvSpPr>
          <p:nvPr/>
        </p:nvSpPr>
        <p:spPr bwMode="auto">
          <a:xfrm>
            <a:off x="100058" y="95273"/>
            <a:ext cx="1296987" cy="539750"/>
          </a:xfrm>
          <a:prstGeom prst="actionButtonBlank">
            <a:avLst/>
          </a:prstGeom>
          <a:solidFill>
            <a:srgbClr val="CCECFF"/>
          </a:solidFill>
          <a:ln w="0">
            <a:solidFill>
              <a:srgbClr val="0000FF"/>
            </a:solidFill>
            <a:miter lim="800000"/>
            <a:headEnd/>
            <a:tailEnd/>
          </a:ln>
          <a:effectLst/>
        </p:spPr>
        <p:txBody>
          <a:bodyPr anchor="ctr"/>
          <a:lstStyle/>
          <a:p>
            <a:pPr algn="ctr" eaLnBrk="1" hangingPunct="1">
              <a:defRPr/>
            </a:pPr>
            <a:r>
              <a:rPr lang="it-IT" b="1">
                <a:solidFill>
                  <a:schemeClr val="bg1"/>
                </a:solidFill>
                <a:effectLst>
                  <a:outerShdw blurRad="38100" dist="38100" dir="2700000" algn="tl">
                    <a:srgbClr val="000000"/>
                  </a:outerShdw>
                </a:effectLst>
                <a:cs typeface="Courier New" pitchFamily="49" charset="0"/>
              </a:rPr>
              <a:t>Sommario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3"/>
                                        </p:tgtEl>
                                        <p:attrNameLst>
                                          <p:attrName>style.visibility</p:attrName>
                                        </p:attrNameLst>
                                      </p:cBhvr>
                                      <p:to>
                                        <p:strVal val="visible"/>
                                      </p:to>
                                    </p:set>
                                    <p:anim calcmode="lin" valueType="num">
                                      <p:cBhvr additive="base">
                                        <p:cTn id="7" dur="1000" fill="hold"/>
                                        <p:tgtEl>
                                          <p:spTgt spid="66563"/>
                                        </p:tgtEl>
                                        <p:attrNameLst>
                                          <p:attrName>ppt_x</p:attrName>
                                        </p:attrNameLst>
                                      </p:cBhvr>
                                      <p:tavLst>
                                        <p:tav tm="0">
                                          <p:val>
                                            <p:strVal val="0-#ppt_w/2"/>
                                          </p:val>
                                        </p:tav>
                                        <p:tav tm="100000">
                                          <p:val>
                                            <p:strVal val="#ppt_x"/>
                                          </p:val>
                                        </p:tav>
                                      </p:tavLst>
                                    </p:anim>
                                    <p:anim calcmode="lin" valueType="num">
                                      <p:cBhvr additive="base">
                                        <p:cTn id="8" dur="1000" fill="hold"/>
                                        <p:tgtEl>
                                          <p:spTgt spid="6656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66564"/>
                                        </p:tgtEl>
                                        <p:attrNameLst>
                                          <p:attrName>style.visibility</p:attrName>
                                        </p:attrNameLst>
                                      </p:cBhvr>
                                      <p:to>
                                        <p:strVal val="visible"/>
                                      </p:to>
                                    </p:set>
                                    <p:animEffect transition="in" filter="wipe(left)">
                                      <p:cBhvr>
                                        <p:cTn id="13" dur="1000"/>
                                        <p:tgtEl>
                                          <p:spTgt spid="6656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6565"/>
                                        </p:tgtEl>
                                        <p:attrNameLst>
                                          <p:attrName>style.visibility</p:attrName>
                                        </p:attrNameLst>
                                      </p:cBhvr>
                                      <p:to>
                                        <p:strVal val="visible"/>
                                      </p:to>
                                    </p:set>
                                    <p:anim calcmode="lin" valueType="num">
                                      <p:cBhvr additive="base">
                                        <p:cTn id="18" dur="1000" fill="hold"/>
                                        <p:tgtEl>
                                          <p:spTgt spid="66565"/>
                                        </p:tgtEl>
                                        <p:attrNameLst>
                                          <p:attrName>ppt_x</p:attrName>
                                        </p:attrNameLst>
                                      </p:cBhvr>
                                      <p:tavLst>
                                        <p:tav tm="0">
                                          <p:val>
                                            <p:strVal val="0-#ppt_w/2"/>
                                          </p:val>
                                        </p:tav>
                                        <p:tav tm="100000">
                                          <p:val>
                                            <p:strVal val="#ppt_x"/>
                                          </p:val>
                                        </p:tav>
                                      </p:tavLst>
                                    </p:anim>
                                    <p:anim calcmode="lin" valueType="num">
                                      <p:cBhvr additive="base">
                                        <p:cTn id="19" dur="1000" fill="hold"/>
                                        <p:tgtEl>
                                          <p:spTgt spid="6656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6566"/>
                                        </p:tgtEl>
                                        <p:attrNameLst>
                                          <p:attrName>style.visibility</p:attrName>
                                        </p:attrNameLst>
                                      </p:cBhvr>
                                      <p:to>
                                        <p:strVal val="visible"/>
                                      </p:to>
                                    </p:set>
                                    <p:anim calcmode="lin" valueType="num">
                                      <p:cBhvr additive="base">
                                        <p:cTn id="24" dur="1000" fill="hold"/>
                                        <p:tgtEl>
                                          <p:spTgt spid="66566"/>
                                        </p:tgtEl>
                                        <p:attrNameLst>
                                          <p:attrName>ppt_x</p:attrName>
                                        </p:attrNameLst>
                                      </p:cBhvr>
                                      <p:tavLst>
                                        <p:tav tm="0">
                                          <p:val>
                                            <p:strVal val="0-#ppt_w/2"/>
                                          </p:val>
                                        </p:tav>
                                        <p:tav tm="100000">
                                          <p:val>
                                            <p:strVal val="#ppt_x"/>
                                          </p:val>
                                        </p:tav>
                                      </p:tavLst>
                                    </p:anim>
                                    <p:anim calcmode="lin" valueType="num">
                                      <p:cBhvr additive="base">
                                        <p:cTn id="25" dur="1000" fill="hold"/>
                                        <p:tgtEl>
                                          <p:spTgt spid="6656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6567"/>
                                        </p:tgtEl>
                                        <p:attrNameLst>
                                          <p:attrName>style.visibility</p:attrName>
                                        </p:attrNameLst>
                                      </p:cBhvr>
                                      <p:to>
                                        <p:strVal val="visible"/>
                                      </p:to>
                                    </p:set>
                                    <p:animEffect transition="in" filter="wipe(left)">
                                      <p:cBhvr>
                                        <p:cTn id="30" dur="1000"/>
                                        <p:tgtEl>
                                          <p:spTgt spid="66567"/>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6573"/>
                                        </p:tgtEl>
                                        <p:attrNameLst>
                                          <p:attrName>style.visibility</p:attrName>
                                        </p:attrNameLst>
                                      </p:cBhvr>
                                      <p:to>
                                        <p:strVal val="visible"/>
                                      </p:to>
                                    </p:set>
                                    <p:anim calcmode="lin" valueType="num">
                                      <p:cBhvr additive="base">
                                        <p:cTn id="35" dur="1000" fill="hold"/>
                                        <p:tgtEl>
                                          <p:spTgt spid="66573"/>
                                        </p:tgtEl>
                                        <p:attrNameLst>
                                          <p:attrName>ppt_x</p:attrName>
                                        </p:attrNameLst>
                                      </p:cBhvr>
                                      <p:tavLst>
                                        <p:tav tm="0">
                                          <p:val>
                                            <p:strVal val="0-#ppt_w/2"/>
                                          </p:val>
                                        </p:tav>
                                        <p:tav tm="100000">
                                          <p:val>
                                            <p:strVal val="#ppt_x"/>
                                          </p:val>
                                        </p:tav>
                                      </p:tavLst>
                                    </p:anim>
                                    <p:anim calcmode="lin" valueType="num">
                                      <p:cBhvr additive="base">
                                        <p:cTn id="36" dur="1000" fill="hold"/>
                                        <p:tgtEl>
                                          <p:spTgt spid="66573"/>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66578"/>
                                        </p:tgtEl>
                                        <p:attrNameLst>
                                          <p:attrName>style.visibility</p:attrName>
                                        </p:attrNameLst>
                                      </p:cBhvr>
                                      <p:to>
                                        <p:strVal val="visible"/>
                                      </p:to>
                                    </p:set>
                                    <p:anim calcmode="lin" valueType="num">
                                      <p:cBhvr additive="base">
                                        <p:cTn id="39" dur="1000" fill="hold"/>
                                        <p:tgtEl>
                                          <p:spTgt spid="66578"/>
                                        </p:tgtEl>
                                        <p:attrNameLst>
                                          <p:attrName>ppt_x</p:attrName>
                                        </p:attrNameLst>
                                      </p:cBhvr>
                                      <p:tavLst>
                                        <p:tav tm="0">
                                          <p:val>
                                            <p:strVal val="0-#ppt_w/2"/>
                                          </p:val>
                                        </p:tav>
                                        <p:tav tm="100000">
                                          <p:val>
                                            <p:strVal val="#ppt_x"/>
                                          </p:val>
                                        </p:tav>
                                      </p:tavLst>
                                    </p:anim>
                                    <p:anim calcmode="lin" valueType="num">
                                      <p:cBhvr additive="base">
                                        <p:cTn id="40" dur="1000" fill="hold"/>
                                        <p:tgtEl>
                                          <p:spTgt spid="66578"/>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66576"/>
                                        </p:tgtEl>
                                        <p:attrNameLst>
                                          <p:attrName>style.visibility</p:attrName>
                                        </p:attrNameLst>
                                      </p:cBhvr>
                                      <p:to>
                                        <p:strVal val="visible"/>
                                      </p:to>
                                    </p:set>
                                    <p:anim calcmode="lin" valueType="num">
                                      <p:cBhvr additive="base">
                                        <p:cTn id="43" dur="1000" fill="hold"/>
                                        <p:tgtEl>
                                          <p:spTgt spid="66576"/>
                                        </p:tgtEl>
                                        <p:attrNameLst>
                                          <p:attrName>ppt_x</p:attrName>
                                        </p:attrNameLst>
                                      </p:cBhvr>
                                      <p:tavLst>
                                        <p:tav tm="0">
                                          <p:val>
                                            <p:strVal val="0-#ppt_w/2"/>
                                          </p:val>
                                        </p:tav>
                                        <p:tav tm="100000">
                                          <p:val>
                                            <p:strVal val="#ppt_x"/>
                                          </p:val>
                                        </p:tav>
                                      </p:tavLst>
                                    </p:anim>
                                    <p:anim calcmode="lin" valueType="num">
                                      <p:cBhvr additive="base">
                                        <p:cTn id="44" dur="1000" fill="hold"/>
                                        <p:tgtEl>
                                          <p:spTgt spid="66576"/>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66584"/>
                                        </p:tgtEl>
                                        <p:attrNameLst>
                                          <p:attrName>style.visibility</p:attrName>
                                        </p:attrNameLst>
                                      </p:cBhvr>
                                      <p:to>
                                        <p:strVal val="visible"/>
                                      </p:to>
                                    </p:set>
                                    <p:anim calcmode="lin" valueType="num">
                                      <p:cBhvr additive="base">
                                        <p:cTn id="47" dur="1000" fill="hold"/>
                                        <p:tgtEl>
                                          <p:spTgt spid="66584"/>
                                        </p:tgtEl>
                                        <p:attrNameLst>
                                          <p:attrName>ppt_x</p:attrName>
                                        </p:attrNameLst>
                                      </p:cBhvr>
                                      <p:tavLst>
                                        <p:tav tm="0">
                                          <p:val>
                                            <p:strVal val="0-#ppt_w/2"/>
                                          </p:val>
                                        </p:tav>
                                        <p:tav tm="100000">
                                          <p:val>
                                            <p:strVal val="#ppt_x"/>
                                          </p:val>
                                        </p:tav>
                                      </p:tavLst>
                                    </p:anim>
                                    <p:anim calcmode="lin" valueType="num">
                                      <p:cBhvr additive="base">
                                        <p:cTn id="48" dur="1000" fill="hold"/>
                                        <p:tgtEl>
                                          <p:spTgt spid="66584"/>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66582"/>
                                        </p:tgtEl>
                                        <p:attrNameLst>
                                          <p:attrName>style.visibility</p:attrName>
                                        </p:attrNameLst>
                                      </p:cBhvr>
                                      <p:to>
                                        <p:strVal val="visible"/>
                                      </p:to>
                                    </p:set>
                                    <p:anim calcmode="lin" valueType="num">
                                      <p:cBhvr additive="base">
                                        <p:cTn id="51" dur="1000" fill="hold"/>
                                        <p:tgtEl>
                                          <p:spTgt spid="66582"/>
                                        </p:tgtEl>
                                        <p:attrNameLst>
                                          <p:attrName>ppt_x</p:attrName>
                                        </p:attrNameLst>
                                      </p:cBhvr>
                                      <p:tavLst>
                                        <p:tav tm="0">
                                          <p:val>
                                            <p:strVal val="0-#ppt_w/2"/>
                                          </p:val>
                                        </p:tav>
                                        <p:tav tm="100000">
                                          <p:val>
                                            <p:strVal val="#ppt_x"/>
                                          </p:val>
                                        </p:tav>
                                      </p:tavLst>
                                    </p:anim>
                                    <p:anim calcmode="lin" valueType="num">
                                      <p:cBhvr additive="base">
                                        <p:cTn id="52" dur="1000" fill="hold"/>
                                        <p:tgtEl>
                                          <p:spTgt spid="6658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66574"/>
                                        </p:tgtEl>
                                        <p:attrNameLst>
                                          <p:attrName>style.visibility</p:attrName>
                                        </p:attrNameLst>
                                      </p:cBhvr>
                                      <p:to>
                                        <p:strVal val="visible"/>
                                      </p:to>
                                    </p:set>
                                    <p:anim calcmode="lin" valueType="num">
                                      <p:cBhvr additive="base">
                                        <p:cTn id="57" dur="1000" fill="hold"/>
                                        <p:tgtEl>
                                          <p:spTgt spid="66574"/>
                                        </p:tgtEl>
                                        <p:attrNameLst>
                                          <p:attrName>ppt_x</p:attrName>
                                        </p:attrNameLst>
                                      </p:cBhvr>
                                      <p:tavLst>
                                        <p:tav tm="0">
                                          <p:val>
                                            <p:strVal val="0-#ppt_w/2"/>
                                          </p:val>
                                        </p:tav>
                                        <p:tav tm="100000">
                                          <p:val>
                                            <p:strVal val="#ppt_x"/>
                                          </p:val>
                                        </p:tav>
                                      </p:tavLst>
                                    </p:anim>
                                    <p:anim calcmode="lin" valueType="num">
                                      <p:cBhvr additive="base">
                                        <p:cTn id="58" dur="1000" fill="hold"/>
                                        <p:tgtEl>
                                          <p:spTgt spid="66574"/>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66577"/>
                                        </p:tgtEl>
                                        <p:attrNameLst>
                                          <p:attrName>style.visibility</p:attrName>
                                        </p:attrNameLst>
                                      </p:cBhvr>
                                      <p:to>
                                        <p:strVal val="visible"/>
                                      </p:to>
                                    </p:set>
                                    <p:anim calcmode="lin" valueType="num">
                                      <p:cBhvr additive="base">
                                        <p:cTn id="61" dur="1000" fill="hold"/>
                                        <p:tgtEl>
                                          <p:spTgt spid="66577"/>
                                        </p:tgtEl>
                                        <p:attrNameLst>
                                          <p:attrName>ppt_x</p:attrName>
                                        </p:attrNameLst>
                                      </p:cBhvr>
                                      <p:tavLst>
                                        <p:tav tm="0">
                                          <p:val>
                                            <p:strVal val="0-#ppt_w/2"/>
                                          </p:val>
                                        </p:tav>
                                        <p:tav tm="100000">
                                          <p:val>
                                            <p:strVal val="#ppt_x"/>
                                          </p:val>
                                        </p:tav>
                                      </p:tavLst>
                                    </p:anim>
                                    <p:anim calcmode="lin" valueType="num">
                                      <p:cBhvr additive="base">
                                        <p:cTn id="62" dur="1000" fill="hold"/>
                                        <p:tgtEl>
                                          <p:spTgt spid="66577"/>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66575"/>
                                        </p:tgtEl>
                                        <p:attrNameLst>
                                          <p:attrName>style.visibility</p:attrName>
                                        </p:attrNameLst>
                                      </p:cBhvr>
                                      <p:to>
                                        <p:strVal val="visible"/>
                                      </p:to>
                                    </p:set>
                                    <p:anim calcmode="lin" valueType="num">
                                      <p:cBhvr additive="base">
                                        <p:cTn id="65" dur="1000" fill="hold"/>
                                        <p:tgtEl>
                                          <p:spTgt spid="66575"/>
                                        </p:tgtEl>
                                        <p:attrNameLst>
                                          <p:attrName>ppt_x</p:attrName>
                                        </p:attrNameLst>
                                      </p:cBhvr>
                                      <p:tavLst>
                                        <p:tav tm="0">
                                          <p:val>
                                            <p:strVal val="0-#ppt_w/2"/>
                                          </p:val>
                                        </p:tav>
                                        <p:tav tm="100000">
                                          <p:val>
                                            <p:strVal val="#ppt_x"/>
                                          </p:val>
                                        </p:tav>
                                      </p:tavLst>
                                    </p:anim>
                                    <p:anim calcmode="lin" valueType="num">
                                      <p:cBhvr additive="base">
                                        <p:cTn id="66" dur="1000" fill="hold"/>
                                        <p:tgtEl>
                                          <p:spTgt spid="66575"/>
                                        </p:tgtEl>
                                        <p:attrNameLst>
                                          <p:attrName>ppt_y</p:attrName>
                                        </p:attrNameLst>
                                      </p:cBhvr>
                                      <p:tavLst>
                                        <p:tav tm="0">
                                          <p:val>
                                            <p:strVal val="#ppt_y"/>
                                          </p:val>
                                        </p:tav>
                                        <p:tav tm="100000">
                                          <p:val>
                                            <p:strVal val="#ppt_y"/>
                                          </p:val>
                                        </p:tav>
                                      </p:tavLst>
                                    </p:anim>
                                  </p:childTnLst>
                                </p:cTn>
                              </p:par>
                              <p:par>
                                <p:cTn id="67" presetID="2" presetClass="entr" presetSubtype="8" fill="hold" nodeType="withEffect">
                                  <p:stCondLst>
                                    <p:cond delay="0"/>
                                  </p:stCondLst>
                                  <p:childTnLst>
                                    <p:set>
                                      <p:cBhvr>
                                        <p:cTn id="68" dur="1" fill="hold">
                                          <p:stCondLst>
                                            <p:cond delay="0"/>
                                          </p:stCondLst>
                                        </p:cTn>
                                        <p:tgtEl>
                                          <p:spTgt spid="66583"/>
                                        </p:tgtEl>
                                        <p:attrNameLst>
                                          <p:attrName>style.visibility</p:attrName>
                                        </p:attrNameLst>
                                      </p:cBhvr>
                                      <p:to>
                                        <p:strVal val="visible"/>
                                      </p:to>
                                    </p:set>
                                    <p:anim calcmode="lin" valueType="num">
                                      <p:cBhvr additive="base">
                                        <p:cTn id="69" dur="1000" fill="hold"/>
                                        <p:tgtEl>
                                          <p:spTgt spid="66583"/>
                                        </p:tgtEl>
                                        <p:attrNameLst>
                                          <p:attrName>ppt_x</p:attrName>
                                        </p:attrNameLst>
                                      </p:cBhvr>
                                      <p:tavLst>
                                        <p:tav tm="0">
                                          <p:val>
                                            <p:strVal val="0-#ppt_w/2"/>
                                          </p:val>
                                        </p:tav>
                                        <p:tav tm="100000">
                                          <p:val>
                                            <p:strVal val="#ppt_x"/>
                                          </p:val>
                                        </p:tav>
                                      </p:tavLst>
                                    </p:anim>
                                    <p:anim calcmode="lin" valueType="num">
                                      <p:cBhvr additive="base">
                                        <p:cTn id="70" dur="1000" fill="hold"/>
                                        <p:tgtEl>
                                          <p:spTgt spid="66583"/>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66581"/>
                                        </p:tgtEl>
                                        <p:attrNameLst>
                                          <p:attrName>style.visibility</p:attrName>
                                        </p:attrNameLst>
                                      </p:cBhvr>
                                      <p:to>
                                        <p:strVal val="visible"/>
                                      </p:to>
                                    </p:set>
                                    <p:anim calcmode="lin" valueType="num">
                                      <p:cBhvr additive="base">
                                        <p:cTn id="73" dur="1000" fill="hold"/>
                                        <p:tgtEl>
                                          <p:spTgt spid="66581"/>
                                        </p:tgtEl>
                                        <p:attrNameLst>
                                          <p:attrName>ppt_x</p:attrName>
                                        </p:attrNameLst>
                                      </p:cBhvr>
                                      <p:tavLst>
                                        <p:tav tm="0">
                                          <p:val>
                                            <p:strVal val="0-#ppt_w/2"/>
                                          </p:val>
                                        </p:tav>
                                        <p:tav tm="100000">
                                          <p:val>
                                            <p:strVal val="#ppt_x"/>
                                          </p:val>
                                        </p:tav>
                                      </p:tavLst>
                                    </p:anim>
                                    <p:anim calcmode="lin" valueType="num">
                                      <p:cBhvr additive="base">
                                        <p:cTn id="74" dur="1000" fill="hold"/>
                                        <p:tgtEl>
                                          <p:spTgt spid="66581"/>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1000"/>
                                  </p:stCondLst>
                                  <p:childTnLst>
                                    <p:set>
                                      <p:cBhvr>
                                        <p:cTn id="78" dur="1" fill="hold">
                                          <p:stCondLst>
                                            <p:cond delay="0"/>
                                          </p:stCondLst>
                                        </p:cTn>
                                        <p:tgtEl>
                                          <p:spTgt spid="66573"/>
                                        </p:tgtEl>
                                        <p:attrNameLst>
                                          <p:attrName>style.visibility</p:attrName>
                                        </p:attrNameLst>
                                      </p:cBhvr>
                                      <p:to>
                                        <p:strVal val="hidden"/>
                                      </p:to>
                                    </p:set>
                                  </p:childTnLst>
                                </p:cTn>
                              </p:par>
                              <p:par>
                                <p:cTn id="79" presetID="1" presetClass="exit" presetSubtype="0" fill="hold" nodeType="withEffect">
                                  <p:stCondLst>
                                    <p:cond delay="1000"/>
                                  </p:stCondLst>
                                  <p:childTnLst>
                                    <p:set>
                                      <p:cBhvr>
                                        <p:cTn id="80" dur="1" fill="hold">
                                          <p:stCondLst>
                                            <p:cond delay="0"/>
                                          </p:stCondLst>
                                        </p:cTn>
                                        <p:tgtEl>
                                          <p:spTgt spid="66578"/>
                                        </p:tgtEl>
                                        <p:attrNameLst>
                                          <p:attrName>style.visibility</p:attrName>
                                        </p:attrNameLst>
                                      </p:cBhvr>
                                      <p:to>
                                        <p:strVal val="hidden"/>
                                      </p:to>
                                    </p:set>
                                  </p:childTnLst>
                                </p:cTn>
                              </p:par>
                              <p:par>
                                <p:cTn id="81" presetID="1" presetClass="exit" presetSubtype="0" fill="hold" grpId="1" nodeType="withEffect">
                                  <p:stCondLst>
                                    <p:cond delay="1000"/>
                                  </p:stCondLst>
                                  <p:childTnLst>
                                    <p:set>
                                      <p:cBhvr>
                                        <p:cTn id="82" dur="1" fill="hold">
                                          <p:stCondLst>
                                            <p:cond delay="0"/>
                                          </p:stCondLst>
                                        </p:cTn>
                                        <p:tgtEl>
                                          <p:spTgt spid="66576"/>
                                        </p:tgtEl>
                                        <p:attrNameLst>
                                          <p:attrName>style.visibility</p:attrName>
                                        </p:attrNameLst>
                                      </p:cBhvr>
                                      <p:to>
                                        <p:strVal val="hidden"/>
                                      </p:to>
                                    </p:set>
                                  </p:childTnLst>
                                </p:cTn>
                              </p:par>
                              <p:par>
                                <p:cTn id="83" presetID="1" presetClass="exit" presetSubtype="0" fill="hold" nodeType="withEffect">
                                  <p:stCondLst>
                                    <p:cond delay="1000"/>
                                  </p:stCondLst>
                                  <p:childTnLst>
                                    <p:set>
                                      <p:cBhvr>
                                        <p:cTn id="84" dur="1" fill="hold">
                                          <p:stCondLst>
                                            <p:cond delay="0"/>
                                          </p:stCondLst>
                                        </p:cTn>
                                        <p:tgtEl>
                                          <p:spTgt spid="66584"/>
                                        </p:tgtEl>
                                        <p:attrNameLst>
                                          <p:attrName>style.visibility</p:attrName>
                                        </p:attrNameLst>
                                      </p:cBhvr>
                                      <p:to>
                                        <p:strVal val="hidden"/>
                                      </p:to>
                                    </p:set>
                                  </p:childTnLst>
                                </p:cTn>
                              </p:par>
                              <p:par>
                                <p:cTn id="85" presetID="1" presetClass="exit" presetSubtype="0" fill="hold" grpId="1" nodeType="withEffect">
                                  <p:stCondLst>
                                    <p:cond delay="1000"/>
                                  </p:stCondLst>
                                  <p:childTnLst>
                                    <p:set>
                                      <p:cBhvr>
                                        <p:cTn id="86" dur="1" fill="hold">
                                          <p:stCondLst>
                                            <p:cond delay="0"/>
                                          </p:stCondLst>
                                        </p:cTn>
                                        <p:tgtEl>
                                          <p:spTgt spid="66582"/>
                                        </p:tgtEl>
                                        <p:attrNameLst>
                                          <p:attrName>style.visibility</p:attrName>
                                        </p:attrNameLst>
                                      </p:cBhvr>
                                      <p:to>
                                        <p:strVal val="hidden"/>
                                      </p:to>
                                    </p:set>
                                  </p:childTnLst>
                                </p:cTn>
                              </p:par>
                              <p:par>
                                <p:cTn id="87" presetID="1" presetClass="exit" presetSubtype="0" fill="hold" grpId="1" nodeType="withEffect">
                                  <p:stCondLst>
                                    <p:cond delay="1000"/>
                                  </p:stCondLst>
                                  <p:childTnLst>
                                    <p:set>
                                      <p:cBhvr>
                                        <p:cTn id="88" dur="1" fill="hold">
                                          <p:stCondLst>
                                            <p:cond delay="0"/>
                                          </p:stCondLst>
                                        </p:cTn>
                                        <p:tgtEl>
                                          <p:spTgt spid="66574"/>
                                        </p:tgtEl>
                                        <p:attrNameLst>
                                          <p:attrName>style.visibility</p:attrName>
                                        </p:attrNameLst>
                                      </p:cBhvr>
                                      <p:to>
                                        <p:strVal val="hidden"/>
                                      </p:to>
                                    </p:set>
                                  </p:childTnLst>
                                </p:cTn>
                              </p:par>
                              <p:par>
                                <p:cTn id="89" presetID="1" presetClass="exit" presetSubtype="0" fill="hold" nodeType="withEffect">
                                  <p:stCondLst>
                                    <p:cond delay="1000"/>
                                  </p:stCondLst>
                                  <p:childTnLst>
                                    <p:set>
                                      <p:cBhvr>
                                        <p:cTn id="90" dur="1" fill="hold">
                                          <p:stCondLst>
                                            <p:cond delay="0"/>
                                          </p:stCondLst>
                                        </p:cTn>
                                        <p:tgtEl>
                                          <p:spTgt spid="66577"/>
                                        </p:tgtEl>
                                        <p:attrNameLst>
                                          <p:attrName>style.visibility</p:attrName>
                                        </p:attrNameLst>
                                      </p:cBhvr>
                                      <p:to>
                                        <p:strVal val="hidden"/>
                                      </p:to>
                                    </p:set>
                                  </p:childTnLst>
                                </p:cTn>
                              </p:par>
                              <p:par>
                                <p:cTn id="91" presetID="1" presetClass="exit" presetSubtype="0" fill="hold" grpId="1" nodeType="withEffect">
                                  <p:stCondLst>
                                    <p:cond delay="1000"/>
                                  </p:stCondLst>
                                  <p:childTnLst>
                                    <p:set>
                                      <p:cBhvr>
                                        <p:cTn id="92" dur="1" fill="hold">
                                          <p:stCondLst>
                                            <p:cond delay="0"/>
                                          </p:stCondLst>
                                        </p:cTn>
                                        <p:tgtEl>
                                          <p:spTgt spid="66575"/>
                                        </p:tgtEl>
                                        <p:attrNameLst>
                                          <p:attrName>style.visibility</p:attrName>
                                        </p:attrNameLst>
                                      </p:cBhvr>
                                      <p:to>
                                        <p:strVal val="hidden"/>
                                      </p:to>
                                    </p:set>
                                  </p:childTnLst>
                                </p:cTn>
                              </p:par>
                              <p:par>
                                <p:cTn id="93" presetID="1" presetClass="exit" presetSubtype="0" fill="hold" nodeType="withEffect">
                                  <p:stCondLst>
                                    <p:cond delay="1000"/>
                                  </p:stCondLst>
                                  <p:childTnLst>
                                    <p:set>
                                      <p:cBhvr>
                                        <p:cTn id="94" dur="1" fill="hold">
                                          <p:stCondLst>
                                            <p:cond delay="0"/>
                                          </p:stCondLst>
                                        </p:cTn>
                                        <p:tgtEl>
                                          <p:spTgt spid="66583"/>
                                        </p:tgtEl>
                                        <p:attrNameLst>
                                          <p:attrName>style.visibility</p:attrName>
                                        </p:attrNameLst>
                                      </p:cBhvr>
                                      <p:to>
                                        <p:strVal val="hidden"/>
                                      </p:to>
                                    </p:set>
                                  </p:childTnLst>
                                </p:cTn>
                              </p:par>
                              <p:par>
                                <p:cTn id="95" presetID="1" presetClass="exit" presetSubtype="0" fill="hold" grpId="1" nodeType="withEffect">
                                  <p:stCondLst>
                                    <p:cond delay="1000"/>
                                  </p:stCondLst>
                                  <p:childTnLst>
                                    <p:set>
                                      <p:cBhvr>
                                        <p:cTn id="96" dur="1" fill="hold">
                                          <p:stCondLst>
                                            <p:cond delay="0"/>
                                          </p:stCondLst>
                                        </p:cTn>
                                        <p:tgtEl>
                                          <p:spTgt spid="66581"/>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66585"/>
                                        </p:tgtEl>
                                        <p:attrNameLst>
                                          <p:attrName>style.visibility</p:attrName>
                                        </p:attrNameLst>
                                      </p:cBhvr>
                                      <p:to>
                                        <p:strVal val="visible"/>
                                      </p:to>
                                    </p:set>
                                    <p:animEffect transition="in" filter="wipe(left)">
                                      <p:cBhvr>
                                        <p:cTn id="101" dur="1000"/>
                                        <p:tgtEl>
                                          <p:spTgt spid="66585"/>
                                        </p:tgtEl>
                                      </p:cBhvr>
                                    </p:animEffect>
                                  </p:childTnLst>
                                </p:cTn>
                              </p:par>
                            </p:childTnLst>
                          </p:cTn>
                        </p:par>
                      </p:childTnLst>
                    </p:cTn>
                  </p:par>
                  <p:par>
                    <p:cTn id="102" fill="hold">
                      <p:stCondLst>
                        <p:cond delay="indefinite"/>
                      </p:stCondLst>
                      <p:childTnLst>
                        <p:par>
                          <p:cTn id="103" fill="hold">
                            <p:stCondLst>
                              <p:cond delay="0"/>
                            </p:stCondLst>
                            <p:childTnLst>
                              <p:par>
                                <p:cTn id="104" presetID="12" presetClass="entr" presetSubtype="4" fill="hold" nodeType="clickEffect">
                                  <p:stCondLst>
                                    <p:cond delay="0"/>
                                  </p:stCondLst>
                                  <p:childTnLst>
                                    <p:set>
                                      <p:cBhvr>
                                        <p:cTn id="105" dur="1" fill="hold">
                                          <p:stCondLst>
                                            <p:cond delay="0"/>
                                          </p:stCondLst>
                                        </p:cTn>
                                        <p:tgtEl>
                                          <p:spTgt spid="66579"/>
                                        </p:tgtEl>
                                        <p:attrNameLst>
                                          <p:attrName>style.visibility</p:attrName>
                                        </p:attrNameLst>
                                      </p:cBhvr>
                                      <p:to>
                                        <p:strVal val="visible"/>
                                      </p:to>
                                    </p:set>
                                    <p:animEffect transition="in" filter="slide(fromBottom)">
                                      <p:cBhvr>
                                        <p:cTn id="106" dur="1000"/>
                                        <p:tgtEl>
                                          <p:spTgt spid="66579"/>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8" fill="hold" nodeType="clickEffect">
                                  <p:stCondLst>
                                    <p:cond delay="0"/>
                                  </p:stCondLst>
                                  <p:childTnLst>
                                    <p:set>
                                      <p:cBhvr>
                                        <p:cTn id="110" dur="1" fill="hold">
                                          <p:stCondLst>
                                            <p:cond delay="0"/>
                                          </p:stCondLst>
                                        </p:cTn>
                                        <p:tgtEl>
                                          <p:spTgt spid="66569"/>
                                        </p:tgtEl>
                                        <p:attrNameLst>
                                          <p:attrName>style.visibility</p:attrName>
                                        </p:attrNameLst>
                                      </p:cBhvr>
                                      <p:to>
                                        <p:strVal val="visible"/>
                                      </p:to>
                                    </p:set>
                                    <p:anim calcmode="lin" valueType="num">
                                      <p:cBhvr additive="base">
                                        <p:cTn id="111" dur="1000"/>
                                        <p:tgtEl>
                                          <p:spTgt spid="66569"/>
                                        </p:tgtEl>
                                        <p:attrNameLst>
                                          <p:attrName>ppt_x</p:attrName>
                                        </p:attrNameLst>
                                      </p:cBhvr>
                                      <p:tavLst>
                                        <p:tav tm="0">
                                          <p:val>
                                            <p:strVal val="#ppt_x-#ppt_w*1.125000"/>
                                          </p:val>
                                        </p:tav>
                                        <p:tav tm="100000">
                                          <p:val>
                                            <p:strVal val="#ppt_x"/>
                                          </p:val>
                                        </p:tav>
                                      </p:tavLst>
                                    </p:anim>
                                    <p:animEffect transition="in" filter="wipe(right)">
                                      <p:cBhvr>
                                        <p:cTn id="112" dur="1000"/>
                                        <p:tgtEl>
                                          <p:spTgt spid="66569"/>
                                        </p:tgtEl>
                                      </p:cBhvr>
                                    </p:animEffect>
                                  </p:childTnLst>
                                </p:cTn>
                              </p:par>
                              <p:par>
                                <p:cTn id="113" presetID="12" presetClass="entr" presetSubtype="8" fill="hold" grpId="0" nodeType="withEffect">
                                  <p:stCondLst>
                                    <p:cond delay="0"/>
                                  </p:stCondLst>
                                  <p:childTnLst>
                                    <p:set>
                                      <p:cBhvr>
                                        <p:cTn id="114" dur="1" fill="hold">
                                          <p:stCondLst>
                                            <p:cond delay="0"/>
                                          </p:stCondLst>
                                        </p:cTn>
                                        <p:tgtEl>
                                          <p:spTgt spid="66588"/>
                                        </p:tgtEl>
                                        <p:attrNameLst>
                                          <p:attrName>style.visibility</p:attrName>
                                        </p:attrNameLst>
                                      </p:cBhvr>
                                      <p:to>
                                        <p:strVal val="visible"/>
                                      </p:to>
                                    </p:set>
                                    <p:anim calcmode="lin" valueType="num">
                                      <p:cBhvr additive="base">
                                        <p:cTn id="115" dur="1000"/>
                                        <p:tgtEl>
                                          <p:spTgt spid="66588"/>
                                        </p:tgtEl>
                                        <p:attrNameLst>
                                          <p:attrName>ppt_x</p:attrName>
                                        </p:attrNameLst>
                                      </p:cBhvr>
                                      <p:tavLst>
                                        <p:tav tm="0">
                                          <p:val>
                                            <p:strVal val="#ppt_x-#ppt_w*1.125000"/>
                                          </p:val>
                                        </p:tav>
                                        <p:tav tm="100000">
                                          <p:val>
                                            <p:strVal val="#ppt_x"/>
                                          </p:val>
                                        </p:tav>
                                      </p:tavLst>
                                    </p:anim>
                                    <p:animEffect transition="in" filter="wipe(right)">
                                      <p:cBhvr>
                                        <p:cTn id="116" dur="1000"/>
                                        <p:tgtEl>
                                          <p:spTgt spid="66588"/>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0" nodeType="clickEffect">
                                  <p:stCondLst>
                                    <p:cond delay="0"/>
                                  </p:stCondLst>
                                  <p:childTnLst>
                                    <p:set>
                                      <p:cBhvr>
                                        <p:cTn id="120" dur="1" fill="hold">
                                          <p:stCondLst>
                                            <p:cond delay="0"/>
                                          </p:stCondLst>
                                        </p:cTn>
                                        <p:tgtEl>
                                          <p:spTgt spid="66587"/>
                                        </p:tgtEl>
                                        <p:attrNameLst>
                                          <p:attrName>style.visibility</p:attrName>
                                        </p:attrNameLst>
                                      </p:cBhvr>
                                      <p:to>
                                        <p:strVal val="visible"/>
                                      </p:to>
                                    </p:set>
                                    <p:animEffect transition="in" filter="wipe(left)">
                                      <p:cBhvr>
                                        <p:cTn id="121" dur="1000"/>
                                        <p:tgtEl>
                                          <p:spTgt spid="66587"/>
                                        </p:tgtEl>
                                      </p:cBhvr>
                                    </p:animEffect>
                                  </p:childTnLst>
                                </p:cTn>
                              </p:par>
                            </p:childTnLst>
                          </p:cTn>
                        </p:par>
                      </p:childTnLst>
                    </p:cTn>
                  </p:par>
                  <p:par>
                    <p:cTn id="122" fill="hold">
                      <p:stCondLst>
                        <p:cond delay="indefinite"/>
                      </p:stCondLst>
                      <p:childTnLst>
                        <p:par>
                          <p:cTn id="123" fill="hold">
                            <p:stCondLst>
                              <p:cond delay="0"/>
                            </p:stCondLst>
                            <p:childTnLst>
                              <p:par>
                                <p:cTn id="124" presetID="12" presetClass="entr" presetSubtype="4" fill="hold" nodeType="clickEffect">
                                  <p:stCondLst>
                                    <p:cond delay="0"/>
                                  </p:stCondLst>
                                  <p:childTnLst>
                                    <p:set>
                                      <p:cBhvr>
                                        <p:cTn id="125" dur="1" fill="hold">
                                          <p:stCondLst>
                                            <p:cond delay="0"/>
                                          </p:stCondLst>
                                        </p:cTn>
                                        <p:tgtEl>
                                          <p:spTgt spid="66580"/>
                                        </p:tgtEl>
                                        <p:attrNameLst>
                                          <p:attrName>style.visibility</p:attrName>
                                        </p:attrNameLst>
                                      </p:cBhvr>
                                      <p:to>
                                        <p:strVal val="visible"/>
                                      </p:to>
                                    </p:set>
                                    <p:animEffect transition="in" filter="slide(fromBottom)">
                                      <p:cBhvr>
                                        <p:cTn id="126" dur="1000"/>
                                        <p:tgtEl>
                                          <p:spTgt spid="66580"/>
                                        </p:tgtEl>
                                      </p:cBhvr>
                                    </p:animEffect>
                                  </p:childTnLst>
                                </p:cTn>
                              </p:par>
                            </p:childTnLst>
                          </p:cTn>
                        </p:par>
                      </p:childTnLst>
                    </p:cTn>
                  </p:par>
                  <p:par>
                    <p:cTn id="127" fill="hold">
                      <p:stCondLst>
                        <p:cond delay="indefinite"/>
                      </p:stCondLst>
                      <p:childTnLst>
                        <p:par>
                          <p:cTn id="128" fill="hold">
                            <p:stCondLst>
                              <p:cond delay="0"/>
                            </p:stCondLst>
                            <p:childTnLst>
                              <p:par>
                                <p:cTn id="129" presetID="12" presetClass="entr" presetSubtype="8" fill="hold" nodeType="clickEffect">
                                  <p:stCondLst>
                                    <p:cond delay="0"/>
                                  </p:stCondLst>
                                  <p:childTnLst>
                                    <p:set>
                                      <p:cBhvr>
                                        <p:cTn id="130" dur="1" fill="hold">
                                          <p:stCondLst>
                                            <p:cond delay="0"/>
                                          </p:stCondLst>
                                        </p:cTn>
                                        <p:tgtEl>
                                          <p:spTgt spid="66570"/>
                                        </p:tgtEl>
                                        <p:attrNameLst>
                                          <p:attrName>style.visibility</p:attrName>
                                        </p:attrNameLst>
                                      </p:cBhvr>
                                      <p:to>
                                        <p:strVal val="visible"/>
                                      </p:to>
                                    </p:set>
                                    <p:anim calcmode="lin" valueType="num">
                                      <p:cBhvr additive="base">
                                        <p:cTn id="131" dur="1000"/>
                                        <p:tgtEl>
                                          <p:spTgt spid="66570"/>
                                        </p:tgtEl>
                                        <p:attrNameLst>
                                          <p:attrName>ppt_x</p:attrName>
                                        </p:attrNameLst>
                                      </p:cBhvr>
                                      <p:tavLst>
                                        <p:tav tm="0">
                                          <p:val>
                                            <p:strVal val="#ppt_x-#ppt_w*1.125000"/>
                                          </p:val>
                                        </p:tav>
                                        <p:tav tm="100000">
                                          <p:val>
                                            <p:strVal val="#ppt_x"/>
                                          </p:val>
                                        </p:tav>
                                      </p:tavLst>
                                    </p:anim>
                                    <p:animEffect transition="in" filter="wipe(right)">
                                      <p:cBhvr>
                                        <p:cTn id="132" dur="1000"/>
                                        <p:tgtEl>
                                          <p:spTgt spid="66570"/>
                                        </p:tgtEl>
                                      </p:cBhvr>
                                    </p:animEffect>
                                  </p:childTnLst>
                                </p:cTn>
                              </p:par>
                              <p:par>
                                <p:cTn id="133" presetID="12" presetClass="entr" presetSubtype="8" fill="hold" grpId="0" nodeType="withEffect">
                                  <p:stCondLst>
                                    <p:cond delay="0"/>
                                  </p:stCondLst>
                                  <p:childTnLst>
                                    <p:set>
                                      <p:cBhvr>
                                        <p:cTn id="134" dur="1" fill="hold">
                                          <p:stCondLst>
                                            <p:cond delay="0"/>
                                          </p:stCondLst>
                                        </p:cTn>
                                        <p:tgtEl>
                                          <p:spTgt spid="66590"/>
                                        </p:tgtEl>
                                        <p:attrNameLst>
                                          <p:attrName>style.visibility</p:attrName>
                                        </p:attrNameLst>
                                      </p:cBhvr>
                                      <p:to>
                                        <p:strVal val="visible"/>
                                      </p:to>
                                    </p:set>
                                    <p:anim calcmode="lin" valueType="num">
                                      <p:cBhvr additive="base">
                                        <p:cTn id="135" dur="1000"/>
                                        <p:tgtEl>
                                          <p:spTgt spid="66590"/>
                                        </p:tgtEl>
                                        <p:attrNameLst>
                                          <p:attrName>ppt_x</p:attrName>
                                        </p:attrNameLst>
                                      </p:cBhvr>
                                      <p:tavLst>
                                        <p:tav tm="0">
                                          <p:val>
                                            <p:strVal val="#ppt_x-#ppt_w*1.125000"/>
                                          </p:val>
                                        </p:tav>
                                        <p:tav tm="100000">
                                          <p:val>
                                            <p:strVal val="#ppt_x"/>
                                          </p:val>
                                        </p:tav>
                                      </p:tavLst>
                                    </p:anim>
                                    <p:animEffect transition="in" filter="wipe(right)">
                                      <p:cBhvr>
                                        <p:cTn id="136" dur="1000"/>
                                        <p:tgtEl>
                                          <p:spTgt spid="66590"/>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66586"/>
                                        </p:tgtEl>
                                        <p:attrNameLst>
                                          <p:attrName>style.visibility</p:attrName>
                                        </p:attrNameLst>
                                      </p:cBhvr>
                                      <p:to>
                                        <p:strVal val="visible"/>
                                      </p:to>
                                    </p:set>
                                    <p:animEffect transition="in" filter="wipe(left)">
                                      <p:cBhvr>
                                        <p:cTn id="141" dur="1000"/>
                                        <p:tgtEl>
                                          <p:spTgt spid="66586"/>
                                        </p:tgtEl>
                                      </p:cBhvr>
                                    </p:animEffect>
                                  </p:childTnLst>
                                </p:cTn>
                              </p:par>
                            </p:childTnLst>
                          </p:cTn>
                        </p:par>
                      </p:childTnLst>
                    </p:cTn>
                  </p:par>
                  <p:par>
                    <p:cTn id="142" fill="hold">
                      <p:stCondLst>
                        <p:cond delay="indefinite"/>
                      </p:stCondLst>
                      <p:childTnLst>
                        <p:par>
                          <p:cTn id="143" fill="hold">
                            <p:stCondLst>
                              <p:cond delay="0"/>
                            </p:stCondLst>
                            <p:childTnLst>
                              <p:par>
                                <p:cTn id="144" presetID="12" presetClass="entr" presetSubtype="4" fill="hold" nodeType="clickEffect">
                                  <p:stCondLst>
                                    <p:cond delay="0"/>
                                  </p:stCondLst>
                                  <p:childTnLst>
                                    <p:set>
                                      <p:cBhvr>
                                        <p:cTn id="145" dur="1" fill="hold">
                                          <p:stCondLst>
                                            <p:cond delay="0"/>
                                          </p:stCondLst>
                                        </p:cTn>
                                        <p:tgtEl>
                                          <p:spTgt spid="66568"/>
                                        </p:tgtEl>
                                        <p:attrNameLst>
                                          <p:attrName>style.visibility</p:attrName>
                                        </p:attrNameLst>
                                      </p:cBhvr>
                                      <p:to>
                                        <p:strVal val="visible"/>
                                      </p:to>
                                    </p:set>
                                    <p:animEffect transition="in" filter="slide(fromBottom)">
                                      <p:cBhvr>
                                        <p:cTn id="146" dur="1000"/>
                                        <p:tgtEl>
                                          <p:spTgt spid="66568"/>
                                        </p:tgtEl>
                                      </p:cBhvr>
                                    </p:animEffect>
                                  </p:childTnLst>
                                </p:cTn>
                              </p:par>
                            </p:childTnLst>
                          </p:cTn>
                        </p:par>
                      </p:childTnLst>
                    </p:cTn>
                  </p:par>
                  <p:par>
                    <p:cTn id="147" fill="hold">
                      <p:stCondLst>
                        <p:cond delay="indefinite"/>
                      </p:stCondLst>
                      <p:childTnLst>
                        <p:par>
                          <p:cTn id="148" fill="hold">
                            <p:stCondLst>
                              <p:cond delay="0"/>
                            </p:stCondLst>
                            <p:childTnLst>
                              <p:par>
                                <p:cTn id="149" presetID="12" presetClass="entr" presetSubtype="8" fill="hold" nodeType="clickEffect">
                                  <p:stCondLst>
                                    <p:cond delay="0"/>
                                  </p:stCondLst>
                                  <p:childTnLst>
                                    <p:set>
                                      <p:cBhvr>
                                        <p:cTn id="150" dur="1" fill="hold">
                                          <p:stCondLst>
                                            <p:cond delay="0"/>
                                          </p:stCondLst>
                                        </p:cTn>
                                        <p:tgtEl>
                                          <p:spTgt spid="66571"/>
                                        </p:tgtEl>
                                        <p:attrNameLst>
                                          <p:attrName>style.visibility</p:attrName>
                                        </p:attrNameLst>
                                      </p:cBhvr>
                                      <p:to>
                                        <p:strVal val="visible"/>
                                      </p:to>
                                    </p:set>
                                    <p:anim calcmode="lin" valueType="num">
                                      <p:cBhvr additive="base">
                                        <p:cTn id="151" dur="1000"/>
                                        <p:tgtEl>
                                          <p:spTgt spid="66571"/>
                                        </p:tgtEl>
                                        <p:attrNameLst>
                                          <p:attrName>ppt_x</p:attrName>
                                        </p:attrNameLst>
                                      </p:cBhvr>
                                      <p:tavLst>
                                        <p:tav tm="0">
                                          <p:val>
                                            <p:strVal val="#ppt_x-#ppt_w*1.125000"/>
                                          </p:val>
                                        </p:tav>
                                        <p:tav tm="100000">
                                          <p:val>
                                            <p:strVal val="#ppt_x"/>
                                          </p:val>
                                        </p:tav>
                                      </p:tavLst>
                                    </p:anim>
                                    <p:animEffect transition="in" filter="wipe(right)">
                                      <p:cBhvr>
                                        <p:cTn id="152" dur="1000"/>
                                        <p:tgtEl>
                                          <p:spTgt spid="66571"/>
                                        </p:tgtEl>
                                      </p:cBhvr>
                                    </p:animEffect>
                                  </p:childTnLst>
                                </p:cTn>
                              </p:par>
                              <p:par>
                                <p:cTn id="153" presetID="12" presetClass="entr" presetSubtype="8" fill="hold" grpId="0" nodeType="withEffect">
                                  <p:stCondLst>
                                    <p:cond delay="0"/>
                                  </p:stCondLst>
                                  <p:childTnLst>
                                    <p:set>
                                      <p:cBhvr>
                                        <p:cTn id="154" dur="1" fill="hold">
                                          <p:stCondLst>
                                            <p:cond delay="0"/>
                                          </p:stCondLst>
                                        </p:cTn>
                                        <p:tgtEl>
                                          <p:spTgt spid="66589"/>
                                        </p:tgtEl>
                                        <p:attrNameLst>
                                          <p:attrName>style.visibility</p:attrName>
                                        </p:attrNameLst>
                                      </p:cBhvr>
                                      <p:to>
                                        <p:strVal val="visible"/>
                                      </p:to>
                                    </p:set>
                                    <p:anim calcmode="lin" valueType="num">
                                      <p:cBhvr additive="base">
                                        <p:cTn id="155" dur="1000"/>
                                        <p:tgtEl>
                                          <p:spTgt spid="66589"/>
                                        </p:tgtEl>
                                        <p:attrNameLst>
                                          <p:attrName>ppt_x</p:attrName>
                                        </p:attrNameLst>
                                      </p:cBhvr>
                                      <p:tavLst>
                                        <p:tav tm="0">
                                          <p:val>
                                            <p:strVal val="#ppt_x-#ppt_w*1.125000"/>
                                          </p:val>
                                        </p:tav>
                                        <p:tav tm="100000">
                                          <p:val>
                                            <p:strVal val="#ppt_x"/>
                                          </p:val>
                                        </p:tav>
                                      </p:tavLst>
                                    </p:anim>
                                    <p:animEffect transition="in" filter="wipe(right)">
                                      <p:cBhvr>
                                        <p:cTn id="156" dur="1000"/>
                                        <p:tgtEl>
                                          <p:spTgt spid="66589"/>
                                        </p:tgtEl>
                                      </p:cBhvr>
                                    </p:animEffect>
                                  </p:childTnLst>
                                </p:cTn>
                              </p:par>
                            </p:childTnLst>
                          </p:cTn>
                        </p:par>
                      </p:childTnLst>
                    </p:cTn>
                  </p:par>
                  <p:par>
                    <p:cTn id="157" fill="hold">
                      <p:stCondLst>
                        <p:cond delay="indefinite"/>
                      </p:stCondLst>
                      <p:childTnLst>
                        <p:par>
                          <p:cTn id="158" fill="hold">
                            <p:stCondLst>
                              <p:cond delay="0"/>
                            </p:stCondLst>
                            <p:childTnLst>
                              <p:par>
                                <p:cTn id="159" presetID="2" presetClass="entr" presetSubtype="8" fill="hold" grpId="0" nodeType="clickEffect">
                                  <p:stCondLst>
                                    <p:cond delay="0"/>
                                  </p:stCondLst>
                                  <p:childTnLst>
                                    <p:set>
                                      <p:cBhvr>
                                        <p:cTn id="160" dur="1" fill="hold">
                                          <p:stCondLst>
                                            <p:cond delay="0"/>
                                          </p:stCondLst>
                                        </p:cTn>
                                        <p:tgtEl>
                                          <p:spTgt spid="66591"/>
                                        </p:tgtEl>
                                        <p:attrNameLst>
                                          <p:attrName>style.visibility</p:attrName>
                                        </p:attrNameLst>
                                      </p:cBhvr>
                                      <p:to>
                                        <p:strVal val="visible"/>
                                      </p:to>
                                    </p:set>
                                    <p:anim calcmode="lin" valueType="num">
                                      <p:cBhvr additive="base">
                                        <p:cTn id="161" dur="1000" fill="hold"/>
                                        <p:tgtEl>
                                          <p:spTgt spid="66591"/>
                                        </p:tgtEl>
                                        <p:attrNameLst>
                                          <p:attrName>ppt_x</p:attrName>
                                        </p:attrNameLst>
                                      </p:cBhvr>
                                      <p:tavLst>
                                        <p:tav tm="0">
                                          <p:val>
                                            <p:strVal val="0-#ppt_w/2"/>
                                          </p:val>
                                        </p:tav>
                                        <p:tav tm="100000">
                                          <p:val>
                                            <p:strVal val="#ppt_x"/>
                                          </p:val>
                                        </p:tav>
                                      </p:tavLst>
                                    </p:anim>
                                    <p:anim calcmode="lin" valueType="num">
                                      <p:cBhvr additive="base">
                                        <p:cTn id="162" dur="1000" fill="hold"/>
                                        <p:tgtEl>
                                          <p:spTgt spid="665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animBg="1"/>
      <p:bldP spid="66565" grpId="0" animBg="1"/>
      <p:bldP spid="66566" grpId="0" animBg="1"/>
      <p:bldP spid="66573" grpId="0" animBg="1"/>
      <p:bldP spid="66573" grpId="1" animBg="1"/>
      <p:bldP spid="66574" grpId="0" animBg="1"/>
      <p:bldP spid="66574" grpId="1" animBg="1"/>
      <p:bldP spid="66575" grpId="0" animBg="1"/>
      <p:bldP spid="66575" grpId="1" animBg="1"/>
      <p:bldP spid="66576" grpId="0" animBg="1"/>
      <p:bldP spid="66576" grpId="1" animBg="1"/>
      <p:bldP spid="66581" grpId="0" animBg="1"/>
      <p:bldP spid="66581" grpId="1" animBg="1"/>
      <p:bldP spid="66582" grpId="0" animBg="1"/>
      <p:bldP spid="66582" grpId="1" animBg="1"/>
      <p:bldP spid="66585" grpId="0"/>
      <p:bldP spid="66586" grpId="0"/>
      <p:bldP spid="66587" grpId="0"/>
      <p:bldP spid="66588" grpId="0" animBg="1"/>
      <p:bldP spid="66589" grpId="0" animBg="1"/>
      <p:bldP spid="66590" grpId="0" animBg="1"/>
      <p:bldP spid="6659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6000" y="40944"/>
            <a:ext cx="9072000" cy="720725"/>
          </a:xfrm>
          <a:ln>
            <a:solidFill>
              <a:schemeClr val="tx2"/>
            </a:solidFill>
          </a:ln>
        </p:spPr>
        <p:txBody>
          <a:bodyPr/>
          <a:lstStyle/>
          <a:p>
            <a:pPr algn="ctr" eaLnBrk="1" hangingPunct="1">
              <a:defRPr/>
            </a:pPr>
            <a:r>
              <a:rPr lang="it-IT" sz="2000">
                <a:solidFill>
                  <a:schemeClr val="tx1"/>
                </a:solidFill>
                <a:latin typeface="Comic Sans MS" pitchFamily="66" charset="0"/>
              </a:rPr>
              <a:t>Nomenclatura, caratterizzazione geometrica degli elementi grafici e relative definizioni (2)</a:t>
            </a:r>
          </a:p>
        </p:txBody>
      </p:sp>
      <p:sp>
        <p:nvSpPr>
          <p:cNvPr id="20483" name="Text Box 3"/>
          <p:cNvSpPr txBox="1">
            <a:spLocks noChangeArrowheads="1"/>
          </p:cNvSpPr>
          <p:nvPr/>
        </p:nvSpPr>
        <p:spPr bwMode="auto">
          <a:xfrm>
            <a:off x="36000" y="981074"/>
            <a:ext cx="9072000" cy="830997"/>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2400" dirty="0"/>
              <a:t>Operando in questo modo la retta  r  resta suddivisa in due semirette ed un segmento così definiti nella forma descrittiva </a:t>
            </a:r>
          </a:p>
        </p:txBody>
      </p:sp>
      <p:sp>
        <p:nvSpPr>
          <p:cNvPr id="4103" name="Rectangle 5"/>
          <p:cNvSpPr>
            <a:spLocks noChangeArrowheads="1"/>
          </p:cNvSpPr>
          <p:nvPr/>
        </p:nvSpPr>
        <p:spPr bwMode="auto">
          <a:xfrm>
            <a:off x="0" y="3214688"/>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0484" name="Object 4"/>
          <p:cNvGraphicFramePr>
            <a:graphicFrameLocks noChangeAspect="1"/>
          </p:cNvGraphicFramePr>
          <p:nvPr>
            <p:extLst>
              <p:ext uri="{D42A27DB-BD31-4B8C-83A1-F6EECF244321}">
                <p14:modId xmlns:p14="http://schemas.microsoft.com/office/powerpoint/2010/main" val="4161579355"/>
              </p:ext>
            </p:extLst>
          </p:nvPr>
        </p:nvGraphicFramePr>
        <p:xfrm>
          <a:off x="40944" y="2133600"/>
          <a:ext cx="3151057" cy="720000"/>
        </p:xfrm>
        <a:graphic>
          <a:graphicData uri="http://schemas.openxmlformats.org/presentationml/2006/ole">
            <mc:AlternateContent xmlns:mc="http://schemas.openxmlformats.org/markup-compatibility/2006">
              <mc:Choice xmlns:v="urn:schemas-microsoft-com:vml" Requires="v">
                <p:oleObj spid="_x0000_s4224" name="Equation" r:id="rId3" imgW="1879600" imgH="431800" progId="Equation.3">
                  <p:embed/>
                </p:oleObj>
              </mc:Choice>
              <mc:Fallback>
                <p:oleObj name="Equation" r:id="rId3" imgW="1879600" imgH="431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4" y="2133600"/>
                        <a:ext cx="3151057" cy="720000"/>
                      </a:xfrm>
                      <a:prstGeom prst="rect">
                        <a:avLst/>
                      </a:prstGeom>
                      <a:solidFill>
                        <a:srgbClr val="FFCC66"/>
                      </a:solidFill>
                    </p:spPr>
                  </p:pic>
                </p:oleObj>
              </mc:Fallback>
            </mc:AlternateContent>
          </a:graphicData>
        </a:graphic>
      </p:graphicFrame>
      <p:sp>
        <p:nvSpPr>
          <p:cNvPr id="4104" name="Rectangle 7"/>
          <p:cNvSpPr>
            <a:spLocks noChangeArrowheads="1"/>
          </p:cNvSpPr>
          <p:nvPr/>
        </p:nvSpPr>
        <p:spPr bwMode="auto">
          <a:xfrm>
            <a:off x="0" y="3205163"/>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0486" name="Object 6"/>
          <p:cNvGraphicFramePr>
            <a:graphicFrameLocks/>
          </p:cNvGraphicFramePr>
          <p:nvPr>
            <p:extLst>
              <p:ext uri="{D42A27DB-BD31-4B8C-83A1-F6EECF244321}">
                <p14:modId xmlns:p14="http://schemas.microsoft.com/office/powerpoint/2010/main" val="2492777984"/>
              </p:ext>
            </p:extLst>
          </p:nvPr>
        </p:nvGraphicFramePr>
        <p:xfrm>
          <a:off x="40944" y="3335338"/>
          <a:ext cx="3150000" cy="720000"/>
        </p:xfrm>
        <a:graphic>
          <a:graphicData uri="http://schemas.openxmlformats.org/presentationml/2006/ole">
            <mc:AlternateContent xmlns:mc="http://schemas.openxmlformats.org/markup-compatibility/2006">
              <mc:Choice xmlns:v="urn:schemas-microsoft-com:vml" Requires="v">
                <p:oleObj spid="_x0000_s4225" name="Equation" r:id="rId5" imgW="1777229" imgH="444307" progId="Equation.3">
                  <p:embed/>
                </p:oleObj>
              </mc:Choice>
              <mc:Fallback>
                <p:oleObj name="Equation" r:id="rId5" imgW="1777229" imgH="444307"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44" y="3335338"/>
                        <a:ext cx="3150000" cy="720000"/>
                      </a:xfrm>
                      <a:prstGeom prst="rect">
                        <a:avLst/>
                      </a:prstGeom>
                      <a:solidFill>
                        <a:srgbClr val="FFCC66"/>
                      </a:solidFill>
                    </p:spPr>
                  </p:pic>
                </p:oleObj>
              </mc:Fallback>
            </mc:AlternateContent>
          </a:graphicData>
        </a:graphic>
      </p:graphicFrame>
      <p:sp>
        <p:nvSpPr>
          <p:cNvPr id="4105" name="Rectangle 9"/>
          <p:cNvSpPr>
            <a:spLocks noChangeArrowheads="1"/>
          </p:cNvSpPr>
          <p:nvPr/>
        </p:nvSpPr>
        <p:spPr bwMode="auto">
          <a:xfrm>
            <a:off x="0" y="3209925"/>
            <a:ext cx="9144000" cy="0"/>
          </a:xfrm>
          <a:prstGeom prst="rect">
            <a:avLst/>
          </a:prstGeom>
          <a:noFill/>
          <a:ln w="12700">
            <a:noFill/>
            <a:miter lim="800000"/>
            <a:headEnd type="none" w="sm" len="sm"/>
            <a:tailEnd type="none" w="sm" len="sm"/>
          </a:ln>
        </p:spPr>
        <p:txBody>
          <a:bodyPr wrap="none" anchor="ctr">
            <a:spAutoFit/>
          </a:bodyPr>
          <a:lstStyle/>
          <a:p>
            <a:endParaRPr lang="it-IT"/>
          </a:p>
        </p:txBody>
      </p:sp>
      <p:graphicFrame>
        <p:nvGraphicFramePr>
          <p:cNvPr id="20488" name="Object 8"/>
          <p:cNvGraphicFramePr>
            <a:graphicFrameLocks/>
          </p:cNvGraphicFramePr>
          <p:nvPr>
            <p:extLst>
              <p:ext uri="{D42A27DB-BD31-4B8C-83A1-F6EECF244321}">
                <p14:modId xmlns:p14="http://schemas.microsoft.com/office/powerpoint/2010/main" val="3647787361"/>
              </p:ext>
            </p:extLst>
          </p:nvPr>
        </p:nvGraphicFramePr>
        <p:xfrm>
          <a:off x="40944" y="4702175"/>
          <a:ext cx="3150000" cy="742950"/>
        </p:xfrm>
        <a:graphic>
          <a:graphicData uri="http://schemas.openxmlformats.org/presentationml/2006/ole">
            <mc:AlternateContent xmlns:mc="http://schemas.openxmlformats.org/markup-compatibility/2006">
              <mc:Choice xmlns:v="urn:schemas-microsoft-com:vml" Requires="v">
                <p:oleObj spid="_x0000_s4226" name="Equation" r:id="rId7" imgW="1739900" imgH="431800" progId="Equation.3">
                  <p:embed/>
                </p:oleObj>
              </mc:Choice>
              <mc:Fallback>
                <p:oleObj name="Equation" r:id="rId7" imgW="1739900" imgH="4318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44" y="4702175"/>
                        <a:ext cx="3150000" cy="742950"/>
                      </a:xfrm>
                      <a:prstGeom prst="rect">
                        <a:avLst/>
                      </a:prstGeom>
                      <a:solidFill>
                        <a:srgbClr val="FFCC66"/>
                      </a:solidFill>
                    </p:spPr>
                  </p:pic>
                </p:oleObj>
              </mc:Fallback>
            </mc:AlternateContent>
          </a:graphicData>
        </a:graphic>
      </p:graphicFrame>
      <p:sp>
        <p:nvSpPr>
          <p:cNvPr id="20490" name="Text Box 10"/>
          <p:cNvSpPr txBox="1">
            <a:spLocks noChangeArrowheads="1"/>
          </p:cNvSpPr>
          <p:nvPr/>
        </p:nvSpPr>
        <p:spPr bwMode="auto">
          <a:xfrm>
            <a:off x="3343056" y="2112699"/>
            <a:ext cx="5760000" cy="720000"/>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2000" dirty="0"/>
              <a:t>porzione di retta - </a:t>
            </a:r>
            <a:r>
              <a:rPr lang="it-IT" sz="2000" b="1" dirty="0">
                <a:solidFill>
                  <a:srgbClr val="FFCC66"/>
                </a:solidFill>
              </a:rPr>
              <a:t>semiretta</a:t>
            </a:r>
            <a:r>
              <a:rPr lang="it-IT" sz="2000" dirty="0"/>
              <a:t> - collocata nel IV diedro </a:t>
            </a:r>
          </a:p>
        </p:txBody>
      </p:sp>
      <p:sp>
        <p:nvSpPr>
          <p:cNvPr id="20491" name="Text Box 11"/>
          <p:cNvSpPr txBox="1">
            <a:spLocks noChangeArrowheads="1"/>
          </p:cNvSpPr>
          <p:nvPr/>
        </p:nvSpPr>
        <p:spPr bwMode="auto">
          <a:xfrm>
            <a:off x="3348037" y="3335405"/>
            <a:ext cx="5760000" cy="720000"/>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2000" dirty="0"/>
              <a:t>porzione di retta - </a:t>
            </a:r>
            <a:r>
              <a:rPr lang="it-IT" sz="2000" b="1" dirty="0">
                <a:solidFill>
                  <a:srgbClr val="FFCC66"/>
                </a:solidFill>
              </a:rPr>
              <a:t>semiretta </a:t>
            </a:r>
            <a:r>
              <a:rPr lang="it-IT" sz="2000" dirty="0"/>
              <a:t>- collocata nel II diedro </a:t>
            </a:r>
          </a:p>
        </p:txBody>
      </p:sp>
      <p:sp>
        <p:nvSpPr>
          <p:cNvPr id="20492" name="Text Box 12"/>
          <p:cNvSpPr txBox="1">
            <a:spLocks noChangeArrowheads="1"/>
          </p:cNvSpPr>
          <p:nvPr/>
        </p:nvSpPr>
        <p:spPr bwMode="auto">
          <a:xfrm>
            <a:off x="3343056" y="4713355"/>
            <a:ext cx="5760000" cy="720000"/>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2000" dirty="0"/>
              <a:t>segmento di retta collocato nello spazio del I diedro </a:t>
            </a:r>
          </a:p>
        </p:txBody>
      </p:sp>
      <p:sp>
        <p:nvSpPr>
          <p:cNvPr id="20493" name="Text Box 13"/>
          <p:cNvSpPr txBox="1">
            <a:spLocks noChangeArrowheads="1"/>
          </p:cNvSpPr>
          <p:nvPr/>
        </p:nvSpPr>
        <p:spPr bwMode="auto">
          <a:xfrm>
            <a:off x="36000" y="5958763"/>
            <a:ext cx="9072000" cy="830997"/>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2400" dirty="0"/>
              <a:t>Esaminando, ora, gli elementi geometrici risultanti da questa rappresentazione di fig. 26 si ha quanto di seguito</a:t>
            </a:r>
          </a:p>
        </p:txBody>
      </p:sp>
      <p:sp>
        <p:nvSpPr>
          <p:cNvPr id="20494" name="AutoShape 14">
            <a:hlinkClick r:id="" action="ppaction://hlinkshowjump?jump=nextslide" highlightClick="1"/>
          </p:cNvPr>
          <p:cNvSpPr>
            <a:spLocks noChangeArrowheads="1"/>
          </p:cNvSpPr>
          <p:nvPr/>
        </p:nvSpPr>
        <p:spPr bwMode="auto">
          <a:xfrm>
            <a:off x="8471472" y="430235"/>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slide(fromBottom)">
                                      <p:cBhvr>
                                        <p:cTn id="13" dur="1000"/>
                                        <p:tgtEl>
                                          <p:spTgt spid="20484"/>
                                        </p:tgtEl>
                                      </p:cBhvr>
                                    </p:animEffect>
                                  </p:childTnLst>
                                </p:cTn>
                              </p:par>
                              <p:par>
                                <p:cTn id="14" presetID="12" presetClass="entr" presetSubtype="2" fill="hold" grpId="0" nodeType="withEffect">
                                  <p:stCondLst>
                                    <p:cond delay="0"/>
                                  </p:stCondLst>
                                  <p:childTnLst>
                                    <p:set>
                                      <p:cBhvr>
                                        <p:cTn id="15" dur="1" fill="hold">
                                          <p:stCondLst>
                                            <p:cond delay="0"/>
                                          </p:stCondLst>
                                        </p:cTn>
                                        <p:tgtEl>
                                          <p:spTgt spid="20490"/>
                                        </p:tgtEl>
                                        <p:attrNameLst>
                                          <p:attrName>style.visibility</p:attrName>
                                        </p:attrNameLst>
                                      </p:cBhvr>
                                      <p:to>
                                        <p:strVal val="visible"/>
                                      </p:to>
                                    </p:set>
                                    <p:animEffect transition="in" filter="slide(fromRight)">
                                      <p:cBhvr>
                                        <p:cTn id="16" dur="1000"/>
                                        <p:tgtEl>
                                          <p:spTgt spid="20490"/>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20486"/>
                                        </p:tgtEl>
                                        <p:attrNameLst>
                                          <p:attrName>style.visibility</p:attrName>
                                        </p:attrNameLst>
                                      </p:cBhvr>
                                      <p:to>
                                        <p:strVal val="visible"/>
                                      </p:to>
                                    </p:set>
                                    <p:animEffect transition="in" filter="slide(fromBottom)">
                                      <p:cBhvr>
                                        <p:cTn id="21" dur="1000"/>
                                        <p:tgtEl>
                                          <p:spTgt spid="20486"/>
                                        </p:tgtEl>
                                      </p:cBhvr>
                                    </p:animEffect>
                                  </p:childTnLst>
                                </p:cTn>
                              </p:par>
                              <p:par>
                                <p:cTn id="22" presetID="2" presetClass="entr" presetSubtype="2" fill="hold" grpId="0" nodeType="withEffect">
                                  <p:stCondLst>
                                    <p:cond delay="0"/>
                                  </p:stCondLst>
                                  <p:childTnLst>
                                    <p:set>
                                      <p:cBhvr>
                                        <p:cTn id="23" dur="1" fill="hold">
                                          <p:stCondLst>
                                            <p:cond delay="0"/>
                                          </p:stCondLst>
                                        </p:cTn>
                                        <p:tgtEl>
                                          <p:spTgt spid="20491"/>
                                        </p:tgtEl>
                                        <p:attrNameLst>
                                          <p:attrName>style.visibility</p:attrName>
                                        </p:attrNameLst>
                                      </p:cBhvr>
                                      <p:to>
                                        <p:strVal val="visible"/>
                                      </p:to>
                                    </p:set>
                                    <p:anim calcmode="lin" valueType="num">
                                      <p:cBhvr additive="base">
                                        <p:cTn id="24" dur="1000" fill="hold"/>
                                        <p:tgtEl>
                                          <p:spTgt spid="20491"/>
                                        </p:tgtEl>
                                        <p:attrNameLst>
                                          <p:attrName>ppt_x</p:attrName>
                                        </p:attrNameLst>
                                      </p:cBhvr>
                                      <p:tavLst>
                                        <p:tav tm="0">
                                          <p:val>
                                            <p:strVal val="1+#ppt_w/2"/>
                                          </p:val>
                                        </p:tav>
                                        <p:tav tm="100000">
                                          <p:val>
                                            <p:strVal val="#ppt_x"/>
                                          </p:val>
                                        </p:tav>
                                      </p:tavLst>
                                    </p:anim>
                                    <p:anim calcmode="lin" valueType="num">
                                      <p:cBhvr additive="base">
                                        <p:cTn id="25" dur="1000" fill="hold"/>
                                        <p:tgtEl>
                                          <p:spTgt spid="2049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20488"/>
                                        </p:tgtEl>
                                        <p:attrNameLst>
                                          <p:attrName>style.visibility</p:attrName>
                                        </p:attrNameLst>
                                      </p:cBhvr>
                                      <p:to>
                                        <p:strVal val="visible"/>
                                      </p:to>
                                    </p:set>
                                    <p:animEffect transition="in" filter="slide(fromBottom)">
                                      <p:cBhvr>
                                        <p:cTn id="30" dur="1000"/>
                                        <p:tgtEl>
                                          <p:spTgt spid="20488"/>
                                        </p:tgtEl>
                                      </p:cBhvr>
                                    </p:animEffect>
                                  </p:childTnLst>
                                </p:cTn>
                              </p:par>
                              <p:par>
                                <p:cTn id="31" presetID="2" presetClass="entr" presetSubtype="2" fill="hold" grpId="0" nodeType="withEffect">
                                  <p:stCondLst>
                                    <p:cond delay="0"/>
                                  </p:stCondLst>
                                  <p:childTnLst>
                                    <p:set>
                                      <p:cBhvr>
                                        <p:cTn id="32" dur="1" fill="hold">
                                          <p:stCondLst>
                                            <p:cond delay="0"/>
                                          </p:stCondLst>
                                        </p:cTn>
                                        <p:tgtEl>
                                          <p:spTgt spid="20492"/>
                                        </p:tgtEl>
                                        <p:attrNameLst>
                                          <p:attrName>style.visibility</p:attrName>
                                        </p:attrNameLst>
                                      </p:cBhvr>
                                      <p:to>
                                        <p:strVal val="visible"/>
                                      </p:to>
                                    </p:set>
                                    <p:anim calcmode="lin" valueType="num">
                                      <p:cBhvr additive="base">
                                        <p:cTn id="33" dur="1000" fill="hold"/>
                                        <p:tgtEl>
                                          <p:spTgt spid="20492"/>
                                        </p:tgtEl>
                                        <p:attrNameLst>
                                          <p:attrName>ppt_x</p:attrName>
                                        </p:attrNameLst>
                                      </p:cBhvr>
                                      <p:tavLst>
                                        <p:tav tm="0">
                                          <p:val>
                                            <p:strVal val="1+#ppt_w/2"/>
                                          </p:val>
                                        </p:tav>
                                        <p:tav tm="100000">
                                          <p:val>
                                            <p:strVal val="#ppt_x"/>
                                          </p:val>
                                        </p:tav>
                                      </p:tavLst>
                                    </p:anim>
                                    <p:anim calcmode="lin" valueType="num">
                                      <p:cBhvr additive="base">
                                        <p:cTn id="34" dur="10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493"/>
                                        </p:tgtEl>
                                        <p:attrNameLst>
                                          <p:attrName>style.visibility</p:attrName>
                                        </p:attrNameLst>
                                      </p:cBhvr>
                                      <p:to>
                                        <p:strVal val="visible"/>
                                      </p:to>
                                    </p:set>
                                    <p:anim calcmode="lin" valueType="num">
                                      <p:cBhvr additive="base">
                                        <p:cTn id="39" dur="1000" fill="hold"/>
                                        <p:tgtEl>
                                          <p:spTgt spid="20493"/>
                                        </p:tgtEl>
                                        <p:attrNameLst>
                                          <p:attrName>ppt_x</p:attrName>
                                        </p:attrNameLst>
                                      </p:cBhvr>
                                      <p:tavLst>
                                        <p:tav tm="0">
                                          <p:val>
                                            <p:strVal val="#ppt_x"/>
                                          </p:val>
                                        </p:tav>
                                        <p:tav tm="100000">
                                          <p:val>
                                            <p:strVal val="#ppt_x"/>
                                          </p:val>
                                        </p:tav>
                                      </p:tavLst>
                                    </p:anim>
                                    <p:anim calcmode="lin" valueType="num">
                                      <p:cBhvr additive="base">
                                        <p:cTn id="40" dur="1000" fill="hold"/>
                                        <p:tgtEl>
                                          <p:spTgt spid="2049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0494"/>
                                        </p:tgtEl>
                                        <p:attrNameLst>
                                          <p:attrName>style.visibility</p:attrName>
                                        </p:attrNameLst>
                                      </p:cBhvr>
                                      <p:to>
                                        <p:strVal val="visible"/>
                                      </p:to>
                                    </p:set>
                                    <p:anim calcmode="lin" valueType="num">
                                      <p:cBhvr additive="base">
                                        <p:cTn id="45" dur="1000" fill="hold"/>
                                        <p:tgtEl>
                                          <p:spTgt spid="20494"/>
                                        </p:tgtEl>
                                        <p:attrNameLst>
                                          <p:attrName>ppt_x</p:attrName>
                                        </p:attrNameLst>
                                      </p:cBhvr>
                                      <p:tavLst>
                                        <p:tav tm="0">
                                          <p:val>
                                            <p:strVal val="0-#ppt_w/2"/>
                                          </p:val>
                                        </p:tav>
                                        <p:tav tm="100000">
                                          <p:val>
                                            <p:strVal val="#ppt_x"/>
                                          </p:val>
                                        </p:tav>
                                      </p:tavLst>
                                    </p:anim>
                                    <p:anim calcmode="lin" valueType="num">
                                      <p:cBhvr additive="base">
                                        <p:cTn id="46" dur="1000" fill="hold"/>
                                        <p:tgtEl>
                                          <p:spTgt spid="204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0" grpId="0" animBg="1"/>
      <p:bldP spid="20491" grpId="0" animBg="1"/>
      <p:bldP spid="20492" grpId="0" animBg="1"/>
      <p:bldP spid="20493" grpId="0" animBg="1"/>
      <p:bldP spid="2049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000" y="40944"/>
            <a:ext cx="9072000" cy="720000"/>
          </a:xfrm>
          <a:ln>
            <a:solidFill>
              <a:schemeClr val="tx2"/>
            </a:solidFill>
          </a:ln>
        </p:spPr>
        <p:txBody>
          <a:bodyPr/>
          <a:lstStyle/>
          <a:p>
            <a:pPr algn="ctr" eaLnBrk="1" hangingPunct="1">
              <a:defRPr/>
            </a:pPr>
            <a:r>
              <a:rPr lang="it-IT" sz="2000">
                <a:solidFill>
                  <a:schemeClr val="tx1"/>
                </a:solidFill>
                <a:latin typeface="Comic Sans MS" pitchFamily="66" charset="0"/>
              </a:rPr>
              <a:t>Nomenclatura, caratterizzazione geometrica degli elementi grafici e relative definizioni (3)</a:t>
            </a:r>
          </a:p>
        </p:txBody>
      </p:sp>
      <p:graphicFrame>
        <p:nvGraphicFramePr>
          <p:cNvPr id="21507" name="Object 3"/>
          <p:cNvGraphicFramePr>
            <a:graphicFrameLocks noChangeAspect="1"/>
          </p:cNvGraphicFramePr>
          <p:nvPr>
            <p:extLst>
              <p:ext uri="{D42A27DB-BD31-4B8C-83A1-F6EECF244321}">
                <p14:modId xmlns:p14="http://schemas.microsoft.com/office/powerpoint/2010/main" val="3061426286"/>
              </p:ext>
            </p:extLst>
          </p:nvPr>
        </p:nvGraphicFramePr>
        <p:xfrm>
          <a:off x="40943" y="834142"/>
          <a:ext cx="6120000" cy="3013513"/>
        </p:xfrm>
        <a:graphic>
          <a:graphicData uri="http://schemas.openxmlformats.org/presentationml/2006/ole">
            <mc:AlternateContent xmlns:mc="http://schemas.openxmlformats.org/markup-compatibility/2006">
              <mc:Choice xmlns:v="urn:schemas-microsoft-com:vml" Requires="v">
                <p:oleObj spid="_x0000_s5165" r:id="rId3" imgW="3870720" imgH="1935360" progId="">
                  <p:embed/>
                </p:oleObj>
              </mc:Choice>
              <mc:Fallback>
                <p:oleObj r:id="rId3" imgW="3870720" imgH="193536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3" y="834142"/>
                        <a:ext cx="6120000" cy="3013513"/>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21508" name="Text Box 4"/>
          <p:cNvSpPr txBox="1">
            <a:spLocks noChangeArrowheads="1"/>
          </p:cNvSpPr>
          <p:nvPr/>
        </p:nvSpPr>
        <p:spPr bwMode="auto">
          <a:xfrm>
            <a:off x="6223056" y="847793"/>
            <a:ext cx="2880000" cy="1638910"/>
          </a:xfrm>
          <a:prstGeom prst="rect">
            <a:avLst/>
          </a:prstGeom>
          <a:solidFill>
            <a:srgbClr val="FFCC66"/>
          </a:solidFill>
          <a:ln w="12700">
            <a:solidFill>
              <a:schemeClr val="tx2"/>
            </a:solidFill>
            <a:miter lim="800000"/>
            <a:headEnd type="none" w="sm" len="sm"/>
            <a:tailEnd type="none" w="sm" len="sm"/>
          </a:ln>
        </p:spPr>
        <p:txBody>
          <a:bodyPr>
            <a:spAutoFit/>
          </a:bodyPr>
          <a:lstStyle/>
          <a:p>
            <a:pPr>
              <a:spcBef>
                <a:spcPct val="50000"/>
              </a:spcBef>
            </a:pPr>
            <a:r>
              <a:rPr lang="it-IT" sz="1500" dirty="0">
                <a:solidFill>
                  <a:schemeClr val="bg1"/>
                </a:solidFill>
              </a:rPr>
              <a:t>Il punto X è un punto della retta r  che ha le caratteristiche di essere unito a </a:t>
            </a:r>
            <a:r>
              <a:rPr lang="it-IT" sz="1800" dirty="0">
                <a:solidFill>
                  <a:schemeClr val="bg1"/>
                </a:solidFill>
                <a:sym typeface="Symbol" pitchFamily="18" charset="2"/>
              </a:rPr>
              <a:t></a:t>
            </a:r>
            <a:r>
              <a:rPr lang="it-IT" sz="1500" baseline="-25000" dirty="0">
                <a:solidFill>
                  <a:schemeClr val="bg1"/>
                </a:solidFill>
              </a:rPr>
              <a:t>1</a:t>
            </a:r>
            <a:r>
              <a:rPr lang="it-IT" sz="1500" dirty="0">
                <a:solidFill>
                  <a:schemeClr val="bg1"/>
                </a:solidFill>
              </a:rPr>
              <a:t>+  (X </a:t>
            </a:r>
            <a:r>
              <a:rPr lang="it-IT" sz="1500" dirty="0">
                <a:solidFill>
                  <a:schemeClr val="bg1"/>
                </a:solidFill>
                <a:sym typeface="Symbol" pitchFamily="18" charset="2"/>
              </a:rPr>
              <a:t> </a:t>
            </a:r>
            <a:r>
              <a:rPr lang="it-IT" sz="1800" dirty="0">
                <a:solidFill>
                  <a:schemeClr val="bg1"/>
                </a:solidFill>
                <a:sym typeface="Symbol" pitchFamily="18" charset="2"/>
              </a:rPr>
              <a:t></a:t>
            </a:r>
            <a:r>
              <a:rPr lang="it-IT" sz="1500" baseline="-25000" dirty="0">
                <a:solidFill>
                  <a:schemeClr val="bg1"/>
                </a:solidFill>
              </a:rPr>
              <a:t>1</a:t>
            </a:r>
            <a:r>
              <a:rPr lang="it-IT" sz="1500" dirty="0">
                <a:solidFill>
                  <a:schemeClr val="bg1"/>
                </a:solidFill>
              </a:rPr>
              <a:t>+) quindi sarà un punto con</a:t>
            </a:r>
          </a:p>
          <a:p>
            <a:pPr>
              <a:spcBef>
                <a:spcPct val="50000"/>
              </a:spcBef>
            </a:pPr>
            <a:r>
              <a:rPr lang="it-IT" sz="1500" dirty="0">
                <a:solidFill>
                  <a:schemeClr val="bg1"/>
                </a:solidFill>
              </a:rPr>
              <a:t>‘‘</a:t>
            </a:r>
            <a:r>
              <a:rPr lang="it-IT" sz="1500" b="1" dirty="0">
                <a:solidFill>
                  <a:schemeClr val="bg1"/>
                </a:solidFill>
              </a:rPr>
              <a:t>quota nulla’’</a:t>
            </a:r>
            <a:endParaRPr lang="it-IT" dirty="0">
              <a:solidFill>
                <a:schemeClr val="bg1"/>
              </a:solidFill>
            </a:endParaRPr>
          </a:p>
        </p:txBody>
      </p:sp>
      <p:sp>
        <p:nvSpPr>
          <p:cNvPr id="21509" name="Text Box 5"/>
          <p:cNvSpPr txBox="1">
            <a:spLocks noChangeArrowheads="1"/>
          </p:cNvSpPr>
          <p:nvPr/>
        </p:nvSpPr>
        <p:spPr bwMode="auto">
          <a:xfrm>
            <a:off x="6223056" y="2583216"/>
            <a:ext cx="2880000" cy="1246495"/>
          </a:xfrm>
          <a:prstGeom prst="rect">
            <a:avLst/>
          </a:prstGeom>
          <a:solidFill>
            <a:srgbClr val="FFCC66"/>
          </a:solidFill>
          <a:ln w="12700">
            <a:solidFill>
              <a:schemeClr val="tx2"/>
            </a:solidFill>
            <a:miter lim="800000"/>
            <a:headEnd type="none" w="sm" len="sm"/>
            <a:tailEnd type="none" w="sm" len="sm"/>
          </a:ln>
        </p:spPr>
        <p:txBody>
          <a:bodyPr>
            <a:spAutoFit/>
          </a:bodyPr>
          <a:lstStyle/>
          <a:p>
            <a:pPr>
              <a:spcBef>
                <a:spcPct val="50000"/>
              </a:spcBef>
            </a:pPr>
            <a:r>
              <a:rPr lang="it-IT" sz="1500" dirty="0">
                <a:solidFill>
                  <a:schemeClr val="bg1"/>
                </a:solidFill>
              </a:rPr>
              <a:t>Il punto Y è un punto, sempre della retta r, ma ha la caratteristica di essere unito a </a:t>
            </a:r>
            <a:r>
              <a:rPr lang="it-IT" sz="1500" dirty="0">
                <a:solidFill>
                  <a:schemeClr val="bg1"/>
                </a:solidFill>
                <a:sym typeface="Symbol" pitchFamily="18" charset="2"/>
              </a:rPr>
              <a:t></a:t>
            </a:r>
            <a:r>
              <a:rPr lang="it-IT" sz="1500" baseline="-25000" dirty="0">
                <a:solidFill>
                  <a:schemeClr val="bg1"/>
                </a:solidFill>
              </a:rPr>
              <a:t>2</a:t>
            </a:r>
            <a:r>
              <a:rPr lang="it-IT" sz="1500" dirty="0">
                <a:solidFill>
                  <a:schemeClr val="bg1"/>
                </a:solidFill>
              </a:rPr>
              <a:t>+ (Y</a:t>
            </a:r>
            <a:r>
              <a:rPr lang="it-IT" sz="1500" dirty="0">
                <a:solidFill>
                  <a:schemeClr val="bg1"/>
                </a:solidFill>
                <a:sym typeface="Symbol" pitchFamily="18" charset="2"/>
              </a:rPr>
              <a:t></a:t>
            </a:r>
            <a:r>
              <a:rPr lang="it-IT" sz="1500" baseline="-25000" dirty="0">
                <a:solidFill>
                  <a:schemeClr val="bg1"/>
                </a:solidFill>
              </a:rPr>
              <a:t>2</a:t>
            </a:r>
            <a:r>
              <a:rPr lang="it-IT" sz="1500" dirty="0">
                <a:solidFill>
                  <a:schemeClr val="bg1"/>
                </a:solidFill>
              </a:rPr>
              <a:t>+) e quindi è un punto con “</a:t>
            </a:r>
            <a:r>
              <a:rPr lang="it-IT" sz="1500" b="1" dirty="0">
                <a:solidFill>
                  <a:schemeClr val="bg1"/>
                </a:solidFill>
              </a:rPr>
              <a:t>aggetto nullo</a:t>
            </a:r>
            <a:r>
              <a:rPr lang="it-IT" sz="1500" dirty="0">
                <a:solidFill>
                  <a:schemeClr val="bg1"/>
                </a:solidFill>
              </a:rPr>
              <a:t>” </a:t>
            </a:r>
          </a:p>
        </p:txBody>
      </p:sp>
      <p:sp>
        <p:nvSpPr>
          <p:cNvPr id="21510" name="Text Box 6"/>
          <p:cNvSpPr txBox="1">
            <a:spLocks noChangeArrowheads="1"/>
          </p:cNvSpPr>
          <p:nvPr/>
        </p:nvSpPr>
        <p:spPr bwMode="auto">
          <a:xfrm>
            <a:off x="36000" y="3909727"/>
            <a:ext cx="9072000" cy="784830"/>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1500" dirty="0"/>
              <a:t>Questi due punti definiscono, i luoghi in cui la retta r attraversa i semipiani del diedro e quindi le tracce del passaggio della retta r nel diedro. Per questo motivo i due punti verranno indicati con una didascalia specifica riferita alla retta r di cui ne costituiscono poi elementi identificativi (Fig.26) </a:t>
            </a:r>
          </a:p>
        </p:txBody>
      </p:sp>
      <p:sp>
        <p:nvSpPr>
          <p:cNvPr id="21511" name="Text Box 7"/>
          <p:cNvSpPr txBox="1">
            <a:spLocks noChangeArrowheads="1"/>
          </p:cNvSpPr>
          <p:nvPr/>
        </p:nvSpPr>
        <p:spPr bwMode="auto">
          <a:xfrm>
            <a:off x="40944" y="4770129"/>
            <a:ext cx="4680000" cy="1327150"/>
          </a:xfrm>
          <a:prstGeom prst="rect">
            <a:avLst/>
          </a:prstGeom>
          <a:solidFill>
            <a:srgbClr val="FFCC66"/>
          </a:solidFill>
          <a:ln w="12700">
            <a:solidFill>
              <a:schemeClr val="tx2"/>
            </a:solidFill>
            <a:miter lim="800000"/>
            <a:headEnd type="none" w="sm" len="sm"/>
            <a:tailEnd type="none" w="sm" len="sm"/>
          </a:ln>
        </p:spPr>
        <p:txBody>
          <a:bodyPr>
            <a:spAutoFit/>
          </a:bodyPr>
          <a:lstStyle/>
          <a:p>
            <a:pPr>
              <a:spcBef>
                <a:spcPct val="50000"/>
              </a:spcBef>
            </a:pPr>
            <a:r>
              <a:rPr lang="it-IT" dirty="0">
                <a:solidFill>
                  <a:schemeClr val="bg1"/>
                </a:solidFill>
              </a:rPr>
              <a:t>Il punto X viene sostituito dalla didascalia </a:t>
            </a:r>
            <a:r>
              <a:rPr lang="it-IT" b="1" dirty="0">
                <a:solidFill>
                  <a:schemeClr val="bg1"/>
                </a:solidFill>
              </a:rPr>
              <a:t>T</a:t>
            </a:r>
            <a:r>
              <a:rPr lang="it-IT" b="1" baseline="-25000" dirty="0">
                <a:solidFill>
                  <a:schemeClr val="bg1"/>
                </a:solidFill>
              </a:rPr>
              <a:t>1</a:t>
            </a:r>
            <a:r>
              <a:rPr lang="it-IT" b="1" dirty="0">
                <a:solidFill>
                  <a:schemeClr val="bg1"/>
                </a:solidFill>
              </a:rPr>
              <a:t>r</a:t>
            </a:r>
            <a:r>
              <a:rPr lang="it-IT" dirty="0">
                <a:solidFill>
                  <a:schemeClr val="bg1"/>
                </a:solidFill>
              </a:rPr>
              <a:t> che si legge “</a:t>
            </a:r>
            <a:r>
              <a:rPr lang="it-IT" b="1" dirty="0">
                <a:solidFill>
                  <a:schemeClr val="bg1"/>
                </a:solidFill>
              </a:rPr>
              <a:t>traccia uno o traccia prima della retta r</a:t>
            </a:r>
            <a:r>
              <a:rPr lang="it-IT" dirty="0">
                <a:solidFill>
                  <a:schemeClr val="bg1"/>
                </a:solidFill>
              </a:rPr>
              <a:t> ed il punto Y viene sostituito dalla didascalia </a:t>
            </a:r>
            <a:r>
              <a:rPr lang="it-IT" b="1" dirty="0">
                <a:solidFill>
                  <a:schemeClr val="bg1"/>
                </a:solidFill>
              </a:rPr>
              <a:t>T</a:t>
            </a:r>
            <a:r>
              <a:rPr lang="it-IT" b="1" baseline="-25000" dirty="0">
                <a:solidFill>
                  <a:schemeClr val="bg1"/>
                </a:solidFill>
              </a:rPr>
              <a:t>2</a:t>
            </a:r>
            <a:r>
              <a:rPr lang="it-IT" b="1" dirty="0">
                <a:solidFill>
                  <a:schemeClr val="bg1"/>
                </a:solidFill>
              </a:rPr>
              <a:t>r</a:t>
            </a:r>
            <a:r>
              <a:rPr lang="it-IT" dirty="0">
                <a:solidFill>
                  <a:schemeClr val="bg1"/>
                </a:solidFill>
              </a:rPr>
              <a:t> che si legge “</a:t>
            </a:r>
            <a:r>
              <a:rPr lang="it-IT" b="1" dirty="0">
                <a:solidFill>
                  <a:schemeClr val="bg1"/>
                </a:solidFill>
              </a:rPr>
              <a:t>traccia due o traccia seconda della retta r</a:t>
            </a:r>
            <a:r>
              <a:rPr lang="it-IT" dirty="0">
                <a:solidFill>
                  <a:schemeClr val="bg1"/>
                </a:solidFill>
              </a:rPr>
              <a:t> </a:t>
            </a:r>
          </a:p>
        </p:txBody>
      </p:sp>
      <p:sp>
        <p:nvSpPr>
          <p:cNvPr id="21512" name="Text Box 8"/>
          <p:cNvSpPr txBox="1">
            <a:spLocks noChangeArrowheads="1"/>
          </p:cNvSpPr>
          <p:nvPr/>
        </p:nvSpPr>
        <p:spPr bwMode="auto">
          <a:xfrm>
            <a:off x="4783056" y="4770129"/>
            <a:ext cx="4320000" cy="1327150"/>
          </a:xfrm>
          <a:prstGeom prst="rect">
            <a:avLst/>
          </a:prstGeom>
          <a:solidFill>
            <a:srgbClr val="FFCC66"/>
          </a:solidFill>
          <a:ln w="12700">
            <a:solidFill>
              <a:schemeClr val="tx2"/>
            </a:solidFill>
            <a:miter lim="800000"/>
            <a:headEnd type="none" w="sm" len="sm"/>
            <a:tailEnd type="none" w="sm" len="sm"/>
          </a:ln>
        </p:spPr>
        <p:txBody>
          <a:bodyPr>
            <a:spAutoFit/>
          </a:bodyPr>
          <a:lstStyle/>
          <a:p>
            <a:pPr>
              <a:spcBef>
                <a:spcPct val="50000"/>
              </a:spcBef>
            </a:pPr>
            <a:r>
              <a:rPr lang="it-IT">
                <a:solidFill>
                  <a:schemeClr val="bg1"/>
                </a:solidFill>
              </a:rPr>
              <a:t>Le proiezioni delle due tracce, di cui sopra, sulla linea di terra assumono il nome di “</a:t>
            </a:r>
            <a:r>
              <a:rPr lang="it-IT" b="1">
                <a:solidFill>
                  <a:schemeClr val="bg1"/>
                </a:solidFill>
              </a:rPr>
              <a:t>piede della traccia prima</a:t>
            </a:r>
            <a:r>
              <a:rPr lang="it-IT">
                <a:solidFill>
                  <a:schemeClr val="bg1"/>
                </a:solidFill>
              </a:rPr>
              <a:t>” e si indica con </a:t>
            </a:r>
            <a:r>
              <a:rPr lang="it-IT" b="1">
                <a:solidFill>
                  <a:schemeClr val="bg1"/>
                </a:solidFill>
              </a:rPr>
              <a:t>T ’’</a:t>
            </a:r>
            <a:r>
              <a:rPr lang="it-IT" b="1" baseline="-25000">
                <a:solidFill>
                  <a:schemeClr val="bg1"/>
                </a:solidFill>
              </a:rPr>
              <a:t>1</a:t>
            </a:r>
            <a:r>
              <a:rPr lang="it-IT" b="1">
                <a:solidFill>
                  <a:schemeClr val="bg1"/>
                </a:solidFill>
              </a:rPr>
              <a:t>r</a:t>
            </a:r>
            <a:r>
              <a:rPr lang="it-IT">
                <a:solidFill>
                  <a:schemeClr val="bg1"/>
                </a:solidFill>
              </a:rPr>
              <a:t>  e “</a:t>
            </a:r>
            <a:r>
              <a:rPr lang="it-IT" b="1">
                <a:solidFill>
                  <a:schemeClr val="bg1"/>
                </a:solidFill>
              </a:rPr>
              <a:t>piede della traccia seconda”</a:t>
            </a:r>
            <a:r>
              <a:rPr lang="it-IT">
                <a:solidFill>
                  <a:schemeClr val="bg1"/>
                </a:solidFill>
              </a:rPr>
              <a:t> che si indica con </a:t>
            </a:r>
            <a:r>
              <a:rPr lang="it-IT" b="1">
                <a:solidFill>
                  <a:schemeClr val="bg1"/>
                </a:solidFill>
              </a:rPr>
              <a:t>T ’</a:t>
            </a:r>
            <a:r>
              <a:rPr lang="it-IT" b="1" baseline="-25000">
                <a:solidFill>
                  <a:schemeClr val="bg1"/>
                </a:solidFill>
              </a:rPr>
              <a:t>2</a:t>
            </a:r>
            <a:r>
              <a:rPr lang="it-IT" b="1">
                <a:solidFill>
                  <a:schemeClr val="bg1"/>
                </a:solidFill>
              </a:rPr>
              <a:t>r</a:t>
            </a:r>
            <a:r>
              <a:rPr lang="it-IT">
                <a:solidFill>
                  <a:schemeClr val="bg1"/>
                </a:solidFill>
              </a:rPr>
              <a:t> </a:t>
            </a:r>
          </a:p>
        </p:txBody>
      </p:sp>
      <p:sp>
        <p:nvSpPr>
          <p:cNvPr id="21513" name="Text Box 9"/>
          <p:cNvSpPr txBox="1">
            <a:spLocks noChangeArrowheads="1"/>
          </p:cNvSpPr>
          <p:nvPr/>
        </p:nvSpPr>
        <p:spPr bwMode="auto">
          <a:xfrm>
            <a:off x="36000" y="6204985"/>
            <a:ext cx="9072000" cy="584775"/>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dirty="0"/>
              <a:t>Nella didascalia si adotta la T maiuscolo perché essa sta a significare che siamo in presenza di un punto geometrico che, nel rispetto delle convenzioni, si indica con i caratteri maiuscoli </a:t>
            </a:r>
          </a:p>
        </p:txBody>
      </p:sp>
      <p:sp>
        <p:nvSpPr>
          <p:cNvPr id="21514" name="Oval 10"/>
          <p:cNvSpPr>
            <a:spLocks noChangeArrowheads="1"/>
          </p:cNvSpPr>
          <p:nvPr/>
        </p:nvSpPr>
        <p:spPr bwMode="auto">
          <a:xfrm>
            <a:off x="6290150" y="2065414"/>
            <a:ext cx="1295400" cy="468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1517" name="Oval 13"/>
          <p:cNvSpPr>
            <a:spLocks noChangeArrowheads="1"/>
          </p:cNvSpPr>
          <p:nvPr/>
        </p:nvSpPr>
        <p:spPr bwMode="auto">
          <a:xfrm>
            <a:off x="5010354" y="2358096"/>
            <a:ext cx="360362" cy="3603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1518" name="AutoShape 14"/>
          <p:cNvCxnSpPr>
            <a:cxnSpLocks noChangeShapeType="1"/>
            <a:stCxn id="21514" idx="2"/>
            <a:endCxn id="21517" idx="7"/>
          </p:cNvCxnSpPr>
          <p:nvPr/>
        </p:nvCxnSpPr>
        <p:spPr bwMode="auto">
          <a:xfrm rot="10800000" flipV="1">
            <a:off x="5317942" y="2299414"/>
            <a:ext cx="972208" cy="111456"/>
          </a:xfrm>
          <a:prstGeom prst="curvedConnector2">
            <a:avLst/>
          </a:prstGeom>
          <a:noFill/>
          <a:ln w="12700">
            <a:solidFill>
              <a:schemeClr val="tx1"/>
            </a:solidFill>
            <a:round/>
            <a:headEnd type="none" w="sm" len="sm"/>
            <a:tailEnd type="stealth" w="lg" len="lg"/>
          </a:ln>
        </p:spPr>
      </p:cxnSp>
      <p:sp>
        <p:nvSpPr>
          <p:cNvPr id="21520" name="Oval 16"/>
          <p:cNvSpPr>
            <a:spLocks noChangeArrowheads="1"/>
          </p:cNvSpPr>
          <p:nvPr/>
        </p:nvSpPr>
        <p:spPr bwMode="auto">
          <a:xfrm>
            <a:off x="7153353" y="3391253"/>
            <a:ext cx="1439862" cy="504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1522" name="Oval 18"/>
          <p:cNvSpPr>
            <a:spLocks noChangeArrowheads="1"/>
          </p:cNvSpPr>
          <p:nvPr/>
        </p:nvSpPr>
        <p:spPr bwMode="auto">
          <a:xfrm>
            <a:off x="3933163" y="1522789"/>
            <a:ext cx="360363" cy="3603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1523" name="AutoShape 19"/>
          <p:cNvCxnSpPr>
            <a:cxnSpLocks noChangeShapeType="1"/>
            <a:stCxn id="21520" idx="0"/>
            <a:endCxn id="21522" idx="6"/>
          </p:cNvCxnSpPr>
          <p:nvPr/>
        </p:nvCxnSpPr>
        <p:spPr bwMode="auto">
          <a:xfrm rot="16200000" flipV="1">
            <a:off x="5239264" y="757233"/>
            <a:ext cx="1688283" cy="3579758"/>
          </a:xfrm>
          <a:prstGeom prst="curvedConnector2">
            <a:avLst/>
          </a:prstGeom>
          <a:noFill/>
          <a:ln w="12700">
            <a:solidFill>
              <a:schemeClr val="tx1"/>
            </a:solidFill>
            <a:round/>
            <a:headEnd type="none" w="sm" len="sm"/>
            <a:tailEnd type="stealth" w="lg" len="lg"/>
          </a:ln>
        </p:spPr>
      </p:cxnSp>
      <p:sp>
        <p:nvSpPr>
          <p:cNvPr id="21524" name="Oval 20"/>
          <p:cNvSpPr>
            <a:spLocks noChangeArrowheads="1"/>
          </p:cNvSpPr>
          <p:nvPr/>
        </p:nvSpPr>
        <p:spPr bwMode="auto">
          <a:xfrm>
            <a:off x="4088806" y="4669808"/>
            <a:ext cx="504825" cy="50482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1525" name="Oval 21"/>
          <p:cNvSpPr>
            <a:spLocks noChangeArrowheads="1"/>
          </p:cNvSpPr>
          <p:nvPr/>
        </p:nvSpPr>
        <p:spPr bwMode="auto">
          <a:xfrm>
            <a:off x="1049235" y="5417829"/>
            <a:ext cx="504825" cy="504825"/>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1528" name="AutoShape 24">
            <a:hlinkClick r:id="" action="ppaction://hlinkshowjump?jump=nextslide" highlightClick="1"/>
          </p:cNvPr>
          <p:cNvSpPr>
            <a:spLocks noChangeArrowheads="1"/>
          </p:cNvSpPr>
          <p:nvPr/>
        </p:nvSpPr>
        <p:spPr bwMode="auto">
          <a:xfrm>
            <a:off x="8443228" y="438195"/>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cxnSp>
        <p:nvCxnSpPr>
          <p:cNvPr id="3" name="Connettore 2 2">
            <a:extLst>
              <a:ext uri="{FF2B5EF4-FFF2-40B4-BE49-F238E27FC236}">
                <a16:creationId xmlns:a16="http://schemas.microsoft.com/office/drawing/2014/main" id="{7DA75C09-BBA3-48FC-9D6A-E2D8F2601CB1}"/>
              </a:ext>
            </a:extLst>
          </p:cNvPr>
          <p:cNvCxnSpPr>
            <a:stCxn id="21525" idx="7"/>
            <a:endCxn id="21522" idx="3"/>
          </p:cNvCxnSpPr>
          <p:nvPr/>
        </p:nvCxnSpPr>
        <p:spPr bwMode="auto">
          <a:xfrm flipV="1">
            <a:off x="1480130" y="1830377"/>
            <a:ext cx="2505807" cy="3661382"/>
          </a:xfrm>
          <a:prstGeom prst="straightConnector1">
            <a:avLst/>
          </a:prstGeom>
          <a:noFill/>
          <a:ln w="9525" cap="flat" cmpd="sng" algn="ctr">
            <a:solidFill>
              <a:schemeClr val="tx1"/>
            </a:solidFill>
            <a:prstDash val="solid"/>
            <a:round/>
            <a:headEnd type="none" w="med" len="med"/>
            <a:tailEnd type="stealth" w="lg" len="lg"/>
          </a:ln>
          <a:effectLst/>
        </p:spPr>
      </p:cxnSp>
      <p:cxnSp>
        <p:nvCxnSpPr>
          <p:cNvPr id="6" name="Connettore 2 5">
            <a:extLst>
              <a:ext uri="{FF2B5EF4-FFF2-40B4-BE49-F238E27FC236}">
                <a16:creationId xmlns:a16="http://schemas.microsoft.com/office/drawing/2014/main" id="{4919F746-EEF3-4189-B425-7AC19724FDDE}"/>
              </a:ext>
            </a:extLst>
          </p:cNvPr>
          <p:cNvCxnSpPr>
            <a:cxnSpLocks/>
            <a:stCxn id="21524" idx="0"/>
            <a:endCxn id="21517" idx="4"/>
          </p:cNvCxnSpPr>
          <p:nvPr/>
        </p:nvCxnSpPr>
        <p:spPr bwMode="auto">
          <a:xfrm flipV="1">
            <a:off x="4341219" y="2718459"/>
            <a:ext cx="849316" cy="1951349"/>
          </a:xfrm>
          <a:prstGeom prst="straightConnector1">
            <a:avLst/>
          </a:prstGeom>
          <a:noFill/>
          <a:ln w="9525" cap="flat" cmpd="sng" algn="ctr">
            <a:solidFill>
              <a:schemeClr val="tx1"/>
            </a:solidFill>
            <a:prstDash val="solid"/>
            <a:round/>
            <a:headEnd type="none" w="med" len="med"/>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wipe(left)">
                                      <p:cBhvr>
                                        <p:cTn id="7" dur="1000"/>
                                        <p:tgtEl>
                                          <p:spTgt spid="2150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slide(fromBottom)">
                                      <p:cBhvr>
                                        <p:cTn id="12" dur="100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1514"/>
                                        </p:tgtEl>
                                        <p:attrNameLst>
                                          <p:attrName>style.visibility</p:attrName>
                                        </p:attrNameLst>
                                      </p:cBhvr>
                                      <p:to>
                                        <p:strVal val="visible"/>
                                      </p:to>
                                    </p:set>
                                    <p:animEffect transition="in" filter="slide(fromBottom)">
                                      <p:cBhvr>
                                        <p:cTn id="17" dur="1000"/>
                                        <p:tgtEl>
                                          <p:spTgt spid="215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21518"/>
                                        </p:tgtEl>
                                        <p:attrNameLst>
                                          <p:attrName>style.visibility</p:attrName>
                                        </p:attrNameLst>
                                      </p:cBhvr>
                                      <p:to>
                                        <p:strVal val="visible"/>
                                      </p:to>
                                    </p:set>
                                    <p:animEffect transition="in" filter="wipe(right)">
                                      <p:cBhvr>
                                        <p:cTn id="22" dur="1000"/>
                                        <p:tgtEl>
                                          <p:spTgt spid="21518"/>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21517"/>
                                        </p:tgtEl>
                                        <p:attrNameLst>
                                          <p:attrName>style.visibility</p:attrName>
                                        </p:attrNameLst>
                                      </p:cBhvr>
                                      <p:to>
                                        <p:strVal val="visible"/>
                                      </p:to>
                                    </p:set>
                                    <p:animEffect transition="in" filter="wipe(right)">
                                      <p:cBhvr>
                                        <p:cTn id="25" dur="1000"/>
                                        <p:tgtEl>
                                          <p:spTgt spid="21517"/>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1509"/>
                                        </p:tgtEl>
                                        <p:attrNameLst>
                                          <p:attrName>style.visibility</p:attrName>
                                        </p:attrNameLst>
                                      </p:cBhvr>
                                      <p:to>
                                        <p:strVal val="visible"/>
                                      </p:to>
                                    </p:set>
                                    <p:animEffect transition="in" filter="slide(fromBottom)">
                                      <p:cBhvr>
                                        <p:cTn id="30" dur="1000"/>
                                        <p:tgtEl>
                                          <p:spTgt spid="21509"/>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21520"/>
                                        </p:tgtEl>
                                        <p:attrNameLst>
                                          <p:attrName>style.visibility</p:attrName>
                                        </p:attrNameLst>
                                      </p:cBhvr>
                                      <p:to>
                                        <p:strVal val="visible"/>
                                      </p:to>
                                    </p:set>
                                    <p:animEffect transition="in" filter="slide(fromBottom)">
                                      <p:cBhvr>
                                        <p:cTn id="35" dur="1000"/>
                                        <p:tgtEl>
                                          <p:spTgt spid="215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nodeType="clickEffect">
                                  <p:stCondLst>
                                    <p:cond delay="0"/>
                                  </p:stCondLst>
                                  <p:childTnLst>
                                    <p:set>
                                      <p:cBhvr>
                                        <p:cTn id="39" dur="1" fill="hold">
                                          <p:stCondLst>
                                            <p:cond delay="0"/>
                                          </p:stCondLst>
                                        </p:cTn>
                                        <p:tgtEl>
                                          <p:spTgt spid="21523"/>
                                        </p:tgtEl>
                                        <p:attrNameLst>
                                          <p:attrName>style.visibility</p:attrName>
                                        </p:attrNameLst>
                                      </p:cBhvr>
                                      <p:to>
                                        <p:strVal val="visible"/>
                                      </p:to>
                                    </p:set>
                                    <p:animEffect transition="in" filter="wipe(right)">
                                      <p:cBhvr>
                                        <p:cTn id="40" dur="1000"/>
                                        <p:tgtEl>
                                          <p:spTgt spid="21523"/>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1522"/>
                                        </p:tgtEl>
                                        <p:attrNameLst>
                                          <p:attrName>style.visibility</p:attrName>
                                        </p:attrNameLst>
                                      </p:cBhvr>
                                      <p:to>
                                        <p:strVal val="visible"/>
                                      </p:to>
                                    </p:set>
                                    <p:animEffect transition="in" filter="wipe(right)">
                                      <p:cBhvr>
                                        <p:cTn id="43" dur="1000"/>
                                        <p:tgtEl>
                                          <p:spTgt spid="2152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1510"/>
                                        </p:tgtEl>
                                        <p:attrNameLst>
                                          <p:attrName>style.visibility</p:attrName>
                                        </p:attrNameLst>
                                      </p:cBhvr>
                                      <p:to>
                                        <p:strVal val="visible"/>
                                      </p:to>
                                    </p:set>
                                    <p:anim calcmode="lin" valueType="num">
                                      <p:cBhvr additive="base">
                                        <p:cTn id="48" dur="1000" fill="hold"/>
                                        <p:tgtEl>
                                          <p:spTgt spid="21510"/>
                                        </p:tgtEl>
                                        <p:attrNameLst>
                                          <p:attrName>ppt_x</p:attrName>
                                        </p:attrNameLst>
                                      </p:cBhvr>
                                      <p:tavLst>
                                        <p:tav tm="0">
                                          <p:val>
                                            <p:strVal val="#ppt_x"/>
                                          </p:val>
                                        </p:tav>
                                        <p:tav tm="100000">
                                          <p:val>
                                            <p:strVal val="#ppt_x"/>
                                          </p:val>
                                        </p:tav>
                                      </p:tavLst>
                                    </p:anim>
                                    <p:anim calcmode="lin" valueType="num">
                                      <p:cBhvr additive="base">
                                        <p:cTn id="49" dur="10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21511"/>
                                        </p:tgtEl>
                                        <p:attrNameLst>
                                          <p:attrName>style.visibility</p:attrName>
                                        </p:attrNameLst>
                                      </p:cBhvr>
                                      <p:to>
                                        <p:strVal val="visible"/>
                                      </p:to>
                                    </p:set>
                                    <p:animEffect transition="in" filter="slide(fromBottom)">
                                      <p:cBhvr>
                                        <p:cTn id="54" dur="1000"/>
                                        <p:tgtEl>
                                          <p:spTgt spid="2151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21524"/>
                                        </p:tgtEl>
                                        <p:attrNameLst>
                                          <p:attrName>style.visibility</p:attrName>
                                        </p:attrNameLst>
                                      </p:cBhvr>
                                      <p:to>
                                        <p:strVal val="visible"/>
                                      </p:to>
                                    </p:set>
                                    <p:animEffect transition="in" filter="wipe(down)">
                                      <p:cBhvr>
                                        <p:cTn id="59" dur="1000"/>
                                        <p:tgtEl>
                                          <p:spTgt spid="21524"/>
                                        </p:tgtEl>
                                      </p:cBhvr>
                                    </p:animEffect>
                                  </p:childTnLst>
                                </p:cTn>
                              </p:par>
                              <p:par>
                                <p:cTn id="60" presetID="22" presetClass="entr" presetSubtype="4" fill="hold" nodeType="with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down)">
                                      <p:cBhvr>
                                        <p:cTn id="62" dur="10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1525"/>
                                        </p:tgtEl>
                                        <p:attrNameLst>
                                          <p:attrName>style.visibility</p:attrName>
                                        </p:attrNameLst>
                                      </p:cBhvr>
                                      <p:to>
                                        <p:strVal val="visible"/>
                                      </p:to>
                                    </p:set>
                                    <p:animEffect transition="in" filter="wipe(down)">
                                      <p:cBhvr>
                                        <p:cTn id="67" dur="1000"/>
                                        <p:tgtEl>
                                          <p:spTgt spid="21525"/>
                                        </p:tgtEl>
                                      </p:cBhvr>
                                    </p:animEffect>
                                  </p:childTnLst>
                                </p:cTn>
                              </p:par>
                              <p:par>
                                <p:cTn id="68" presetID="22" presetClass="entr" presetSubtype="4" fill="hold" nodeType="with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1000"/>
                                        <p:tgtEl>
                                          <p:spTgt spid="3"/>
                                        </p:tgtEl>
                                      </p:cBhvr>
                                    </p:animEffect>
                                  </p:childTnLst>
                                </p:cTn>
                              </p:par>
                            </p:childTnLst>
                          </p:cTn>
                        </p:par>
                      </p:childTnLst>
                    </p:cTn>
                  </p:par>
                  <p:par>
                    <p:cTn id="71" fill="hold">
                      <p:stCondLst>
                        <p:cond delay="indefinite"/>
                      </p:stCondLst>
                      <p:childTnLst>
                        <p:par>
                          <p:cTn id="72" fill="hold">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21512"/>
                                        </p:tgtEl>
                                        <p:attrNameLst>
                                          <p:attrName>style.visibility</p:attrName>
                                        </p:attrNameLst>
                                      </p:cBhvr>
                                      <p:to>
                                        <p:strVal val="visible"/>
                                      </p:to>
                                    </p:set>
                                    <p:animEffect transition="in" filter="slide(fromBottom)">
                                      <p:cBhvr>
                                        <p:cTn id="75" dur="1000"/>
                                        <p:tgtEl>
                                          <p:spTgt spid="21512"/>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1513"/>
                                        </p:tgtEl>
                                        <p:attrNameLst>
                                          <p:attrName>style.visibility</p:attrName>
                                        </p:attrNameLst>
                                      </p:cBhvr>
                                      <p:to>
                                        <p:strVal val="visible"/>
                                      </p:to>
                                    </p:set>
                                    <p:anim calcmode="lin" valueType="num">
                                      <p:cBhvr additive="base">
                                        <p:cTn id="80" dur="1000" fill="hold"/>
                                        <p:tgtEl>
                                          <p:spTgt spid="21513"/>
                                        </p:tgtEl>
                                        <p:attrNameLst>
                                          <p:attrName>ppt_x</p:attrName>
                                        </p:attrNameLst>
                                      </p:cBhvr>
                                      <p:tavLst>
                                        <p:tav tm="0">
                                          <p:val>
                                            <p:strVal val="#ppt_x"/>
                                          </p:val>
                                        </p:tav>
                                        <p:tav tm="100000">
                                          <p:val>
                                            <p:strVal val="#ppt_x"/>
                                          </p:val>
                                        </p:tav>
                                      </p:tavLst>
                                    </p:anim>
                                    <p:anim calcmode="lin" valueType="num">
                                      <p:cBhvr additive="base">
                                        <p:cTn id="81" dur="10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21528"/>
                                        </p:tgtEl>
                                        <p:attrNameLst>
                                          <p:attrName>style.visibility</p:attrName>
                                        </p:attrNameLst>
                                      </p:cBhvr>
                                      <p:to>
                                        <p:strVal val="visible"/>
                                      </p:to>
                                    </p:set>
                                    <p:anim calcmode="lin" valueType="num">
                                      <p:cBhvr additive="base">
                                        <p:cTn id="86" dur="1000" fill="hold"/>
                                        <p:tgtEl>
                                          <p:spTgt spid="21528"/>
                                        </p:tgtEl>
                                        <p:attrNameLst>
                                          <p:attrName>ppt_x</p:attrName>
                                        </p:attrNameLst>
                                      </p:cBhvr>
                                      <p:tavLst>
                                        <p:tav tm="0">
                                          <p:val>
                                            <p:strVal val="0-#ppt_w/2"/>
                                          </p:val>
                                        </p:tav>
                                        <p:tav tm="100000">
                                          <p:val>
                                            <p:strVal val="#ppt_x"/>
                                          </p:val>
                                        </p:tav>
                                      </p:tavLst>
                                    </p:anim>
                                    <p:anim calcmode="lin" valueType="num">
                                      <p:cBhvr additive="base">
                                        <p:cTn id="87" dur="1000" fill="hold"/>
                                        <p:tgtEl>
                                          <p:spTgt spid="215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P spid="21509" grpId="0" animBg="1"/>
      <p:bldP spid="21510" grpId="0" animBg="1"/>
      <p:bldP spid="21511" grpId="0" animBg="1"/>
      <p:bldP spid="21512" grpId="0" animBg="1"/>
      <p:bldP spid="21513" grpId="0" animBg="1"/>
      <p:bldP spid="21514" grpId="0" animBg="1"/>
      <p:bldP spid="21517" grpId="0" animBg="1"/>
      <p:bldP spid="21520" grpId="0" animBg="1"/>
      <p:bldP spid="21522" grpId="0" animBg="1"/>
      <p:bldP spid="21524" grpId="0" animBg="1"/>
      <p:bldP spid="21525" grpId="0" animBg="1"/>
      <p:bldP spid="2152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000" y="40944"/>
            <a:ext cx="9072000" cy="720000"/>
          </a:xfrm>
          <a:ln>
            <a:solidFill>
              <a:schemeClr val="tx2"/>
            </a:solidFill>
          </a:ln>
        </p:spPr>
        <p:txBody>
          <a:bodyPr/>
          <a:lstStyle/>
          <a:p>
            <a:pPr algn="ctr" eaLnBrk="1" hangingPunct="1">
              <a:defRPr/>
            </a:pPr>
            <a:r>
              <a:rPr lang="it-IT" sz="2000">
                <a:solidFill>
                  <a:schemeClr val="tx1"/>
                </a:solidFill>
                <a:latin typeface="Comic Sans MS" pitchFamily="66" charset="0"/>
              </a:rPr>
              <a:t>Nomenclatura, caratterizzazione geometrica degli elementi grafici e relative definizioni (4)</a:t>
            </a:r>
          </a:p>
        </p:txBody>
      </p:sp>
      <p:sp>
        <p:nvSpPr>
          <p:cNvPr id="6151" name="Rectangle 5"/>
          <p:cNvSpPr>
            <a:spLocks noChangeArrowheads="1"/>
          </p:cNvSpPr>
          <p:nvPr/>
        </p:nvSpPr>
        <p:spPr bwMode="auto">
          <a:xfrm>
            <a:off x="0" y="3214688"/>
            <a:ext cx="9144000" cy="0"/>
          </a:xfrm>
          <a:prstGeom prst="rect">
            <a:avLst/>
          </a:prstGeom>
          <a:noFill/>
          <a:ln w="12700">
            <a:noFill/>
            <a:miter lim="800000"/>
            <a:headEnd type="none" w="sm" len="sm"/>
            <a:tailEnd type="none" w="sm" len="sm"/>
          </a:ln>
        </p:spPr>
        <p:txBody>
          <a:bodyPr wrap="none" anchor="ctr">
            <a:spAutoFit/>
          </a:bodyPr>
          <a:lstStyle/>
          <a:p>
            <a:endParaRPr lang="it-IT"/>
          </a:p>
        </p:txBody>
      </p:sp>
      <p:sp>
        <p:nvSpPr>
          <p:cNvPr id="22531" name="Text Box 3"/>
          <p:cNvSpPr txBox="1">
            <a:spLocks noChangeArrowheads="1"/>
          </p:cNvSpPr>
          <p:nvPr/>
        </p:nvSpPr>
        <p:spPr bwMode="auto">
          <a:xfrm>
            <a:off x="40944" y="844768"/>
            <a:ext cx="5472112" cy="846695"/>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dirty="0"/>
              <a:t>Se consideriamo  la semiretta (r/2</a:t>
            </a:r>
            <a:r>
              <a:rPr lang="it-IT" baseline="-25000" dirty="0"/>
              <a:t>1</a:t>
            </a:r>
            <a:r>
              <a:rPr lang="it-IT" dirty="0"/>
              <a:t>)  il punto che si muove dall’estremo X verso </a:t>
            </a:r>
            <a:r>
              <a:rPr lang="it-IT" dirty="0">
                <a:sym typeface="Symbol" pitchFamily="18" charset="2"/>
              </a:rPr>
              <a:t> </a:t>
            </a:r>
            <a:r>
              <a:rPr lang="it-IT" dirty="0"/>
              <a:t> determina le proiezioni di un qualsiasi punto A come di seguito  A(A’=</a:t>
            </a:r>
            <a:r>
              <a:rPr lang="it-IT" dirty="0" err="1"/>
              <a:t>x,A</a:t>
            </a:r>
            <a:r>
              <a:rPr lang="it-IT" dirty="0"/>
              <a:t>’’=-y) </a:t>
            </a:r>
          </a:p>
        </p:txBody>
      </p:sp>
      <p:sp>
        <p:nvSpPr>
          <p:cNvPr id="22535" name="Text Box 7"/>
          <p:cNvSpPr txBox="1">
            <a:spLocks noChangeArrowheads="1"/>
          </p:cNvSpPr>
          <p:nvPr/>
        </p:nvSpPr>
        <p:spPr bwMode="auto">
          <a:xfrm>
            <a:off x="55232" y="1770228"/>
            <a:ext cx="3600000" cy="1477328"/>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1800" dirty="0"/>
              <a:t>Le due proiezioni sono caratterizzate entrambe da valori numerici diversi da zero con A’ positivo e A’’ negativo (Fig. 26)</a:t>
            </a:r>
          </a:p>
        </p:txBody>
      </p:sp>
      <p:sp>
        <p:nvSpPr>
          <p:cNvPr id="22536" name="Text Box 8"/>
          <p:cNvSpPr txBox="1">
            <a:spLocks noChangeArrowheads="1"/>
          </p:cNvSpPr>
          <p:nvPr/>
        </p:nvSpPr>
        <p:spPr bwMode="auto">
          <a:xfrm>
            <a:off x="40944" y="3333464"/>
            <a:ext cx="3600450" cy="1477328"/>
          </a:xfrm>
          <a:prstGeom prst="rect">
            <a:avLst/>
          </a:prstGeom>
          <a:noFill/>
          <a:ln w="12700">
            <a:solidFill>
              <a:schemeClr val="tx2"/>
            </a:solidFill>
            <a:miter lim="800000"/>
            <a:headEnd type="none" w="sm" len="sm"/>
            <a:tailEnd type="none" w="sm" len="sm"/>
          </a:ln>
        </p:spPr>
        <p:txBody>
          <a:bodyPr>
            <a:spAutoFit/>
          </a:bodyPr>
          <a:lstStyle/>
          <a:p>
            <a:pPr algn="ctr">
              <a:spcBef>
                <a:spcPct val="50000"/>
              </a:spcBef>
            </a:pPr>
            <a:r>
              <a:rPr lang="it-IT" sz="1800" dirty="0"/>
              <a:t>Il punto si muove, quindi, all’interno del IV diedro determinando, qui, la semiretta che ha come origine il punto X e quindi la traccia T</a:t>
            </a:r>
            <a:r>
              <a:rPr lang="it-IT" sz="1800" baseline="-25000" dirty="0"/>
              <a:t>1</a:t>
            </a:r>
            <a:r>
              <a:rPr lang="it-IT" sz="1800" dirty="0"/>
              <a:t>r </a:t>
            </a:r>
          </a:p>
        </p:txBody>
      </p:sp>
      <p:graphicFrame>
        <p:nvGraphicFramePr>
          <p:cNvPr id="22537" name="Object 9"/>
          <p:cNvGraphicFramePr>
            <a:graphicFrameLocks noChangeAspect="1"/>
          </p:cNvGraphicFramePr>
          <p:nvPr>
            <p:extLst>
              <p:ext uri="{D42A27DB-BD31-4B8C-83A1-F6EECF244321}">
                <p14:modId xmlns:p14="http://schemas.microsoft.com/office/powerpoint/2010/main" val="1694050278"/>
              </p:ext>
            </p:extLst>
          </p:nvPr>
        </p:nvGraphicFramePr>
        <p:xfrm>
          <a:off x="3739056" y="1780911"/>
          <a:ext cx="5364000" cy="2980924"/>
        </p:xfrm>
        <a:graphic>
          <a:graphicData uri="http://schemas.openxmlformats.org/presentationml/2006/ole">
            <mc:AlternateContent xmlns:mc="http://schemas.openxmlformats.org/markup-compatibility/2006">
              <mc:Choice xmlns:v="urn:schemas-microsoft-com:vml" Requires="v">
                <p:oleObj spid="_x0000_s6281" r:id="rId3" imgW="3870720" imgH="1935360" progId="">
                  <p:embed/>
                </p:oleObj>
              </mc:Choice>
              <mc:Fallback>
                <p:oleObj r:id="rId3" imgW="3870720" imgH="1935360" progId="">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9056" y="1780911"/>
                        <a:ext cx="5364000" cy="2980924"/>
                      </a:xfrm>
                      <a:prstGeom prst="rect">
                        <a:avLst/>
                      </a:prstGeom>
                      <a:solidFill>
                        <a:srgbClr val="FFCC66"/>
                      </a:solidFill>
                      <a:ln w="12700">
                        <a:solidFill>
                          <a:srgbClr val="000000"/>
                        </a:solidFill>
                        <a:miter lim="800000"/>
                        <a:headEnd/>
                        <a:tailEnd/>
                      </a:ln>
                    </p:spPr>
                  </p:pic>
                </p:oleObj>
              </mc:Fallback>
            </mc:AlternateContent>
          </a:graphicData>
        </a:graphic>
      </p:graphicFrame>
      <p:sp>
        <p:nvSpPr>
          <p:cNvPr id="22538" name="Text Box 10"/>
          <p:cNvSpPr txBox="1">
            <a:spLocks noChangeArrowheads="1"/>
          </p:cNvSpPr>
          <p:nvPr/>
        </p:nvSpPr>
        <p:spPr bwMode="auto">
          <a:xfrm>
            <a:off x="40944" y="4923454"/>
            <a:ext cx="5472000" cy="830997"/>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dirty="0"/>
              <a:t>Se osserviamo la semiretta (r/2</a:t>
            </a:r>
            <a:r>
              <a:rPr lang="it-IT" baseline="-25000" dirty="0"/>
              <a:t>2</a:t>
            </a:r>
            <a:r>
              <a:rPr lang="it-IT" dirty="0"/>
              <a:t>) il punto che si muove dall’estremo Y verso </a:t>
            </a:r>
            <a:r>
              <a:rPr lang="it-IT" dirty="0">
                <a:sym typeface="Symbol" pitchFamily="18" charset="2"/>
              </a:rPr>
              <a:t></a:t>
            </a:r>
            <a:r>
              <a:rPr lang="it-IT" dirty="0"/>
              <a:t> determina le proiezioni di un qualsiasi punto B come di seguito B(B’=-x, B’’=y) (Fig.26) </a:t>
            </a:r>
          </a:p>
        </p:txBody>
      </p:sp>
      <p:graphicFrame>
        <p:nvGraphicFramePr>
          <p:cNvPr id="22540" name="Object 12"/>
          <p:cNvGraphicFramePr>
            <a:graphicFrameLocks/>
          </p:cNvGraphicFramePr>
          <p:nvPr>
            <p:extLst>
              <p:ext uri="{D42A27DB-BD31-4B8C-83A1-F6EECF244321}">
                <p14:modId xmlns:p14="http://schemas.microsoft.com/office/powerpoint/2010/main" val="2844725051"/>
              </p:ext>
            </p:extLst>
          </p:nvPr>
        </p:nvGraphicFramePr>
        <p:xfrm>
          <a:off x="5683056" y="4937103"/>
          <a:ext cx="3420000" cy="862807"/>
        </p:xfrm>
        <a:graphic>
          <a:graphicData uri="http://schemas.openxmlformats.org/presentationml/2006/ole">
            <mc:AlternateContent xmlns:mc="http://schemas.openxmlformats.org/markup-compatibility/2006">
              <mc:Choice xmlns:v="urn:schemas-microsoft-com:vml" Requires="v">
                <p:oleObj spid="_x0000_s6282" name="Equation" r:id="rId5" imgW="1777229" imgH="444307" progId="Equation.3">
                  <p:embed/>
                </p:oleObj>
              </mc:Choice>
              <mc:Fallback>
                <p:oleObj name="Equation" r:id="rId5" imgW="1777229" imgH="444307"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83056" y="4937103"/>
                        <a:ext cx="3420000" cy="862807"/>
                      </a:xfrm>
                      <a:prstGeom prst="rect">
                        <a:avLst/>
                      </a:prstGeom>
                      <a:solidFill>
                        <a:srgbClr val="FFCC66"/>
                      </a:solidFill>
                    </p:spPr>
                  </p:pic>
                </p:oleObj>
              </mc:Fallback>
            </mc:AlternateContent>
          </a:graphicData>
        </a:graphic>
      </p:graphicFrame>
      <p:graphicFrame>
        <p:nvGraphicFramePr>
          <p:cNvPr id="22541" name="Object 13"/>
          <p:cNvGraphicFramePr>
            <a:graphicFrameLocks/>
          </p:cNvGraphicFramePr>
          <p:nvPr>
            <p:extLst>
              <p:ext uri="{D42A27DB-BD31-4B8C-83A1-F6EECF244321}">
                <p14:modId xmlns:p14="http://schemas.microsoft.com/office/powerpoint/2010/main" val="516486521"/>
              </p:ext>
            </p:extLst>
          </p:nvPr>
        </p:nvGraphicFramePr>
        <p:xfrm>
          <a:off x="5683056" y="858243"/>
          <a:ext cx="3420000" cy="864000"/>
        </p:xfrm>
        <a:graphic>
          <a:graphicData uri="http://schemas.openxmlformats.org/presentationml/2006/ole">
            <mc:AlternateContent xmlns:mc="http://schemas.openxmlformats.org/markup-compatibility/2006">
              <mc:Choice xmlns:v="urn:schemas-microsoft-com:vml" Requires="v">
                <p:oleObj spid="_x0000_s6283" name="Equation" r:id="rId7" imgW="1879600" imgH="431800" progId="Equation.3">
                  <p:embed/>
                </p:oleObj>
              </mc:Choice>
              <mc:Fallback>
                <p:oleObj name="Equation" r:id="rId7" imgW="1879600" imgH="431800"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056" y="858243"/>
                        <a:ext cx="3420000" cy="864000"/>
                      </a:xfrm>
                      <a:prstGeom prst="rect">
                        <a:avLst/>
                      </a:prstGeom>
                      <a:solidFill>
                        <a:srgbClr val="FFCC66"/>
                      </a:solidFill>
                    </p:spPr>
                  </p:pic>
                </p:oleObj>
              </mc:Fallback>
            </mc:AlternateContent>
          </a:graphicData>
        </a:graphic>
      </p:graphicFrame>
      <p:sp>
        <p:nvSpPr>
          <p:cNvPr id="22542" name="Text Box 14"/>
          <p:cNvSpPr txBox="1">
            <a:spLocks noChangeArrowheads="1"/>
          </p:cNvSpPr>
          <p:nvPr/>
        </p:nvSpPr>
        <p:spPr bwMode="auto">
          <a:xfrm>
            <a:off x="36000" y="5866430"/>
            <a:ext cx="9072000" cy="923330"/>
          </a:xfrm>
          <a:prstGeom prst="rect">
            <a:avLst/>
          </a:prstGeom>
          <a:noFill/>
          <a:ln w="12700">
            <a:solidFill>
              <a:schemeClr val="tx2"/>
            </a:solidFill>
            <a:miter lim="800000"/>
            <a:headEnd type="none" w="sm" len="sm"/>
            <a:tailEnd type="none" w="sm" len="sm"/>
          </a:ln>
        </p:spPr>
        <p:txBody>
          <a:bodyPr>
            <a:spAutoFit/>
          </a:bodyPr>
          <a:lstStyle/>
          <a:p>
            <a:pPr>
              <a:spcBef>
                <a:spcPct val="50000"/>
              </a:spcBef>
            </a:pPr>
            <a:r>
              <a:rPr lang="it-IT" sz="1800" dirty="0"/>
              <a:t>Le due proiezioni sono caratterizzate da valori numerici diversi da zero con B’ negativo e B’’ positivo; pertanto il punto P, in questo caso si muove all’interno del II diedro determinando la semiretta che ha come origine il punto Y e quindi la T</a:t>
            </a:r>
            <a:r>
              <a:rPr lang="it-IT" sz="1800" baseline="-25000" dirty="0"/>
              <a:t>2</a:t>
            </a:r>
            <a:r>
              <a:rPr lang="it-IT" sz="1800" dirty="0"/>
              <a:t>r </a:t>
            </a:r>
          </a:p>
        </p:txBody>
      </p:sp>
      <p:sp>
        <p:nvSpPr>
          <p:cNvPr id="22547" name="Oval 19"/>
          <p:cNvSpPr>
            <a:spLocks noChangeArrowheads="1"/>
          </p:cNvSpPr>
          <p:nvPr/>
        </p:nvSpPr>
        <p:spPr bwMode="auto">
          <a:xfrm>
            <a:off x="2441026" y="4308716"/>
            <a:ext cx="576262" cy="5762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48" name="Oval 20"/>
          <p:cNvSpPr>
            <a:spLocks noChangeArrowheads="1"/>
          </p:cNvSpPr>
          <p:nvPr/>
        </p:nvSpPr>
        <p:spPr bwMode="auto">
          <a:xfrm>
            <a:off x="8030677" y="6224694"/>
            <a:ext cx="576263" cy="5762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49" name="Oval 21"/>
          <p:cNvSpPr>
            <a:spLocks noChangeArrowheads="1"/>
          </p:cNvSpPr>
          <p:nvPr/>
        </p:nvSpPr>
        <p:spPr bwMode="auto">
          <a:xfrm>
            <a:off x="8046170" y="3303647"/>
            <a:ext cx="360363" cy="36036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0" name="Oval 22"/>
          <p:cNvSpPr>
            <a:spLocks noChangeArrowheads="1"/>
          </p:cNvSpPr>
          <p:nvPr/>
        </p:nvSpPr>
        <p:spPr bwMode="auto">
          <a:xfrm>
            <a:off x="7135184" y="2490876"/>
            <a:ext cx="360363" cy="36036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2551" name="AutoShape 23"/>
          <p:cNvCxnSpPr>
            <a:cxnSpLocks noChangeShapeType="1"/>
            <a:stCxn id="22547" idx="6"/>
            <a:endCxn id="22549" idx="4"/>
          </p:cNvCxnSpPr>
          <p:nvPr/>
        </p:nvCxnSpPr>
        <p:spPr bwMode="auto">
          <a:xfrm flipV="1">
            <a:off x="3017288" y="3664009"/>
            <a:ext cx="5209064" cy="932839"/>
          </a:xfrm>
          <a:prstGeom prst="curvedConnector2">
            <a:avLst/>
          </a:prstGeom>
          <a:noFill/>
          <a:ln w="12700">
            <a:solidFill>
              <a:schemeClr val="tx1"/>
            </a:solidFill>
            <a:round/>
            <a:headEnd type="none" w="lg" len="lg"/>
            <a:tailEnd type="stealth" w="lg" len="lg"/>
          </a:ln>
        </p:spPr>
      </p:cxnSp>
      <p:cxnSp>
        <p:nvCxnSpPr>
          <p:cNvPr id="22552" name="AutoShape 24"/>
          <p:cNvCxnSpPr>
            <a:cxnSpLocks noChangeShapeType="1"/>
            <a:stCxn id="22548" idx="2"/>
            <a:endCxn id="22550" idx="4"/>
          </p:cNvCxnSpPr>
          <p:nvPr/>
        </p:nvCxnSpPr>
        <p:spPr bwMode="auto">
          <a:xfrm rot="10800000">
            <a:off x="7315367" y="2851239"/>
            <a:ext cx="715311" cy="3661586"/>
          </a:xfrm>
          <a:prstGeom prst="curvedConnector2">
            <a:avLst/>
          </a:prstGeom>
          <a:noFill/>
          <a:ln w="12700">
            <a:solidFill>
              <a:schemeClr val="tx1"/>
            </a:solidFill>
            <a:round/>
            <a:headEnd type="none" w="lg" len="lg"/>
            <a:tailEnd type="stealth" w="lg" len="lg"/>
          </a:ln>
        </p:spPr>
      </p:cxnSp>
      <p:sp>
        <p:nvSpPr>
          <p:cNvPr id="22553" name="Oval 25"/>
          <p:cNvSpPr>
            <a:spLocks noChangeArrowheads="1"/>
          </p:cNvSpPr>
          <p:nvPr/>
        </p:nvSpPr>
        <p:spPr bwMode="auto">
          <a:xfrm>
            <a:off x="3786075" y="1266584"/>
            <a:ext cx="1392238" cy="468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4" name="Oval 26"/>
          <p:cNvSpPr>
            <a:spLocks noChangeArrowheads="1"/>
          </p:cNvSpPr>
          <p:nvPr/>
        </p:nvSpPr>
        <p:spPr bwMode="auto">
          <a:xfrm>
            <a:off x="3209757" y="5318455"/>
            <a:ext cx="1392237" cy="504000"/>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5" name="Oval 27"/>
          <p:cNvSpPr>
            <a:spLocks noChangeArrowheads="1"/>
          </p:cNvSpPr>
          <p:nvPr/>
        </p:nvSpPr>
        <p:spPr bwMode="auto">
          <a:xfrm>
            <a:off x="8740867" y="3915823"/>
            <a:ext cx="277812" cy="2778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7" name="Oval 29"/>
          <p:cNvSpPr>
            <a:spLocks noChangeArrowheads="1"/>
          </p:cNvSpPr>
          <p:nvPr/>
        </p:nvSpPr>
        <p:spPr bwMode="auto">
          <a:xfrm>
            <a:off x="7154833" y="3914026"/>
            <a:ext cx="277813" cy="2778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8" name="Oval 30"/>
          <p:cNvSpPr>
            <a:spLocks noChangeArrowheads="1"/>
          </p:cNvSpPr>
          <p:nvPr/>
        </p:nvSpPr>
        <p:spPr bwMode="auto">
          <a:xfrm>
            <a:off x="8671256" y="3341747"/>
            <a:ext cx="277812" cy="2778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59" name="Oval 31"/>
          <p:cNvSpPr>
            <a:spLocks noChangeArrowheads="1"/>
          </p:cNvSpPr>
          <p:nvPr/>
        </p:nvSpPr>
        <p:spPr bwMode="auto">
          <a:xfrm>
            <a:off x="6589503" y="3445713"/>
            <a:ext cx="277813" cy="277813"/>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60" name="Oval 32"/>
          <p:cNvSpPr>
            <a:spLocks noChangeArrowheads="1"/>
          </p:cNvSpPr>
          <p:nvPr/>
        </p:nvSpPr>
        <p:spPr bwMode="auto">
          <a:xfrm>
            <a:off x="6623050" y="2069770"/>
            <a:ext cx="277813" cy="2778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sp>
        <p:nvSpPr>
          <p:cNvPr id="22561" name="Oval 33"/>
          <p:cNvSpPr>
            <a:spLocks noChangeArrowheads="1"/>
          </p:cNvSpPr>
          <p:nvPr/>
        </p:nvSpPr>
        <p:spPr bwMode="auto">
          <a:xfrm>
            <a:off x="7159596" y="2113441"/>
            <a:ext cx="277812" cy="277812"/>
          </a:xfrm>
          <a:prstGeom prst="ellipse">
            <a:avLst/>
          </a:prstGeom>
          <a:solidFill>
            <a:schemeClr val="tx1">
              <a:alpha val="50195"/>
            </a:schemeClr>
          </a:solidFill>
          <a:ln w="12700">
            <a:solidFill>
              <a:schemeClr val="tx1"/>
            </a:solidFill>
            <a:round/>
            <a:headEnd type="none" w="sm" len="sm"/>
            <a:tailEnd type="none" w="sm" len="sm"/>
          </a:ln>
        </p:spPr>
        <p:txBody>
          <a:bodyPr wrap="none" anchor="ctr"/>
          <a:lstStyle/>
          <a:p>
            <a:endParaRPr lang="it-IT"/>
          </a:p>
        </p:txBody>
      </p:sp>
      <p:cxnSp>
        <p:nvCxnSpPr>
          <p:cNvPr id="22562" name="AutoShape 34"/>
          <p:cNvCxnSpPr>
            <a:cxnSpLocks noChangeShapeType="1"/>
            <a:stCxn id="22553" idx="6"/>
            <a:endCxn id="22557" idx="2"/>
          </p:cNvCxnSpPr>
          <p:nvPr/>
        </p:nvCxnSpPr>
        <p:spPr bwMode="auto">
          <a:xfrm>
            <a:off x="5178313" y="1500584"/>
            <a:ext cx="1976520" cy="2552348"/>
          </a:xfrm>
          <a:prstGeom prst="curvedConnector3">
            <a:avLst>
              <a:gd name="adj1" fmla="val 50000"/>
            </a:avLst>
          </a:prstGeom>
          <a:noFill/>
          <a:ln w="12700">
            <a:solidFill>
              <a:schemeClr val="tx1"/>
            </a:solidFill>
            <a:round/>
            <a:headEnd type="none" w="lg" len="lg"/>
            <a:tailEnd type="stealth" w="lg" len="lg"/>
          </a:ln>
        </p:spPr>
      </p:cxnSp>
      <p:cxnSp>
        <p:nvCxnSpPr>
          <p:cNvPr id="22563" name="AutoShape 35"/>
          <p:cNvCxnSpPr>
            <a:cxnSpLocks noChangeShapeType="1"/>
            <a:stCxn id="22553" idx="6"/>
            <a:endCxn id="22555" idx="2"/>
          </p:cNvCxnSpPr>
          <p:nvPr/>
        </p:nvCxnSpPr>
        <p:spPr bwMode="auto">
          <a:xfrm>
            <a:off x="5178313" y="1500584"/>
            <a:ext cx="3562554" cy="2554145"/>
          </a:xfrm>
          <a:prstGeom prst="curvedConnector3">
            <a:avLst>
              <a:gd name="adj1" fmla="val 50000"/>
            </a:avLst>
          </a:prstGeom>
          <a:noFill/>
          <a:ln w="12700">
            <a:solidFill>
              <a:schemeClr val="tx1"/>
            </a:solidFill>
            <a:round/>
            <a:headEnd type="none" w="lg" len="lg"/>
            <a:tailEnd type="stealth" w="lg" len="lg"/>
          </a:ln>
        </p:spPr>
      </p:cxnSp>
      <p:cxnSp>
        <p:nvCxnSpPr>
          <p:cNvPr id="22564" name="AutoShape 36"/>
          <p:cNvCxnSpPr>
            <a:cxnSpLocks noChangeShapeType="1"/>
            <a:stCxn id="22553" idx="6"/>
            <a:endCxn id="22558" idx="0"/>
          </p:cNvCxnSpPr>
          <p:nvPr/>
        </p:nvCxnSpPr>
        <p:spPr bwMode="auto">
          <a:xfrm>
            <a:off x="5178313" y="1500584"/>
            <a:ext cx="3631849" cy="1841163"/>
          </a:xfrm>
          <a:prstGeom prst="curvedConnector2">
            <a:avLst/>
          </a:prstGeom>
          <a:noFill/>
          <a:ln w="12700">
            <a:solidFill>
              <a:schemeClr val="tx1"/>
            </a:solidFill>
            <a:round/>
            <a:headEnd type="none" w="sm" len="sm"/>
            <a:tailEnd type="stealth" w="lg" len="lg"/>
          </a:ln>
        </p:spPr>
      </p:cxnSp>
      <p:cxnSp>
        <p:nvCxnSpPr>
          <p:cNvPr id="22565" name="AutoShape 37"/>
          <p:cNvCxnSpPr>
            <a:cxnSpLocks noChangeShapeType="1"/>
            <a:stCxn id="22554" idx="0"/>
            <a:endCxn id="22559" idx="4"/>
          </p:cNvCxnSpPr>
          <p:nvPr/>
        </p:nvCxnSpPr>
        <p:spPr bwMode="auto">
          <a:xfrm rot="5400000" flipH="1" flipV="1">
            <a:off x="4519679" y="3109724"/>
            <a:ext cx="1594929" cy="2822534"/>
          </a:xfrm>
          <a:prstGeom prst="curvedConnector3">
            <a:avLst>
              <a:gd name="adj1" fmla="val 50000"/>
            </a:avLst>
          </a:prstGeom>
          <a:noFill/>
          <a:ln w="12700">
            <a:solidFill>
              <a:schemeClr val="tx1"/>
            </a:solidFill>
            <a:round/>
            <a:headEnd type="none" w="lg" len="lg"/>
            <a:tailEnd type="stealth" w="lg" len="lg"/>
          </a:ln>
        </p:spPr>
      </p:cxnSp>
      <p:cxnSp>
        <p:nvCxnSpPr>
          <p:cNvPr id="22566" name="AutoShape 38"/>
          <p:cNvCxnSpPr>
            <a:cxnSpLocks noChangeShapeType="1"/>
            <a:stCxn id="22554" idx="0"/>
            <a:endCxn id="22560" idx="2"/>
          </p:cNvCxnSpPr>
          <p:nvPr/>
        </p:nvCxnSpPr>
        <p:spPr bwMode="auto">
          <a:xfrm rot="5400000" flipH="1" flipV="1">
            <a:off x="3709574" y="2404979"/>
            <a:ext cx="3109779" cy="2717174"/>
          </a:xfrm>
          <a:prstGeom prst="curvedConnector2">
            <a:avLst/>
          </a:prstGeom>
          <a:noFill/>
          <a:ln w="12700">
            <a:solidFill>
              <a:schemeClr val="tx1"/>
            </a:solidFill>
            <a:round/>
            <a:headEnd type="none" w="lg" len="lg"/>
            <a:tailEnd type="stealth" w="lg" len="lg"/>
          </a:ln>
        </p:spPr>
      </p:cxnSp>
      <p:cxnSp>
        <p:nvCxnSpPr>
          <p:cNvPr id="22567" name="AutoShape 39"/>
          <p:cNvCxnSpPr>
            <a:cxnSpLocks noChangeShapeType="1"/>
            <a:stCxn id="22554" idx="0"/>
            <a:endCxn id="22561" idx="2"/>
          </p:cNvCxnSpPr>
          <p:nvPr/>
        </p:nvCxnSpPr>
        <p:spPr bwMode="auto">
          <a:xfrm rot="5400000" flipH="1" flipV="1">
            <a:off x="3999682" y="2158541"/>
            <a:ext cx="3066108" cy="3253720"/>
          </a:xfrm>
          <a:prstGeom prst="curvedConnector2">
            <a:avLst/>
          </a:prstGeom>
          <a:noFill/>
          <a:ln w="12700">
            <a:solidFill>
              <a:schemeClr val="tx1"/>
            </a:solidFill>
            <a:round/>
            <a:headEnd type="none" w="lg" len="lg"/>
            <a:tailEnd type="stealth" w="lg" len="lg"/>
          </a:ln>
        </p:spPr>
      </p:cxnSp>
      <p:sp>
        <p:nvSpPr>
          <p:cNvPr id="22568" name="AutoShape 40">
            <a:hlinkClick r:id="" action="ppaction://hlinkshowjump?jump=nextslide" highlightClick="1"/>
          </p:cNvPr>
          <p:cNvSpPr>
            <a:spLocks noChangeArrowheads="1"/>
          </p:cNvSpPr>
          <p:nvPr/>
        </p:nvSpPr>
        <p:spPr bwMode="auto">
          <a:xfrm>
            <a:off x="8457824" y="439143"/>
            <a:ext cx="590550" cy="287338"/>
          </a:xfrm>
          <a:prstGeom prst="actionButtonForwardNext">
            <a:avLst/>
          </a:prstGeom>
          <a:solidFill>
            <a:srgbClr val="CCECFF"/>
          </a:solidFill>
          <a:ln w="0">
            <a:solidFill>
              <a:srgbClr val="0000FF"/>
            </a:solidFill>
            <a:miter lim="800000"/>
            <a:headEnd/>
            <a:tailEnd/>
          </a:ln>
        </p:spPr>
        <p:txBody>
          <a:bodyPr wrap="none" anchor="ct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wipe(left)">
                                      <p:cBhvr>
                                        <p:cTn id="7" dur="1000"/>
                                        <p:tgtEl>
                                          <p:spTgt spid="225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2541"/>
                                        </p:tgtEl>
                                        <p:attrNameLst>
                                          <p:attrName>style.visibility</p:attrName>
                                        </p:attrNameLst>
                                      </p:cBhvr>
                                      <p:to>
                                        <p:strVal val="visible"/>
                                      </p:to>
                                    </p:set>
                                    <p:animEffect transition="in" filter="wipe(left)">
                                      <p:cBhvr>
                                        <p:cTn id="12" dur="1000"/>
                                        <p:tgtEl>
                                          <p:spTgt spid="225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537"/>
                                        </p:tgtEl>
                                        <p:attrNameLst>
                                          <p:attrName>style.visibility</p:attrName>
                                        </p:attrNameLst>
                                      </p:cBhvr>
                                      <p:to>
                                        <p:strVal val="visible"/>
                                      </p:to>
                                    </p:set>
                                    <p:animEffect transition="in" filter="wipe(left)">
                                      <p:cBhvr>
                                        <p:cTn id="17" dur="1000"/>
                                        <p:tgtEl>
                                          <p:spTgt spid="2253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22553"/>
                                        </p:tgtEl>
                                        <p:attrNameLst>
                                          <p:attrName>style.visibility</p:attrName>
                                        </p:attrNameLst>
                                      </p:cBhvr>
                                      <p:to>
                                        <p:strVal val="visible"/>
                                      </p:to>
                                    </p:set>
                                    <p:anim calcmode="lin" valueType="num">
                                      <p:cBhvr additive="base">
                                        <p:cTn id="22" dur="1000"/>
                                        <p:tgtEl>
                                          <p:spTgt spid="22553"/>
                                        </p:tgtEl>
                                        <p:attrNameLst>
                                          <p:attrName>ppt_y</p:attrName>
                                        </p:attrNameLst>
                                      </p:cBhvr>
                                      <p:tavLst>
                                        <p:tav tm="0">
                                          <p:val>
                                            <p:strVal val="#ppt_y-#ppt_h*1.125000"/>
                                          </p:val>
                                        </p:tav>
                                        <p:tav tm="100000">
                                          <p:val>
                                            <p:strVal val="#ppt_y"/>
                                          </p:val>
                                        </p:tav>
                                      </p:tavLst>
                                    </p:anim>
                                    <p:animEffect transition="in" filter="wipe(down)">
                                      <p:cBhvr>
                                        <p:cTn id="23" dur="1000"/>
                                        <p:tgtEl>
                                          <p:spTgt spid="22553"/>
                                        </p:tgtEl>
                                      </p:cBhvr>
                                    </p:animEffect>
                                  </p:childTnLst>
                                </p:cTn>
                              </p:par>
                              <p:par>
                                <p:cTn id="24" presetID="12" presetClass="entr" presetSubtype="1" fill="hold" nodeType="withEffect">
                                  <p:stCondLst>
                                    <p:cond delay="0"/>
                                  </p:stCondLst>
                                  <p:childTnLst>
                                    <p:set>
                                      <p:cBhvr>
                                        <p:cTn id="25" dur="1" fill="hold">
                                          <p:stCondLst>
                                            <p:cond delay="0"/>
                                          </p:stCondLst>
                                        </p:cTn>
                                        <p:tgtEl>
                                          <p:spTgt spid="22564"/>
                                        </p:tgtEl>
                                        <p:attrNameLst>
                                          <p:attrName>style.visibility</p:attrName>
                                        </p:attrNameLst>
                                      </p:cBhvr>
                                      <p:to>
                                        <p:strVal val="visible"/>
                                      </p:to>
                                    </p:set>
                                    <p:anim calcmode="lin" valueType="num">
                                      <p:cBhvr additive="base">
                                        <p:cTn id="26" dur="1000"/>
                                        <p:tgtEl>
                                          <p:spTgt spid="22564"/>
                                        </p:tgtEl>
                                        <p:attrNameLst>
                                          <p:attrName>ppt_y</p:attrName>
                                        </p:attrNameLst>
                                      </p:cBhvr>
                                      <p:tavLst>
                                        <p:tav tm="0">
                                          <p:val>
                                            <p:strVal val="#ppt_y-#ppt_h*1.125000"/>
                                          </p:val>
                                        </p:tav>
                                        <p:tav tm="100000">
                                          <p:val>
                                            <p:strVal val="#ppt_y"/>
                                          </p:val>
                                        </p:tav>
                                      </p:tavLst>
                                    </p:anim>
                                    <p:animEffect transition="in" filter="wipe(down)">
                                      <p:cBhvr>
                                        <p:cTn id="27" dur="1000"/>
                                        <p:tgtEl>
                                          <p:spTgt spid="22564"/>
                                        </p:tgtEl>
                                      </p:cBhvr>
                                    </p:animEffect>
                                  </p:childTnLst>
                                </p:cTn>
                              </p:par>
                              <p:par>
                                <p:cTn id="28" presetID="12" presetClass="entr" presetSubtype="1" fill="hold" nodeType="withEffect">
                                  <p:stCondLst>
                                    <p:cond delay="0"/>
                                  </p:stCondLst>
                                  <p:childTnLst>
                                    <p:set>
                                      <p:cBhvr>
                                        <p:cTn id="29" dur="1" fill="hold">
                                          <p:stCondLst>
                                            <p:cond delay="0"/>
                                          </p:stCondLst>
                                        </p:cTn>
                                        <p:tgtEl>
                                          <p:spTgt spid="22563"/>
                                        </p:tgtEl>
                                        <p:attrNameLst>
                                          <p:attrName>style.visibility</p:attrName>
                                        </p:attrNameLst>
                                      </p:cBhvr>
                                      <p:to>
                                        <p:strVal val="visible"/>
                                      </p:to>
                                    </p:set>
                                    <p:anim calcmode="lin" valueType="num">
                                      <p:cBhvr additive="base">
                                        <p:cTn id="30" dur="1000"/>
                                        <p:tgtEl>
                                          <p:spTgt spid="22563"/>
                                        </p:tgtEl>
                                        <p:attrNameLst>
                                          <p:attrName>ppt_y</p:attrName>
                                        </p:attrNameLst>
                                      </p:cBhvr>
                                      <p:tavLst>
                                        <p:tav tm="0">
                                          <p:val>
                                            <p:strVal val="#ppt_y-#ppt_h*1.125000"/>
                                          </p:val>
                                        </p:tav>
                                        <p:tav tm="100000">
                                          <p:val>
                                            <p:strVal val="#ppt_y"/>
                                          </p:val>
                                        </p:tav>
                                      </p:tavLst>
                                    </p:anim>
                                    <p:animEffect transition="in" filter="wipe(down)">
                                      <p:cBhvr>
                                        <p:cTn id="31" dur="1000"/>
                                        <p:tgtEl>
                                          <p:spTgt spid="22563"/>
                                        </p:tgtEl>
                                      </p:cBhvr>
                                    </p:animEffect>
                                  </p:childTnLst>
                                </p:cTn>
                              </p:par>
                              <p:par>
                                <p:cTn id="32" presetID="12" presetClass="entr" presetSubtype="1" fill="hold" nodeType="withEffect">
                                  <p:stCondLst>
                                    <p:cond delay="0"/>
                                  </p:stCondLst>
                                  <p:childTnLst>
                                    <p:set>
                                      <p:cBhvr>
                                        <p:cTn id="33" dur="1" fill="hold">
                                          <p:stCondLst>
                                            <p:cond delay="0"/>
                                          </p:stCondLst>
                                        </p:cTn>
                                        <p:tgtEl>
                                          <p:spTgt spid="22562"/>
                                        </p:tgtEl>
                                        <p:attrNameLst>
                                          <p:attrName>style.visibility</p:attrName>
                                        </p:attrNameLst>
                                      </p:cBhvr>
                                      <p:to>
                                        <p:strVal val="visible"/>
                                      </p:to>
                                    </p:set>
                                    <p:anim calcmode="lin" valueType="num">
                                      <p:cBhvr additive="base">
                                        <p:cTn id="34" dur="1000"/>
                                        <p:tgtEl>
                                          <p:spTgt spid="22562"/>
                                        </p:tgtEl>
                                        <p:attrNameLst>
                                          <p:attrName>ppt_y</p:attrName>
                                        </p:attrNameLst>
                                      </p:cBhvr>
                                      <p:tavLst>
                                        <p:tav tm="0">
                                          <p:val>
                                            <p:strVal val="#ppt_y-#ppt_h*1.125000"/>
                                          </p:val>
                                        </p:tav>
                                        <p:tav tm="100000">
                                          <p:val>
                                            <p:strVal val="#ppt_y"/>
                                          </p:val>
                                        </p:tav>
                                      </p:tavLst>
                                    </p:anim>
                                    <p:animEffect transition="in" filter="wipe(down)">
                                      <p:cBhvr>
                                        <p:cTn id="35" dur="1000"/>
                                        <p:tgtEl>
                                          <p:spTgt spid="22562"/>
                                        </p:tgtEl>
                                      </p:cBhvr>
                                    </p:animEffect>
                                  </p:childTnLst>
                                </p:cTn>
                              </p:par>
                              <p:par>
                                <p:cTn id="36" presetID="12" presetClass="entr" presetSubtype="1" fill="hold" grpId="0" nodeType="withEffect">
                                  <p:stCondLst>
                                    <p:cond delay="0"/>
                                  </p:stCondLst>
                                  <p:childTnLst>
                                    <p:set>
                                      <p:cBhvr>
                                        <p:cTn id="37" dur="1" fill="hold">
                                          <p:stCondLst>
                                            <p:cond delay="0"/>
                                          </p:stCondLst>
                                        </p:cTn>
                                        <p:tgtEl>
                                          <p:spTgt spid="22557"/>
                                        </p:tgtEl>
                                        <p:attrNameLst>
                                          <p:attrName>style.visibility</p:attrName>
                                        </p:attrNameLst>
                                      </p:cBhvr>
                                      <p:to>
                                        <p:strVal val="visible"/>
                                      </p:to>
                                    </p:set>
                                    <p:anim calcmode="lin" valueType="num">
                                      <p:cBhvr additive="base">
                                        <p:cTn id="38" dur="1000"/>
                                        <p:tgtEl>
                                          <p:spTgt spid="22557"/>
                                        </p:tgtEl>
                                        <p:attrNameLst>
                                          <p:attrName>ppt_y</p:attrName>
                                        </p:attrNameLst>
                                      </p:cBhvr>
                                      <p:tavLst>
                                        <p:tav tm="0">
                                          <p:val>
                                            <p:strVal val="#ppt_y-#ppt_h*1.125000"/>
                                          </p:val>
                                        </p:tav>
                                        <p:tav tm="100000">
                                          <p:val>
                                            <p:strVal val="#ppt_y"/>
                                          </p:val>
                                        </p:tav>
                                      </p:tavLst>
                                    </p:anim>
                                    <p:animEffect transition="in" filter="wipe(down)">
                                      <p:cBhvr>
                                        <p:cTn id="39" dur="1000"/>
                                        <p:tgtEl>
                                          <p:spTgt spid="22557"/>
                                        </p:tgtEl>
                                      </p:cBhvr>
                                    </p:animEffect>
                                  </p:childTnLst>
                                </p:cTn>
                              </p:par>
                              <p:par>
                                <p:cTn id="40" presetID="12" presetClass="entr" presetSubtype="1" fill="hold" grpId="0" nodeType="withEffect">
                                  <p:stCondLst>
                                    <p:cond delay="0"/>
                                  </p:stCondLst>
                                  <p:childTnLst>
                                    <p:set>
                                      <p:cBhvr>
                                        <p:cTn id="41" dur="1" fill="hold">
                                          <p:stCondLst>
                                            <p:cond delay="0"/>
                                          </p:stCondLst>
                                        </p:cTn>
                                        <p:tgtEl>
                                          <p:spTgt spid="22555"/>
                                        </p:tgtEl>
                                        <p:attrNameLst>
                                          <p:attrName>style.visibility</p:attrName>
                                        </p:attrNameLst>
                                      </p:cBhvr>
                                      <p:to>
                                        <p:strVal val="visible"/>
                                      </p:to>
                                    </p:set>
                                    <p:anim calcmode="lin" valueType="num">
                                      <p:cBhvr additive="base">
                                        <p:cTn id="42" dur="1000"/>
                                        <p:tgtEl>
                                          <p:spTgt spid="22555"/>
                                        </p:tgtEl>
                                        <p:attrNameLst>
                                          <p:attrName>ppt_y</p:attrName>
                                        </p:attrNameLst>
                                      </p:cBhvr>
                                      <p:tavLst>
                                        <p:tav tm="0">
                                          <p:val>
                                            <p:strVal val="#ppt_y-#ppt_h*1.125000"/>
                                          </p:val>
                                        </p:tav>
                                        <p:tav tm="100000">
                                          <p:val>
                                            <p:strVal val="#ppt_y"/>
                                          </p:val>
                                        </p:tav>
                                      </p:tavLst>
                                    </p:anim>
                                    <p:animEffect transition="in" filter="wipe(down)">
                                      <p:cBhvr>
                                        <p:cTn id="43" dur="1000"/>
                                        <p:tgtEl>
                                          <p:spTgt spid="22555"/>
                                        </p:tgtEl>
                                      </p:cBhvr>
                                    </p:animEffect>
                                  </p:childTnLst>
                                </p:cTn>
                              </p:par>
                              <p:par>
                                <p:cTn id="44" presetID="12" presetClass="entr" presetSubtype="1" fill="hold" grpId="0" nodeType="withEffect">
                                  <p:stCondLst>
                                    <p:cond delay="0"/>
                                  </p:stCondLst>
                                  <p:childTnLst>
                                    <p:set>
                                      <p:cBhvr>
                                        <p:cTn id="45" dur="1" fill="hold">
                                          <p:stCondLst>
                                            <p:cond delay="0"/>
                                          </p:stCondLst>
                                        </p:cTn>
                                        <p:tgtEl>
                                          <p:spTgt spid="22558"/>
                                        </p:tgtEl>
                                        <p:attrNameLst>
                                          <p:attrName>style.visibility</p:attrName>
                                        </p:attrNameLst>
                                      </p:cBhvr>
                                      <p:to>
                                        <p:strVal val="visible"/>
                                      </p:to>
                                    </p:set>
                                    <p:anim calcmode="lin" valueType="num">
                                      <p:cBhvr additive="base">
                                        <p:cTn id="46" dur="1000"/>
                                        <p:tgtEl>
                                          <p:spTgt spid="22558"/>
                                        </p:tgtEl>
                                        <p:attrNameLst>
                                          <p:attrName>ppt_y</p:attrName>
                                        </p:attrNameLst>
                                      </p:cBhvr>
                                      <p:tavLst>
                                        <p:tav tm="0">
                                          <p:val>
                                            <p:strVal val="#ppt_y-#ppt_h*1.125000"/>
                                          </p:val>
                                        </p:tav>
                                        <p:tav tm="100000">
                                          <p:val>
                                            <p:strVal val="#ppt_y"/>
                                          </p:val>
                                        </p:tav>
                                      </p:tavLst>
                                    </p:anim>
                                    <p:animEffect transition="in" filter="wipe(down)">
                                      <p:cBhvr>
                                        <p:cTn id="47" dur="1000"/>
                                        <p:tgtEl>
                                          <p:spTgt spid="22558"/>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22535"/>
                                        </p:tgtEl>
                                        <p:attrNameLst>
                                          <p:attrName>style.visibility</p:attrName>
                                        </p:attrNameLst>
                                      </p:cBhvr>
                                      <p:to>
                                        <p:strVal val="visible"/>
                                      </p:to>
                                    </p:set>
                                    <p:anim calcmode="lin" valueType="num">
                                      <p:cBhvr additive="base">
                                        <p:cTn id="52" dur="1000" fill="hold"/>
                                        <p:tgtEl>
                                          <p:spTgt spid="22535"/>
                                        </p:tgtEl>
                                        <p:attrNameLst>
                                          <p:attrName>ppt_x</p:attrName>
                                        </p:attrNameLst>
                                      </p:cBhvr>
                                      <p:tavLst>
                                        <p:tav tm="0">
                                          <p:val>
                                            <p:strVal val="0-#ppt_w/2"/>
                                          </p:val>
                                        </p:tav>
                                        <p:tav tm="100000">
                                          <p:val>
                                            <p:strVal val="#ppt_x"/>
                                          </p:val>
                                        </p:tav>
                                      </p:tavLst>
                                    </p:anim>
                                    <p:anim calcmode="lin" valueType="num">
                                      <p:cBhvr additive="base">
                                        <p:cTn id="53" dur="1000" fill="hold"/>
                                        <p:tgtEl>
                                          <p:spTgt spid="22535"/>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2536"/>
                                        </p:tgtEl>
                                        <p:attrNameLst>
                                          <p:attrName>style.visibility</p:attrName>
                                        </p:attrNameLst>
                                      </p:cBhvr>
                                      <p:to>
                                        <p:strVal val="visible"/>
                                      </p:to>
                                    </p:set>
                                    <p:anim calcmode="lin" valueType="num">
                                      <p:cBhvr additive="base">
                                        <p:cTn id="58" dur="1000" fill="hold"/>
                                        <p:tgtEl>
                                          <p:spTgt spid="22536"/>
                                        </p:tgtEl>
                                        <p:attrNameLst>
                                          <p:attrName>ppt_x</p:attrName>
                                        </p:attrNameLst>
                                      </p:cBhvr>
                                      <p:tavLst>
                                        <p:tav tm="0">
                                          <p:val>
                                            <p:strVal val="#ppt_x"/>
                                          </p:val>
                                        </p:tav>
                                        <p:tav tm="100000">
                                          <p:val>
                                            <p:strVal val="#ppt_x"/>
                                          </p:val>
                                        </p:tav>
                                      </p:tavLst>
                                    </p:anim>
                                    <p:anim calcmode="lin" valueType="num">
                                      <p:cBhvr additive="base">
                                        <p:cTn id="59" dur="1000" fill="hold"/>
                                        <p:tgtEl>
                                          <p:spTgt spid="22536"/>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2547"/>
                                        </p:tgtEl>
                                        <p:attrNameLst>
                                          <p:attrName>style.visibility</p:attrName>
                                        </p:attrNameLst>
                                      </p:cBhvr>
                                      <p:to>
                                        <p:strVal val="visible"/>
                                      </p:to>
                                    </p:set>
                                    <p:animEffect transition="in" filter="wipe(left)">
                                      <p:cBhvr>
                                        <p:cTn id="64" dur="1000"/>
                                        <p:tgtEl>
                                          <p:spTgt spid="22547"/>
                                        </p:tgtEl>
                                      </p:cBhvr>
                                    </p:animEffect>
                                  </p:childTnLst>
                                </p:cTn>
                              </p:par>
                              <p:par>
                                <p:cTn id="65" presetID="22" presetClass="entr" presetSubtype="8" fill="hold" nodeType="withEffect">
                                  <p:stCondLst>
                                    <p:cond delay="0"/>
                                  </p:stCondLst>
                                  <p:childTnLst>
                                    <p:set>
                                      <p:cBhvr>
                                        <p:cTn id="66" dur="1" fill="hold">
                                          <p:stCondLst>
                                            <p:cond delay="0"/>
                                          </p:stCondLst>
                                        </p:cTn>
                                        <p:tgtEl>
                                          <p:spTgt spid="22551"/>
                                        </p:tgtEl>
                                        <p:attrNameLst>
                                          <p:attrName>style.visibility</p:attrName>
                                        </p:attrNameLst>
                                      </p:cBhvr>
                                      <p:to>
                                        <p:strVal val="visible"/>
                                      </p:to>
                                    </p:set>
                                    <p:animEffect transition="in" filter="wipe(left)">
                                      <p:cBhvr>
                                        <p:cTn id="67" dur="1000"/>
                                        <p:tgtEl>
                                          <p:spTgt spid="22551"/>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22549"/>
                                        </p:tgtEl>
                                        <p:attrNameLst>
                                          <p:attrName>style.visibility</p:attrName>
                                        </p:attrNameLst>
                                      </p:cBhvr>
                                      <p:to>
                                        <p:strVal val="visible"/>
                                      </p:to>
                                    </p:set>
                                    <p:animEffect transition="in" filter="wipe(left)">
                                      <p:cBhvr>
                                        <p:cTn id="70" dur="1000"/>
                                        <p:tgtEl>
                                          <p:spTgt spid="22549"/>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22553"/>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2564"/>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22563"/>
                                        </p:tgtEl>
                                        <p:attrNameLst>
                                          <p:attrName>style.visibility</p:attrName>
                                        </p:attrNameLst>
                                      </p:cBhvr>
                                      <p:to>
                                        <p:strVal val="hidden"/>
                                      </p:to>
                                    </p:set>
                                  </p:childTnLst>
                                </p:cTn>
                              </p:par>
                              <p:par>
                                <p:cTn id="79" presetID="1" presetClass="exit" presetSubtype="0" fill="hold" nodeType="withEffect">
                                  <p:stCondLst>
                                    <p:cond delay="0"/>
                                  </p:stCondLst>
                                  <p:childTnLst>
                                    <p:set>
                                      <p:cBhvr>
                                        <p:cTn id="80" dur="1" fill="hold">
                                          <p:stCondLst>
                                            <p:cond delay="0"/>
                                          </p:stCondLst>
                                        </p:cTn>
                                        <p:tgtEl>
                                          <p:spTgt spid="22562"/>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22557"/>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22555"/>
                                        </p:tgtEl>
                                        <p:attrNameLst>
                                          <p:attrName>style.visibility</p:attrName>
                                        </p:attrNameLst>
                                      </p:cBhvr>
                                      <p:to>
                                        <p:strVal val="hidden"/>
                                      </p:to>
                                    </p:set>
                                  </p:childTnLst>
                                </p:cTn>
                              </p:par>
                              <p:par>
                                <p:cTn id="85" presetID="1" presetClass="exit" presetSubtype="0" fill="hold" grpId="1" nodeType="withEffect">
                                  <p:stCondLst>
                                    <p:cond delay="0"/>
                                  </p:stCondLst>
                                  <p:childTnLst>
                                    <p:set>
                                      <p:cBhvr>
                                        <p:cTn id="86" dur="1" fill="hold">
                                          <p:stCondLst>
                                            <p:cond delay="0"/>
                                          </p:stCondLst>
                                        </p:cTn>
                                        <p:tgtEl>
                                          <p:spTgt spid="2255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22538"/>
                                        </p:tgtEl>
                                        <p:attrNameLst>
                                          <p:attrName>style.visibility</p:attrName>
                                        </p:attrNameLst>
                                      </p:cBhvr>
                                      <p:to>
                                        <p:strVal val="visible"/>
                                      </p:to>
                                    </p:set>
                                    <p:animEffect transition="in" filter="wipe(left)">
                                      <p:cBhvr>
                                        <p:cTn id="91" dur="1000"/>
                                        <p:tgtEl>
                                          <p:spTgt spid="22538"/>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22540"/>
                                        </p:tgtEl>
                                        <p:attrNameLst>
                                          <p:attrName>style.visibility</p:attrName>
                                        </p:attrNameLst>
                                      </p:cBhvr>
                                      <p:to>
                                        <p:strVal val="visible"/>
                                      </p:to>
                                    </p:set>
                                    <p:anim calcmode="lin" valueType="num">
                                      <p:cBhvr additive="base">
                                        <p:cTn id="96" dur="1000" fill="hold"/>
                                        <p:tgtEl>
                                          <p:spTgt spid="22540"/>
                                        </p:tgtEl>
                                        <p:attrNameLst>
                                          <p:attrName>ppt_x</p:attrName>
                                        </p:attrNameLst>
                                      </p:cBhvr>
                                      <p:tavLst>
                                        <p:tav tm="0">
                                          <p:val>
                                            <p:strVal val="#ppt_x"/>
                                          </p:val>
                                        </p:tav>
                                        <p:tav tm="100000">
                                          <p:val>
                                            <p:strVal val="#ppt_x"/>
                                          </p:val>
                                        </p:tav>
                                      </p:tavLst>
                                    </p:anim>
                                    <p:anim calcmode="lin" valueType="num">
                                      <p:cBhvr additive="base">
                                        <p:cTn id="97" dur="1000" fill="hold"/>
                                        <p:tgtEl>
                                          <p:spTgt spid="22540"/>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12" presetClass="entr" presetSubtype="4" fill="hold" grpId="0" nodeType="clickEffect">
                                  <p:stCondLst>
                                    <p:cond delay="0"/>
                                  </p:stCondLst>
                                  <p:childTnLst>
                                    <p:set>
                                      <p:cBhvr>
                                        <p:cTn id="101" dur="1" fill="hold">
                                          <p:stCondLst>
                                            <p:cond delay="0"/>
                                          </p:stCondLst>
                                        </p:cTn>
                                        <p:tgtEl>
                                          <p:spTgt spid="22554"/>
                                        </p:tgtEl>
                                        <p:attrNameLst>
                                          <p:attrName>style.visibility</p:attrName>
                                        </p:attrNameLst>
                                      </p:cBhvr>
                                      <p:to>
                                        <p:strVal val="visible"/>
                                      </p:to>
                                    </p:set>
                                    <p:animEffect transition="in" filter="slide(fromBottom)">
                                      <p:cBhvr>
                                        <p:cTn id="102" dur="1000"/>
                                        <p:tgtEl>
                                          <p:spTgt spid="22554"/>
                                        </p:tgtEl>
                                      </p:cBhvr>
                                    </p:animEffect>
                                  </p:childTnLst>
                                </p:cTn>
                              </p:par>
                              <p:par>
                                <p:cTn id="103" presetID="12" presetClass="entr" presetSubtype="4" fill="hold" nodeType="withEffect">
                                  <p:stCondLst>
                                    <p:cond delay="0"/>
                                  </p:stCondLst>
                                  <p:childTnLst>
                                    <p:set>
                                      <p:cBhvr>
                                        <p:cTn id="104" dur="1" fill="hold">
                                          <p:stCondLst>
                                            <p:cond delay="0"/>
                                          </p:stCondLst>
                                        </p:cTn>
                                        <p:tgtEl>
                                          <p:spTgt spid="22566"/>
                                        </p:tgtEl>
                                        <p:attrNameLst>
                                          <p:attrName>style.visibility</p:attrName>
                                        </p:attrNameLst>
                                      </p:cBhvr>
                                      <p:to>
                                        <p:strVal val="visible"/>
                                      </p:to>
                                    </p:set>
                                    <p:animEffect transition="in" filter="slide(fromBottom)">
                                      <p:cBhvr>
                                        <p:cTn id="105" dur="1000"/>
                                        <p:tgtEl>
                                          <p:spTgt spid="22566"/>
                                        </p:tgtEl>
                                      </p:cBhvr>
                                    </p:animEffect>
                                  </p:childTnLst>
                                </p:cTn>
                              </p:par>
                              <p:par>
                                <p:cTn id="106" presetID="12" presetClass="entr" presetSubtype="4" fill="hold" nodeType="withEffect">
                                  <p:stCondLst>
                                    <p:cond delay="0"/>
                                  </p:stCondLst>
                                  <p:childTnLst>
                                    <p:set>
                                      <p:cBhvr>
                                        <p:cTn id="107" dur="1" fill="hold">
                                          <p:stCondLst>
                                            <p:cond delay="0"/>
                                          </p:stCondLst>
                                        </p:cTn>
                                        <p:tgtEl>
                                          <p:spTgt spid="22567"/>
                                        </p:tgtEl>
                                        <p:attrNameLst>
                                          <p:attrName>style.visibility</p:attrName>
                                        </p:attrNameLst>
                                      </p:cBhvr>
                                      <p:to>
                                        <p:strVal val="visible"/>
                                      </p:to>
                                    </p:set>
                                    <p:animEffect transition="in" filter="slide(fromBottom)">
                                      <p:cBhvr>
                                        <p:cTn id="108" dur="1000"/>
                                        <p:tgtEl>
                                          <p:spTgt spid="22567"/>
                                        </p:tgtEl>
                                      </p:cBhvr>
                                    </p:animEffect>
                                  </p:childTnLst>
                                </p:cTn>
                              </p:par>
                              <p:par>
                                <p:cTn id="109" presetID="12" presetClass="entr" presetSubtype="4" fill="hold" nodeType="withEffect">
                                  <p:stCondLst>
                                    <p:cond delay="0"/>
                                  </p:stCondLst>
                                  <p:childTnLst>
                                    <p:set>
                                      <p:cBhvr>
                                        <p:cTn id="110" dur="1" fill="hold">
                                          <p:stCondLst>
                                            <p:cond delay="0"/>
                                          </p:stCondLst>
                                        </p:cTn>
                                        <p:tgtEl>
                                          <p:spTgt spid="22565"/>
                                        </p:tgtEl>
                                        <p:attrNameLst>
                                          <p:attrName>style.visibility</p:attrName>
                                        </p:attrNameLst>
                                      </p:cBhvr>
                                      <p:to>
                                        <p:strVal val="visible"/>
                                      </p:to>
                                    </p:set>
                                    <p:animEffect transition="in" filter="slide(fromBottom)">
                                      <p:cBhvr>
                                        <p:cTn id="111" dur="1000"/>
                                        <p:tgtEl>
                                          <p:spTgt spid="22565"/>
                                        </p:tgtEl>
                                      </p:cBhvr>
                                    </p:animEffect>
                                  </p:childTnLst>
                                </p:cTn>
                              </p:par>
                              <p:par>
                                <p:cTn id="112" presetID="12" presetClass="entr" presetSubtype="4" fill="hold" grpId="0" nodeType="withEffect">
                                  <p:stCondLst>
                                    <p:cond delay="0"/>
                                  </p:stCondLst>
                                  <p:childTnLst>
                                    <p:set>
                                      <p:cBhvr>
                                        <p:cTn id="113" dur="1" fill="hold">
                                          <p:stCondLst>
                                            <p:cond delay="0"/>
                                          </p:stCondLst>
                                        </p:cTn>
                                        <p:tgtEl>
                                          <p:spTgt spid="22559"/>
                                        </p:tgtEl>
                                        <p:attrNameLst>
                                          <p:attrName>style.visibility</p:attrName>
                                        </p:attrNameLst>
                                      </p:cBhvr>
                                      <p:to>
                                        <p:strVal val="visible"/>
                                      </p:to>
                                    </p:set>
                                    <p:animEffect transition="in" filter="slide(fromBottom)">
                                      <p:cBhvr>
                                        <p:cTn id="114" dur="1000"/>
                                        <p:tgtEl>
                                          <p:spTgt spid="22559"/>
                                        </p:tgtEl>
                                      </p:cBhvr>
                                    </p:animEffect>
                                  </p:childTnLst>
                                </p:cTn>
                              </p:par>
                              <p:par>
                                <p:cTn id="115" presetID="12" presetClass="entr" presetSubtype="4" fill="hold" grpId="0" nodeType="withEffect">
                                  <p:stCondLst>
                                    <p:cond delay="0"/>
                                  </p:stCondLst>
                                  <p:childTnLst>
                                    <p:set>
                                      <p:cBhvr>
                                        <p:cTn id="116" dur="1" fill="hold">
                                          <p:stCondLst>
                                            <p:cond delay="0"/>
                                          </p:stCondLst>
                                        </p:cTn>
                                        <p:tgtEl>
                                          <p:spTgt spid="22560"/>
                                        </p:tgtEl>
                                        <p:attrNameLst>
                                          <p:attrName>style.visibility</p:attrName>
                                        </p:attrNameLst>
                                      </p:cBhvr>
                                      <p:to>
                                        <p:strVal val="visible"/>
                                      </p:to>
                                    </p:set>
                                    <p:animEffect transition="in" filter="slide(fromBottom)">
                                      <p:cBhvr>
                                        <p:cTn id="117" dur="1000"/>
                                        <p:tgtEl>
                                          <p:spTgt spid="22560"/>
                                        </p:tgtEl>
                                      </p:cBhvr>
                                    </p:animEffect>
                                  </p:childTnLst>
                                </p:cTn>
                              </p:par>
                              <p:par>
                                <p:cTn id="118" presetID="12" presetClass="entr" presetSubtype="4" fill="hold" grpId="0" nodeType="withEffect">
                                  <p:stCondLst>
                                    <p:cond delay="0"/>
                                  </p:stCondLst>
                                  <p:childTnLst>
                                    <p:set>
                                      <p:cBhvr>
                                        <p:cTn id="119" dur="1" fill="hold">
                                          <p:stCondLst>
                                            <p:cond delay="0"/>
                                          </p:stCondLst>
                                        </p:cTn>
                                        <p:tgtEl>
                                          <p:spTgt spid="22561"/>
                                        </p:tgtEl>
                                        <p:attrNameLst>
                                          <p:attrName>style.visibility</p:attrName>
                                        </p:attrNameLst>
                                      </p:cBhvr>
                                      <p:to>
                                        <p:strVal val="visible"/>
                                      </p:to>
                                    </p:set>
                                    <p:animEffect transition="in" filter="slide(fromBottom)">
                                      <p:cBhvr>
                                        <p:cTn id="120" dur="1000"/>
                                        <p:tgtEl>
                                          <p:spTgt spid="22561"/>
                                        </p:tgtEl>
                                      </p:cBhvr>
                                    </p:animEffect>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grpId="0" nodeType="clickEffect">
                                  <p:stCondLst>
                                    <p:cond delay="0"/>
                                  </p:stCondLst>
                                  <p:childTnLst>
                                    <p:set>
                                      <p:cBhvr>
                                        <p:cTn id="124" dur="1" fill="hold">
                                          <p:stCondLst>
                                            <p:cond delay="0"/>
                                          </p:stCondLst>
                                        </p:cTn>
                                        <p:tgtEl>
                                          <p:spTgt spid="22542"/>
                                        </p:tgtEl>
                                        <p:attrNameLst>
                                          <p:attrName>style.visibility</p:attrName>
                                        </p:attrNameLst>
                                      </p:cBhvr>
                                      <p:to>
                                        <p:strVal val="visible"/>
                                      </p:to>
                                    </p:set>
                                    <p:anim calcmode="lin" valueType="num">
                                      <p:cBhvr additive="base">
                                        <p:cTn id="125" dur="1000" fill="hold"/>
                                        <p:tgtEl>
                                          <p:spTgt spid="22542"/>
                                        </p:tgtEl>
                                        <p:attrNameLst>
                                          <p:attrName>ppt_x</p:attrName>
                                        </p:attrNameLst>
                                      </p:cBhvr>
                                      <p:tavLst>
                                        <p:tav tm="0">
                                          <p:val>
                                            <p:strVal val="#ppt_x"/>
                                          </p:val>
                                        </p:tav>
                                        <p:tav tm="100000">
                                          <p:val>
                                            <p:strVal val="#ppt_x"/>
                                          </p:val>
                                        </p:tav>
                                      </p:tavLst>
                                    </p:anim>
                                    <p:anim calcmode="lin" valueType="num">
                                      <p:cBhvr additive="base">
                                        <p:cTn id="126" dur="1000" fill="hold"/>
                                        <p:tgtEl>
                                          <p:spTgt spid="22542"/>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22548"/>
                                        </p:tgtEl>
                                        <p:attrNameLst>
                                          <p:attrName>style.visibility</p:attrName>
                                        </p:attrNameLst>
                                      </p:cBhvr>
                                      <p:to>
                                        <p:strVal val="visible"/>
                                      </p:to>
                                    </p:set>
                                    <p:animEffect transition="in" filter="wipe(down)">
                                      <p:cBhvr>
                                        <p:cTn id="131" dur="1000"/>
                                        <p:tgtEl>
                                          <p:spTgt spid="22548"/>
                                        </p:tgtEl>
                                      </p:cBhvr>
                                    </p:animEffect>
                                  </p:childTnLst>
                                </p:cTn>
                              </p:par>
                              <p:par>
                                <p:cTn id="132" presetID="22" presetClass="entr" presetSubtype="4" fill="hold" nodeType="withEffect">
                                  <p:stCondLst>
                                    <p:cond delay="0"/>
                                  </p:stCondLst>
                                  <p:childTnLst>
                                    <p:set>
                                      <p:cBhvr>
                                        <p:cTn id="133" dur="1" fill="hold">
                                          <p:stCondLst>
                                            <p:cond delay="0"/>
                                          </p:stCondLst>
                                        </p:cTn>
                                        <p:tgtEl>
                                          <p:spTgt spid="22552"/>
                                        </p:tgtEl>
                                        <p:attrNameLst>
                                          <p:attrName>style.visibility</p:attrName>
                                        </p:attrNameLst>
                                      </p:cBhvr>
                                      <p:to>
                                        <p:strVal val="visible"/>
                                      </p:to>
                                    </p:set>
                                    <p:animEffect transition="in" filter="wipe(down)">
                                      <p:cBhvr>
                                        <p:cTn id="134" dur="1000"/>
                                        <p:tgtEl>
                                          <p:spTgt spid="22552"/>
                                        </p:tgtEl>
                                      </p:cBhvr>
                                    </p:animEffect>
                                  </p:childTnLst>
                                </p:cTn>
                              </p:par>
                              <p:par>
                                <p:cTn id="135" presetID="22" presetClass="entr" presetSubtype="4" fill="hold" grpId="0" nodeType="withEffect">
                                  <p:stCondLst>
                                    <p:cond delay="0"/>
                                  </p:stCondLst>
                                  <p:childTnLst>
                                    <p:set>
                                      <p:cBhvr>
                                        <p:cTn id="136" dur="1" fill="hold">
                                          <p:stCondLst>
                                            <p:cond delay="0"/>
                                          </p:stCondLst>
                                        </p:cTn>
                                        <p:tgtEl>
                                          <p:spTgt spid="22550"/>
                                        </p:tgtEl>
                                        <p:attrNameLst>
                                          <p:attrName>style.visibility</p:attrName>
                                        </p:attrNameLst>
                                      </p:cBhvr>
                                      <p:to>
                                        <p:strVal val="visible"/>
                                      </p:to>
                                    </p:set>
                                    <p:animEffect transition="in" filter="wipe(down)">
                                      <p:cBhvr>
                                        <p:cTn id="137" dur="1000"/>
                                        <p:tgtEl>
                                          <p:spTgt spid="22550"/>
                                        </p:tgtEl>
                                      </p:cBhvr>
                                    </p:animEffect>
                                  </p:childTnLst>
                                </p:cTn>
                              </p:par>
                            </p:childTnLst>
                          </p:cTn>
                        </p:par>
                      </p:childTnLst>
                    </p:cTn>
                  </p:par>
                  <p:par>
                    <p:cTn id="138" fill="hold">
                      <p:stCondLst>
                        <p:cond delay="indefinite"/>
                      </p:stCondLst>
                      <p:childTnLst>
                        <p:par>
                          <p:cTn id="139" fill="hold">
                            <p:stCondLst>
                              <p:cond delay="0"/>
                            </p:stCondLst>
                            <p:childTnLst>
                              <p:par>
                                <p:cTn id="140" presetID="1" presetClass="exit" presetSubtype="0" fill="hold" grpId="1" nodeType="clickEffect">
                                  <p:stCondLst>
                                    <p:cond delay="0"/>
                                  </p:stCondLst>
                                  <p:childTnLst>
                                    <p:set>
                                      <p:cBhvr>
                                        <p:cTn id="141" dur="1" fill="hold">
                                          <p:stCondLst>
                                            <p:cond delay="0"/>
                                          </p:stCondLst>
                                        </p:cTn>
                                        <p:tgtEl>
                                          <p:spTgt spid="22554"/>
                                        </p:tgtEl>
                                        <p:attrNameLst>
                                          <p:attrName>style.visibility</p:attrName>
                                        </p:attrNameLst>
                                      </p:cBhvr>
                                      <p:to>
                                        <p:strVal val="hidden"/>
                                      </p:to>
                                    </p:set>
                                  </p:childTnLst>
                                </p:cTn>
                              </p:par>
                              <p:par>
                                <p:cTn id="142" presetID="1" presetClass="exit" presetSubtype="0" fill="hold" nodeType="withEffect">
                                  <p:stCondLst>
                                    <p:cond delay="0"/>
                                  </p:stCondLst>
                                  <p:childTnLst>
                                    <p:set>
                                      <p:cBhvr>
                                        <p:cTn id="143" dur="1" fill="hold">
                                          <p:stCondLst>
                                            <p:cond delay="0"/>
                                          </p:stCondLst>
                                        </p:cTn>
                                        <p:tgtEl>
                                          <p:spTgt spid="22566"/>
                                        </p:tgtEl>
                                        <p:attrNameLst>
                                          <p:attrName>style.visibility</p:attrName>
                                        </p:attrNameLst>
                                      </p:cBhvr>
                                      <p:to>
                                        <p:strVal val="hidden"/>
                                      </p:to>
                                    </p:set>
                                  </p:childTnLst>
                                </p:cTn>
                              </p:par>
                              <p:par>
                                <p:cTn id="144" presetID="1" presetClass="exit" presetSubtype="0" fill="hold" nodeType="withEffect">
                                  <p:stCondLst>
                                    <p:cond delay="0"/>
                                  </p:stCondLst>
                                  <p:childTnLst>
                                    <p:set>
                                      <p:cBhvr>
                                        <p:cTn id="145" dur="1" fill="hold">
                                          <p:stCondLst>
                                            <p:cond delay="0"/>
                                          </p:stCondLst>
                                        </p:cTn>
                                        <p:tgtEl>
                                          <p:spTgt spid="22567"/>
                                        </p:tgtEl>
                                        <p:attrNameLst>
                                          <p:attrName>style.visibility</p:attrName>
                                        </p:attrNameLst>
                                      </p:cBhvr>
                                      <p:to>
                                        <p:strVal val="hidden"/>
                                      </p:to>
                                    </p:set>
                                  </p:childTnLst>
                                </p:cTn>
                              </p:par>
                              <p:par>
                                <p:cTn id="146" presetID="1" presetClass="exit" presetSubtype="0" fill="hold" nodeType="withEffect">
                                  <p:stCondLst>
                                    <p:cond delay="0"/>
                                  </p:stCondLst>
                                  <p:childTnLst>
                                    <p:set>
                                      <p:cBhvr>
                                        <p:cTn id="147" dur="1" fill="hold">
                                          <p:stCondLst>
                                            <p:cond delay="0"/>
                                          </p:stCondLst>
                                        </p:cTn>
                                        <p:tgtEl>
                                          <p:spTgt spid="22565"/>
                                        </p:tgtEl>
                                        <p:attrNameLst>
                                          <p:attrName>style.visibility</p:attrName>
                                        </p:attrNameLst>
                                      </p:cBhvr>
                                      <p:to>
                                        <p:strVal val="hidden"/>
                                      </p:to>
                                    </p:set>
                                  </p:childTnLst>
                                </p:cTn>
                              </p:par>
                              <p:par>
                                <p:cTn id="148" presetID="1" presetClass="exit" presetSubtype="0" fill="hold" grpId="1" nodeType="withEffect">
                                  <p:stCondLst>
                                    <p:cond delay="0"/>
                                  </p:stCondLst>
                                  <p:childTnLst>
                                    <p:set>
                                      <p:cBhvr>
                                        <p:cTn id="149" dur="1" fill="hold">
                                          <p:stCondLst>
                                            <p:cond delay="0"/>
                                          </p:stCondLst>
                                        </p:cTn>
                                        <p:tgtEl>
                                          <p:spTgt spid="22559"/>
                                        </p:tgtEl>
                                        <p:attrNameLst>
                                          <p:attrName>style.visibility</p:attrName>
                                        </p:attrNameLst>
                                      </p:cBhvr>
                                      <p:to>
                                        <p:strVal val="hidden"/>
                                      </p:to>
                                    </p:set>
                                  </p:childTnLst>
                                </p:cTn>
                              </p:par>
                              <p:par>
                                <p:cTn id="150" presetID="1" presetClass="exit" presetSubtype="0" fill="hold" grpId="1" nodeType="withEffect">
                                  <p:stCondLst>
                                    <p:cond delay="0"/>
                                  </p:stCondLst>
                                  <p:childTnLst>
                                    <p:set>
                                      <p:cBhvr>
                                        <p:cTn id="151" dur="1" fill="hold">
                                          <p:stCondLst>
                                            <p:cond delay="0"/>
                                          </p:stCondLst>
                                        </p:cTn>
                                        <p:tgtEl>
                                          <p:spTgt spid="22560"/>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22561"/>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2" presetClass="entr" presetSubtype="8" fill="hold" grpId="0" nodeType="clickEffect">
                                  <p:stCondLst>
                                    <p:cond delay="0"/>
                                  </p:stCondLst>
                                  <p:childTnLst>
                                    <p:set>
                                      <p:cBhvr>
                                        <p:cTn id="157" dur="1" fill="hold">
                                          <p:stCondLst>
                                            <p:cond delay="0"/>
                                          </p:stCondLst>
                                        </p:cTn>
                                        <p:tgtEl>
                                          <p:spTgt spid="22568"/>
                                        </p:tgtEl>
                                        <p:attrNameLst>
                                          <p:attrName>style.visibility</p:attrName>
                                        </p:attrNameLst>
                                      </p:cBhvr>
                                      <p:to>
                                        <p:strVal val="visible"/>
                                      </p:to>
                                    </p:set>
                                    <p:anim calcmode="lin" valueType="num">
                                      <p:cBhvr additive="base">
                                        <p:cTn id="158" dur="1000" fill="hold"/>
                                        <p:tgtEl>
                                          <p:spTgt spid="22568"/>
                                        </p:tgtEl>
                                        <p:attrNameLst>
                                          <p:attrName>ppt_x</p:attrName>
                                        </p:attrNameLst>
                                      </p:cBhvr>
                                      <p:tavLst>
                                        <p:tav tm="0">
                                          <p:val>
                                            <p:strVal val="0-#ppt_w/2"/>
                                          </p:val>
                                        </p:tav>
                                        <p:tav tm="100000">
                                          <p:val>
                                            <p:strVal val="#ppt_x"/>
                                          </p:val>
                                        </p:tav>
                                      </p:tavLst>
                                    </p:anim>
                                    <p:anim calcmode="lin" valueType="num">
                                      <p:cBhvr additive="base">
                                        <p:cTn id="159" dur="1000" fill="hold"/>
                                        <p:tgtEl>
                                          <p:spTgt spid="225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p:bldP spid="22535" grpId="0" animBg="1"/>
      <p:bldP spid="22536" grpId="0" animBg="1"/>
      <p:bldP spid="22538" grpId="0" animBg="1"/>
      <p:bldP spid="22542" grpId="0" animBg="1"/>
      <p:bldP spid="22547" grpId="0" animBg="1"/>
      <p:bldP spid="22548" grpId="0" animBg="1"/>
      <p:bldP spid="22549" grpId="0" animBg="1"/>
      <p:bldP spid="22550" grpId="0" animBg="1"/>
      <p:bldP spid="22553" grpId="0" animBg="1"/>
      <p:bldP spid="22553" grpId="1" animBg="1"/>
      <p:bldP spid="22554" grpId="0" animBg="1"/>
      <p:bldP spid="22554" grpId="1" animBg="1"/>
      <p:bldP spid="22555" grpId="0" animBg="1"/>
      <p:bldP spid="22555" grpId="1" animBg="1"/>
      <p:bldP spid="22557" grpId="0" animBg="1"/>
      <p:bldP spid="22557" grpId="1" animBg="1"/>
      <p:bldP spid="22558" grpId="0" animBg="1"/>
      <p:bldP spid="22558" grpId="1" animBg="1"/>
      <p:bldP spid="22559" grpId="0" animBg="1"/>
      <p:bldP spid="22559" grpId="1" animBg="1"/>
      <p:bldP spid="22560" grpId="0" animBg="1"/>
      <p:bldP spid="22560" grpId="1" animBg="1"/>
      <p:bldP spid="22561" grpId="0" animBg="1"/>
      <p:bldP spid="22561" grpId="1" animBg="1"/>
      <p:bldP spid="22568" grpId="0" animBg="1"/>
    </p:bld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16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5270</TotalTime>
  <Words>3298</Words>
  <Application>Microsoft Office PowerPoint</Application>
  <PresentationFormat>Presentazione su schermo (4:3)</PresentationFormat>
  <Paragraphs>362</Paragraphs>
  <Slides>22</Slides>
  <Notes>1</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22</vt:i4>
      </vt:variant>
    </vt:vector>
  </HeadingPairs>
  <TitlesOfParts>
    <vt:vector size="29" baseType="lpstr">
      <vt:lpstr>Arial</vt:lpstr>
      <vt:lpstr>Calibri</vt:lpstr>
      <vt:lpstr>Comic Sans MS</vt:lpstr>
      <vt:lpstr>Times New Roman</vt:lpstr>
      <vt:lpstr>Wingdings</vt:lpstr>
      <vt:lpstr>Training</vt:lpstr>
      <vt:lpstr>Equation</vt:lpstr>
      <vt:lpstr>Geometria descrittiva dinamica</vt:lpstr>
      <vt:lpstr>Introduzione</vt:lpstr>
      <vt:lpstr>Sommario</vt:lpstr>
      <vt:lpstr> PROIEZIONE   RAPPRESENTAZIONE   E   DEFINIZIONE  TIPOLOGICA  DELLA  RETTA</vt:lpstr>
      <vt:lpstr>Introduzione (2)</vt:lpstr>
      <vt:lpstr>                     Nomenclatura, caratterizzazione geometrica degli elementi grafici e relative definizioni (1)</vt:lpstr>
      <vt:lpstr>Nomenclatura, caratterizzazione geometrica degli elementi grafici e relative definizioni (2)</vt:lpstr>
      <vt:lpstr>Nomenclatura, caratterizzazione geometrica degli elementi grafici e relative definizioni (3)</vt:lpstr>
      <vt:lpstr>Nomenclatura, caratterizzazione geometrica degli elementi grafici e relative definizioni (4)</vt:lpstr>
      <vt:lpstr>Nomenclatura, caratterizzazione geometrica degli elementi grafici e relative definizioni (5)</vt:lpstr>
      <vt:lpstr>Nomenclatura, caratterizzazione geometrica degli elementi grafici e relative definizioni (6)</vt:lpstr>
      <vt:lpstr>            Gli elementi rappresentativi della retta e relative                      caratteristiche: tabella riassuntiva</vt:lpstr>
      <vt:lpstr>Dagli elementi rappresentativi alla rappresentazione  La rappresentazione della retta date le tracce</vt:lpstr>
      <vt:lpstr>Esemplificazione dei processi rappresentativi  della retta date le tracce</vt:lpstr>
      <vt:lpstr> Esemplificazione dei processi rappresentativi  della retta date le proiezioni (1)</vt:lpstr>
      <vt:lpstr>Esemplificazione dei processi rappresentativi  della retta date le proiezioni (2)</vt:lpstr>
      <vt:lpstr>Test di verifica - grafico</vt:lpstr>
      <vt:lpstr>Test di verifica - teorico</vt:lpstr>
      <vt:lpstr>Test di verifica - logico</vt:lpstr>
      <vt:lpstr>         Esercitazioni da sviluppare sotto forma di elaborati grafici</vt:lpstr>
      <vt:lpstr>         Griglia di valutazione dei test e delle elaborazioni grafiche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PROIEZIONE  RAPPRESENTAZIONE  E  DEFINIZIONE TIPOLOGICA DELLA RETTA</dc:title>
  <dc:creator>Elio Fragassi</dc:creator>
  <cp:lastModifiedBy>Elio Fragassi</cp:lastModifiedBy>
  <cp:revision>236</cp:revision>
  <dcterms:created xsi:type="dcterms:W3CDTF">2003-11-23T22:48:31Z</dcterms:created>
  <dcterms:modified xsi:type="dcterms:W3CDTF">2019-07-21T14:52:30Z</dcterms:modified>
</cp:coreProperties>
</file>