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7"/>
  </p:notesMasterIdLst>
  <p:sldIdLst>
    <p:sldId id="291" r:id="rId2"/>
    <p:sldId id="299" r:id="rId3"/>
    <p:sldId id="292"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3" r:id="rId21"/>
    <p:sldId id="294" r:id="rId22"/>
    <p:sldId id="295" r:id="rId23"/>
    <p:sldId id="296" r:id="rId24"/>
    <p:sldId id="297" r:id="rId25"/>
    <p:sldId id="300" r:id="rId26"/>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Comic Sans MS" panose="030F0702030302020204" pitchFamily="66" charset="0"/>
        <a:ea typeface="+mn-ea"/>
        <a:cs typeface="+mn-cs"/>
      </a:defRPr>
    </a:lvl1pPr>
    <a:lvl2pPr marL="457200" algn="l" rtl="0" fontAlgn="base">
      <a:spcBef>
        <a:spcPct val="0"/>
      </a:spcBef>
      <a:spcAft>
        <a:spcPct val="0"/>
      </a:spcAft>
      <a:defRPr sz="2400" kern="1200">
        <a:solidFill>
          <a:schemeClr val="tx1"/>
        </a:solidFill>
        <a:latin typeface="Comic Sans MS" panose="030F0702030302020204" pitchFamily="66" charset="0"/>
        <a:ea typeface="+mn-ea"/>
        <a:cs typeface="+mn-cs"/>
      </a:defRPr>
    </a:lvl2pPr>
    <a:lvl3pPr marL="914400" algn="l" rtl="0" fontAlgn="base">
      <a:spcBef>
        <a:spcPct val="0"/>
      </a:spcBef>
      <a:spcAft>
        <a:spcPct val="0"/>
      </a:spcAft>
      <a:defRPr sz="2400" kern="1200">
        <a:solidFill>
          <a:schemeClr val="tx1"/>
        </a:solidFill>
        <a:latin typeface="Comic Sans MS" panose="030F0702030302020204" pitchFamily="66" charset="0"/>
        <a:ea typeface="+mn-ea"/>
        <a:cs typeface="+mn-cs"/>
      </a:defRPr>
    </a:lvl3pPr>
    <a:lvl4pPr marL="1371600" algn="l" rtl="0" fontAlgn="base">
      <a:spcBef>
        <a:spcPct val="0"/>
      </a:spcBef>
      <a:spcAft>
        <a:spcPct val="0"/>
      </a:spcAft>
      <a:defRPr sz="2400" kern="1200">
        <a:solidFill>
          <a:schemeClr val="tx1"/>
        </a:solidFill>
        <a:latin typeface="Comic Sans MS" panose="030F0702030302020204" pitchFamily="66" charset="0"/>
        <a:ea typeface="+mn-ea"/>
        <a:cs typeface="+mn-cs"/>
      </a:defRPr>
    </a:lvl4pPr>
    <a:lvl5pPr marL="1828800" algn="l" rtl="0" fontAlgn="base">
      <a:spcBef>
        <a:spcPct val="0"/>
      </a:spcBef>
      <a:spcAft>
        <a:spcPct val="0"/>
      </a:spcAft>
      <a:defRPr sz="2400" kern="1200">
        <a:solidFill>
          <a:schemeClr val="tx1"/>
        </a:solidFill>
        <a:latin typeface="Comic Sans MS" panose="030F0702030302020204" pitchFamily="66" charset="0"/>
        <a:ea typeface="+mn-ea"/>
        <a:cs typeface="+mn-cs"/>
      </a:defRPr>
    </a:lvl5pPr>
    <a:lvl6pPr marL="2286000" algn="l" defTabSz="914400" rtl="0" eaLnBrk="1" latinLnBrk="0" hangingPunct="1">
      <a:defRPr sz="2400" kern="1200">
        <a:solidFill>
          <a:schemeClr val="tx1"/>
        </a:solidFill>
        <a:latin typeface="Comic Sans MS" panose="030F0702030302020204" pitchFamily="66" charset="0"/>
        <a:ea typeface="+mn-ea"/>
        <a:cs typeface="+mn-cs"/>
      </a:defRPr>
    </a:lvl6pPr>
    <a:lvl7pPr marL="2743200" algn="l" defTabSz="914400" rtl="0" eaLnBrk="1" latinLnBrk="0" hangingPunct="1">
      <a:defRPr sz="2400" kern="1200">
        <a:solidFill>
          <a:schemeClr val="tx1"/>
        </a:solidFill>
        <a:latin typeface="Comic Sans MS" panose="030F0702030302020204" pitchFamily="66" charset="0"/>
        <a:ea typeface="+mn-ea"/>
        <a:cs typeface="+mn-cs"/>
      </a:defRPr>
    </a:lvl7pPr>
    <a:lvl8pPr marL="3200400" algn="l" defTabSz="914400" rtl="0" eaLnBrk="1" latinLnBrk="0" hangingPunct="1">
      <a:defRPr sz="2400" kern="1200">
        <a:solidFill>
          <a:schemeClr val="tx1"/>
        </a:solidFill>
        <a:latin typeface="Comic Sans MS" panose="030F0702030302020204" pitchFamily="66" charset="0"/>
        <a:ea typeface="+mn-ea"/>
        <a:cs typeface="+mn-cs"/>
      </a:defRPr>
    </a:lvl8pPr>
    <a:lvl9pPr marL="3657600" algn="l" defTabSz="914400" rtl="0" eaLnBrk="1" latinLnBrk="0" hangingPunct="1">
      <a:defRPr sz="24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CCECFF"/>
    <a:srgbClr val="66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3659" autoAdjust="0"/>
  </p:normalViewPr>
  <p:slideViewPr>
    <p:cSldViewPr snapToGrid="0">
      <p:cViewPr varScale="1">
        <p:scale>
          <a:sx n="69" d="100"/>
          <a:sy n="69" d="100"/>
        </p:scale>
        <p:origin x="1590" y="72"/>
      </p:cViewPr>
      <p:guideLst>
        <p:guide orient="horz" pos="2160"/>
        <p:guide pos="2880"/>
      </p:guideLst>
    </p:cSldViewPr>
  </p:slideViewPr>
  <p:outlineViewPr>
    <p:cViewPr>
      <p:scale>
        <a:sx n="25" d="100"/>
        <a:sy n="25" d="100"/>
      </p:scale>
      <p:origin x="36"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A328DB-7C29-4DDA-B9E3-02779DA78B72}" type="datetimeFigureOut">
              <a:rPr lang="it-IT" smtClean="0"/>
              <a:t>21/07/2019</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D5DA0D-7D93-445E-AEEE-4AF77F833C4E}" type="slidenum">
              <a:rPr lang="it-IT" smtClean="0"/>
              <a:t>‹N›</a:t>
            </a:fld>
            <a:endParaRPr lang="it-IT"/>
          </a:p>
        </p:txBody>
      </p:sp>
    </p:spTree>
    <p:extLst>
      <p:ext uri="{BB962C8B-B14F-4D97-AF65-F5344CB8AC3E}">
        <p14:creationId xmlns:p14="http://schemas.microsoft.com/office/powerpoint/2010/main" val="938561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10"/>
          </p:nvPr>
        </p:nvSpPr>
        <p:spPr/>
        <p:txBody>
          <a:bodyPr/>
          <a:lstStyle/>
          <a:p>
            <a:fld id="{63D5DA0D-7D93-445E-AEEE-4AF77F833C4E}" type="slidenum">
              <a:rPr lang="it-IT" smtClean="0"/>
              <a:t>11</a:t>
            </a:fld>
            <a:endParaRPr lang="it-IT"/>
          </a:p>
        </p:txBody>
      </p:sp>
    </p:spTree>
    <p:extLst>
      <p:ext uri="{BB962C8B-B14F-4D97-AF65-F5344CB8AC3E}">
        <p14:creationId xmlns:p14="http://schemas.microsoft.com/office/powerpoint/2010/main" val="501407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B22CFBD-8878-4E8F-9BFE-F1B764E7AC3C}"/>
              </a:ext>
            </a:extLst>
          </p:cNvPr>
          <p:cNvGrpSpPr>
            <a:grpSpLocks/>
          </p:cNvGrpSpPr>
          <p:nvPr/>
        </p:nvGrpSpPr>
        <p:grpSpPr bwMode="auto">
          <a:xfrm>
            <a:off x="-1035050" y="1552575"/>
            <a:ext cx="10179050" cy="5305425"/>
            <a:chOff x="-652" y="978"/>
            <a:chExt cx="6412" cy="3342"/>
          </a:xfrm>
        </p:grpSpPr>
        <p:sp>
          <p:nvSpPr>
            <p:cNvPr id="5" name="Freeform 3">
              <a:extLst>
                <a:ext uri="{FF2B5EF4-FFF2-40B4-BE49-F238E27FC236}">
                  <a16:creationId xmlns:a16="http://schemas.microsoft.com/office/drawing/2014/main" id="{C1A96F42-D16D-4999-8DB0-5AEF09F5802C}"/>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it-IT"/>
            </a:p>
          </p:txBody>
        </p:sp>
        <p:sp>
          <p:nvSpPr>
            <p:cNvPr id="6" name="Arc 4">
              <a:extLst>
                <a:ext uri="{FF2B5EF4-FFF2-40B4-BE49-F238E27FC236}">
                  <a16:creationId xmlns:a16="http://schemas.microsoft.com/office/drawing/2014/main" id="{D652AD3E-D870-4813-ABC4-C06DF608C1BA}"/>
                </a:ext>
              </a:extLst>
            </p:cNvPr>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pPr>
                <a:defRPr/>
              </a:pPr>
              <a:endParaRPr lang="it-IT"/>
            </a:p>
          </p:txBody>
        </p:sp>
      </p:grpSp>
      <p:sp>
        <p:nvSpPr>
          <p:cNvPr id="7173"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7174"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it-IT"/>
              <a:t>Fare clic per modificare lo stile del sottotitolo dello schema</a:t>
            </a:r>
          </a:p>
        </p:txBody>
      </p:sp>
      <p:sp>
        <p:nvSpPr>
          <p:cNvPr id="7" name="Rectangle 7">
            <a:extLst>
              <a:ext uri="{FF2B5EF4-FFF2-40B4-BE49-F238E27FC236}">
                <a16:creationId xmlns:a16="http://schemas.microsoft.com/office/drawing/2014/main" id="{695F7E45-010B-4DFD-9099-8EAC46C91009}"/>
              </a:ext>
            </a:extLst>
          </p:cNvPr>
          <p:cNvSpPr>
            <a:spLocks noGrp="1" noChangeArrowheads="1"/>
          </p:cNvSpPr>
          <p:nvPr>
            <p:ph type="dt" sz="quarter"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40B42F3C-8F24-4377-80FD-FF95B4E41116}"/>
              </a:ext>
            </a:extLst>
          </p:cNvPr>
          <p:cNvSpPr>
            <a:spLocks noGrp="1" noChangeArrowheads="1"/>
          </p:cNvSpPr>
          <p:nvPr>
            <p:ph type="ftr" sz="quarter" idx="11"/>
          </p:nvPr>
        </p:nvSpPr>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7B7DAD47-F6FC-4550-BE45-C90083852B41}"/>
              </a:ext>
            </a:extLst>
          </p:cNvPr>
          <p:cNvSpPr>
            <a:spLocks noGrp="1" noChangeArrowheads="1"/>
          </p:cNvSpPr>
          <p:nvPr>
            <p:ph type="sldNum" sz="quarter" idx="12"/>
          </p:nvPr>
        </p:nvSpPr>
        <p:spPr/>
        <p:txBody>
          <a:bodyPr/>
          <a:lstStyle>
            <a:lvl1pPr>
              <a:defRPr/>
            </a:lvl1pPr>
          </a:lstStyle>
          <a:p>
            <a:fld id="{B0F66221-4726-4C8A-BD12-BD92DD7F31F0}" type="slidenum">
              <a:rPr lang="it-IT" altLang="it-IT"/>
              <a:pPr/>
              <a:t>‹N›</a:t>
            </a:fld>
            <a:endParaRPr lang="it-IT" altLang="it-IT"/>
          </a:p>
        </p:txBody>
      </p:sp>
    </p:spTree>
    <p:extLst>
      <p:ext uri="{BB962C8B-B14F-4D97-AF65-F5344CB8AC3E}">
        <p14:creationId xmlns:p14="http://schemas.microsoft.com/office/powerpoint/2010/main" val="479048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DEAC9909-7011-448A-B0EA-D8E39B1F82F2}"/>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7">
            <a:extLst>
              <a:ext uri="{FF2B5EF4-FFF2-40B4-BE49-F238E27FC236}">
                <a16:creationId xmlns:a16="http://schemas.microsoft.com/office/drawing/2014/main" id="{96BDE8B0-FD93-4F3F-9610-7FE4C0D93315}"/>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1029EF3B-D224-4B3D-A17C-36E2557781EA}"/>
              </a:ext>
            </a:extLst>
          </p:cNvPr>
          <p:cNvSpPr>
            <a:spLocks noGrp="1" noChangeArrowheads="1"/>
          </p:cNvSpPr>
          <p:nvPr>
            <p:ph type="sldNum" sz="quarter" idx="12"/>
          </p:nvPr>
        </p:nvSpPr>
        <p:spPr>
          <a:ln/>
        </p:spPr>
        <p:txBody>
          <a:bodyPr/>
          <a:lstStyle>
            <a:lvl1pPr>
              <a:defRPr/>
            </a:lvl1pPr>
          </a:lstStyle>
          <a:p>
            <a:fld id="{5FD1FB35-6E69-4FB0-8761-184C5F8C9E05}" type="slidenum">
              <a:rPr lang="it-IT" altLang="it-IT"/>
              <a:pPr/>
              <a:t>‹N›</a:t>
            </a:fld>
            <a:endParaRPr lang="it-IT" altLang="it-IT"/>
          </a:p>
        </p:txBody>
      </p:sp>
    </p:spTree>
    <p:extLst>
      <p:ext uri="{BB962C8B-B14F-4D97-AF65-F5344CB8AC3E}">
        <p14:creationId xmlns:p14="http://schemas.microsoft.com/office/powerpoint/2010/main" val="815306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11C0FA4D-0F0E-4890-AD29-BC5A03E18134}"/>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7">
            <a:extLst>
              <a:ext uri="{FF2B5EF4-FFF2-40B4-BE49-F238E27FC236}">
                <a16:creationId xmlns:a16="http://schemas.microsoft.com/office/drawing/2014/main" id="{0FE21301-02BF-4363-9FEA-4C4C1D7D44C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2007F5EF-DD75-40D5-9FC7-B59205CBB66C}"/>
              </a:ext>
            </a:extLst>
          </p:cNvPr>
          <p:cNvSpPr>
            <a:spLocks noGrp="1" noChangeArrowheads="1"/>
          </p:cNvSpPr>
          <p:nvPr>
            <p:ph type="sldNum" sz="quarter" idx="12"/>
          </p:nvPr>
        </p:nvSpPr>
        <p:spPr>
          <a:ln/>
        </p:spPr>
        <p:txBody>
          <a:bodyPr/>
          <a:lstStyle>
            <a:lvl1pPr>
              <a:defRPr/>
            </a:lvl1pPr>
          </a:lstStyle>
          <a:p>
            <a:fld id="{02E03A0A-F80A-417D-82C8-8D7C98133656}" type="slidenum">
              <a:rPr lang="it-IT" altLang="it-IT"/>
              <a:pPr/>
              <a:t>‹N›</a:t>
            </a:fld>
            <a:endParaRPr lang="it-IT" altLang="it-IT"/>
          </a:p>
        </p:txBody>
      </p:sp>
    </p:spTree>
    <p:extLst>
      <p:ext uri="{BB962C8B-B14F-4D97-AF65-F5344CB8AC3E}">
        <p14:creationId xmlns:p14="http://schemas.microsoft.com/office/powerpoint/2010/main" val="9557587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15054133-382D-44C3-9D12-4994CF9884C3}"/>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7">
            <a:extLst>
              <a:ext uri="{FF2B5EF4-FFF2-40B4-BE49-F238E27FC236}">
                <a16:creationId xmlns:a16="http://schemas.microsoft.com/office/drawing/2014/main" id="{D0993214-C6CA-49DC-A632-E45922E59C24}"/>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45FD360A-49CC-450E-B6CF-1E4A74471D40}"/>
              </a:ext>
            </a:extLst>
          </p:cNvPr>
          <p:cNvSpPr>
            <a:spLocks noGrp="1" noChangeArrowheads="1"/>
          </p:cNvSpPr>
          <p:nvPr>
            <p:ph type="sldNum" sz="quarter" idx="12"/>
          </p:nvPr>
        </p:nvSpPr>
        <p:spPr>
          <a:ln/>
        </p:spPr>
        <p:txBody>
          <a:bodyPr/>
          <a:lstStyle>
            <a:lvl1pPr>
              <a:defRPr/>
            </a:lvl1pPr>
          </a:lstStyle>
          <a:p>
            <a:fld id="{0EDFF3F2-A177-41A0-8565-DC81624435B6}" type="slidenum">
              <a:rPr lang="it-IT" altLang="it-IT"/>
              <a:pPr/>
              <a:t>‹N›</a:t>
            </a:fld>
            <a:endParaRPr lang="it-IT" altLang="it-IT"/>
          </a:p>
        </p:txBody>
      </p:sp>
    </p:spTree>
    <p:extLst>
      <p:ext uri="{BB962C8B-B14F-4D97-AF65-F5344CB8AC3E}">
        <p14:creationId xmlns:p14="http://schemas.microsoft.com/office/powerpoint/2010/main" val="3158220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
            <a:extLst>
              <a:ext uri="{FF2B5EF4-FFF2-40B4-BE49-F238E27FC236}">
                <a16:creationId xmlns:a16="http://schemas.microsoft.com/office/drawing/2014/main" id="{445FAFC3-BE98-4F16-8D66-88EEC74F92EE}"/>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7">
            <a:extLst>
              <a:ext uri="{FF2B5EF4-FFF2-40B4-BE49-F238E27FC236}">
                <a16:creationId xmlns:a16="http://schemas.microsoft.com/office/drawing/2014/main" id="{4A6514E7-862C-4C9A-AA33-F73F10BFE85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94A77F49-4E19-4191-B08F-64347DFE3109}"/>
              </a:ext>
            </a:extLst>
          </p:cNvPr>
          <p:cNvSpPr>
            <a:spLocks noGrp="1" noChangeArrowheads="1"/>
          </p:cNvSpPr>
          <p:nvPr>
            <p:ph type="sldNum" sz="quarter" idx="12"/>
          </p:nvPr>
        </p:nvSpPr>
        <p:spPr>
          <a:ln/>
        </p:spPr>
        <p:txBody>
          <a:bodyPr/>
          <a:lstStyle>
            <a:lvl1pPr>
              <a:defRPr/>
            </a:lvl1pPr>
          </a:lstStyle>
          <a:p>
            <a:fld id="{22D6EDAF-A713-4254-8920-A6F143BE4DB8}" type="slidenum">
              <a:rPr lang="it-IT" altLang="it-IT"/>
              <a:pPr/>
              <a:t>‹N›</a:t>
            </a:fld>
            <a:endParaRPr lang="it-IT" altLang="it-IT"/>
          </a:p>
        </p:txBody>
      </p:sp>
    </p:spTree>
    <p:extLst>
      <p:ext uri="{BB962C8B-B14F-4D97-AF65-F5344CB8AC3E}">
        <p14:creationId xmlns:p14="http://schemas.microsoft.com/office/powerpoint/2010/main" val="2022522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a:extLst>
              <a:ext uri="{FF2B5EF4-FFF2-40B4-BE49-F238E27FC236}">
                <a16:creationId xmlns:a16="http://schemas.microsoft.com/office/drawing/2014/main" id="{84E5C7E7-C3CC-43F2-AB49-24D95BA9EC30}"/>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7">
            <a:extLst>
              <a:ext uri="{FF2B5EF4-FFF2-40B4-BE49-F238E27FC236}">
                <a16:creationId xmlns:a16="http://schemas.microsoft.com/office/drawing/2014/main" id="{E5ABDA79-85D1-4197-BABE-C794070931BE}"/>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8">
            <a:extLst>
              <a:ext uri="{FF2B5EF4-FFF2-40B4-BE49-F238E27FC236}">
                <a16:creationId xmlns:a16="http://schemas.microsoft.com/office/drawing/2014/main" id="{79D1C88E-2C1F-4C0E-9055-B297839EE245}"/>
              </a:ext>
            </a:extLst>
          </p:cNvPr>
          <p:cNvSpPr>
            <a:spLocks noGrp="1" noChangeArrowheads="1"/>
          </p:cNvSpPr>
          <p:nvPr>
            <p:ph type="sldNum" sz="quarter" idx="12"/>
          </p:nvPr>
        </p:nvSpPr>
        <p:spPr>
          <a:ln/>
        </p:spPr>
        <p:txBody>
          <a:bodyPr/>
          <a:lstStyle>
            <a:lvl1pPr>
              <a:defRPr/>
            </a:lvl1pPr>
          </a:lstStyle>
          <a:p>
            <a:fld id="{A8C5A46C-6997-4B65-B984-6D2CACA04DD7}" type="slidenum">
              <a:rPr lang="it-IT" altLang="it-IT"/>
              <a:pPr/>
              <a:t>‹N›</a:t>
            </a:fld>
            <a:endParaRPr lang="it-IT" altLang="it-IT"/>
          </a:p>
        </p:txBody>
      </p:sp>
    </p:spTree>
    <p:extLst>
      <p:ext uri="{BB962C8B-B14F-4D97-AF65-F5344CB8AC3E}">
        <p14:creationId xmlns:p14="http://schemas.microsoft.com/office/powerpoint/2010/main" val="1123089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a:extLst>
              <a:ext uri="{FF2B5EF4-FFF2-40B4-BE49-F238E27FC236}">
                <a16:creationId xmlns:a16="http://schemas.microsoft.com/office/drawing/2014/main" id="{22976EF1-7651-4520-A11A-ABE0FF45FAF4}"/>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7">
            <a:extLst>
              <a:ext uri="{FF2B5EF4-FFF2-40B4-BE49-F238E27FC236}">
                <a16:creationId xmlns:a16="http://schemas.microsoft.com/office/drawing/2014/main" id="{166CEF78-34BB-4BC5-8684-A33142AAA7AC}"/>
              </a:ext>
            </a:extLst>
          </p:cNvPr>
          <p:cNvSpPr>
            <a:spLocks noGrp="1" noChangeArrowheads="1"/>
          </p:cNvSpPr>
          <p:nvPr>
            <p:ph type="ftr" sz="quarter" idx="11"/>
          </p:nvPr>
        </p:nvSpPr>
        <p:spPr>
          <a:ln/>
        </p:spPr>
        <p:txBody>
          <a:bodyPr/>
          <a:lstStyle>
            <a:lvl1pPr>
              <a:defRPr/>
            </a:lvl1pPr>
          </a:lstStyle>
          <a:p>
            <a:pPr>
              <a:defRPr/>
            </a:pPr>
            <a:endParaRPr lang="it-IT"/>
          </a:p>
        </p:txBody>
      </p:sp>
      <p:sp>
        <p:nvSpPr>
          <p:cNvPr id="9" name="Rectangle 8">
            <a:extLst>
              <a:ext uri="{FF2B5EF4-FFF2-40B4-BE49-F238E27FC236}">
                <a16:creationId xmlns:a16="http://schemas.microsoft.com/office/drawing/2014/main" id="{5812EDFE-CC4A-431A-A0BD-41AD3197F314}"/>
              </a:ext>
            </a:extLst>
          </p:cNvPr>
          <p:cNvSpPr>
            <a:spLocks noGrp="1" noChangeArrowheads="1"/>
          </p:cNvSpPr>
          <p:nvPr>
            <p:ph type="sldNum" sz="quarter" idx="12"/>
          </p:nvPr>
        </p:nvSpPr>
        <p:spPr>
          <a:ln/>
        </p:spPr>
        <p:txBody>
          <a:bodyPr/>
          <a:lstStyle>
            <a:lvl1pPr>
              <a:defRPr/>
            </a:lvl1pPr>
          </a:lstStyle>
          <a:p>
            <a:fld id="{7EF450A0-EC69-4BA7-8AC4-92CFEF91CD8D}" type="slidenum">
              <a:rPr lang="it-IT" altLang="it-IT"/>
              <a:pPr/>
              <a:t>‹N›</a:t>
            </a:fld>
            <a:endParaRPr lang="it-IT" altLang="it-IT"/>
          </a:p>
        </p:txBody>
      </p:sp>
    </p:spTree>
    <p:extLst>
      <p:ext uri="{BB962C8B-B14F-4D97-AF65-F5344CB8AC3E}">
        <p14:creationId xmlns:p14="http://schemas.microsoft.com/office/powerpoint/2010/main" val="40070784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a:extLst>
              <a:ext uri="{FF2B5EF4-FFF2-40B4-BE49-F238E27FC236}">
                <a16:creationId xmlns:a16="http://schemas.microsoft.com/office/drawing/2014/main" id="{B34F4CB7-03A2-4905-AAA3-0BFA0F0D65A6}"/>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7">
            <a:extLst>
              <a:ext uri="{FF2B5EF4-FFF2-40B4-BE49-F238E27FC236}">
                <a16:creationId xmlns:a16="http://schemas.microsoft.com/office/drawing/2014/main" id="{3239E9DB-A6F4-47E4-90E0-FE689DDAC841}"/>
              </a:ext>
            </a:extLst>
          </p:cNvPr>
          <p:cNvSpPr>
            <a:spLocks noGrp="1" noChangeArrowheads="1"/>
          </p:cNvSpPr>
          <p:nvPr>
            <p:ph type="ftr" sz="quarter" idx="11"/>
          </p:nvPr>
        </p:nvSpPr>
        <p:spPr>
          <a:ln/>
        </p:spPr>
        <p:txBody>
          <a:bodyPr/>
          <a:lstStyle>
            <a:lvl1pPr>
              <a:defRPr/>
            </a:lvl1pPr>
          </a:lstStyle>
          <a:p>
            <a:pPr>
              <a:defRPr/>
            </a:pPr>
            <a:endParaRPr lang="it-IT"/>
          </a:p>
        </p:txBody>
      </p:sp>
      <p:sp>
        <p:nvSpPr>
          <p:cNvPr id="5" name="Rectangle 8">
            <a:extLst>
              <a:ext uri="{FF2B5EF4-FFF2-40B4-BE49-F238E27FC236}">
                <a16:creationId xmlns:a16="http://schemas.microsoft.com/office/drawing/2014/main" id="{DEEADD5C-4F76-493F-841F-0055D26D4B5F}"/>
              </a:ext>
            </a:extLst>
          </p:cNvPr>
          <p:cNvSpPr>
            <a:spLocks noGrp="1" noChangeArrowheads="1"/>
          </p:cNvSpPr>
          <p:nvPr>
            <p:ph type="sldNum" sz="quarter" idx="12"/>
          </p:nvPr>
        </p:nvSpPr>
        <p:spPr>
          <a:ln/>
        </p:spPr>
        <p:txBody>
          <a:bodyPr/>
          <a:lstStyle>
            <a:lvl1pPr>
              <a:defRPr/>
            </a:lvl1pPr>
          </a:lstStyle>
          <a:p>
            <a:fld id="{3057FB91-37FA-4A68-8416-FE42B9442847}" type="slidenum">
              <a:rPr lang="it-IT" altLang="it-IT"/>
              <a:pPr/>
              <a:t>‹N›</a:t>
            </a:fld>
            <a:endParaRPr lang="it-IT" altLang="it-IT"/>
          </a:p>
        </p:txBody>
      </p:sp>
    </p:spTree>
    <p:extLst>
      <p:ext uri="{BB962C8B-B14F-4D97-AF65-F5344CB8AC3E}">
        <p14:creationId xmlns:p14="http://schemas.microsoft.com/office/powerpoint/2010/main" val="36148006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4353C89-6ABE-4421-BA24-BB5368833819}"/>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7">
            <a:extLst>
              <a:ext uri="{FF2B5EF4-FFF2-40B4-BE49-F238E27FC236}">
                <a16:creationId xmlns:a16="http://schemas.microsoft.com/office/drawing/2014/main" id="{2E5009AB-D975-4333-ADC5-457E303AD280}"/>
              </a:ext>
            </a:extLst>
          </p:cNvPr>
          <p:cNvSpPr>
            <a:spLocks noGrp="1" noChangeArrowheads="1"/>
          </p:cNvSpPr>
          <p:nvPr>
            <p:ph type="ftr" sz="quarter" idx="11"/>
          </p:nvPr>
        </p:nvSpPr>
        <p:spPr>
          <a:ln/>
        </p:spPr>
        <p:txBody>
          <a:bodyPr/>
          <a:lstStyle>
            <a:lvl1pPr>
              <a:defRPr/>
            </a:lvl1pPr>
          </a:lstStyle>
          <a:p>
            <a:pPr>
              <a:defRPr/>
            </a:pPr>
            <a:endParaRPr lang="it-IT"/>
          </a:p>
        </p:txBody>
      </p:sp>
      <p:sp>
        <p:nvSpPr>
          <p:cNvPr id="4" name="Rectangle 8">
            <a:extLst>
              <a:ext uri="{FF2B5EF4-FFF2-40B4-BE49-F238E27FC236}">
                <a16:creationId xmlns:a16="http://schemas.microsoft.com/office/drawing/2014/main" id="{BEF59D18-2E7A-45A7-A21F-88817AF2B025}"/>
              </a:ext>
            </a:extLst>
          </p:cNvPr>
          <p:cNvSpPr>
            <a:spLocks noGrp="1" noChangeArrowheads="1"/>
          </p:cNvSpPr>
          <p:nvPr>
            <p:ph type="sldNum" sz="quarter" idx="12"/>
          </p:nvPr>
        </p:nvSpPr>
        <p:spPr>
          <a:ln/>
        </p:spPr>
        <p:txBody>
          <a:bodyPr/>
          <a:lstStyle>
            <a:lvl1pPr>
              <a:defRPr/>
            </a:lvl1pPr>
          </a:lstStyle>
          <a:p>
            <a:fld id="{AA4181FE-B2DE-46D1-8012-0015D596A9EF}" type="slidenum">
              <a:rPr lang="it-IT" altLang="it-IT"/>
              <a:pPr/>
              <a:t>‹N›</a:t>
            </a:fld>
            <a:endParaRPr lang="it-IT" altLang="it-IT"/>
          </a:p>
        </p:txBody>
      </p:sp>
    </p:spTree>
    <p:extLst>
      <p:ext uri="{BB962C8B-B14F-4D97-AF65-F5344CB8AC3E}">
        <p14:creationId xmlns:p14="http://schemas.microsoft.com/office/powerpoint/2010/main" val="988570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57F938B3-B81D-40FF-A123-32AB5A6A0711}"/>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7">
            <a:extLst>
              <a:ext uri="{FF2B5EF4-FFF2-40B4-BE49-F238E27FC236}">
                <a16:creationId xmlns:a16="http://schemas.microsoft.com/office/drawing/2014/main" id="{6C47FE04-853C-48C2-A1AF-A9FFE62DD94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8">
            <a:extLst>
              <a:ext uri="{FF2B5EF4-FFF2-40B4-BE49-F238E27FC236}">
                <a16:creationId xmlns:a16="http://schemas.microsoft.com/office/drawing/2014/main" id="{C4399D0B-0C22-4FD8-A25B-7CDE389E161E}"/>
              </a:ext>
            </a:extLst>
          </p:cNvPr>
          <p:cNvSpPr>
            <a:spLocks noGrp="1" noChangeArrowheads="1"/>
          </p:cNvSpPr>
          <p:nvPr>
            <p:ph type="sldNum" sz="quarter" idx="12"/>
          </p:nvPr>
        </p:nvSpPr>
        <p:spPr>
          <a:ln/>
        </p:spPr>
        <p:txBody>
          <a:bodyPr/>
          <a:lstStyle>
            <a:lvl1pPr>
              <a:defRPr/>
            </a:lvl1pPr>
          </a:lstStyle>
          <a:p>
            <a:fld id="{1FAA983E-C8CC-43D6-AC8C-3A21E7D330EF}" type="slidenum">
              <a:rPr lang="it-IT" altLang="it-IT"/>
              <a:pPr/>
              <a:t>‹N›</a:t>
            </a:fld>
            <a:endParaRPr lang="it-IT" altLang="it-IT"/>
          </a:p>
        </p:txBody>
      </p:sp>
    </p:spTree>
    <p:extLst>
      <p:ext uri="{BB962C8B-B14F-4D97-AF65-F5344CB8AC3E}">
        <p14:creationId xmlns:p14="http://schemas.microsoft.com/office/powerpoint/2010/main" val="3607344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00F64255-8F20-4818-8EA5-8E5FC9DE7550}"/>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7">
            <a:extLst>
              <a:ext uri="{FF2B5EF4-FFF2-40B4-BE49-F238E27FC236}">
                <a16:creationId xmlns:a16="http://schemas.microsoft.com/office/drawing/2014/main" id="{13BE1432-8101-434F-8769-7E1DE4DC9E7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8">
            <a:extLst>
              <a:ext uri="{FF2B5EF4-FFF2-40B4-BE49-F238E27FC236}">
                <a16:creationId xmlns:a16="http://schemas.microsoft.com/office/drawing/2014/main" id="{019D565B-3913-4B46-85F4-859AC2B4D72C}"/>
              </a:ext>
            </a:extLst>
          </p:cNvPr>
          <p:cNvSpPr>
            <a:spLocks noGrp="1" noChangeArrowheads="1"/>
          </p:cNvSpPr>
          <p:nvPr>
            <p:ph type="sldNum" sz="quarter" idx="12"/>
          </p:nvPr>
        </p:nvSpPr>
        <p:spPr>
          <a:ln/>
        </p:spPr>
        <p:txBody>
          <a:bodyPr/>
          <a:lstStyle>
            <a:lvl1pPr>
              <a:defRPr/>
            </a:lvl1pPr>
          </a:lstStyle>
          <a:p>
            <a:fld id="{569EFF2E-D688-4ED3-9162-A05A7A267237}" type="slidenum">
              <a:rPr lang="it-IT" altLang="it-IT"/>
              <a:pPr/>
              <a:t>‹N›</a:t>
            </a:fld>
            <a:endParaRPr lang="it-IT" altLang="it-IT"/>
          </a:p>
        </p:txBody>
      </p:sp>
    </p:spTree>
    <p:extLst>
      <p:ext uri="{BB962C8B-B14F-4D97-AF65-F5344CB8AC3E}">
        <p14:creationId xmlns:p14="http://schemas.microsoft.com/office/powerpoint/2010/main" val="2005108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90" name="Group 2">
            <a:extLst>
              <a:ext uri="{FF2B5EF4-FFF2-40B4-BE49-F238E27FC236}">
                <a16:creationId xmlns:a16="http://schemas.microsoft.com/office/drawing/2014/main" id="{AEA2A5A9-F355-4BA3-85F4-18F808A145F8}"/>
              </a:ext>
            </a:extLst>
          </p:cNvPr>
          <p:cNvGrpSpPr>
            <a:grpSpLocks/>
          </p:cNvGrpSpPr>
          <p:nvPr/>
        </p:nvGrpSpPr>
        <p:grpSpPr bwMode="auto">
          <a:xfrm>
            <a:off x="0" y="1588"/>
            <a:ext cx="9132888" cy="6845300"/>
            <a:chOff x="0" y="1"/>
            <a:chExt cx="5753" cy="4312"/>
          </a:xfrm>
        </p:grpSpPr>
        <p:sp>
          <p:nvSpPr>
            <p:cNvPr id="6147" name="Freeform 3">
              <a:extLst>
                <a:ext uri="{FF2B5EF4-FFF2-40B4-BE49-F238E27FC236}">
                  <a16:creationId xmlns:a16="http://schemas.microsoft.com/office/drawing/2014/main" id="{7C0DD0AE-7E86-4A98-8CD1-D88E232E3B1E}"/>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it-IT"/>
            </a:p>
          </p:txBody>
        </p:sp>
        <p:sp>
          <p:nvSpPr>
            <p:cNvPr id="6148" name="Arc 4">
              <a:extLst>
                <a:ext uri="{FF2B5EF4-FFF2-40B4-BE49-F238E27FC236}">
                  <a16:creationId xmlns:a16="http://schemas.microsoft.com/office/drawing/2014/main" id="{F3BC2E4B-2119-431F-BBE2-B826827F7EB1}"/>
                </a:ext>
              </a:extLst>
            </p:cNvPr>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pPr>
                <a:defRPr/>
              </a:pPr>
              <a:endParaRPr lang="it-IT"/>
            </a:p>
          </p:txBody>
        </p:sp>
      </p:grpSp>
      <p:sp>
        <p:nvSpPr>
          <p:cNvPr id="6149" name="Rectangle 5">
            <a:extLst>
              <a:ext uri="{FF2B5EF4-FFF2-40B4-BE49-F238E27FC236}">
                <a16:creationId xmlns:a16="http://schemas.microsoft.com/office/drawing/2014/main" id="{654F6A5E-E8A0-486D-BDBC-8590B8AA2083}"/>
              </a:ext>
            </a:extLst>
          </p:cNvPr>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6150" name="Rectangle 6">
            <a:extLst>
              <a:ext uri="{FF2B5EF4-FFF2-40B4-BE49-F238E27FC236}">
                <a16:creationId xmlns:a16="http://schemas.microsoft.com/office/drawing/2014/main" id="{2DC59F20-0906-4E0A-A082-865577A9719B}"/>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mn-lt"/>
              </a:defRPr>
            </a:lvl1pPr>
          </a:lstStyle>
          <a:p>
            <a:pPr>
              <a:defRPr/>
            </a:pPr>
            <a:endParaRPr lang="it-IT"/>
          </a:p>
        </p:txBody>
      </p:sp>
      <p:sp>
        <p:nvSpPr>
          <p:cNvPr id="6151" name="Rectangle 7">
            <a:extLst>
              <a:ext uri="{FF2B5EF4-FFF2-40B4-BE49-F238E27FC236}">
                <a16:creationId xmlns:a16="http://schemas.microsoft.com/office/drawing/2014/main" id="{BE76050A-CC1D-4DD5-93EC-82A15B4082E8}"/>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mn-lt"/>
              </a:defRPr>
            </a:lvl1pPr>
          </a:lstStyle>
          <a:p>
            <a:pPr>
              <a:defRPr/>
            </a:pPr>
            <a:endParaRPr lang="it-IT"/>
          </a:p>
        </p:txBody>
      </p:sp>
      <p:sp>
        <p:nvSpPr>
          <p:cNvPr id="6152" name="Rectangle 8">
            <a:extLst>
              <a:ext uri="{FF2B5EF4-FFF2-40B4-BE49-F238E27FC236}">
                <a16:creationId xmlns:a16="http://schemas.microsoft.com/office/drawing/2014/main" id="{EEED8FC6-CCE3-4A28-8A5D-EFF78217FBAD}"/>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Times New Roman" panose="02020603050405020304" pitchFamily="18" charset="0"/>
              </a:defRPr>
            </a:lvl1pPr>
          </a:lstStyle>
          <a:p>
            <a:fld id="{8CF32E89-9055-42F5-A8FD-4846174A93FC}" type="slidenum">
              <a:rPr lang="it-IT" altLang="it-IT"/>
              <a:pPr/>
              <a:t>‹N›</a:t>
            </a:fld>
            <a:endParaRPr lang="it-IT" altLang="it-IT"/>
          </a:p>
        </p:txBody>
      </p:sp>
      <p:sp>
        <p:nvSpPr>
          <p:cNvPr id="12295" name="Rectangle 9">
            <a:extLst>
              <a:ext uri="{FF2B5EF4-FFF2-40B4-BE49-F238E27FC236}">
                <a16:creationId xmlns:a16="http://schemas.microsoft.com/office/drawing/2014/main" id="{990A1A23-622B-4C1F-8155-D6C19A42C96A}"/>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Tree>
  </p:cSld>
  <p:clrMap bg1="dk2" tx1="lt1" bg2="dk1" tx2="lt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4.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slide" Target="slide3.xml"/><Relationship Id="rId5" Type="http://schemas.openxmlformats.org/officeDocument/2006/relationships/image" Target="../media/image8.w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slide" Target="slide3.xml"/><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slide" Target="slide3.x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slide" Target="slide3.xml"/><Relationship Id="rId4" Type="http://schemas.openxmlformats.org/officeDocument/2006/relationships/image" Target="../media/image11.wmf"/></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slide" Target="slide3.xml"/><Relationship Id="rId5" Type="http://schemas.openxmlformats.org/officeDocument/2006/relationships/oleObject" Target="../embeddings/oleObject14.bin"/><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oleObject" Target="../embeddings/oleObject16.bin"/><Relationship Id="rId5" Type="http://schemas.openxmlformats.org/officeDocument/2006/relationships/image" Target="../media/image13.wmf"/><Relationship Id="rId4" Type="http://schemas.openxmlformats.org/officeDocument/2006/relationships/oleObject" Target="../embeddings/oleObject15.bin"/></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18.bin"/><Relationship Id="rId5" Type="http://schemas.openxmlformats.org/officeDocument/2006/relationships/image" Target="../media/image14.wmf"/><Relationship Id="rId4" Type="http://schemas.openxmlformats.org/officeDocument/2006/relationships/oleObject" Target="../embeddings/oleObject17.bin"/></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20.xml"/><Relationship Id="rId3" Type="http://schemas.openxmlformats.org/officeDocument/2006/relationships/slide" Target="slide5.xml"/><Relationship Id="rId7" Type="http://schemas.openxmlformats.org/officeDocument/2006/relationships/slide" Target="slide14.xml"/><Relationship Id="rId12" Type="http://schemas.openxmlformats.org/officeDocument/2006/relationships/slide" Target="slide19.xml"/><Relationship Id="rId17" Type="http://schemas.openxmlformats.org/officeDocument/2006/relationships/slide" Target="slide24.xml"/><Relationship Id="rId2" Type="http://schemas.openxmlformats.org/officeDocument/2006/relationships/slide" Target="slide4.xml"/><Relationship Id="rId16" Type="http://schemas.openxmlformats.org/officeDocument/2006/relationships/slide" Target="slide23.xml"/><Relationship Id="rId1" Type="http://schemas.openxmlformats.org/officeDocument/2006/relationships/slideLayout" Target="../slideLayouts/slideLayout6.xml"/><Relationship Id="rId6" Type="http://schemas.openxmlformats.org/officeDocument/2006/relationships/slide" Target="slide13.xml"/><Relationship Id="rId11" Type="http://schemas.openxmlformats.org/officeDocument/2006/relationships/slide" Target="slide18.xml"/><Relationship Id="rId5" Type="http://schemas.openxmlformats.org/officeDocument/2006/relationships/slide" Target="slide12.xml"/><Relationship Id="rId15" Type="http://schemas.openxmlformats.org/officeDocument/2006/relationships/slide" Target="slide22.xml"/><Relationship Id="rId10" Type="http://schemas.openxmlformats.org/officeDocument/2006/relationships/slide" Target="slide16.xml"/><Relationship Id="rId4" Type="http://schemas.openxmlformats.org/officeDocument/2006/relationships/slide" Target="slide11.xml"/><Relationship Id="rId9" Type="http://schemas.openxmlformats.org/officeDocument/2006/relationships/slide" Target="slide10.xml"/><Relationship Id="rId14" Type="http://schemas.openxmlformats.org/officeDocument/2006/relationships/slide" Target="slide21.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slide" Target="slide3.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6" name="Rectangle 4">
            <a:extLst>
              <a:ext uri="{FF2B5EF4-FFF2-40B4-BE49-F238E27FC236}">
                <a16:creationId xmlns:a16="http://schemas.microsoft.com/office/drawing/2014/main" id="{CBA5D82D-CBF9-48CE-B064-18ABE1C6D8C3}"/>
              </a:ext>
            </a:extLst>
          </p:cNvPr>
          <p:cNvSpPr>
            <a:spLocks noChangeArrowheads="1"/>
          </p:cNvSpPr>
          <p:nvPr/>
        </p:nvSpPr>
        <p:spPr bwMode="auto">
          <a:xfrm>
            <a:off x="36000" y="817299"/>
            <a:ext cx="907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20000"/>
              </a:spcBef>
              <a:buClr>
                <a:schemeClr val="accent2"/>
              </a:buClr>
              <a:buSzPct val="80000"/>
              <a:buFont typeface="Wingdings" panose="05000000000000000000" pitchFamily="2" charset="2"/>
              <a:buNone/>
            </a:pPr>
            <a:r>
              <a:rPr lang="it-IT" altLang="it-IT" dirty="0"/>
              <a:t>Indagine insiemistica sulla doppia proiezione ortogonale di </a:t>
            </a:r>
            <a:r>
              <a:rPr lang="it-IT" altLang="it-IT" dirty="0" err="1"/>
              <a:t>Monge</a:t>
            </a:r>
            <a:endParaRPr lang="it-IT" altLang="it-IT" dirty="0"/>
          </a:p>
        </p:txBody>
      </p:sp>
      <p:sp>
        <p:nvSpPr>
          <p:cNvPr id="105477" name="Text Box 5">
            <a:extLst>
              <a:ext uri="{FF2B5EF4-FFF2-40B4-BE49-F238E27FC236}">
                <a16:creationId xmlns:a16="http://schemas.microsoft.com/office/drawing/2014/main" id="{A609BE08-592B-423E-BD71-DE4A04D6E4BC}"/>
              </a:ext>
            </a:extLst>
          </p:cNvPr>
          <p:cNvSpPr txBox="1">
            <a:spLocks noChangeArrowheads="1"/>
          </p:cNvSpPr>
          <p:nvPr/>
        </p:nvSpPr>
        <p:spPr bwMode="auto">
          <a:xfrm>
            <a:off x="3883056" y="1676444"/>
            <a:ext cx="5220000" cy="1862048"/>
          </a:xfrm>
          <a:prstGeom prst="rect">
            <a:avLst/>
          </a:prstGeom>
          <a:solidFill>
            <a:srgbClr val="CCECFF"/>
          </a:solidFill>
          <a:ln w="317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000" dirty="0">
                <a:solidFill>
                  <a:schemeClr val="bg1"/>
                </a:solidFill>
              </a:rPr>
              <a:t>LA RAPPRESENTAZIONE GEOMETRICO-DESCRITTIVA E RELATIVA TIPOLOGIA  DEGLI ELEMENTI  PRIMITIVI</a:t>
            </a:r>
          </a:p>
          <a:p>
            <a:pPr algn="ctr" eaLnBrk="1" hangingPunct="1">
              <a:spcBef>
                <a:spcPct val="50000"/>
              </a:spcBef>
            </a:pPr>
            <a:r>
              <a:rPr lang="it-IT" altLang="it-IT" sz="2200" dirty="0">
                <a:solidFill>
                  <a:schemeClr val="bg1"/>
                </a:solidFill>
              </a:rPr>
              <a:t>IL  PUNTO- </a:t>
            </a:r>
            <a:r>
              <a:rPr lang="it-IT" altLang="it-IT" sz="2200" cap="all" dirty="0">
                <a:solidFill>
                  <a:schemeClr val="bg1"/>
                </a:solidFill>
              </a:rPr>
              <a:t>Rappresentazione e tipologia</a:t>
            </a:r>
          </a:p>
        </p:txBody>
      </p:sp>
      <p:sp>
        <p:nvSpPr>
          <p:cNvPr id="105479" name="Text Box 7">
            <a:extLst>
              <a:ext uri="{FF2B5EF4-FFF2-40B4-BE49-F238E27FC236}">
                <a16:creationId xmlns:a16="http://schemas.microsoft.com/office/drawing/2014/main" id="{90E0E246-18B6-4746-921D-F1A8A31DED8C}"/>
              </a:ext>
            </a:extLst>
          </p:cNvPr>
          <p:cNvSpPr txBox="1">
            <a:spLocks noChangeArrowheads="1"/>
          </p:cNvSpPr>
          <p:nvPr/>
        </p:nvSpPr>
        <p:spPr bwMode="auto">
          <a:xfrm>
            <a:off x="4963056" y="6429760"/>
            <a:ext cx="4140000" cy="360000"/>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a:spcBef>
                <a:spcPct val="50000"/>
              </a:spcBef>
              <a:defRPr/>
            </a:pPr>
            <a:r>
              <a:rPr lang="it-IT" sz="1800" dirty="0">
                <a:solidFill>
                  <a:schemeClr val="bg1"/>
                </a:solidFill>
                <a:cs typeface="Courier New" pitchFamily="49" charset="0"/>
              </a:rPr>
              <a:t>Autore   Prof. Arch. Elio </a:t>
            </a:r>
            <a:r>
              <a:rPr lang="it-IT" sz="1800" dirty="0" err="1">
                <a:solidFill>
                  <a:schemeClr val="bg1"/>
                </a:solidFill>
                <a:cs typeface="Courier New" pitchFamily="49" charset="0"/>
              </a:rPr>
              <a:t>Fragassi</a:t>
            </a:r>
            <a:endParaRPr lang="it-IT" sz="1800" dirty="0">
              <a:solidFill>
                <a:schemeClr val="bg1"/>
              </a:solidFill>
              <a:cs typeface="Courier New" pitchFamily="49" charset="0"/>
            </a:endParaRPr>
          </a:p>
        </p:txBody>
      </p:sp>
      <p:sp>
        <p:nvSpPr>
          <p:cNvPr id="105480" name="Rectangle 8">
            <a:extLst>
              <a:ext uri="{FF2B5EF4-FFF2-40B4-BE49-F238E27FC236}">
                <a16:creationId xmlns:a16="http://schemas.microsoft.com/office/drawing/2014/main" id="{FEC49269-5233-4E88-AD1D-8129AE8CF4DE}"/>
              </a:ext>
            </a:extLst>
          </p:cNvPr>
          <p:cNvSpPr>
            <a:spLocks noChangeArrowheads="1"/>
          </p:cNvSpPr>
          <p:nvPr/>
        </p:nvSpPr>
        <p:spPr bwMode="auto">
          <a:xfrm>
            <a:off x="3883056" y="3593790"/>
            <a:ext cx="5220000" cy="2062745"/>
          </a:xfrm>
          <a:prstGeom prst="rect">
            <a:avLst/>
          </a:prstGeom>
          <a:solidFill>
            <a:srgbClr val="CCECFF"/>
          </a:solidFill>
          <a:ln w="9525">
            <a:solidFill>
              <a:srgbClr val="33CCFF"/>
            </a:solidFill>
            <a:miter lim="800000"/>
            <a:headEnd/>
            <a:tailEnd/>
          </a:ln>
        </p:spPr>
        <p:txBody>
          <a:bodyPr lIns="92075" tIns="46038" rIns="92075" bIns="46038">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600" dirty="0">
                <a:solidFill>
                  <a:srgbClr val="000000"/>
                </a:solidFill>
                <a:cs typeface="Times New Roman" panose="02020603050405020304" pitchFamily="18" charset="0"/>
              </a:rPr>
              <a:t>Il disegno della copertina è stato eseguito</a:t>
            </a:r>
          </a:p>
          <a:p>
            <a:pPr algn="ctr" eaLnBrk="1" hangingPunct="1"/>
            <a:r>
              <a:rPr lang="it-IT" altLang="it-IT" sz="1600" dirty="0">
                <a:solidFill>
                  <a:srgbClr val="000000"/>
                </a:solidFill>
                <a:cs typeface="Times New Roman" panose="02020603050405020304" pitchFamily="18" charset="0"/>
              </a:rPr>
              <a:t>  nell’a. s.  1992/93 da</a:t>
            </a:r>
          </a:p>
          <a:p>
            <a:pPr algn="ctr" eaLnBrk="1" hangingPunct="1"/>
            <a:endParaRPr lang="it-IT" altLang="it-IT" sz="1600" dirty="0">
              <a:solidFill>
                <a:srgbClr val="000000"/>
              </a:solidFill>
              <a:cs typeface="Times New Roman" panose="02020603050405020304" pitchFamily="18" charset="0"/>
            </a:endParaRPr>
          </a:p>
          <a:p>
            <a:pPr algn="ctr" eaLnBrk="1" hangingPunct="1"/>
            <a:r>
              <a:rPr lang="it-IT" altLang="it-IT" sz="1600" b="1" dirty="0">
                <a:solidFill>
                  <a:srgbClr val="000000"/>
                </a:solidFill>
                <a:cs typeface="Times New Roman" panose="02020603050405020304" pitchFamily="18" charset="0"/>
              </a:rPr>
              <a:t>Amicarella Maria</a:t>
            </a:r>
            <a:r>
              <a:rPr lang="it-IT" altLang="it-IT" sz="1600" dirty="0">
                <a:solidFill>
                  <a:srgbClr val="000000"/>
                </a:solidFill>
                <a:cs typeface="Times New Roman" panose="02020603050405020304" pitchFamily="18" charset="0"/>
              </a:rPr>
              <a:t> della classe 5°A</a:t>
            </a:r>
          </a:p>
          <a:p>
            <a:pPr algn="ctr" eaLnBrk="1" hangingPunct="1"/>
            <a:endParaRPr lang="it-IT" altLang="it-IT" sz="1600" dirty="0">
              <a:solidFill>
                <a:srgbClr val="000000"/>
              </a:solidFill>
              <a:cs typeface="Times New Roman" panose="02020603050405020304" pitchFamily="18" charset="0"/>
            </a:endParaRPr>
          </a:p>
          <a:p>
            <a:pPr algn="ctr" eaLnBrk="1" hangingPunct="1"/>
            <a:r>
              <a:rPr lang="it-IT" altLang="it-IT" sz="1600" dirty="0">
                <a:solidFill>
                  <a:srgbClr val="000000"/>
                </a:solidFill>
                <a:cs typeface="Times New Roman" panose="02020603050405020304" pitchFamily="18" charset="0"/>
              </a:rPr>
              <a:t> dell’ </a:t>
            </a:r>
            <a:r>
              <a:rPr lang="it-IT" altLang="it-IT" sz="1600" b="1" dirty="0">
                <a:solidFill>
                  <a:srgbClr val="000000"/>
                </a:solidFill>
                <a:cs typeface="Times New Roman" panose="02020603050405020304" pitchFamily="18" charset="0"/>
              </a:rPr>
              <a:t>Istituto Statale d’Arte</a:t>
            </a:r>
            <a:r>
              <a:rPr lang="it-IT" altLang="it-IT" sz="1600" dirty="0">
                <a:solidFill>
                  <a:srgbClr val="000000"/>
                </a:solidFill>
                <a:cs typeface="Times New Roman" panose="02020603050405020304" pitchFamily="18" charset="0"/>
              </a:rPr>
              <a:t> </a:t>
            </a:r>
            <a:r>
              <a:rPr lang="it-IT" altLang="it-IT" sz="1600" dirty="0" err="1">
                <a:solidFill>
                  <a:srgbClr val="000000"/>
                </a:solidFill>
                <a:cs typeface="Times New Roman" panose="02020603050405020304" pitchFamily="18" charset="0"/>
              </a:rPr>
              <a:t>G.Mazara</a:t>
            </a:r>
            <a:r>
              <a:rPr lang="it-IT" altLang="it-IT" sz="1600" dirty="0">
                <a:solidFill>
                  <a:srgbClr val="000000"/>
                </a:solidFill>
                <a:cs typeface="Times New Roman" panose="02020603050405020304" pitchFamily="18" charset="0"/>
              </a:rPr>
              <a:t> di </a:t>
            </a:r>
            <a:r>
              <a:rPr lang="it-IT" altLang="it-IT" sz="1600" b="1" dirty="0">
                <a:solidFill>
                  <a:srgbClr val="000000"/>
                </a:solidFill>
                <a:cs typeface="Times New Roman" panose="02020603050405020304" pitchFamily="18" charset="0"/>
              </a:rPr>
              <a:t>Sulmona</a:t>
            </a:r>
          </a:p>
          <a:p>
            <a:pPr algn="ctr" eaLnBrk="1" hangingPunct="1"/>
            <a:endParaRPr lang="it-IT" altLang="it-IT" sz="1600" b="1" dirty="0">
              <a:solidFill>
                <a:srgbClr val="000000"/>
              </a:solidFill>
              <a:cs typeface="Times New Roman" panose="02020603050405020304" pitchFamily="18" charset="0"/>
            </a:endParaRPr>
          </a:p>
          <a:p>
            <a:pPr algn="ctr" eaLnBrk="1" hangingPunct="1"/>
            <a:r>
              <a:rPr lang="it-IT" altLang="it-IT" sz="1600" dirty="0">
                <a:solidFill>
                  <a:srgbClr val="000000"/>
                </a:solidFill>
                <a:cs typeface="Times New Roman" panose="02020603050405020304" pitchFamily="18" charset="0"/>
              </a:rPr>
              <a:t>per la materia : “</a:t>
            </a:r>
            <a:r>
              <a:rPr lang="it-IT" altLang="it-IT" sz="1600" b="1" dirty="0">
                <a:solidFill>
                  <a:srgbClr val="000000"/>
                </a:solidFill>
                <a:cs typeface="Times New Roman" panose="02020603050405020304" pitchFamily="18" charset="0"/>
              </a:rPr>
              <a:t>Geometria descrittiva</a:t>
            </a:r>
            <a:r>
              <a:rPr lang="it-IT" altLang="it-IT" sz="1600" dirty="0">
                <a:solidFill>
                  <a:srgbClr val="000000"/>
                </a:solidFill>
                <a:cs typeface="Times New Roman" panose="02020603050405020304" pitchFamily="18" charset="0"/>
              </a:rPr>
              <a:t>” </a:t>
            </a:r>
          </a:p>
        </p:txBody>
      </p:sp>
      <p:sp>
        <p:nvSpPr>
          <p:cNvPr id="15366" name="Text Box 9">
            <a:extLst>
              <a:ext uri="{FF2B5EF4-FFF2-40B4-BE49-F238E27FC236}">
                <a16:creationId xmlns:a16="http://schemas.microsoft.com/office/drawing/2014/main" id="{981206C4-DDDA-4214-BD5E-25A32A1626D5}"/>
              </a:ext>
            </a:extLst>
          </p:cNvPr>
          <p:cNvSpPr txBox="1">
            <a:spLocks noChangeArrowheads="1"/>
          </p:cNvSpPr>
          <p:nvPr/>
        </p:nvSpPr>
        <p:spPr bwMode="auto">
          <a:xfrm>
            <a:off x="40944" y="6429760"/>
            <a:ext cx="4860000" cy="360000"/>
          </a:xfrm>
          <a:prstGeom prst="rect">
            <a:avLst/>
          </a:prstGeom>
          <a:solidFill>
            <a:schemeClr val="tx2"/>
          </a:solidFill>
          <a:ln w="9525">
            <a:solidFill>
              <a:srgbClr val="33CCFF"/>
            </a:solidFill>
            <a:miter lim="800000"/>
            <a:headEnd/>
            <a:tailEnd/>
          </a:ln>
        </p:spPr>
        <p:txBody>
          <a:bodyPr lIns="92075" tIns="46038" rIns="92075" bIns="46038">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b="1">
                <a:solidFill>
                  <a:schemeClr val="bg1"/>
                </a:solidFill>
                <a:cs typeface="Courier New" panose="02070309020205020404" pitchFamily="49" charset="0"/>
              </a:rPr>
              <a:t>IL materiale può essere riprodotto citando la fonte</a:t>
            </a:r>
          </a:p>
        </p:txBody>
      </p:sp>
      <p:sp>
        <p:nvSpPr>
          <p:cNvPr id="105482" name="Text Box 10">
            <a:extLst>
              <a:ext uri="{FF2B5EF4-FFF2-40B4-BE49-F238E27FC236}">
                <a16:creationId xmlns:a16="http://schemas.microsoft.com/office/drawing/2014/main" id="{2562BC41-4998-449C-9D43-28677FE5F0AA}"/>
              </a:ext>
            </a:extLst>
          </p:cNvPr>
          <p:cNvSpPr txBox="1">
            <a:spLocks noChangeArrowheads="1"/>
          </p:cNvSpPr>
          <p:nvPr/>
        </p:nvSpPr>
        <p:spPr bwMode="auto">
          <a:xfrm>
            <a:off x="4963056" y="5790914"/>
            <a:ext cx="4140000" cy="523862"/>
          </a:xfrm>
          <a:prstGeom prst="rect">
            <a:avLst/>
          </a:prstGeom>
          <a:solidFill>
            <a:srgbClr val="CCECFF"/>
          </a:solidFill>
          <a:ln w="9525">
            <a:solidFill>
              <a:srgbClr val="33CCFF"/>
            </a:solidFill>
            <a:miter lim="800000"/>
            <a:headEnd/>
            <a:tailEnd/>
          </a:ln>
          <a:effectLst/>
        </p:spPr>
        <p:txBody>
          <a:bodyPr wrap="square" lIns="92075" tIns="46038" rIns="92075" bIns="46038">
            <a:spAutoFit/>
          </a:bodyPr>
          <a:lstStyle/>
          <a:p>
            <a:pPr algn="ctr">
              <a:spcBef>
                <a:spcPct val="50000"/>
              </a:spcBef>
              <a:defRPr/>
            </a:pPr>
            <a:r>
              <a:rPr lang="it-IT" sz="1400" dirty="0">
                <a:solidFill>
                  <a:schemeClr val="bg1"/>
                </a:solidFill>
                <a:cs typeface="Courier New" pitchFamily="49" charset="0"/>
              </a:rPr>
              <a:t>La revisione delle formalizzazioni è stata curata dal dott</a:t>
            </a:r>
            <a:r>
              <a:rPr lang="it-IT" sz="1400" b="1" dirty="0">
                <a:solidFill>
                  <a:schemeClr val="bg1"/>
                </a:solidFill>
                <a:cs typeface="Courier New" pitchFamily="49" charset="0"/>
              </a:rPr>
              <a:t>. Gabriella Mostacci</a:t>
            </a:r>
            <a:endParaRPr lang="it-IT" sz="1400" b="1" dirty="0">
              <a:solidFill>
                <a:schemeClr val="bg1"/>
              </a:solidFill>
              <a:effectLst>
                <a:outerShdw blurRad="38100" dist="38100" dir="2700000" algn="tl">
                  <a:srgbClr val="000000"/>
                </a:outerShdw>
              </a:effectLst>
              <a:cs typeface="Courier New" pitchFamily="49" charset="0"/>
            </a:endParaRPr>
          </a:p>
        </p:txBody>
      </p:sp>
      <p:sp>
        <p:nvSpPr>
          <p:cNvPr id="105483" name="AutoShape 11">
            <a:hlinkClick r:id="rId2" action="ppaction://hlinksldjump" highlightClick="1"/>
            <a:extLst>
              <a:ext uri="{FF2B5EF4-FFF2-40B4-BE49-F238E27FC236}">
                <a16:creationId xmlns:a16="http://schemas.microsoft.com/office/drawing/2014/main" id="{C2B539FD-D860-49CC-9D11-F71F0DB1C7BA}"/>
              </a:ext>
            </a:extLst>
          </p:cNvPr>
          <p:cNvSpPr>
            <a:spLocks noChangeArrowheads="1"/>
          </p:cNvSpPr>
          <p:nvPr/>
        </p:nvSpPr>
        <p:spPr bwMode="auto">
          <a:xfrm>
            <a:off x="7226300" y="40944"/>
            <a:ext cx="1852613" cy="287337"/>
          </a:xfrm>
          <a:prstGeom prst="actionButtonBlank">
            <a:avLst/>
          </a:prstGeom>
          <a:solidFill>
            <a:srgbClr val="CCECFF"/>
          </a:solidFill>
          <a:ln w="0">
            <a:solidFill>
              <a:srgbClr val="000080"/>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a:solidFill>
                  <a:schemeClr val="bg1"/>
                </a:solidFill>
                <a:cs typeface="Courier New" panose="02070309020205020404" pitchFamily="49" charset="0"/>
              </a:rPr>
              <a:t>Al sommario</a:t>
            </a:r>
          </a:p>
        </p:txBody>
      </p:sp>
      <p:sp>
        <p:nvSpPr>
          <p:cNvPr id="15369" name="Rectangle 12">
            <a:extLst>
              <a:ext uri="{FF2B5EF4-FFF2-40B4-BE49-F238E27FC236}">
                <a16:creationId xmlns:a16="http://schemas.microsoft.com/office/drawing/2014/main" id="{59FB8C1E-D93B-4776-905A-4F1F835D6CAE}"/>
              </a:ext>
            </a:extLst>
          </p:cNvPr>
          <p:cNvSpPr>
            <a:spLocks noGrp="1" noChangeArrowheads="1"/>
          </p:cNvSpPr>
          <p:nvPr>
            <p:ph type="title"/>
          </p:nvPr>
        </p:nvSpPr>
        <p:spPr>
          <a:xfrm>
            <a:off x="40944" y="40944"/>
            <a:ext cx="6950075" cy="600075"/>
          </a:xfrm>
          <a:noFill/>
          <a:ln w="38100" cmpd="dbl">
            <a:solidFill>
              <a:schemeClr val="tx1"/>
            </a:solidFill>
          </a:ln>
          <a:extLst>
            <a:ext uri="{909E8E84-426E-40DD-AFC4-6F175D3DCCD1}">
              <a14:hiddenFill xmlns:a14="http://schemas.microsoft.com/office/drawing/2010/main">
                <a:solidFill>
                  <a:srgbClr val="FFFFFF"/>
                </a:solidFill>
              </a14:hiddenFill>
            </a:ext>
          </a:extLst>
        </p:spPr>
        <p:txBody>
          <a:bodyPr/>
          <a:lstStyle/>
          <a:p>
            <a:pPr eaLnBrk="1" hangingPunct="1"/>
            <a:r>
              <a:rPr lang="it-IT" altLang="it-IT" sz="3200">
                <a:solidFill>
                  <a:schemeClr val="tx1"/>
                </a:solidFill>
                <a:effectLst/>
                <a:latin typeface="Comic Sans MS" panose="030F0702030302020204" pitchFamily="66" charset="0"/>
              </a:rPr>
              <a:t>Geometria descrittiva dinamica</a:t>
            </a:r>
          </a:p>
        </p:txBody>
      </p:sp>
      <p:pic>
        <p:nvPicPr>
          <p:cNvPr id="105496" name="Picture 24" descr="Amicarella_M_5A1_9293">
            <a:extLst>
              <a:ext uri="{FF2B5EF4-FFF2-40B4-BE49-F238E27FC236}">
                <a16:creationId xmlns:a16="http://schemas.microsoft.com/office/drawing/2014/main" id="{CB1DD78D-89B2-454C-8059-295C77F70523}"/>
              </a:ext>
            </a:extLst>
          </p:cNvPr>
          <p:cNvPicPr>
            <a:picLocks noChangeAspect="1" noChangeArrowheads="1"/>
          </p:cNvPicPr>
          <p:nvPr/>
        </p:nvPicPr>
        <p:blipFill>
          <a:blip r:embed="rId3">
            <a:lum bright="24000"/>
            <a:extLst>
              <a:ext uri="{28A0092B-C50C-407E-A947-70E740481C1C}">
                <a14:useLocalDpi xmlns:a14="http://schemas.microsoft.com/office/drawing/2010/main" val="0"/>
              </a:ext>
            </a:extLst>
          </a:blip>
          <a:srcRect t="5904"/>
          <a:stretch>
            <a:fillRect/>
          </a:stretch>
        </p:blipFill>
        <p:spPr bwMode="auto">
          <a:xfrm>
            <a:off x="40944" y="1671638"/>
            <a:ext cx="3803650" cy="4706937"/>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1" name="AutoShape 11">
            <a:hlinkClick r:id="rId4" action="ppaction://hlinksldjump" highlightClick="1"/>
            <a:extLst>
              <a:ext uri="{FF2B5EF4-FFF2-40B4-BE49-F238E27FC236}">
                <a16:creationId xmlns:a16="http://schemas.microsoft.com/office/drawing/2014/main" id="{300A6A48-B663-46A5-8BCA-1A6E7F899F26}"/>
              </a:ext>
            </a:extLst>
          </p:cNvPr>
          <p:cNvSpPr>
            <a:spLocks noChangeArrowheads="1"/>
          </p:cNvSpPr>
          <p:nvPr/>
        </p:nvSpPr>
        <p:spPr bwMode="auto">
          <a:xfrm>
            <a:off x="7232650" y="377539"/>
            <a:ext cx="1852613" cy="285750"/>
          </a:xfrm>
          <a:prstGeom prst="actionButtonBlank">
            <a:avLst/>
          </a:prstGeom>
          <a:solidFill>
            <a:srgbClr val="CCECFF"/>
          </a:solidFill>
          <a:ln w="0">
            <a:solidFill>
              <a:srgbClr val="000080"/>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eaLnBrk="1" hangingPunct="1"/>
            <a:r>
              <a:rPr lang="it-IT" altLang="it-IT" sz="1200" dirty="0">
                <a:solidFill>
                  <a:schemeClr val="bg1"/>
                </a:solidFill>
                <a:cs typeface="Courier New" panose="02070309020205020404" pitchFamily="49" charset="0"/>
              </a:rPr>
              <a:t>Ritorno a Introduzione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6"/>
                                        </p:tgtEl>
                                        <p:attrNameLst>
                                          <p:attrName>style.visibility</p:attrName>
                                        </p:attrNameLst>
                                      </p:cBhvr>
                                      <p:to>
                                        <p:strVal val="visible"/>
                                      </p:to>
                                    </p:set>
                                    <p:animEffect transition="in" filter="wipe(left)">
                                      <p:cBhvr>
                                        <p:cTn id="7" dur="1000"/>
                                        <p:tgtEl>
                                          <p:spTgt spid="105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105496"/>
                                        </p:tgtEl>
                                        <p:attrNameLst>
                                          <p:attrName>style.visibility</p:attrName>
                                        </p:attrNameLst>
                                      </p:cBhvr>
                                      <p:to>
                                        <p:strVal val="visible"/>
                                      </p:to>
                                    </p:set>
                                    <p:animEffect transition="in" filter="strips(upRight)">
                                      <p:cBhvr>
                                        <p:cTn id="12" dur="1000"/>
                                        <p:tgtEl>
                                          <p:spTgt spid="1054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7" presetClass="entr" presetSubtype="2" fill="hold" grpId="0" nodeType="clickEffect">
                                  <p:stCondLst>
                                    <p:cond delay="0"/>
                                  </p:stCondLst>
                                  <p:childTnLst>
                                    <p:set>
                                      <p:cBhvr>
                                        <p:cTn id="16" dur="1" fill="hold">
                                          <p:stCondLst>
                                            <p:cond delay="0"/>
                                          </p:stCondLst>
                                        </p:cTn>
                                        <p:tgtEl>
                                          <p:spTgt spid="105477"/>
                                        </p:tgtEl>
                                        <p:attrNameLst>
                                          <p:attrName>style.visibility</p:attrName>
                                        </p:attrNameLst>
                                      </p:cBhvr>
                                      <p:to>
                                        <p:strVal val="visible"/>
                                      </p:to>
                                    </p:set>
                                    <p:anim calcmode="lin" valueType="num">
                                      <p:cBhvr additive="base">
                                        <p:cTn id="17" dur="1000" fill="hold"/>
                                        <p:tgtEl>
                                          <p:spTgt spid="105477"/>
                                        </p:tgtEl>
                                        <p:attrNameLst>
                                          <p:attrName>ppt_x</p:attrName>
                                        </p:attrNameLst>
                                      </p:cBhvr>
                                      <p:tavLst>
                                        <p:tav tm="0">
                                          <p:val>
                                            <p:strVal val="1+#ppt_w/2"/>
                                          </p:val>
                                        </p:tav>
                                        <p:tav tm="100000">
                                          <p:val>
                                            <p:strVal val="#ppt_x"/>
                                          </p:val>
                                        </p:tav>
                                      </p:tavLst>
                                    </p:anim>
                                    <p:anim calcmode="lin" valueType="num">
                                      <p:cBhvr additive="base">
                                        <p:cTn id="18" dur="1000" fill="hold"/>
                                        <p:tgtEl>
                                          <p:spTgt spid="10547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7" presetClass="entr" presetSubtype="2" fill="hold" grpId="0" nodeType="clickEffect">
                                  <p:stCondLst>
                                    <p:cond delay="0"/>
                                  </p:stCondLst>
                                  <p:childTnLst>
                                    <p:set>
                                      <p:cBhvr>
                                        <p:cTn id="22" dur="1" fill="hold">
                                          <p:stCondLst>
                                            <p:cond delay="0"/>
                                          </p:stCondLst>
                                        </p:cTn>
                                        <p:tgtEl>
                                          <p:spTgt spid="105480"/>
                                        </p:tgtEl>
                                        <p:attrNameLst>
                                          <p:attrName>style.visibility</p:attrName>
                                        </p:attrNameLst>
                                      </p:cBhvr>
                                      <p:to>
                                        <p:strVal val="visible"/>
                                      </p:to>
                                    </p:set>
                                    <p:anim calcmode="lin" valueType="num">
                                      <p:cBhvr additive="base">
                                        <p:cTn id="23" dur="1000" fill="hold"/>
                                        <p:tgtEl>
                                          <p:spTgt spid="105480"/>
                                        </p:tgtEl>
                                        <p:attrNameLst>
                                          <p:attrName>ppt_x</p:attrName>
                                        </p:attrNameLst>
                                      </p:cBhvr>
                                      <p:tavLst>
                                        <p:tav tm="0">
                                          <p:val>
                                            <p:strVal val="1+#ppt_w/2"/>
                                          </p:val>
                                        </p:tav>
                                        <p:tav tm="100000">
                                          <p:val>
                                            <p:strVal val="#ppt_x"/>
                                          </p:val>
                                        </p:tav>
                                      </p:tavLst>
                                    </p:anim>
                                    <p:anim calcmode="lin" valueType="num">
                                      <p:cBhvr additive="base">
                                        <p:cTn id="24" dur="1000" fill="hold"/>
                                        <p:tgtEl>
                                          <p:spTgt spid="105480"/>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7" presetClass="entr" presetSubtype="2" fill="hold" grpId="0" nodeType="clickEffect">
                                  <p:stCondLst>
                                    <p:cond delay="0"/>
                                  </p:stCondLst>
                                  <p:childTnLst>
                                    <p:set>
                                      <p:cBhvr>
                                        <p:cTn id="28" dur="1" fill="hold">
                                          <p:stCondLst>
                                            <p:cond delay="0"/>
                                          </p:stCondLst>
                                        </p:cTn>
                                        <p:tgtEl>
                                          <p:spTgt spid="105482"/>
                                        </p:tgtEl>
                                        <p:attrNameLst>
                                          <p:attrName>style.visibility</p:attrName>
                                        </p:attrNameLst>
                                      </p:cBhvr>
                                      <p:to>
                                        <p:strVal val="visible"/>
                                      </p:to>
                                    </p:set>
                                    <p:anim calcmode="lin" valueType="num">
                                      <p:cBhvr additive="base">
                                        <p:cTn id="29" dur="1000" fill="hold"/>
                                        <p:tgtEl>
                                          <p:spTgt spid="105482"/>
                                        </p:tgtEl>
                                        <p:attrNameLst>
                                          <p:attrName>ppt_x</p:attrName>
                                        </p:attrNameLst>
                                      </p:cBhvr>
                                      <p:tavLst>
                                        <p:tav tm="0">
                                          <p:val>
                                            <p:strVal val="1+#ppt_w/2"/>
                                          </p:val>
                                        </p:tav>
                                        <p:tav tm="100000">
                                          <p:val>
                                            <p:strVal val="#ppt_x"/>
                                          </p:val>
                                        </p:tav>
                                      </p:tavLst>
                                    </p:anim>
                                    <p:anim calcmode="lin" valueType="num">
                                      <p:cBhvr additive="base">
                                        <p:cTn id="30" dur="1000" fill="hold"/>
                                        <p:tgtEl>
                                          <p:spTgt spid="105482"/>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05483"/>
                                        </p:tgtEl>
                                        <p:attrNameLst>
                                          <p:attrName>style.visibility</p:attrName>
                                        </p:attrNameLst>
                                      </p:cBhvr>
                                      <p:to>
                                        <p:strVal val="visible"/>
                                      </p:to>
                                    </p:set>
                                    <p:animEffect transition="in" filter="slide(fromBottom)">
                                      <p:cBhvr>
                                        <p:cTn id="35" dur="1000"/>
                                        <p:tgtEl>
                                          <p:spTgt spid="10548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lide(fromBottom)">
                                      <p:cBhvr>
                                        <p:cTn id="4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p:bldP spid="105477" grpId="0" animBg="1"/>
      <p:bldP spid="105480" grpId="0" animBg="1"/>
      <p:bldP spid="105482" grpId="0" animBg="1"/>
      <p:bldP spid="105483"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D30B2EC6-430E-42F9-8A59-E839AA0B8ABE}"/>
              </a:ext>
            </a:extLst>
          </p:cNvPr>
          <p:cNvSpPr>
            <a:spLocks noGrp="1" noChangeArrowheads="1"/>
          </p:cNvSpPr>
          <p:nvPr>
            <p:ph type="title"/>
          </p:nvPr>
        </p:nvSpPr>
        <p:spPr>
          <a:xfrm>
            <a:off x="36000" y="40944"/>
            <a:ext cx="9072000" cy="504825"/>
          </a:xfrm>
          <a:ln>
            <a:solidFill>
              <a:schemeClr val="tx1"/>
            </a:solidFill>
          </a:ln>
        </p:spPr>
        <p:txBody>
          <a:bodyPr/>
          <a:lstStyle/>
          <a:p>
            <a:pPr eaLnBrk="1" hangingPunct="1">
              <a:defRPr/>
            </a:pPr>
            <a:r>
              <a:rPr lang="it-IT" sz="2400">
                <a:solidFill>
                  <a:schemeClr val="tx1"/>
                </a:solidFill>
                <a:latin typeface="Comic Sans MS" pitchFamily="66" charset="0"/>
              </a:rPr>
              <a:t>Tipologia del punto (1)</a:t>
            </a:r>
          </a:p>
        </p:txBody>
      </p:sp>
      <p:sp>
        <p:nvSpPr>
          <p:cNvPr id="95235" name="Text Box 3">
            <a:extLst>
              <a:ext uri="{FF2B5EF4-FFF2-40B4-BE49-F238E27FC236}">
                <a16:creationId xmlns:a16="http://schemas.microsoft.com/office/drawing/2014/main" id="{95151710-1BBF-40F2-8435-631907E6DA86}"/>
              </a:ext>
            </a:extLst>
          </p:cNvPr>
          <p:cNvSpPr txBox="1">
            <a:spLocks noChangeArrowheads="1"/>
          </p:cNvSpPr>
          <p:nvPr/>
        </p:nvSpPr>
        <p:spPr bwMode="auto">
          <a:xfrm>
            <a:off x="36000" y="676275"/>
            <a:ext cx="9072000" cy="16256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2000"/>
              <a:t>Dopo aver descritto il diedro come </a:t>
            </a:r>
            <a:r>
              <a:rPr lang="it-IT" altLang="it-IT" sz="2000">
                <a:solidFill>
                  <a:schemeClr val="tx2"/>
                </a:solidFill>
              </a:rPr>
              <a:t>“luogo”</a:t>
            </a:r>
            <a:r>
              <a:rPr lang="it-IT" altLang="it-IT" sz="2000"/>
              <a:t> delle proiezioni, i relativi elementi grafico-rappresentativi e il punto con le sue caratteristiche geometriche e descrittive, è bene ricercare e definire una possibile tipologia dell’elemento geometrico fondamentale in modo tale da poterne ottenere una classificazione sintetica, chiara e di riferimento costante </a:t>
            </a:r>
          </a:p>
        </p:txBody>
      </p:sp>
      <p:sp>
        <p:nvSpPr>
          <p:cNvPr id="95236" name="Text Box 4">
            <a:extLst>
              <a:ext uri="{FF2B5EF4-FFF2-40B4-BE49-F238E27FC236}">
                <a16:creationId xmlns:a16="http://schemas.microsoft.com/office/drawing/2014/main" id="{DB26C6B9-A873-44EF-867C-A846639ED832}"/>
              </a:ext>
            </a:extLst>
          </p:cNvPr>
          <p:cNvSpPr txBox="1">
            <a:spLocks noChangeArrowheads="1"/>
          </p:cNvSpPr>
          <p:nvPr/>
        </p:nvSpPr>
        <p:spPr bwMode="auto">
          <a:xfrm>
            <a:off x="36000" y="2357438"/>
            <a:ext cx="9072000" cy="26606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2000"/>
              <a:t>Come è stato analizzato nel paragrafo precedente, la collocazione spaziale di un punto è definita da due </a:t>
            </a:r>
            <a:r>
              <a:rPr lang="it-IT" altLang="it-IT">
                <a:solidFill>
                  <a:schemeClr val="tx2"/>
                </a:solidFill>
              </a:rPr>
              <a:t>“</a:t>
            </a:r>
            <a:r>
              <a:rPr lang="it-IT" altLang="it-IT" b="1">
                <a:solidFill>
                  <a:schemeClr val="tx2"/>
                </a:solidFill>
              </a:rPr>
              <a:t>valori numerici</a:t>
            </a:r>
            <a:r>
              <a:rPr lang="it-IT" altLang="it-IT">
                <a:solidFill>
                  <a:schemeClr val="tx2"/>
                </a:solidFill>
              </a:rPr>
              <a:t>”</a:t>
            </a:r>
            <a:r>
              <a:rPr lang="it-IT" altLang="it-IT" sz="2000"/>
              <a:t> denominati, nello specifico </a:t>
            </a:r>
            <a:r>
              <a:rPr lang="it-IT" altLang="it-IT" sz="2000">
                <a:solidFill>
                  <a:schemeClr val="tx2"/>
                </a:solidFill>
              </a:rPr>
              <a:t>“</a:t>
            </a:r>
            <a:r>
              <a:rPr lang="it-IT" altLang="it-IT" b="1">
                <a:solidFill>
                  <a:schemeClr val="tx2"/>
                </a:solidFill>
              </a:rPr>
              <a:t>quota</a:t>
            </a:r>
            <a:r>
              <a:rPr lang="it-IT" altLang="it-IT" sz="2000">
                <a:solidFill>
                  <a:schemeClr val="tx2"/>
                </a:solidFill>
              </a:rPr>
              <a:t>”</a:t>
            </a:r>
            <a:r>
              <a:rPr lang="it-IT" altLang="it-IT" sz="2000"/>
              <a:t> ed </a:t>
            </a:r>
            <a:r>
              <a:rPr lang="it-IT" altLang="it-IT" sz="2000">
                <a:solidFill>
                  <a:schemeClr val="tx2"/>
                </a:solidFill>
              </a:rPr>
              <a:t>“</a:t>
            </a:r>
            <a:r>
              <a:rPr lang="it-IT" altLang="it-IT" b="1">
                <a:solidFill>
                  <a:schemeClr val="tx2"/>
                </a:solidFill>
              </a:rPr>
              <a:t>aggetto</a:t>
            </a:r>
            <a:r>
              <a:rPr lang="it-IT" altLang="it-IT" sz="2000">
                <a:solidFill>
                  <a:schemeClr val="tx2"/>
                </a:solidFill>
              </a:rPr>
              <a:t>”</a:t>
            </a:r>
            <a:r>
              <a:rPr lang="it-IT" altLang="it-IT" sz="2000"/>
              <a:t> .Questi valori numerici rappresentando delle distanze, possono essere uguali o diversi da zero se riferiti agli elementi geometrici che costituiscono i diedri (semipiani di proiezione e linea di terra). Inoltre, con riferimento alla caratterizzazione topologica dei diedri ne assumono i segni relativi (+ ; -)    determinando la collocazione spaziale dell’ente geometrico.</a:t>
            </a:r>
          </a:p>
        </p:txBody>
      </p:sp>
      <p:sp>
        <p:nvSpPr>
          <p:cNvPr id="95238" name="Text Box 6">
            <a:extLst>
              <a:ext uri="{FF2B5EF4-FFF2-40B4-BE49-F238E27FC236}">
                <a16:creationId xmlns:a16="http://schemas.microsoft.com/office/drawing/2014/main" id="{4E58E2AB-5A6D-43A4-8015-927EA31E03B9}"/>
              </a:ext>
            </a:extLst>
          </p:cNvPr>
          <p:cNvSpPr txBox="1">
            <a:spLocks noChangeArrowheads="1"/>
          </p:cNvSpPr>
          <p:nvPr/>
        </p:nvSpPr>
        <p:spPr bwMode="auto">
          <a:xfrm>
            <a:off x="36000" y="5084763"/>
            <a:ext cx="9072000" cy="169068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t>Analizzeremo, di seguito, le possibili posizioni del punto nello spazio del diedro in relazione proprio alle diverse indicazioni dei valori numerici, costruendo, a conclusione, un quadro complessivo riferito ai quattro diedri.</a:t>
            </a:r>
          </a:p>
          <a:p>
            <a:pPr eaLnBrk="1" hangingPunct="1">
              <a:spcBef>
                <a:spcPct val="50000"/>
              </a:spcBef>
            </a:pPr>
            <a:r>
              <a:rPr lang="it-IT" altLang="it-IT" sz="1600"/>
              <a:t>Per maggiore chiarezza e facilità di lettura la ricerca viene sviluppata con esempi numerici e grafici riferiti al primo diedro, generalizzando, al termine, sia il concetto descrittivo sia la caratterizzazione insiemistica</a:t>
            </a:r>
            <a:endParaRPr lang="it-IT" altLang="it-IT"/>
          </a:p>
        </p:txBody>
      </p:sp>
      <p:sp>
        <p:nvSpPr>
          <p:cNvPr id="19462" name="AutoShape 9">
            <a:hlinkClick r:id="rId2" action="ppaction://hlinksldjump" highlightClick="1"/>
            <a:extLst>
              <a:ext uri="{FF2B5EF4-FFF2-40B4-BE49-F238E27FC236}">
                <a16:creationId xmlns:a16="http://schemas.microsoft.com/office/drawing/2014/main" id="{3F0AB3A5-B400-4EFA-BEF9-25D7FDCDC7ED}"/>
              </a:ext>
            </a:extLst>
          </p:cNvPr>
          <p:cNvSpPr>
            <a:spLocks noChangeArrowheads="1"/>
          </p:cNvSpPr>
          <p:nvPr/>
        </p:nvSpPr>
        <p:spPr bwMode="auto">
          <a:xfrm>
            <a:off x="101006" y="92098"/>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sp>
        <p:nvSpPr>
          <p:cNvPr id="95242" name="AutoShape 10">
            <a:hlinkClick r:id="" action="ppaction://hlinkshowjump?jump=nextslide" highlightClick="1"/>
            <a:extLst>
              <a:ext uri="{FF2B5EF4-FFF2-40B4-BE49-F238E27FC236}">
                <a16:creationId xmlns:a16="http://schemas.microsoft.com/office/drawing/2014/main" id="{3F450593-9CF7-4337-8D97-6C26FB1949BE}"/>
              </a:ext>
            </a:extLst>
          </p:cNvPr>
          <p:cNvSpPr>
            <a:spLocks noChangeArrowheads="1"/>
          </p:cNvSpPr>
          <p:nvPr/>
        </p:nvSpPr>
        <p:spPr bwMode="auto">
          <a:xfrm>
            <a:off x="8442920"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235"/>
                                        </p:tgtEl>
                                        <p:attrNameLst>
                                          <p:attrName>style.visibility</p:attrName>
                                        </p:attrNameLst>
                                      </p:cBhvr>
                                      <p:to>
                                        <p:strVal val="visible"/>
                                      </p:to>
                                    </p:set>
                                    <p:anim calcmode="lin" valueType="num">
                                      <p:cBhvr additive="base">
                                        <p:cTn id="7" dur="1000" fill="hold"/>
                                        <p:tgtEl>
                                          <p:spTgt spid="95235"/>
                                        </p:tgtEl>
                                        <p:attrNameLst>
                                          <p:attrName>ppt_x</p:attrName>
                                        </p:attrNameLst>
                                      </p:cBhvr>
                                      <p:tavLst>
                                        <p:tav tm="0">
                                          <p:val>
                                            <p:strVal val="#ppt_x"/>
                                          </p:val>
                                        </p:tav>
                                        <p:tav tm="100000">
                                          <p:val>
                                            <p:strVal val="#ppt_x"/>
                                          </p:val>
                                        </p:tav>
                                      </p:tavLst>
                                    </p:anim>
                                    <p:anim calcmode="lin" valueType="num">
                                      <p:cBhvr additive="base">
                                        <p:cTn id="8" dur="1000" fill="hold"/>
                                        <p:tgtEl>
                                          <p:spTgt spid="9523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5236"/>
                                        </p:tgtEl>
                                        <p:attrNameLst>
                                          <p:attrName>style.visibility</p:attrName>
                                        </p:attrNameLst>
                                      </p:cBhvr>
                                      <p:to>
                                        <p:strVal val="visible"/>
                                      </p:to>
                                    </p:set>
                                    <p:anim calcmode="lin" valueType="num">
                                      <p:cBhvr additive="base">
                                        <p:cTn id="13" dur="1000" fill="hold"/>
                                        <p:tgtEl>
                                          <p:spTgt spid="95236"/>
                                        </p:tgtEl>
                                        <p:attrNameLst>
                                          <p:attrName>ppt_x</p:attrName>
                                        </p:attrNameLst>
                                      </p:cBhvr>
                                      <p:tavLst>
                                        <p:tav tm="0">
                                          <p:val>
                                            <p:strVal val="0-#ppt_w/2"/>
                                          </p:val>
                                        </p:tav>
                                        <p:tav tm="100000">
                                          <p:val>
                                            <p:strVal val="#ppt_x"/>
                                          </p:val>
                                        </p:tav>
                                      </p:tavLst>
                                    </p:anim>
                                    <p:anim calcmode="lin" valueType="num">
                                      <p:cBhvr additive="base">
                                        <p:cTn id="14" dur="1000" fill="hold"/>
                                        <p:tgtEl>
                                          <p:spTgt spid="9523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5238"/>
                                        </p:tgtEl>
                                        <p:attrNameLst>
                                          <p:attrName>style.visibility</p:attrName>
                                        </p:attrNameLst>
                                      </p:cBhvr>
                                      <p:to>
                                        <p:strVal val="visible"/>
                                      </p:to>
                                    </p:set>
                                    <p:anim calcmode="lin" valueType="num">
                                      <p:cBhvr additive="base">
                                        <p:cTn id="19" dur="1000" fill="hold"/>
                                        <p:tgtEl>
                                          <p:spTgt spid="95238"/>
                                        </p:tgtEl>
                                        <p:attrNameLst>
                                          <p:attrName>ppt_x</p:attrName>
                                        </p:attrNameLst>
                                      </p:cBhvr>
                                      <p:tavLst>
                                        <p:tav tm="0">
                                          <p:val>
                                            <p:strVal val="#ppt_x"/>
                                          </p:val>
                                        </p:tav>
                                        <p:tav tm="100000">
                                          <p:val>
                                            <p:strVal val="#ppt_x"/>
                                          </p:val>
                                        </p:tav>
                                      </p:tavLst>
                                    </p:anim>
                                    <p:anim calcmode="lin" valueType="num">
                                      <p:cBhvr additive="base">
                                        <p:cTn id="20" dur="1000" fill="hold"/>
                                        <p:tgtEl>
                                          <p:spTgt spid="9523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5242"/>
                                        </p:tgtEl>
                                        <p:attrNameLst>
                                          <p:attrName>style.visibility</p:attrName>
                                        </p:attrNameLst>
                                      </p:cBhvr>
                                      <p:to>
                                        <p:strVal val="visible"/>
                                      </p:to>
                                    </p:set>
                                    <p:anim calcmode="lin" valueType="num">
                                      <p:cBhvr additive="base">
                                        <p:cTn id="25" dur="1000" fill="hold"/>
                                        <p:tgtEl>
                                          <p:spTgt spid="95242"/>
                                        </p:tgtEl>
                                        <p:attrNameLst>
                                          <p:attrName>ppt_x</p:attrName>
                                        </p:attrNameLst>
                                      </p:cBhvr>
                                      <p:tavLst>
                                        <p:tav tm="0">
                                          <p:val>
                                            <p:strVal val="0-#ppt_w/2"/>
                                          </p:val>
                                        </p:tav>
                                        <p:tav tm="100000">
                                          <p:val>
                                            <p:strVal val="#ppt_x"/>
                                          </p:val>
                                        </p:tav>
                                      </p:tavLst>
                                    </p:anim>
                                    <p:anim calcmode="lin" valueType="num">
                                      <p:cBhvr additive="base">
                                        <p:cTn id="26" dur="1000" fill="hold"/>
                                        <p:tgtEl>
                                          <p:spTgt spid="952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animBg="1"/>
      <p:bldP spid="95236" grpId="0" animBg="1"/>
      <p:bldP spid="95238" grpId="0" animBg="1"/>
      <p:bldP spid="9524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A4169266-7F5B-4549-9E47-A6EABB08F683}"/>
              </a:ext>
            </a:extLst>
          </p:cNvPr>
          <p:cNvSpPr>
            <a:spLocks noGrp="1" noChangeArrowheads="1"/>
          </p:cNvSpPr>
          <p:nvPr>
            <p:ph type="title"/>
          </p:nvPr>
        </p:nvSpPr>
        <p:spPr>
          <a:xfrm>
            <a:off x="36000" y="40944"/>
            <a:ext cx="9072000" cy="504825"/>
          </a:xfrm>
          <a:ln>
            <a:solidFill>
              <a:schemeClr val="tx1"/>
            </a:solidFill>
          </a:ln>
        </p:spPr>
        <p:txBody>
          <a:bodyPr/>
          <a:lstStyle/>
          <a:p>
            <a:pPr eaLnBrk="1" hangingPunct="1">
              <a:defRPr/>
            </a:pPr>
            <a:r>
              <a:rPr lang="it-IT" sz="2400">
                <a:solidFill>
                  <a:schemeClr val="tx1"/>
                </a:solidFill>
                <a:latin typeface="Comic Sans MS" pitchFamily="66" charset="0"/>
              </a:rPr>
              <a:t>Punto nello spazio del primo diedro</a:t>
            </a:r>
          </a:p>
        </p:txBody>
      </p:sp>
      <p:sp>
        <p:nvSpPr>
          <p:cNvPr id="96259" name="Text Box 3">
            <a:extLst>
              <a:ext uri="{FF2B5EF4-FFF2-40B4-BE49-F238E27FC236}">
                <a16:creationId xmlns:a16="http://schemas.microsoft.com/office/drawing/2014/main" id="{E7B27C09-5448-4C1E-B6EB-9DE64CDBC644}"/>
              </a:ext>
            </a:extLst>
          </p:cNvPr>
          <p:cNvSpPr txBox="1">
            <a:spLocks noChangeArrowheads="1"/>
          </p:cNvSpPr>
          <p:nvPr/>
        </p:nvSpPr>
        <p:spPr bwMode="auto">
          <a:xfrm>
            <a:off x="40944" y="595975"/>
            <a:ext cx="5040000" cy="5905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Sia dato da rappresentare, ad esempio, il punto seguente A(A’=3,A’’=5) (Fig.19) </a:t>
            </a:r>
          </a:p>
        </p:txBody>
      </p:sp>
      <p:graphicFrame>
        <p:nvGraphicFramePr>
          <p:cNvPr id="96260" name="Object 4">
            <a:extLst>
              <a:ext uri="{FF2B5EF4-FFF2-40B4-BE49-F238E27FC236}">
                <a16:creationId xmlns:a16="http://schemas.microsoft.com/office/drawing/2014/main" id="{D29CE873-F193-46A0-9E8D-EE58B85BCD32}"/>
              </a:ext>
            </a:extLst>
          </p:cNvPr>
          <p:cNvGraphicFramePr>
            <a:graphicFrameLocks noChangeAspect="1"/>
          </p:cNvGraphicFramePr>
          <p:nvPr>
            <p:extLst>
              <p:ext uri="{D42A27DB-BD31-4B8C-83A1-F6EECF244321}">
                <p14:modId xmlns:p14="http://schemas.microsoft.com/office/powerpoint/2010/main" val="3120699426"/>
              </p:ext>
            </p:extLst>
          </p:nvPr>
        </p:nvGraphicFramePr>
        <p:xfrm>
          <a:off x="5143056" y="610262"/>
          <a:ext cx="3960000" cy="1768119"/>
        </p:xfrm>
        <a:graphic>
          <a:graphicData uri="http://schemas.openxmlformats.org/presentationml/2006/ole">
            <mc:AlternateContent xmlns:mc="http://schemas.openxmlformats.org/markup-compatibility/2006">
              <mc:Choice xmlns:v="urn:schemas-microsoft-com:vml" Requires="v">
                <p:oleObj spid="_x0000_s5178" r:id="rId4" imgW="3870720" imgH="1942920" progId="">
                  <p:embed/>
                </p:oleObj>
              </mc:Choice>
              <mc:Fallback>
                <p:oleObj r:id="rId4" imgW="3870720" imgH="194292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3056" y="610262"/>
                        <a:ext cx="3960000" cy="1768119"/>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6261" name="Text Box 5">
            <a:extLst>
              <a:ext uri="{FF2B5EF4-FFF2-40B4-BE49-F238E27FC236}">
                <a16:creationId xmlns:a16="http://schemas.microsoft.com/office/drawing/2014/main" id="{7A947F04-BC56-4C8A-BC4C-A86D9299920E}"/>
              </a:ext>
            </a:extLst>
          </p:cNvPr>
          <p:cNvSpPr txBox="1">
            <a:spLocks noChangeArrowheads="1"/>
          </p:cNvSpPr>
          <p:nvPr/>
        </p:nvSpPr>
        <p:spPr bwMode="auto">
          <a:xfrm>
            <a:off x="40944" y="1245902"/>
            <a:ext cx="5040000" cy="1138773"/>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Allora opereremo in modo tale che il punto reale A sia proiettato sui due semipiani di proiezione </a:t>
            </a:r>
            <a:r>
              <a:rPr lang="it-IT" altLang="it-IT" sz="1800" dirty="0">
                <a:sym typeface="Symbol" panose="05050102010706020507" pitchFamily="18" charset="2"/>
              </a:rPr>
              <a:t></a:t>
            </a:r>
            <a:r>
              <a:rPr lang="it-IT" altLang="it-IT" sz="1800" baseline="-25000" dirty="0"/>
              <a:t>1</a:t>
            </a:r>
            <a:r>
              <a:rPr lang="it-IT" altLang="it-IT" sz="1800" dirty="0"/>
              <a:t>+</a:t>
            </a:r>
            <a:r>
              <a:rPr lang="it-IT" altLang="it-IT" sz="1600" dirty="0"/>
              <a:t> e </a:t>
            </a:r>
            <a:r>
              <a:rPr lang="it-IT" altLang="it-IT" sz="1800" dirty="0">
                <a:sym typeface="Symbol" panose="05050102010706020507" pitchFamily="18" charset="2"/>
              </a:rPr>
              <a:t></a:t>
            </a:r>
            <a:r>
              <a:rPr lang="it-IT" altLang="it-IT" sz="1800" baseline="-25000" dirty="0"/>
              <a:t>2</a:t>
            </a:r>
            <a:r>
              <a:rPr lang="it-IT" altLang="it-IT" sz="1800" dirty="0"/>
              <a:t>+</a:t>
            </a:r>
            <a:r>
              <a:rPr lang="it-IT" altLang="it-IT" sz="1600" dirty="0"/>
              <a:t> ottenendo le immagini A’ e A’’ che rispettano i valori numerici 3 e 5.</a:t>
            </a:r>
          </a:p>
        </p:txBody>
      </p:sp>
      <p:sp>
        <p:nvSpPr>
          <p:cNvPr id="96262" name="Text Box 6">
            <a:extLst>
              <a:ext uri="{FF2B5EF4-FFF2-40B4-BE49-F238E27FC236}">
                <a16:creationId xmlns:a16="http://schemas.microsoft.com/office/drawing/2014/main" id="{35763A77-3C62-411F-AA04-9D021CD68611}"/>
              </a:ext>
            </a:extLst>
          </p:cNvPr>
          <p:cNvSpPr txBox="1">
            <a:spLocks noChangeArrowheads="1"/>
          </p:cNvSpPr>
          <p:nvPr/>
        </p:nvSpPr>
        <p:spPr bwMode="auto">
          <a:xfrm>
            <a:off x="36000" y="2451431"/>
            <a:ext cx="9072000" cy="10795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t>Poiché i valori numerici (quota ed aggetto), collegati a queste due immagini, sono due numeri positivi, possiamo arguire che il punto in oggetto è collocato nello spazio del I diedro. Siamo quindi in grado di definire la collocazione spaziale del punto A e le relative immagini nel I diedro </a:t>
            </a:r>
          </a:p>
        </p:txBody>
      </p:sp>
      <p:sp>
        <p:nvSpPr>
          <p:cNvPr id="96263" name="Text Box 7">
            <a:extLst>
              <a:ext uri="{FF2B5EF4-FFF2-40B4-BE49-F238E27FC236}">
                <a16:creationId xmlns:a16="http://schemas.microsoft.com/office/drawing/2014/main" id="{7212B170-C08F-4412-BD5C-565A65574636}"/>
              </a:ext>
            </a:extLst>
          </p:cNvPr>
          <p:cNvSpPr txBox="1">
            <a:spLocks noChangeArrowheads="1"/>
          </p:cNvSpPr>
          <p:nvPr/>
        </p:nvSpPr>
        <p:spPr bwMode="auto">
          <a:xfrm>
            <a:off x="2478418" y="3357563"/>
            <a:ext cx="6624638" cy="369332"/>
          </a:xfrm>
          <a:prstGeom prst="rect">
            <a:avLst/>
          </a:prstGeom>
          <a:solidFill>
            <a:srgbClr val="FFCC66"/>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solidFill>
                  <a:schemeClr val="bg1"/>
                </a:solidFill>
              </a:rPr>
              <a:t>Quanto analizzato nel I diedro lo si può generalizzare così</a:t>
            </a:r>
          </a:p>
        </p:txBody>
      </p:sp>
      <p:sp>
        <p:nvSpPr>
          <p:cNvPr id="96264" name="Text Box 8">
            <a:extLst>
              <a:ext uri="{FF2B5EF4-FFF2-40B4-BE49-F238E27FC236}">
                <a16:creationId xmlns:a16="http://schemas.microsoft.com/office/drawing/2014/main" id="{EC4221DD-EC2D-488B-A04B-03F22CFE86BC}"/>
              </a:ext>
            </a:extLst>
          </p:cNvPr>
          <p:cNvSpPr txBox="1">
            <a:spLocks noChangeArrowheads="1"/>
          </p:cNvSpPr>
          <p:nvPr/>
        </p:nvSpPr>
        <p:spPr bwMode="auto">
          <a:xfrm>
            <a:off x="36000" y="3789363"/>
            <a:ext cx="9072000" cy="650875"/>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solidFill>
                  <a:schemeClr val="bg1"/>
                </a:solidFill>
              </a:rPr>
              <a:t>Dato un punto </a:t>
            </a:r>
            <a:r>
              <a:rPr lang="it-IT" altLang="it-IT" sz="1800" dirty="0" err="1">
                <a:solidFill>
                  <a:schemeClr val="bg1"/>
                </a:solidFill>
              </a:rPr>
              <a:t>qualsiasi,se</a:t>
            </a:r>
            <a:r>
              <a:rPr lang="it-IT" altLang="it-IT" sz="1800" dirty="0">
                <a:solidFill>
                  <a:schemeClr val="bg1"/>
                </a:solidFill>
              </a:rPr>
              <a:t> i valori numerici delle sue proiezioni sono numeri maggiori di </a:t>
            </a:r>
            <a:r>
              <a:rPr lang="it-IT" altLang="it-IT" sz="1800" dirty="0" err="1">
                <a:solidFill>
                  <a:schemeClr val="bg1"/>
                </a:solidFill>
              </a:rPr>
              <a:t>zero,allora</a:t>
            </a:r>
            <a:r>
              <a:rPr lang="it-IT" altLang="it-IT" sz="1800" dirty="0">
                <a:solidFill>
                  <a:schemeClr val="bg1"/>
                </a:solidFill>
              </a:rPr>
              <a:t> il punto reale sarà collocato nello spazio del diedro</a:t>
            </a:r>
            <a:r>
              <a:rPr lang="it-IT" altLang="it-IT" sz="1800" dirty="0"/>
              <a:t> </a:t>
            </a:r>
          </a:p>
        </p:txBody>
      </p:sp>
      <p:sp>
        <p:nvSpPr>
          <p:cNvPr id="96265" name="Text Box 9">
            <a:extLst>
              <a:ext uri="{FF2B5EF4-FFF2-40B4-BE49-F238E27FC236}">
                <a16:creationId xmlns:a16="http://schemas.microsoft.com/office/drawing/2014/main" id="{609AFE4F-0532-4A2B-8949-6C8029D942DB}"/>
              </a:ext>
            </a:extLst>
          </p:cNvPr>
          <p:cNvSpPr txBox="1">
            <a:spLocks noChangeArrowheads="1"/>
          </p:cNvSpPr>
          <p:nvPr/>
        </p:nvSpPr>
        <p:spPr bwMode="auto">
          <a:xfrm>
            <a:off x="36000" y="4508500"/>
            <a:ext cx="9072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Quindi ogni punto, in movimento nello spazio, i cui valori numerici x ed y di aggetto e quota sono maggiori di zero, occupa sempre una posizione spazialmente definita </a:t>
            </a:r>
          </a:p>
        </p:txBody>
      </p:sp>
      <p:sp>
        <p:nvSpPr>
          <p:cNvPr id="96267" name="Text Box 11">
            <a:extLst>
              <a:ext uri="{FF2B5EF4-FFF2-40B4-BE49-F238E27FC236}">
                <a16:creationId xmlns:a16="http://schemas.microsoft.com/office/drawing/2014/main" id="{D44BC086-50B9-401B-84C5-228C0822D784}"/>
              </a:ext>
            </a:extLst>
          </p:cNvPr>
          <p:cNvSpPr txBox="1">
            <a:spLocks noChangeArrowheads="1"/>
          </p:cNvSpPr>
          <p:nvPr/>
        </p:nvSpPr>
        <p:spPr bwMode="auto">
          <a:xfrm>
            <a:off x="36000" y="5149850"/>
            <a:ext cx="9072000" cy="784830"/>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dirty="0">
                <a:solidFill>
                  <a:schemeClr val="bg1"/>
                </a:solidFill>
                <a:ea typeface="Times New Roman" panose="02020603050405020304" pitchFamily="18" charset="0"/>
                <a:cs typeface="Courier New" panose="02070309020205020404" pitchFamily="49" charset="0"/>
              </a:rPr>
              <a:t>	                   </a:t>
            </a:r>
            <a:r>
              <a:rPr lang="it-IT" altLang="it-IT" sz="1800" b="1" dirty="0">
                <a:solidFill>
                  <a:schemeClr val="bg1"/>
                </a:solidFill>
                <a:ea typeface="Times New Roman" panose="02020603050405020304" pitchFamily="18" charset="0"/>
                <a:cs typeface="Courier New" panose="02070309020205020404" pitchFamily="49" charset="0"/>
              </a:rPr>
              <a:t>X </a:t>
            </a:r>
            <a:r>
              <a:rPr lang="it-IT" altLang="it-IT" sz="1800" b="1" dirty="0">
                <a:solidFill>
                  <a:schemeClr val="bg1"/>
                </a:solidFill>
                <a:ea typeface="Times New Roman" panose="02020603050405020304" pitchFamily="18" charset="0"/>
                <a:cs typeface="Courier New" panose="02070309020205020404" pitchFamily="49" charset="0"/>
                <a:sym typeface="Symbol" panose="05050102010706020507" pitchFamily="18" charset="2"/>
              </a:rPr>
              <a:t></a:t>
            </a:r>
            <a:r>
              <a:rPr lang="it-IT" altLang="it-IT" sz="1800" b="1" dirty="0">
                <a:solidFill>
                  <a:schemeClr val="bg1"/>
                </a:solidFill>
                <a:ea typeface="Times New Roman" panose="02020603050405020304" pitchFamily="18" charset="0"/>
                <a:cs typeface="Courier New" panose="02070309020205020404" pitchFamily="49" charset="0"/>
              </a:rPr>
              <a:t> 0</a:t>
            </a:r>
          </a:p>
          <a:p>
            <a:pPr eaLnBrk="1" hangingPunct="1">
              <a:spcBef>
                <a:spcPct val="50000"/>
              </a:spcBef>
            </a:pPr>
            <a:r>
              <a:rPr lang="it-IT" altLang="it-IT" sz="1600" b="1" dirty="0">
                <a:solidFill>
                  <a:srgbClr val="000000"/>
                </a:solidFill>
                <a:ea typeface="Times New Roman" panose="02020603050405020304" pitchFamily="18" charset="0"/>
                <a:cs typeface="Courier New" panose="02070309020205020404" pitchFamily="49" charset="0"/>
              </a:rPr>
              <a:t>	                   </a:t>
            </a:r>
            <a:r>
              <a:rPr lang="it-IT" altLang="it-IT" sz="1800" b="1" dirty="0">
                <a:solidFill>
                  <a:schemeClr val="bg1"/>
                </a:solidFill>
                <a:ea typeface="Times New Roman" panose="02020603050405020304" pitchFamily="18" charset="0"/>
                <a:cs typeface="Courier New" panose="02070309020205020404" pitchFamily="49" charset="0"/>
              </a:rPr>
              <a:t>Y </a:t>
            </a:r>
            <a:r>
              <a:rPr lang="it-IT" altLang="it-IT" sz="1800" b="1" dirty="0">
                <a:solidFill>
                  <a:schemeClr val="bg1"/>
                </a:solidFill>
                <a:ea typeface="Times New Roman" panose="02020603050405020304" pitchFamily="18" charset="0"/>
                <a:cs typeface="Courier New" panose="02070309020205020404" pitchFamily="49" charset="0"/>
                <a:sym typeface="Symbol" panose="05050102010706020507" pitchFamily="18" charset="2"/>
              </a:rPr>
              <a:t></a:t>
            </a:r>
            <a:r>
              <a:rPr lang="it-IT" altLang="it-IT" sz="1800" b="1" dirty="0">
                <a:solidFill>
                  <a:schemeClr val="bg1"/>
                </a:solidFill>
                <a:ea typeface="Times New Roman" panose="02020603050405020304" pitchFamily="18" charset="0"/>
                <a:cs typeface="Courier New" panose="02070309020205020404" pitchFamily="49" charset="0"/>
              </a:rPr>
              <a:t> 0</a:t>
            </a:r>
          </a:p>
        </p:txBody>
      </p:sp>
      <p:sp>
        <p:nvSpPr>
          <p:cNvPr id="96268" name="AutoShape 12">
            <a:extLst>
              <a:ext uri="{FF2B5EF4-FFF2-40B4-BE49-F238E27FC236}">
                <a16:creationId xmlns:a16="http://schemas.microsoft.com/office/drawing/2014/main" id="{E3F5F5D1-C7E0-4B53-B714-C87C59F81ECD}"/>
              </a:ext>
            </a:extLst>
          </p:cNvPr>
          <p:cNvSpPr>
            <a:spLocks/>
          </p:cNvSpPr>
          <p:nvPr/>
        </p:nvSpPr>
        <p:spPr bwMode="auto">
          <a:xfrm>
            <a:off x="2490833" y="5193992"/>
            <a:ext cx="215900" cy="684000"/>
          </a:xfrm>
          <a:prstGeom prst="leftBrace">
            <a:avLst>
              <a:gd name="adj1" fmla="val 30515"/>
              <a:gd name="adj2" fmla="val 50000"/>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a:solidFill>
                <a:schemeClr val="bg2"/>
              </a:solidFill>
            </a:endParaRPr>
          </a:p>
        </p:txBody>
      </p:sp>
      <p:sp>
        <p:nvSpPr>
          <p:cNvPr id="96270" name="Text Box 14">
            <a:extLst>
              <a:ext uri="{FF2B5EF4-FFF2-40B4-BE49-F238E27FC236}">
                <a16:creationId xmlns:a16="http://schemas.microsoft.com/office/drawing/2014/main" id="{8FE7B0A1-3FBE-47ED-9949-5345D3A5884C}"/>
              </a:ext>
            </a:extLst>
          </p:cNvPr>
          <p:cNvSpPr txBox="1">
            <a:spLocks noChangeArrowheads="1"/>
          </p:cNvSpPr>
          <p:nvPr/>
        </p:nvSpPr>
        <p:spPr bwMode="auto">
          <a:xfrm>
            <a:off x="36000" y="5916703"/>
            <a:ext cx="9072000" cy="38472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900" dirty="0"/>
              <a:t>La cui formalizzazione insiemistica si esprime come di seguito</a:t>
            </a:r>
          </a:p>
        </p:txBody>
      </p:sp>
      <p:grpSp>
        <p:nvGrpSpPr>
          <p:cNvPr id="5" name="Gruppo 4">
            <a:extLst>
              <a:ext uri="{FF2B5EF4-FFF2-40B4-BE49-F238E27FC236}">
                <a16:creationId xmlns:a16="http://schemas.microsoft.com/office/drawing/2014/main" id="{373FA2AA-707D-4047-8735-B86789A43642}"/>
              </a:ext>
            </a:extLst>
          </p:cNvPr>
          <p:cNvGrpSpPr/>
          <p:nvPr/>
        </p:nvGrpSpPr>
        <p:grpSpPr>
          <a:xfrm>
            <a:off x="1404000" y="6357760"/>
            <a:ext cx="6336000" cy="432000"/>
            <a:chOff x="1404000" y="6357760"/>
            <a:chExt cx="6336000" cy="432000"/>
          </a:xfrm>
        </p:grpSpPr>
        <p:sp>
          <p:nvSpPr>
            <p:cNvPr id="96271" name="Text Box 15">
              <a:extLst>
                <a:ext uri="{FF2B5EF4-FFF2-40B4-BE49-F238E27FC236}">
                  <a16:creationId xmlns:a16="http://schemas.microsoft.com/office/drawing/2014/main" id="{AB285044-0D6C-48A8-87B6-B135FCFA7288}"/>
                </a:ext>
              </a:extLst>
            </p:cNvPr>
            <p:cNvSpPr txBox="1">
              <a:spLocks noChangeArrowheads="1"/>
            </p:cNvSpPr>
            <p:nvPr/>
          </p:nvSpPr>
          <p:spPr bwMode="auto">
            <a:xfrm>
              <a:off x="1404000" y="6357760"/>
              <a:ext cx="6336000" cy="432000"/>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solidFill>
                    <a:schemeClr val="bg1"/>
                  </a:solidFill>
                </a:rPr>
                <a:t>  </a:t>
              </a:r>
              <a:r>
                <a:rPr lang="it-IT" sz="2000" b="1" dirty="0">
                  <a:solidFill>
                    <a:schemeClr val="bg1"/>
                  </a:solidFill>
                  <a:latin typeface="Batang" panose="02030600000101010101" pitchFamily="18" charset="-127"/>
                </a:rPr>
                <a:t>∀</a:t>
              </a:r>
              <a:r>
                <a:rPr lang="it-IT" sz="2000" dirty="0">
                  <a:latin typeface="Batang" panose="02030600000101010101" pitchFamily="18" charset="-127"/>
                </a:rPr>
                <a:t> </a:t>
              </a:r>
              <a:r>
                <a:rPr lang="it-IT" altLang="it-IT" dirty="0">
                  <a:solidFill>
                    <a:schemeClr val="bg1"/>
                  </a:solidFill>
                </a:rPr>
                <a:t>A(A’=x,  A’’=y) | x &gt; 0 e y &gt; 0       (A</a:t>
              </a:r>
              <a:r>
                <a:rPr lang="it-IT" altLang="it-IT" dirty="0">
                  <a:solidFill>
                    <a:schemeClr val="bg1"/>
                  </a:solidFill>
                  <a:latin typeface="Symbol" panose="05050102010706020507" pitchFamily="18" charset="2"/>
                </a:rPr>
                <a:t> </a:t>
              </a:r>
              <a:r>
                <a:rPr lang="it-IT" altLang="it-IT" dirty="0">
                  <a:solidFill>
                    <a:schemeClr val="bg1"/>
                  </a:solidFill>
                  <a:sym typeface="Symbol" panose="05050102010706020507" pitchFamily="18" charset="2"/>
                </a:rPr>
                <a:t></a:t>
              </a:r>
              <a:r>
                <a:rPr lang="it-IT" altLang="it-IT" dirty="0">
                  <a:solidFill>
                    <a:schemeClr val="bg1"/>
                  </a:solidFill>
                </a:rPr>
                <a:t>W)</a:t>
              </a:r>
            </a:p>
          </p:txBody>
        </p:sp>
        <p:sp>
          <p:nvSpPr>
            <p:cNvPr id="96274" name="Line 18">
              <a:extLst>
                <a:ext uri="{FF2B5EF4-FFF2-40B4-BE49-F238E27FC236}">
                  <a16:creationId xmlns:a16="http://schemas.microsoft.com/office/drawing/2014/main" id="{08B478A8-4608-46FB-97B3-3B7B87AC1E97}"/>
                </a:ext>
              </a:extLst>
            </p:cNvPr>
            <p:cNvSpPr>
              <a:spLocks noChangeShapeType="1"/>
            </p:cNvSpPr>
            <p:nvPr/>
          </p:nvSpPr>
          <p:spPr bwMode="auto">
            <a:xfrm>
              <a:off x="6009855" y="6598398"/>
              <a:ext cx="431800" cy="0"/>
            </a:xfrm>
            <a:prstGeom prst="line">
              <a:avLst/>
            </a:prstGeom>
            <a:noFill/>
            <a:ln w="28575">
              <a:solidFill>
                <a:schemeClr val="bg1"/>
              </a:solidFill>
              <a:round/>
              <a:headEnd/>
              <a:tailEnd type="stealth" w="med" len="med"/>
            </a:ln>
            <a:extLst>
              <a:ext uri="{909E8E84-426E-40DD-AFC4-6F175D3DCCD1}">
                <a14:hiddenFill xmlns:a14="http://schemas.microsoft.com/office/drawing/2010/main">
                  <a:noFill/>
                </a14:hiddenFill>
              </a:ext>
            </a:extLst>
          </p:spPr>
          <p:txBody>
            <a:bodyPr wrap="none"/>
            <a:lstStyle/>
            <a:p>
              <a:endParaRPr lang="it-IT"/>
            </a:p>
          </p:txBody>
        </p:sp>
      </p:grpSp>
      <p:sp>
        <p:nvSpPr>
          <p:cNvPr id="5135" name="AutoShape 30">
            <a:hlinkClick r:id="rId6" action="ppaction://hlinksldjump" highlightClick="1"/>
            <a:extLst>
              <a:ext uri="{FF2B5EF4-FFF2-40B4-BE49-F238E27FC236}">
                <a16:creationId xmlns:a16="http://schemas.microsoft.com/office/drawing/2014/main" id="{DFA919FB-F0C5-4308-AD57-8BF82A5196FE}"/>
              </a:ext>
            </a:extLst>
          </p:cNvPr>
          <p:cNvSpPr>
            <a:spLocks noChangeArrowheads="1"/>
          </p:cNvSpPr>
          <p:nvPr/>
        </p:nvSpPr>
        <p:spPr bwMode="auto">
          <a:xfrm>
            <a:off x="99110" y="91150"/>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96287" name="AutoShape 31">
            <a:hlinkClick r:id="" action="ppaction://hlinkshowjump?jump=nextslide" highlightClick="1"/>
            <a:extLst>
              <a:ext uri="{FF2B5EF4-FFF2-40B4-BE49-F238E27FC236}">
                <a16:creationId xmlns:a16="http://schemas.microsoft.com/office/drawing/2014/main" id="{DAFFCAAB-D91D-4129-A9D6-717A581D5AEE}"/>
              </a:ext>
            </a:extLst>
          </p:cNvPr>
          <p:cNvSpPr>
            <a:spLocks noChangeArrowheads="1"/>
          </p:cNvSpPr>
          <p:nvPr/>
        </p:nvSpPr>
        <p:spPr bwMode="auto">
          <a:xfrm>
            <a:off x="8429272"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2" name="CasellaDiTesto 1">
            <a:extLst>
              <a:ext uri="{FF2B5EF4-FFF2-40B4-BE49-F238E27FC236}">
                <a16:creationId xmlns:a16="http://schemas.microsoft.com/office/drawing/2014/main" id="{021128EF-CB83-418A-A5A8-5172BAF633E8}"/>
              </a:ext>
            </a:extLst>
          </p:cNvPr>
          <p:cNvSpPr txBox="1"/>
          <p:nvPr/>
        </p:nvSpPr>
        <p:spPr>
          <a:xfrm>
            <a:off x="3420000" y="5344508"/>
            <a:ext cx="5724000" cy="396000"/>
          </a:xfrm>
          <a:prstGeom prst="rect">
            <a:avLst/>
          </a:prstGeom>
          <a:noFill/>
        </p:spPr>
        <p:txBody>
          <a:bodyPr wrap="square" rtlCol="0">
            <a:spAutoFit/>
          </a:bodyPr>
          <a:lstStyle/>
          <a:p>
            <a:r>
              <a:rPr lang="it-IT" altLang="it-IT" sz="2000" dirty="0">
                <a:solidFill>
                  <a:srgbClr val="0000FF"/>
                </a:solidFill>
                <a:ea typeface="Times New Roman" panose="02020603050405020304" pitchFamily="18" charset="0"/>
                <a:cs typeface="Courier New" panose="02070309020205020404" pitchFamily="49" charset="0"/>
              </a:rPr>
              <a:t>punto collocato nello spazio del diedro (A </a:t>
            </a:r>
            <a:r>
              <a:rPr lang="it-IT" altLang="it-IT" sz="2000" dirty="0">
                <a:solidFill>
                  <a:srgbClr val="0000FF"/>
                </a:solidFill>
                <a:ea typeface="Times New Roman" panose="02020603050405020304" pitchFamily="18" charset="0"/>
                <a:cs typeface="Courier New" panose="02070309020205020404" pitchFamily="49" charset="0"/>
                <a:sym typeface="Symbol" panose="05050102010706020507" pitchFamily="18" charset="2"/>
              </a:rPr>
              <a:t></a:t>
            </a:r>
            <a:r>
              <a:rPr lang="it-IT" altLang="it-IT" sz="2000" dirty="0">
                <a:solidFill>
                  <a:srgbClr val="0000FF"/>
                </a:solidFill>
                <a:ea typeface="Times New Roman" panose="02020603050405020304" pitchFamily="18" charset="0"/>
                <a:cs typeface="Courier New" panose="02070309020205020404" pitchFamily="49" charset="0"/>
              </a:rPr>
              <a:t> W</a:t>
            </a:r>
            <a:r>
              <a:rPr lang="it-IT" altLang="it-IT" sz="1800" dirty="0">
                <a:solidFill>
                  <a:srgbClr val="0000FF"/>
                </a:solidFill>
                <a:ea typeface="Times New Roman" panose="02020603050405020304" pitchFamily="18" charset="0"/>
                <a:cs typeface="Courier New" panose="02070309020205020404" pitchFamily="49" charset="0"/>
              </a:rPr>
              <a:t>)</a:t>
            </a:r>
            <a:endParaRPr lang="it-IT" sz="1800" dirty="0"/>
          </a:p>
        </p:txBody>
      </p:sp>
      <p:sp>
        <p:nvSpPr>
          <p:cNvPr id="3" name="CasellaDiTesto 2">
            <a:extLst>
              <a:ext uri="{FF2B5EF4-FFF2-40B4-BE49-F238E27FC236}">
                <a16:creationId xmlns:a16="http://schemas.microsoft.com/office/drawing/2014/main" id="{98F18E2D-8D8A-4E1B-8007-162BE8EC2085}"/>
              </a:ext>
            </a:extLst>
          </p:cNvPr>
          <p:cNvSpPr txBox="1"/>
          <p:nvPr/>
        </p:nvSpPr>
        <p:spPr>
          <a:xfrm>
            <a:off x="40944" y="5344508"/>
            <a:ext cx="1944000" cy="432000"/>
          </a:xfrm>
          <a:prstGeom prst="rect">
            <a:avLst/>
          </a:prstGeom>
          <a:noFill/>
        </p:spPr>
        <p:txBody>
          <a:bodyPr wrap="square" rtlCol="0">
            <a:spAutoFit/>
          </a:bodyPr>
          <a:lstStyle/>
          <a:p>
            <a:r>
              <a:rPr lang="it-IT" altLang="it-IT" sz="2000" b="1" dirty="0">
                <a:solidFill>
                  <a:srgbClr val="0000FF"/>
                </a:solidFill>
                <a:ea typeface="Times New Roman" panose="02020603050405020304" pitchFamily="18" charset="0"/>
                <a:cs typeface="Courier New" panose="02070309020205020404" pitchFamily="49" charset="0"/>
              </a:rPr>
              <a:t>A(A’=x, A’’=y)</a:t>
            </a:r>
            <a:endParaRPr lang="it-IT" sz="2000" dirty="0"/>
          </a:p>
        </p:txBody>
      </p:sp>
      <p:sp>
        <p:nvSpPr>
          <p:cNvPr id="4" name="CasellaDiTesto 3">
            <a:extLst>
              <a:ext uri="{FF2B5EF4-FFF2-40B4-BE49-F238E27FC236}">
                <a16:creationId xmlns:a16="http://schemas.microsoft.com/office/drawing/2014/main" id="{C69328CB-32C2-4B6F-93F7-F12308689652}"/>
              </a:ext>
            </a:extLst>
          </p:cNvPr>
          <p:cNvSpPr txBox="1"/>
          <p:nvPr/>
        </p:nvSpPr>
        <p:spPr>
          <a:xfrm>
            <a:off x="1858883" y="5311432"/>
            <a:ext cx="684000" cy="461665"/>
          </a:xfrm>
          <a:prstGeom prst="rect">
            <a:avLst/>
          </a:prstGeom>
          <a:noFill/>
        </p:spPr>
        <p:txBody>
          <a:bodyPr wrap="square" rtlCol="0">
            <a:spAutoFit/>
          </a:bodyPr>
          <a:lstStyle/>
          <a:p>
            <a:r>
              <a:rPr lang="it-IT" dirty="0">
                <a:solidFill>
                  <a:schemeClr val="bg1"/>
                </a:solidFill>
              </a:rPr>
              <a:t>per</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 calcmode="lin" valueType="num">
                                      <p:cBhvr additive="base">
                                        <p:cTn id="7" dur="1000" fill="hold"/>
                                        <p:tgtEl>
                                          <p:spTgt spid="96259"/>
                                        </p:tgtEl>
                                        <p:attrNameLst>
                                          <p:attrName>ppt_x</p:attrName>
                                        </p:attrNameLst>
                                      </p:cBhvr>
                                      <p:tavLst>
                                        <p:tav tm="0">
                                          <p:val>
                                            <p:strVal val="0-#ppt_w/2"/>
                                          </p:val>
                                        </p:tav>
                                        <p:tav tm="100000">
                                          <p:val>
                                            <p:strVal val="#ppt_x"/>
                                          </p:val>
                                        </p:tav>
                                      </p:tavLst>
                                    </p:anim>
                                    <p:anim calcmode="lin" valueType="num">
                                      <p:cBhvr additive="base">
                                        <p:cTn id="8" dur="1000" fill="hold"/>
                                        <p:tgtEl>
                                          <p:spTgt spid="962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nodeType="clickEffect">
                                  <p:stCondLst>
                                    <p:cond delay="0"/>
                                  </p:stCondLst>
                                  <p:childTnLst>
                                    <p:set>
                                      <p:cBhvr>
                                        <p:cTn id="12" dur="1" fill="hold">
                                          <p:stCondLst>
                                            <p:cond delay="0"/>
                                          </p:stCondLst>
                                        </p:cTn>
                                        <p:tgtEl>
                                          <p:spTgt spid="96260"/>
                                        </p:tgtEl>
                                        <p:attrNameLst>
                                          <p:attrName>style.visibility</p:attrName>
                                        </p:attrNameLst>
                                      </p:cBhvr>
                                      <p:to>
                                        <p:strVal val="visible"/>
                                      </p:to>
                                    </p:set>
                                    <p:anim calcmode="lin" valueType="num">
                                      <p:cBhvr additive="base">
                                        <p:cTn id="13" dur="1000" fill="hold"/>
                                        <p:tgtEl>
                                          <p:spTgt spid="96260"/>
                                        </p:tgtEl>
                                        <p:attrNameLst>
                                          <p:attrName>ppt_x</p:attrName>
                                        </p:attrNameLst>
                                      </p:cBhvr>
                                      <p:tavLst>
                                        <p:tav tm="0">
                                          <p:val>
                                            <p:strVal val="1+#ppt_w/2"/>
                                          </p:val>
                                        </p:tav>
                                        <p:tav tm="100000">
                                          <p:val>
                                            <p:strVal val="#ppt_x"/>
                                          </p:val>
                                        </p:tav>
                                      </p:tavLst>
                                    </p:anim>
                                    <p:anim calcmode="lin" valueType="num">
                                      <p:cBhvr additive="base">
                                        <p:cTn id="14" dur="1000" fill="hold"/>
                                        <p:tgtEl>
                                          <p:spTgt spid="9626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6261"/>
                                        </p:tgtEl>
                                        <p:attrNameLst>
                                          <p:attrName>style.visibility</p:attrName>
                                        </p:attrNameLst>
                                      </p:cBhvr>
                                      <p:to>
                                        <p:strVal val="visible"/>
                                      </p:to>
                                    </p:set>
                                    <p:anim calcmode="lin" valueType="num">
                                      <p:cBhvr additive="base">
                                        <p:cTn id="19" dur="1000" fill="hold"/>
                                        <p:tgtEl>
                                          <p:spTgt spid="96261"/>
                                        </p:tgtEl>
                                        <p:attrNameLst>
                                          <p:attrName>ppt_x</p:attrName>
                                        </p:attrNameLst>
                                      </p:cBhvr>
                                      <p:tavLst>
                                        <p:tav tm="0">
                                          <p:val>
                                            <p:strVal val="0-#ppt_w/2"/>
                                          </p:val>
                                        </p:tav>
                                        <p:tav tm="100000">
                                          <p:val>
                                            <p:strVal val="#ppt_x"/>
                                          </p:val>
                                        </p:tav>
                                      </p:tavLst>
                                    </p:anim>
                                    <p:anim calcmode="lin" valueType="num">
                                      <p:cBhvr additive="base">
                                        <p:cTn id="20" dur="1000" fill="hold"/>
                                        <p:tgtEl>
                                          <p:spTgt spid="9626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6262"/>
                                        </p:tgtEl>
                                        <p:attrNameLst>
                                          <p:attrName>style.visibility</p:attrName>
                                        </p:attrNameLst>
                                      </p:cBhvr>
                                      <p:to>
                                        <p:strVal val="visible"/>
                                      </p:to>
                                    </p:set>
                                    <p:anim calcmode="lin" valueType="num">
                                      <p:cBhvr additive="base">
                                        <p:cTn id="25" dur="1000" fill="hold"/>
                                        <p:tgtEl>
                                          <p:spTgt spid="96262"/>
                                        </p:tgtEl>
                                        <p:attrNameLst>
                                          <p:attrName>ppt_x</p:attrName>
                                        </p:attrNameLst>
                                      </p:cBhvr>
                                      <p:tavLst>
                                        <p:tav tm="0">
                                          <p:val>
                                            <p:strVal val="#ppt_x"/>
                                          </p:val>
                                        </p:tav>
                                        <p:tav tm="100000">
                                          <p:val>
                                            <p:strVal val="#ppt_x"/>
                                          </p:val>
                                        </p:tav>
                                      </p:tavLst>
                                    </p:anim>
                                    <p:anim calcmode="lin" valueType="num">
                                      <p:cBhvr additive="base">
                                        <p:cTn id="26" dur="1000" fill="hold"/>
                                        <p:tgtEl>
                                          <p:spTgt spid="9626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6263"/>
                                        </p:tgtEl>
                                        <p:attrNameLst>
                                          <p:attrName>style.visibility</p:attrName>
                                        </p:attrNameLst>
                                      </p:cBhvr>
                                      <p:to>
                                        <p:strVal val="visible"/>
                                      </p:to>
                                    </p:set>
                                    <p:anim calcmode="lin" valueType="num">
                                      <p:cBhvr additive="base">
                                        <p:cTn id="31" dur="1000" fill="hold"/>
                                        <p:tgtEl>
                                          <p:spTgt spid="96263"/>
                                        </p:tgtEl>
                                        <p:attrNameLst>
                                          <p:attrName>ppt_x</p:attrName>
                                        </p:attrNameLst>
                                      </p:cBhvr>
                                      <p:tavLst>
                                        <p:tav tm="0">
                                          <p:val>
                                            <p:strVal val="1+#ppt_w/2"/>
                                          </p:val>
                                        </p:tav>
                                        <p:tav tm="100000">
                                          <p:val>
                                            <p:strVal val="#ppt_x"/>
                                          </p:val>
                                        </p:tav>
                                      </p:tavLst>
                                    </p:anim>
                                    <p:anim calcmode="lin" valueType="num">
                                      <p:cBhvr additive="base">
                                        <p:cTn id="32" dur="1000" fill="hold"/>
                                        <p:tgtEl>
                                          <p:spTgt spid="9626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96264">
                                            <p:bg/>
                                          </p:spTgt>
                                        </p:tgtEl>
                                        <p:attrNameLst>
                                          <p:attrName>style.visibility</p:attrName>
                                        </p:attrNameLst>
                                      </p:cBhvr>
                                      <p:to>
                                        <p:strVal val="visible"/>
                                      </p:to>
                                    </p:set>
                                    <p:anim calcmode="lin" valueType="num">
                                      <p:cBhvr additive="base">
                                        <p:cTn id="37" dur="1000"/>
                                        <p:tgtEl>
                                          <p:spTgt spid="96264">
                                            <p:bg/>
                                          </p:spTgt>
                                        </p:tgtEl>
                                        <p:attrNameLst>
                                          <p:attrName>ppt_x</p:attrName>
                                        </p:attrNameLst>
                                      </p:cBhvr>
                                      <p:tavLst>
                                        <p:tav tm="0">
                                          <p:val>
                                            <p:strVal val="#ppt_x-#ppt_w*1.125000"/>
                                          </p:val>
                                        </p:tav>
                                        <p:tav tm="100000">
                                          <p:val>
                                            <p:strVal val="#ppt_x"/>
                                          </p:val>
                                        </p:tav>
                                      </p:tavLst>
                                    </p:anim>
                                    <p:animEffect transition="in" filter="wipe(right)">
                                      <p:cBhvr>
                                        <p:cTn id="38" dur="1000"/>
                                        <p:tgtEl>
                                          <p:spTgt spid="96264">
                                            <p:bg/>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96264">
                                            <p:txEl>
                                              <p:pRg st="0" end="0"/>
                                            </p:txEl>
                                          </p:spTgt>
                                        </p:tgtEl>
                                        <p:attrNameLst>
                                          <p:attrName>style.visibility</p:attrName>
                                        </p:attrNameLst>
                                      </p:cBhvr>
                                      <p:to>
                                        <p:strVal val="visible"/>
                                      </p:to>
                                    </p:set>
                                    <p:animEffect transition="in" filter="wipe(left)">
                                      <p:cBhvr>
                                        <p:cTn id="43" dur="1000"/>
                                        <p:tgtEl>
                                          <p:spTgt spid="96264">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96265">
                                            <p:txEl>
                                              <p:pRg st="0" end="0"/>
                                            </p:txEl>
                                          </p:spTgt>
                                        </p:tgtEl>
                                        <p:attrNameLst>
                                          <p:attrName>style.visibility</p:attrName>
                                        </p:attrNameLst>
                                      </p:cBhvr>
                                      <p:to>
                                        <p:strVal val="visible"/>
                                      </p:to>
                                    </p:set>
                                    <p:anim calcmode="lin" valueType="num">
                                      <p:cBhvr additive="base">
                                        <p:cTn id="48" dur="1000" fill="hold"/>
                                        <p:tgtEl>
                                          <p:spTgt spid="96265">
                                            <p:txEl>
                                              <p:pRg st="0" end="0"/>
                                            </p:txEl>
                                          </p:spTgt>
                                        </p:tgtEl>
                                        <p:attrNameLst>
                                          <p:attrName>ppt_x</p:attrName>
                                        </p:attrNameLst>
                                      </p:cBhvr>
                                      <p:tavLst>
                                        <p:tav tm="0">
                                          <p:val>
                                            <p:strVal val="#ppt_x"/>
                                          </p:val>
                                        </p:tav>
                                        <p:tav tm="100000">
                                          <p:val>
                                            <p:strVal val="#ppt_x"/>
                                          </p:val>
                                        </p:tav>
                                      </p:tavLst>
                                    </p:anim>
                                    <p:anim calcmode="lin" valueType="num">
                                      <p:cBhvr additive="base">
                                        <p:cTn id="49" dur="1000" fill="hold"/>
                                        <p:tgtEl>
                                          <p:spTgt spid="96265">
                                            <p:txEl>
                                              <p:pRg st="0" end="0"/>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96268"/>
                                        </p:tgtEl>
                                        <p:attrNameLst>
                                          <p:attrName>style.visibility</p:attrName>
                                        </p:attrNameLst>
                                      </p:cBhvr>
                                      <p:to>
                                        <p:strVal val="visible"/>
                                      </p:to>
                                    </p:set>
                                    <p:anim calcmode="lin" valueType="num">
                                      <p:cBhvr additive="base">
                                        <p:cTn id="52" dur="1000" fill="hold"/>
                                        <p:tgtEl>
                                          <p:spTgt spid="96268"/>
                                        </p:tgtEl>
                                        <p:attrNameLst>
                                          <p:attrName>ppt_x</p:attrName>
                                        </p:attrNameLst>
                                      </p:cBhvr>
                                      <p:tavLst>
                                        <p:tav tm="0">
                                          <p:val>
                                            <p:strVal val="#ppt_x"/>
                                          </p:val>
                                        </p:tav>
                                        <p:tav tm="100000">
                                          <p:val>
                                            <p:strVal val="#ppt_x"/>
                                          </p:val>
                                        </p:tav>
                                      </p:tavLst>
                                    </p:anim>
                                    <p:anim calcmode="lin" valueType="num">
                                      <p:cBhvr additive="base">
                                        <p:cTn id="53" dur="1000" fill="hold"/>
                                        <p:tgtEl>
                                          <p:spTgt spid="96268"/>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96267"/>
                                        </p:tgtEl>
                                        <p:attrNameLst>
                                          <p:attrName>style.visibility</p:attrName>
                                        </p:attrNameLst>
                                      </p:cBhvr>
                                      <p:to>
                                        <p:strVal val="visible"/>
                                      </p:to>
                                    </p:set>
                                    <p:animEffect transition="in" filter="wipe(left)">
                                      <p:cBhvr>
                                        <p:cTn id="58" dur="1000"/>
                                        <p:tgtEl>
                                          <p:spTgt spid="96267"/>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6270"/>
                                        </p:tgtEl>
                                        <p:attrNameLst>
                                          <p:attrName>style.visibility</p:attrName>
                                        </p:attrNameLst>
                                      </p:cBhvr>
                                      <p:to>
                                        <p:strVal val="visible"/>
                                      </p:to>
                                    </p:set>
                                    <p:anim calcmode="lin" valueType="num">
                                      <p:cBhvr additive="base">
                                        <p:cTn id="63" dur="1000" fill="hold"/>
                                        <p:tgtEl>
                                          <p:spTgt spid="96270"/>
                                        </p:tgtEl>
                                        <p:attrNameLst>
                                          <p:attrName>ppt_x</p:attrName>
                                        </p:attrNameLst>
                                      </p:cBhvr>
                                      <p:tavLst>
                                        <p:tav tm="0">
                                          <p:val>
                                            <p:strVal val="#ppt_x"/>
                                          </p:val>
                                        </p:tav>
                                        <p:tav tm="100000">
                                          <p:val>
                                            <p:strVal val="#ppt_x"/>
                                          </p:val>
                                        </p:tav>
                                      </p:tavLst>
                                    </p:anim>
                                    <p:anim calcmode="lin" valueType="num">
                                      <p:cBhvr additive="base">
                                        <p:cTn id="64" dur="1000" fill="hold"/>
                                        <p:tgtEl>
                                          <p:spTgt spid="9627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1000"/>
                                        <p:tgtEl>
                                          <p:spTgt spid="5"/>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96287"/>
                                        </p:tgtEl>
                                        <p:attrNameLst>
                                          <p:attrName>style.visibility</p:attrName>
                                        </p:attrNameLst>
                                      </p:cBhvr>
                                      <p:to>
                                        <p:strVal val="visible"/>
                                      </p:to>
                                    </p:set>
                                    <p:anim calcmode="lin" valueType="num">
                                      <p:cBhvr additive="base">
                                        <p:cTn id="74" dur="1000" fill="hold"/>
                                        <p:tgtEl>
                                          <p:spTgt spid="96287"/>
                                        </p:tgtEl>
                                        <p:attrNameLst>
                                          <p:attrName>ppt_x</p:attrName>
                                        </p:attrNameLst>
                                      </p:cBhvr>
                                      <p:tavLst>
                                        <p:tav tm="0">
                                          <p:val>
                                            <p:strVal val="0-#ppt_w/2"/>
                                          </p:val>
                                        </p:tav>
                                        <p:tav tm="100000">
                                          <p:val>
                                            <p:strVal val="#ppt_x"/>
                                          </p:val>
                                        </p:tav>
                                      </p:tavLst>
                                    </p:anim>
                                    <p:anim calcmode="lin" valueType="num">
                                      <p:cBhvr additive="base">
                                        <p:cTn id="75" dur="1000" fill="hold"/>
                                        <p:tgtEl>
                                          <p:spTgt spid="962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animBg="1"/>
      <p:bldP spid="96261" grpId="0" animBg="1"/>
      <p:bldP spid="96262" grpId="0" animBg="1"/>
      <p:bldP spid="96263" grpId="0" animBg="1"/>
      <p:bldP spid="96264" grpId="0" uiExpand="1" build="p" animBg="1" rev="1"/>
      <p:bldP spid="96267" grpId="0" animBg="1"/>
      <p:bldP spid="96287"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96BB0A38-41D6-46E0-BB3A-6F4CD3427231}"/>
              </a:ext>
            </a:extLst>
          </p:cNvPr>
          <p:cNvSpPr>
            <a:spLocks noGrp="1" noChangeArrowheads="1"/>
          </p:cNvSpPr>
          <p:nvPr>
            <p:ph type="title"/>
          </p:nvPr>
        </p:nvSpPr>
        <p:spPr>
          <a:xfrm>
            <a:off x="36000" y="40944"/>
            <a:ext cx="9072000" cy="504000"/>
          </a:xfrm>
          <a:ln>
            <a:solidFill>
              <a:schemeClr val="tx1"/>
            </a:solidFill>
          </a:ln>
        </p:spPr>
        <p:txBody>
          <a:bodyPr/>
          <a:lstStyle/>
          <a:p>
            <a:pPr eaLnBrk="1" hangingPunct="1">
              <a:defRPr/>
            </a:pPr>
            <a:r>
              <a:rPr lang="it-IT" sz="2400">
                <a:solidFill>
                  <a:schemeClr val="tx1"/>
                </a:solidFill>
                <a:latin typeface="Comic Sans MS" pitchFamily="66" charset="0"/>
              </a:rPr>
              <a:t>Punto  unito a  </a:t>
            </a:r>
            <a:r>
              <a:rPr lang="it-IT" sz="2400">
                <a:solidFill>
                  <a:schemeClr val="tx1"/>
                </a:solidFill>
                <a:latin typeface="Symbol" pitchFamily="18" charset="2"/>
              </a:rPr>
              <a:t></a:t>
            </a:r>
            <a:r>
              <a:rPr lang="it-IT" sz="2400" baseline="-25000">
                <a:solidFill>
                  <a:schemeClr val="tx1"/>
                </a:solidFill>
                <a:latin typeface="Comic Sans MS" pitchFamily="66" charset="0"/>
              </a:rPr>
              <a:t>1</a:t>
            </a:r>
          </a:p>
        </p:txBody>
      </p:sp>
      <p:sp>
        <p:nvSpPr>
          <p:cNvPr id="97283" name="Text Box 3">
            <a:extLst>
              <a:ext uri="{FF2B5EF4-FFF2-40B4-BE49-F238E27FC236}">
                <a16:creationId xmlns:a16="http://schemas.microsoft.com/office/drawing/2014/main" id="{480420A7-96E7-4E51-BD13-BC5AE4E17FE2}"/>
              </a:ext>
            </a:extLst>
          </p:cNvPr>
          <p:cNvSpPr txBox="1">
            <a:spLocks noChangeArrowheads="1"/>
          </p:cNvSpPr>
          <p:nvPr/>
        </p:nvSpPr>
        <p:spPr bwMode="auto">
          <a:xfrm>
            <a:off x="40944" y="600835"/>
            <a:ext cx="4860000" cy="33855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Sia da rappresentare il punto B(B’=3,B’’=0) (Fig.20)</a:t>
            </a:r>
            <a:r>
              <a:rPr lang="it-IT" altLang="it-IT" sz="1600" dirty="0"/>
              <a:t> </a:t>
            </a:r>
          </a:p>
        </p:txBody>
      </p:sp>
      <p:sp>
        <p:nvSpPr>
          <p:cNvPr id="97284" name="Text Box 4">
            <a:extLst>
              <a:ext uri="{FF2B5EF4-FFF2-40B4-BE49-F238E27FC236}">
                <a16:creationId xmlns:a16="http://schemas.microsoft.com/office/drawing/2014/main" id="{A131CD97-A6EA-4BBC-9C85-70C9ED65D55E}"/>
              </a:ext>
            </a:extLst>
          </p:cNvPr>
          <p:cNvSpPr txBox="1">
            <a:spLocks noChangeArrowheads="1"/>
          </p:cNvSpPr>
          <p:nvPr/>
        </p:nvSpPr>
        <p:spPr bwMode="auto">
          <a:xfrm>
            <a:off x="40944" y="992594"/>
            <a:ext cx="4860000" cy="76944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Opereremo in modo tale che il punto B sia trasferito sui due semipiani di proiezione </a:t>
            </a:r>
            <a:r>
              <a:rPr lang="it-IT" altLang="it-IT" sz="1400" dirty="0">
                <a:sym typeface="Symbol" panose="05050102010706020507" pitchFamily="18" charset="2"/>
              </a:rPr>
              <a:t></a:t>
            </a:r>
            <a:r>
              <a:rPr lang="it-IT" altLang="it-IT" sz="1400" baseline="-25000" dirty="0"/>
              <a:t>1</a:t>
            </a:r>
            <a:r>
              <a:rPr lang="it-IT" altLang="it-IT" sz="1400" dirty="0"/>
              <a:t>+ e </a:t>
            </a:r>
            <a:r>
              <a:rPr lang="it-IT" altLang="it-IT" sz="1400" dirty="0">
                <a:sym typeface="Symbol" panose="05050102010706020507" pitchFamily="18" charset="2"/>
              </a:rPr>
              <a:t></a:t>
            </a:r>
            <a:r>
              <a:rPr lang="it-IT" altLang="it-IT" sz="1400" baseline="-25000" dirty="0"/>
              <a:t>2</a:t>
            </a:r>
            <a:r>
              <a:rPr lang="it-IT" altLang="it-IT" sz="1400" dirty="0"/>
              <a:t>+ ottenendo le immagini B’ e B’’ nel rispetto dei valori numerici dati</a:t>
            </a:r>
            <a:r>
              <a:rPr lang="it-IT" altLang="it-IT" sz="1600" dirty="0"/>
              <a:t> </a:t>
            </a:r>
          </a:p>
        </p:txBody>
      </p:sp>
      <p:graphicFrame>
        <p:nvGraphicFramePr>
          <p:cNvPr id="97285" name="Object 5">
            <a:extLst>
              <a:ext uri="{FF2B5EF4-FFF2-40B4-BE49-F238E27FC236}">
                <a16:creationId xmlns:a16="http://schemas.microsoft.com/office/drawing/2014/main" id="{57CF7DBB-D456-4F7E-945E-6A6BF9829ABB}"/>
              </a:ext>
            </a:extLst>
          </p:cNvPr>
          <p:cNvGraphicFramePr>
            <a:graphicFrameLocks noChangeAspect="1"/>
          </p:cNvGraphicFramePr>
          <p:nvPr>
            <p:extLst>
              <p:ext uri="{D42A27DB-BD31-4B8C-83A1-F6EECF244321}">
                <p14:modId xmlns:p14="http://schemas.microsoft.com/office/powerpoint/2010/main" val="296981762"/>
              </p:ext>
            </p:extLst>
          </p:nvPr>
        </p:nvGraphicFramePr>
        <p:xfrm>
          <a:off x="5035056" y="606424"/>
          <a:ext cx="4068000" cy="1824086"/>
        </p:xfrm>
        <a:graphic>
          <a:graphicData uri="http://schemas.openxmlformats.org/presentationml/2006/ole">
            <mc:AlternateContent xmlns:mc="http://schemas.openxmlformats.org/markup-compatibility/2006">
              <mc:Choice xmlns:v="urn:schemas-microsoft-com:vml" Requires="v">
                <p:oleObj spid="_x0000_s6202"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5056" y="606424"/>
                        <a:ext cx="4068000" cy="1824086"/>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7286" name="Text Box 6">
            <a:extLst>
              <a:ext uri="{FF2B5EF4-FFF2-40B4-BE49-F238E27FC236}">
                <a16:creationId xmlns:a16="http://schemas.microsoft.com/office/drawing/2014/main" id="{947CC1C2-A523-49ED-99E2-C1D5DA1D1AE1}"/>
              </a:ext>
            </a:extLst>
          </p:cNvPr>
          <p:cNvSpPr txBox="1">
            <a:spLocks noChangeArrowheads="1"/>
          </p:cNvSpPr>
          <p:nvPr/>
        </p:nvSpPr>
        <p:spPr bwMode="auto">
          <a:xfrm>
            <a:off x="40944" y="1796276"/>
            <a:ext cx="4860000" cy="2246769"/>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Analizzando i valori numerici si mette in evidenza che B’</a:t>
            </a:r>
            <a:r>
              <a:rPr lang="it-IT" altLang="it-IT" sz="1400" dirty="0">
                <a:sym typeface="Symbol" panose="05050102010706020507" pitchFamily="18" charset="2"/>
              </a:rPr>
              <a:t></a:t>
            </a:r>
            <a:r>
              <a:rPr lang="it-IT" altLang="it-IT" sz="1400" dirty="0"/>
              <a:t>0 , mentre B’’=0. Pertanto, il valore numerico di B’</a:t>
            </a:r>
            <a:r>
              <a:rPr lang="it-IT" altLang="it-IT" sz="1400" dirty="0">
                <a:sym typeface="Symbol" panose="05050102010706020507" pitchFamily="18" charset="2"/>
              </a:rPr>
              <a:t></a:t>
            </a:r>
            <a:r>
              <a:rPr lang="it-IT" altLang="it-IT" sz="1400" dirty="0"/>
              <a:t>0 ci contraddistingue la posizione di B rispetto al piano </a:t>
            </a:r>
            <a:r>
              <a:rPr lang="it-IT" altLang="it-IT" sz="1400" dirty="0">
                <a:sym typeface="Symbol" panose="05050102010706020507" pitchFamily="18" charset="2"/>
              </a:rPr>
              <a:t></a:t>
            </a:r>
            <a:r>
              <a:rPr lang="it-IT" altLang="it-IT" sz="1400" baseline="-25000" dirty="0"/>
              <a:t>2</a:t>
            </a:r>
            <a:r>
              <a:rPr lang="it-IT" altLang="it-IT" sz="1400" dirty="0"/>
              <a:t>+, mentre il valore numerico B’’=0 ci determina la posizione di B rispetto al piano </a:t>
            </a:r>
            <a:r>
              <a:rPr lang="it-IT" altLang="it-IT" sz="1400" dirty="0">
                <a:sym typeface="Symbol" panose="05050102010706020507" pitchFamily="18" charset="2"/>
              </a:rPr>
              <a:t></a:t>
            </a:r>
            <a:r>
              <a:rPr lang="it-IT" altLang="it-IT" sz="1400" baseline="-25000" dirty="0"/>
              <a:t>1</a:t>
            </a:r>
            <a:r>
              <a:rPr lang="it-IT" altLang="it-IT" sz="1400" dirty="0"/>
              <a:t>+. Per quanto definito attinente alla rappresentazione del punto, poiché B’’ misura su </a:t>
            </a:r>
            <a:r>
              <a:rPr lang="it-IT" altLang="it-IT" sz="1400" dirty="0">
                <a:sym typeface="Symbol" panose="05050102010706020507" pitchFamily="18" charset="2"/>
              </a:rPr>
              <a:t></a:t>
            </a:r>
            <a:r>
              <a:rPr lang="it-IT" altLang="it-IT" sz="1400" baseline="-25000" dirty="0"/>
              <a:t>2</a:t>
            </a:r>
            <a:r>
              <a:rPr lang="it-IT" altLang="it-IT" sz="1400" dirty="0"/>
              <a:t>+ il valore della quota del punto; in questo caso siamo in presenza di un punto con il valore della quota nullo e per questo il punto reale B sarà un punto unito a </a:t>
            </a:r>
            <a:r>
              <a:rPr lang="it-IT" altLang="it-IT" sz="1400" dirty="0">
                <a:sym typeface="Symbol" panose="05050102010706020507" pitchFamily="18" charset="2"/>
              </a:rPr>
              <a:t></a:t>
            </a:r>
            <a:r>
              <a:rPr lang="it-IT" altLang="it-IT" sz="1400" baseline="-25000" dirty="0"/>
              <a:t>1</a:t>
            </a:r>
            <a:r>
              <a:rPr lang="it-IT" altLang="it-IT" sz="1400" dirty="0"/>
              <a:t>+ e come tale sarà B</a:t>
            </a:r>
            <a:r>
              <a:rPr lang="it-IT" altLang="it-IT" sz="1400" dirty="0">
                <a:sym typeface="Symbol" panose="05050102010706020507" pitchFamily="18" charset="2"/>
              </a:rPr>
              <a:t></a:t>
            </a:r>
            <a:r>
              <a:rPr lang="it-IT" altLang="it-IT" sz="1400" dirty="0"/>
              <a:t>B’ </a:t>
            </a:r>
          </a:p>
        </p:txBody>
      </p:sp>
      <p:sp>
        <p:nvSpPr>
          <p:cNvPr id="97287" name="Text Box 7">
            <a:extLst>
              <a:ext uri="{FF2B5EF4-FFF2-40B4-BE49-F238E27FC236}">
                <a16:creationId xmlns:a16="http://schemas.microsoft.com/office/drawing/2014/main" id="{41BA97D7-B49B-4698-9C43-B57B8732341B}"/>
              </a:ext>
            </a:extLst>
          </p:cNvPr>
          <p:cNvSpPr txBox="1">
            <a:spLocks noChangeArrowheads="1"/>
          </p:cNvSpPr>
          <p:nvPr/>
        </p:nvSpPr>
        <p:spPr bwMode="auto">
          <a:xfrm>
            <a:off x="36000" y="4083989"/>
            <a:ext cx="9072000" cy="30777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dirty="0"/>
              <a:t>Siamo in grado di definire la collocazione spaziale del punto B e le relative immagini </a:t>
            </a:r>
          </a:p>
        </p:txBody>
      </p:sp>
      <p:sp>
        <p:nvSpPr>
          <p:cNvPr id="97288" name="Text Box 8">
            <a:extLst>
              <a:ext uri="{FF2B5EF4-FFF2-40B4-BE49-F238E27FC236}">
                <a16:creationId xmlns:a16="http://schemas.microsoft.com/office/drawing/2014/main" id="{F44E2458-B9A4-468C-9315-ED94382AC724}"/>
              </a:ext>
            </a:extLst>
          </p:cNvPr>
          <p:cNvSpPr txBox="1">
            <a:spLocks noChangeArrowheads="1"/>
          </p:cNvSpPr>
          <p:nvPr/>
        </p:nvSpPr>
        <p:spPr bwMode="auto">
          <a:xfrm>
            <a:off x="5035056" y="2488054"/>
            <a:ext cx="4068000" cy="5539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dirty="0"/>
              <a:t>Questa tipologia analizzata nel I diedro può essere così generalizzata</a:t>
            </a:r>
            <a:r>
              <a:rPr lang="it-IT" altLang="it-IT" sz="1600" dirty="0"/>
              <a:t> </a:t>
            </a:r>
          </a:p>
        </p:txBody>
      </p:sp>
      <p:sp>
        <p:nvSpPr>
          <p:cNvPr id="97289" name="Text Box 9">
            <a:extLst>
              <a:ext uri="{FF2B5EF4-FFF2-40B4-BE49-F238E27FC236}">
                <a16:creationId xmlns:a16="http://schemas.microsoft.com/office/drawing/2014/main" id="{5DE9897D-6FA4-4281-817A-6B16383675DD}"/>
              </a:ext>
            </a:extLst>
          </p:cNvPr>
          <p:cNvSpPr txBox="1">
            <a:spLocks noChangeArrowheads="1"/>
          </p:cNvSpPr>
          <p:nvPr/>
        </p:nvSpPr>
        <p:spPr bwMode="auto">
          <a:xfrm>
            <a:off x="5035056" y="3072444"/>
            <a:ext cx="4068000" cy="972000"/>
          </a:xfrm>
          <a:prstGeom prst="rect">
            <a:avLst/>
          </a:prstGeom>
          <a:solidFill>
            <a:schemeClr val="tx2"/>
          </a:solidFill>
          <a:ln w="9525">
            <a:solidFill>
              <a:schemeClr val="bg1"/>
            </a:solidFill>
            <a:miter lim="800000"/>
            <a:headEnd/>
            <a:tailEnd/>
          </a:ln>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b="1" dirty="0">
                <a:solidFill>
                  <a:schemeClr val="bg1"/>
                </a:solidFill>
              </a:rPr>
              <a:t>Dato un punto reale, se il valore numerico della prima proiezione è maggiore di zero e il valore della seconda proiezione è uguale a zero; allora il punto sarà unito al piano </a:t>
            </a:r>
            <a:r>
              <a:rPr lang="it-IT" altLang="it-IT" sz="1400" b="1" dirty="0">
                <a:solidFill>
                  <a:schemeClr val="bg1"/>
                </a:solidFill>
                <a:sym typeface="Symbol" panose="05050102010706020507" pitchFamily="18" charset="2"/>
              </a:rPr>
              <a:t></a:t>
            </a:r>
            <a:r>
              <a:rPr lang="it-IT" altLang="it-IT" sz="1400" b="1" baseline="-25000" dirty="0">
                <a:solidFill>
                  <a:schemeClr val="bg1"/>
                </a:solidFill>
              </a:rPr>
              <a:t>1</a:t>
            </a:r>
            <a:r>
              <a:rPr lang="it-IT" altLang="it-IT" sz="1400" dirty="0">
                <a:solidFill>
                  <a:schemeClr val="bg1"/>
                </a:solidFill>
              </a:rPr>
              <a:t> </a:t>
            </a:r>
          </a:p>
        </p:txBody>
      </p:sp>
      <p:sp>
        <p:nvSpPr>
          <p:cNvPr id="97292" name="Text Box 12">
            <a:extLst>
              <a:ext uri="{FF2B5EF4-FFF2-40B4-BE49-F238E27FC236}">
                <a16:creationId xmlns:a16="http://schemas.microsoft.com/office/drawing/2014/main" id="{E5A8F07C-E883-49AB-BA9D-7ED03A36DA2E}"/>
              </a:ext>
            </a:extLst>
          </p:cNvPr>
          <p:cNvSpPr txBox="1">
            <a:spLocks noChangeArrowheads="1"/>
          </p:cNvSpPr>
          <p:nvPr/>
        </p:nvSpPr>
        <p:spPr bwMode="auto">
          <a:xfrm>
            <a:off x="36000" y="4452928"/>
            <a:ext cx="9072000" cy="9525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Quindi può sintetizzarsi il concetto affermando che ogni punto in movimento, i cui valori numerici saranno x</a:t>
            </a:r>
            <a:r>
              <a:rPr lang="it-IT" altLang="it-IT" sz="1400" dirty="0">
                <a:sym typeface="Symbol" panose="05050102010706020507" pitchFamily="18" charset="2"/>
              </a:rPr>
              <a:t></a:t>
            </a:r>
            <a:r>
              <a:rPr lang="it-IT" altLang="it-IT" sz="1400" dirty="0"/>
              <a:t>0 e y=0, sarà un punto che si muove esclusivamente sul piano </a:t>
            </a:r>
            <a:r>
              <a:rPr lang="it-IT" altLang="it-IT" sz="1400" dirty="0">
                <a:sym typeface="Symbol" panose="05050102010706020507" pitchFamily="18" charset="2"/>
              </a:rPr>
              <a:t></a:t>
            </a:r>
            <a:r>
              <a:rPr lang="it-IT" altLang="it-IT" sz="1400" baseline="-25000" dirty="0"/>
              <a:t>1</a:t>
            </a:r>
            <a:r>
              <a:rPr lang="it-IT" altLang="it-IT" sz="1400" dirty="0"/>
              <a:t>. Poiché questo piano delimita sia il I che il IV diedro che il II e il III diedro, il punto reale B risulta collocato, contemporaneamente, in entrambi i diedri a seconda che x sia positivo o negativo </a:t>
            </a:r>
          </a:p>
        </p:txBody>
      </p:sp>
      <p:sp>
        <p:nvSpPr>
          <p:cNvPr id="97294" name="Text Box 14">
            <a:extLst>
              <a:ext uri="{FF2B5EF4-FFF2-40B4-BE49-F238E27FC236}">
                <a16:creationId xmlns:a16="http://schemas.microsoft.com/office/drawing/2014/main" id="{3BBFBC1B-07A7-4CE2-9045-4F2114A06B26}"/>
              </a:ext>
            </a:extLst>
          </p:cNvPr>
          <p:cNvSpPr txBox="1">
            <a:spLocks noChangeArrowheads="1"/>
          </p:cNvSpPr>
          <p:nvPr/>
        </p:nvSpPr>
        <p:spPr bwMode="auto">
          <a:xfrm>
            <a:off x="36929" y="6182889"/>
            <a:ext cx="3600000" cy="5760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t>La cui formalizzazione insiemistica si esprime come di seguito</a:t>
            </a:r>
          </a:p>
        </p:txBody>
      </p:sp>
      <p:grpSp>
        <p:nvGrpSpPr>
          <p:cNvPr id="5" name="Gruppo 4">
            <a:extLst>
              <a:ext uri="{FF2B5EF4-FFF2-40B4-BE49-F238E27FC236}">
                <a16:creationId xmlns:a16="http://schemas.microsoft.com/office/drawing/2014/main" id="{4990D72E-A3C1-42AB-9F40-235FAC1BDB6D}"/>
              </a:ext>
            </a:extLst>
          </p:cNvPr>
          <p:cNvGrpSpPr/>
          <p:nvPr/>
        </p:nvGrpSpPr>
        <p:grpSpPr>
          <a:xfrm>
            <a:off x="3667056" y="6328095"/>
            <a:ext cx="5429692" cy="461665"/>
            <a:chOff x="2190429" y="6357356"/>
            <a:chExt cx="5372153" cy="461665"/>
          </a:xfrm>
        </p:grpSpPr>
        <p:sp>
          <p:nvSpPr>
            <p:cNvPr id="97295" name="Rectangle 15">
              <a:extLst>
                <a:ext uri="{FF2B5EF4-FFF2-40B4-BE49-F238E27FC236}">
                  <a16:creationId xmlns:a16="http://schemas.microsoft.com/office/drawing/2014/main" id="{44433489-C162-4A97-87C4-9C06A71E2F7E}"/>
                </a:ext>
              </a:extLst>
            </p:cNvPr>
            <p:cNvSpPr>
              <a:spLocks noChangeArrowheads="1"/>
            </p:cNvSpPr>
            <p:nvPr/>
          </p:nvSpPr>
          <p:spPr bwMode="auto">
            <a:xfrm>
              <a:off x="2190429" y="6357356"/>
              <a:ext cx="5372153" cy="461665"/>
            </a:xfrm>
            <a:prstGeom prst="rect">
              <a:avLst/>
            </a:prstGeom>
            <a:solidFill>
              <a:schemeClr val="tx2"/>
            </a:solidFill>
            <a:ln w="9525">
              <a:solidFill>
                <a:schemeClr val="bg1"/>
              </a:solidFill>
              <a:miter lim="800000"/>
              <a:headEnd/>
              <a:tailEnd/>
            </a:ln>
          </p:spPr>
          <p:txBody>
            <a:bodyPr wrap="non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sz="1800" b="1" dirty="0">
                  <a:solidFill>
                    <a:schemeClr val="bg1"/>
                  </a:solidFill>
                  <a:latin typeface="Batang" panose="02030600000101010101" pitchFamily="18" charset="-127"/>
                </a:rPr>
                <a:t>∀ </a:t>
              </a:r>
              <a:r>
                <a:rPr lang="it-IT" altLang="it-IT" dirty="0">
                  <a:solidFill>
                    <a:schemeClr val="bg1"/>
                  </a:solidFill>
                </a:rPr>
                <a:t>B(B’=x, B’’=y)|x&gt;0 e y=0</a:t>
              </a:r>
              <a:r>
                <a:rPr lang="it-IT" altLang="it-IT" b="1" dirty="0">
                  <a:solidFill>
                    <a:schemeClr val="bg1"/>
                  </a:solidFill>
                </a:rPr>
                <a:t>     </a:t>
              </a:r>
              <a:r>
                <a:rPr lang="it-IT" altLang="it-IT" dirty="0">
                  <a:solidFill>
                    <a:schemeClr val="bg1"/>
                  </a:solidFill>
                </a:rPr>
                <a:t>(B </a:t>
              </a:r>
              <a:r>
                <a:rPr lang="it-IT" altLang="it-IT" dirty="0">
                  <a:solidFill>
                    <a:schemeClr val="bg1"/>
                  </a:solidFill>
                  <a:sym typeface="Symbol" panose="05050102010706020507" pitchFamily="18" charset="2"/>
                </a:rPr>
                <a:t></a:t>
              </a:r>
              <a:r>
                <a:rPr lang="it-IT" altLang="it-IT" dirty="0">
                  <a:solidFill>
                    <a:schemeClr val="bg1"/>
                  </a:solidFill>
                  <a:latin typeface="Symbol" panose="05050102010706020507" pitchFamily="18" charset="2"/>
                </a:rPr>
                <a:t>p</a:t>
              </a:r>
              <a:r>
                <a:rPr lang="it-IT" altLang="it-IT" baseline="-25000" dirty="0">
                  <a:solidFill>
                    <a:schemeClr val="bg1"/>
                  </a:solidFill>
                  <a:latin typeface="Symbol" panose="05050102010706020507" pitchFamily="18" charset="2"/>
                </a:rPr>
                <a:t>1</a:t>
              </a:r>
              <a:r>
                <a:rPr lang="it-IT" altLang="it-IT" dirty="0">
                  <a:solidFill>
                    <a:schemeClr val="bg1"/>
                  </a:solidFill>
                </a:rPr>
                <a:t>)</a:t>
              </a:r>
            </a:p>
          </p:txBody>
        </p:sp>
        <p:sp>
          <p:nvSpPr>
            <p:cNvPr id="97296" name="Line 16">
              <a:extLst>
                <a:ext uri="{FF2B5EF4-FFF2-40B4-BE49-F238E27FC236}">
                  <a16:creationId xmlns:a16="http://schemas.microsoft.com/office/drawing/2014/main" id="{EF5FA964-0295-460E-A810-801894776701}"/>
                </a:ext>
              </a:extLst>
            </p:cNvPr>
            <p:cNvSpPr>
              <a:spLocks noChangeShapeType="1"/>
            </p:cNvSpPr>
            <p:nvPr/>
          </p:nvSpPr>
          <p:spPr bwMode="auto">
            <a:xfrm>
              <a:off x="5891659" y="6598551"/>
              <a:ext cx="431800" cy="0"/>
            </a:xfrm>
            <a:prstGeom prst="line">
              <a:avLst/>
            </a:prstGeom>
            <a:noFill/>
            <a:ln w="28575">
              <a:solidFill>
                <a:srgbClr val="0000FF"/>
              </a:solidFill>
              <a:round/>
              <a:headEnd/>
              <a:tailEnd type="stealth" w="med" len="med"/>
            </a:ln>
            <a:extLst>
              <a:ext uri="{909E8E84-426E-40DD-AFC4-6F175D3DCCD1}">
                <a14:hiddenFill xmlns:a14="http://schemas.microsoft.com/office/drawing/2010/main">
                  <a:noFill/>
                </a14:hiddenFill>
              </a:ext>
            </a:extLst>
          </p:spPr>
          <p:txBody>
            <a:bodyPr wrap="none"/>
            <a:lstStyle/>
            <a:p>
              <a:endParaRPr lang="it-IT"/>
            </a:p>
          </p:txBody>
        </p:sp>
      </p:grpSp>
      <p:sp>
        <p:nvSpPr>
          <p:cNvPr id="6160" name="AutoShape 17">
            <a:hlinkClick r:id="rId5" action="ppaction://hlinksldjump" highlightClick="1"/>
            <a:extLst>
              <a:ext uri="{FF2B5EF4-FFF2-40B4-BE49-F238E27FC236}">
                <a16:creationId xmlns:a16="http://schemas.microsoft.com/office/drawing/2014/main" id="{E3BBDA74-49FA-4195-8131-7A0E331E57F7}"/>
              </a:ext>
            </a:extLst>
          </p:cNvPr>
          <p:cNvSpPr>
            <a:spLocks noChangeArrowheads="1"/>
          </p:cNvSpPr>
          <p:nvPr/>
        </p:nvSpPr>
        <p:spPr bwMode="auto">
          <a:xfrm>
            <a:off x="114654" y="93994"/>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97298" name="AutoShape 18">
            <a:hlinkClick r:id="" action="ppaction://hlinkshowjump?jump=nextslide" highlightClick="1"/>
            <a:extLst>
              <a:ext uri="{FF2B5EF4-FFF2-40B4-BE49-F238E27FC236}">
                <a16:creationId xmlns:a16="http://schemas.microsoft.com/office/drawing/2014/main" id="{B095D059-7938-4E8D-8A11-A275DE188175}"/>
              </a:ext>
            </a:extLst>
          </p:cNvPr>
          <p:cNvSpPr>
            <a:spLocks noChangeArrowheads="1"/>
          </p:cNvSpPr>
          <p:nvPr/>
        </p:nvSpPr>
        <p:spPr bwMode="auto">
          <a:xfrm>
            <a:off x="8429272" y="111787"/>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grpSp>
        <p:nvGrpSpPr>
          <p:cNvPr id="7" name="Gruppo 6">
            <a:extLst>
              <a:ext uri="{FF2B5EF4-FFF2-40B4-BE49-F238E27FC236}">
                <a16:creationId xmlns:a16="http://schemas.microsoft.com/office/drawing/2014/main" id="{4C4C9F4E-48FA-4BD8-952C-5F8AC9CBD713}"/>
              </a:ext>
            </a:extLst>
          </p:cNvPr>
          <p:cNvGrpSpPr/>
          <p:nvPr/>
        </p:nvGrpSpPr>
        <p:grpSpPr>
          <a:xfrm>
            <a:off x="0" y="5474449"/>
            <a:ext cx="7240943" cy="707886"/>
            <a:chOff x="0" y="5474449"/>
            <a:chExt cx="7240943" cy="707886"/>
          </a:xfrm>
        </p:grpSpPr>
        <p:grpSp>
          <p:nvGrpSpPr>
            <p:cNvPr id="6" name="Gruppo 5">
              <a:extLst>
                <a:ext uri="{FF2B5EF4-FFF2-40B4-BE49-F238E27FC236}">
                  <a16:creationId xmlns:a16="http://schemas.microsoft.com/office/drawing/2014/main" id="{0DBE34BF-EFA2-4ED6-B87A-DF4E9F064B99}"/>
                </a:ext>
              </a:extLst>
            </p:cNvPr>
            <p:cNvGrpSpPr/>
            <p:nvPr/>
          </p:nvGrpSpPr>
          <p:grpSpPr>
            <a:xfrm>
              <a:off x="0" y="5474449"/>
              <a:ext cx="7240943" cy="707886"/>
              <a:chOff x="0" y="5462931"/>
              <a:chExt cx="7240943" cy="707886"/>
            </a:xfrm>
          </p:grpSpPr>
          <p:sp>
            <p:nvSpPr>
              <p:cNvPr id="97290" name="Text Box 10">
                <a:extLst>
                  <a:ext uri="{FF2B5EF4-FFF2-40B4-BE49-F238E27FC236}">
                    <a16:creationId xmlns:a16="http://schemas.microsoft.com/office/drawing/2014/main" id="{49E0572F-ED85-4B15-A108-16EB39D45FA9}"/>
                  </a:ext>
                </a:extLst>
              </p:cNvPr>
              <p:cNvSpPr txBox="1">
                <a:spLocks noChangeArrowheads="1"/>
              </p:cNvSpPr>
              <p:nvPr/>
            </p:nvSpPr>
            <p:spPr bwMode="auto">
              <a:xfrm>
                <a:off x="40943" y="5462931"/>
                <a:ext cx="7200000" cy="707886"/>
              </a:xfrm>
              <a:prstGeom prst="rect">
                <a:avLst/>
              </a:prstGeom>
              <a:solidFill>
                <a:schemeClr val="tx2"/>
              </a:solidFill>
              <a:ln w="9525">
                <a:solidFill>
                  <a:schemeClr val="bg1"/>
                </a:solidFill>
                <a:miter lim="800000"/>
                <a:headEnd/>
                <a:tailEnd/>
              </a:ln>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dirty="0">
                    <a:solidFill>
                      <a:schemeClr val="bg1"/>
                    </a:solidFill>
                  </a:rPr>
                  <a:t>		        </a:t>
                </a:r>
                <a:r>
                  <a:rPr lang="it-IT" altLang="it-IT" sz="2000" dirty="0">
                    <a:solidFill>
                      <a:schemeClr val="bg1"/>
                    </a:solidFill>
                  </a:rPr>
                  <a:t>X </a:t>
                </a:r>
                <a:r>
                  <a:rPr lang="it-IT" altLang="it-IT" sz="2000" dirty="0">
                    <a:solidFill>
                      <a:schemeClr val="bg1"/>
                    </a:solidFill>
                    <a:sym typeface="Symbol" panose="05050102010706020507" pitchFamily="18" charset="2"/>
                  </a:rPr>
                  <a:t></a:t>
                </a:r>
                <a:r>
                  <a:rPr lang="it-IT" altLang="it-IT" sz="2000" dirty="0">
                    <a:solidFill>
                      <a:schemeClr val="bg1"/>
                    </a:solidFill>
                  </a:rPr>
                  <a:t> 0  </a:t>
                </a:r>
              </a:p>
              <a:p>
                <a:pPr eaLnBrk="1" hangingPunct="1"/>
                <a:r>
                  <a:rPr lang="it-IT" altLang="it-IT" sz="2000" dirty="0">
                    <a:solidFill>
                      <a:schemeClr val="bg1"/>
                    </a:solidFill>
                  </a:rPr>
                  <a:t>		     Y  = 0</a:t>
                </a:r>
              </a:p>
            </p:txBody>
          </p:sp>
          <p:sp>
            <p:nvSpPr>
              <p:cNvPr id="2" name="CasellaDiTesto 1">
                <a:extLst>
                  <a:ext uri="{FF2B5EF4-FFF2-40B4-BE49-F238E27FC236}">
                    <a16:creationId xmlns:a16="http://schemas.microsoft.com/office/drawing/2014/main" id="{18AE09B4-3950-4516-B974-68509B262503}"/>
                  </a:ext>
                </a:extLst>
              </p:cNvPr>
              <p:cNvSpPr txBox="1"/>
              <p:nvPr/>
            </p:nvSpPr>
            <p:spPr>
              <a:xfrm>
                <a:off x="0" y="5622855"/>
                <a:ext cx="1728000" cy="400110"/>
              </a:xfrm>
              <a:prstGeom prst="rect">
                <a:avLst/>
              </a:prstGeom>
              <a:noFill/>
            </p:spPr>
            <p:txBody>
              <a:bodyPr wrap="square" rtlCol="0">
                <a:spAutoFit/>
              </a:bodyPr>
              <a:lstStyle/>
              <a:p>
                <a:r>
                  <a:rPr lang="it-IT" altLang="it-IT" sz="2000" dirty="0">
                    <a:solidFill>
                      <a:schemeClr val="bg1"/>
                    </a:solidFill>
                  </a:rPr>
                  <a:t>B(B’=x, B’’=0)</a:t>
                </a:r>
                <a:endParaRPr lang="it-IT" sz="2000" dirty="0"/>
              </a:p>
            </p:txBody>
          </p:sp>
          <p:sp>
            <p:nvSpPr>
              <p:cNvPr id="3" name="CasellaDiTesto 2">
                <a:extLst>
                  <a:ext uri="{FF2B5EF4-FFF2-40B4-BE49-F238E27FC236}">
                    <a16:creationId xmlns:a16="http://schemas.microsoft.com/office/drawing/2014/main" id="{C9264BFD-12C7-494E-B49A-68B5247CDE9F}"/>
                  </a:ext>
                </a:extLst>
              </p:cNvPr>
              <p:cNvSpPr txBox="1"/>
              <p:nvPr/>
            </p:nvSpPr>
            <p:spPr>
              <a:xfrm>
                <a:off x="1634942" y="5624344"/>
                <a:ext cx="612000" cy="400110"/>
              </a:xfrm>
              <a:prstGeom prst="rect">
                <a:avLst/>
              </a:prstGeom>
              <a:noFill/>
            </p:spPr>
            <p:txBody>
              <a:bodyPr wrap="square" rtlCol="0">
                <a:spAutoFit/>
              </a:bodyPr>
              <a:lstStyle/>
              <a:p>
                <a:r>
                  <a:rPr lang="it-IT" altLang="it-IT" sz="2000" dirty="0">
                    <a:solidFill>
                      <a:schemeClr val="bg1"/>
                    </a:solidFill>
                  </a:rPr>
                  <a:t>per</a:t>
                </a:r>
                <a:endParaRPr lang="it-IT" sz="2000" dirty="0"/>
              </a:p>
            </p:txBody>
          </p:sp>
          <p:sp>
            <p:nvSpPr>
              <p:cNvPr id="4" name="CasellaDiTesto 3">
                <a:extLst>
                  <a:ext uri="{FF2B5EF4-FFF2-40B4-BE49-F238E27FC236}">
                    <a16:creationId xmlns:a16="http://schemas.microsoft.com/office/drawing/2014/main" id="{ADCA70FD-95D6-47E7-8593-E88339CC5AC7}"/>
                  </a:ext>
                </a:extLst>
              </p:cNvPr>
              <p:cNvSpPr txBox="1"/>
              <p:nvPr/>
            </p:nvSpPr>
            <p:spPr>
              <a:xfrm>
                <a:off x="3081057" y="5601430"/>
                <a:ext cx="4068000" cy="432000"/>
              </a:xfrm>
              <a:prstGeom prst="rect">
                <a:avLst/>
              </a:prstGeom>
              <a:noFill/>
            </p:spPr>
            <p:txBody>
              <a:bodyPr wrap="square" rtlCol="0">
                <a:spAutoFit/>
              </a:bodyPr>
              <a:lstStyle/>
              <a:p>
                <a:r>
                  <a:rPr lang="it-IT" altLang="it-IT" sz="2000" dirty="0">
                    <a:solidFill>
                      <a:schemeClr val="bg1"/>
                    </a:solidFill>
                  </a:rPr>
                  <a:t>punto unito al piano </a:t>
                </a:r>
                <a:r>
                  <a:rPr lang="it-IT" altLang="it-IT" sz="2000" dirty="0">
                    <a:solidFill>
                      <a:schemeClr val="bg1"/>
                    </a:solidFill>
                    <a:sym typeface="Symbol" panose="05050102010706020507" pitchFamily="18" charset="2"/>
                  </a:rPr>
                  <a:t></a:t>
                </a:r>
                <a:r>
                  <a:rPr lang="it-IT" altLang="it-IT" sz="2000" baseline="-25000" dirty="0">
                    <a:solidFill>
                      <a:schemeClr val="bg1"/>
                    </a:solidFill>
                  </a:rPr>
                  <a:t>1</a:t>
                </a:r>
                <a:r>
                  <a:rPr lang="it-IT" altLang="it-IT" sz="2000" dirty="0">
                    <a:solidFill>
                      <a:schemeClr val="bg1"/>
                    </a:solidFill>
                  </a:rPr>
                  <a:t>  (B </a:t>
                </a:r>
                <a:r>
                  <a:rPr lang="it-IT" altLang="it-IT" b="1" dirty="0">
                    <a:solidFill>
                      <a:schemeClr val="bg1"/>
                    </a:solidFill>
                    <a:sym typeface="Symbol" panose="05050102010706020507" pitchFamily="18" charset="2"/>
                  </a:rPr>
                  <a:t></a:t>
                </a:r>
                <a:r>
                  <a:rPr lang="it-IT" altLang="it-IT" b="1" dirty="0">
                    <a:solidFill>
                      <a:schemeClr val="bg1"/>
                    </a:solidFill>
                  </a:rPr>
                  <a:t> </a:t>
                </a:r>
                <a:r>
                  <a:rPr lang="it-IT" altLang="it-IT" b="1" dirty="0">
                    <a:solidFill>
                      <a:schemeClr val="bg1"/>
                    </a:solidFill>
                    <a:sym typeface="Symbol" panose="05050102010706020507" pitchFamily="18" charset="2"/>
                  </a:rPr>
                  <a:t></a:t>
                </a:r>
                <a:r>
                  <a:rPr lang="it-IT" altLang="it-IT" sz="2000" baseline="-25000" dirty="0">
                    <a:solidFill>
                      <a:schemeClr val="bg1"/>
                    </a:solidFill>
                  </a:rPr>
                  <a:t>1</a:t>
                </a:r>
                <a:r>
                  <a:rPr lang="it-IT" altLang="it-IT" sz="2000" dirty="0">
                    <a:solidFill>
                      <a:schemeClr val="bg1"/>
                    </a:solidFill>
                  </a:rPr>
                  <a:t>)</a:t>
                </a:r>
                <a:endParaRPr lang="it-IT" sz="2000" dirty="0"/>
              </a:p>
            </p:txBody>
          </p:sp>
        </p:grpSp>
        <p:sp>
          <p:nvSpPr>
            <p:cNvPr id="97291" name="AutoShape 11">
              <a:extLst>
                <a:ext uri="{FF2B5EF4-FFF2-40B4-BE49-F238E27FC236}">
                  <a16:creationId xmlns:a16="http://schemas.microsoft.com/office/drawing/2014/main" id="{0A309B32-6F76-47C0-ACD4-A65E39E8855A}"/>
                </a:ext>
              </a:extLst>
            </p:cNvPr>
            <p:cNvSpPr>
              <a:spLocks/>
            </p:cNvSpPr>
            <p:nvPr/>
          </p:nvSpPr>
          <p:spPr bwMode="auto">
            <a:xfrm>
              <a:off x="2152639" y="5547618"/>
              <a:ext cx="215900" cy="576263"/>
            </a:xfrm>
            <a:prstGeom prst="leftBrace">
              <a:avLst>
                <a:gd name="adj1" fmla="val 22243"/>
                <a:gd name="adj2" fmla="val 50000"/>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gtEl>
                                        <p:attrNameLst>
                                          <p:attrName>style.visibility</p:attrName>
                                        </p:attrNameLst>
                                      </p:cBhvr>
                                      <p:to>
                                        <p:strVal val="visible"/>
                                      </p:to>
                                    </p:set>
                                    <p:anim calcmode="lin" valueType="num">
                                      <p:cBhvr additive="base">
                                        <p:cTn id="7" dur="1000" fill="hold"/>
                                        <p:tgtEl>
                                          <p:spTgt spid="97283"/>
                                        </p:tgtEl>
                                        <p:attrNameLst>
                                          <p:attrName>ppt_x</p:attrName>
                                        </p:attrNameLst>
                                      </p:cBhvr>
                                      <p:tavLst>
                                        <p:tav tm="0">
                                          <p:val>
                                            <p:strVal val="0-#ppt_w/2"/>
                                          </p:val>
                                        </p:tav>
                                        <p:tav tm="100000">
                                          <p:val>
                                            <p:strVal val="#ppt_x"/>
                                          </p:val>
                                        </p:tav>
                                      </p:tavLst>
                                    </p:anim>
                                    <p:anim calcmode="lin" valueType="num">
                                      <p:cBhvr additive="base">
                                        <p:cTn id="8" dur="1000" fill="hold"/>
                                        <p:tgtEl>
                                          <p:spTgt spid="972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4"/>
                                        </p:tgtEl>
                                        <p:attrNameLst>
                                          <p:attrName>style.visibility</p:attrName>
                                        </p:attrNameLst>
                                      </p:cBhvr>
                                      <p:to>
                                        <p:strVal val="visible"/>
                                      </p:to>
                                    </p:set>
                                    <p:anim calcmode="lin" valueType="num">
                                      <p:cBhvr additive="base">
                                        <p:cTn id="13" dur="1000" fill="hold"/>
                                        <p:tgtEl>
                                          <p:spTgt spid="97284"/>
                                        </p:tgtEl>
                                        <p:attrNameLst>
                                          <p:attrName>ppt_x</p:attrName>
                                        </p:attrNameLst>
                                      </p:cBhvr>
                                      <p:tavLst>
                                        <p:tav tm="0">
                                          <p:val>
                                            <p:strVal val="0-#ppt_w/2"/>
                                          </p:val>
                                        </p:tav>
                                        <p:tav tm="100000">
                                          <p:val>
                                            <p:strVal val="#ppt_x"/>
                                          </p:val>
                                        </p:tav>
                                      </p:tavLst>
                                    </p:anim>
                                    <p:anim calcmode="lin" valueType="num">
                                      <p:cBhvr additive="base">
                                        <p:cTn id="14" dur="1000" fill="hold"/>
                                        <p:tgtEl>
                                          <p:spTgt spid="9728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97285"/>
                                        </p:tgtEl>
                                        <p:attrNameLst>
                                          <p:attrName>style.visibility</p:attrName>
                                        </p:attrNameLst>
                                      </p:cBhvr>
                                      <p:to>
                                        <p:strVal val="visible"/>
                                      </p:to>
                                    </p:set>
                                    <p:animEffect transition="in" filter="wipe(right)">
                                      <p:cBhvr>
                                        <p:cTn id="19" dur="1000"/>
                                        <p:tgtEl>
                                          <p:spTgt spid="97285"/>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97286"/>
                                        </p:tgtEl>
                                        <p:attrNameLst>
                                          <p:attrName>style.visibility</p:attrName>
                                        </p:attrNameLst>
                                      </p:cBhvr>
                                      <p:to>
                                        <p:strVal val="visible"/>
                                      </p:to>
                                    </p:set>
                                    <p:anim calcmode="lin" valueType="num">
                                      <p:cBhvr additive="base">
                                        <p:cTn id="24" dur="1000" fill="hold"/>
                                        <p:tgtEl>
                                          <p:spTgt spid="97286"/>
                                        </p:tgtEl>
                                        <p:attrNameLst>
                                          <p:attrName>ppt_x</p:attrName>
                                        </p:attrNameLst>
                                      </p:cBhvr>
                                      <p:tavLst>
                                        <p:tav tm="0">
                                          <p:val>
                                            <p:strVal val="0-#ppt_w/2"/>
                                          </p:val>
                                        </p:tav>
                                        <p:tav tm="100000">
                                          <p:val>
                                            <p:strVal val="#ppt_x"/>
                                          </p:val>
                                        </p:tav>
                                      </p:tavLst>
                                    </p:anim>
                                    <p:anim calcmode="lin" valueType="num">
                                      <p:cBhvr additive="base">
                                        <p:cTn id="25" dur="1000" fill="hold"/>
                                        <p:tgtEl>
                                          <p:spTgt spid="97286"/>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97288"/>
                                        </p:tgtEl>
                                        <p:attrNameLst>
                                          <p:attrName>style.visibility</p:attrName>
                                        </p:attrNameLst>
                                      </p:cBhvr>
                                      <p:to>
                                        <p:strVal val="visible"/>
                                      </p:to>
                                    </p:set>
                                    <p:anim calcmode="lin" valueType="num">
                                      <p:cBhvr additive="base">
                                        <p:cTn id="30" dur="1000" fill="hold"/>
                                        <p:tgtEl>
                                          <p:spTgt spid="97288"/>
                                        </p:tgtEl>
                                        <p:attrNameLst>
                                          <p:attrName>ppt_x</p:attrName>
                                        </p:attrNameLst>
                                      </p:cBhvr>
                                      <p:tavLst>
                                        <p:tav tm="0">
                                          <p:val>
                                            <p:strVal val="1+#ppt_w/2"/>
                                          </p:val>
                                        </p:tav>
                                        <p:tav tm="100000">
                                          <p:val>
                                            <p:strVal val="#ppt_x"/>
                                          </p:val>
                                        </p:tav>
                                      </p:tavLst>
                                    </p:anim>
                                    <p:anim calcmode="lin" valueType="num">
                                      <p:cBhvr additive="base">
                                        <p:cTn id="31" dur="1000" fill="hold"/>
                                        <p:tgtEl>
                                          <p:spTgt spid="97288"/>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97289"/>
                                        </p:tgtEl>
                                        <p:attrNameLst>
                                          <p:attrName>style.visibility</p:attrName>
                                        </p:attrNameLst>
                                      </p:cBhvr>
                                      <p:to>
                                        <p:strVal val="visible"/>
                                      </p:to>
                                    </p:set>
                                    <p:animEffect transition="in" filter="wipe(right)">
                                      <p:cBhvr>
                                        <p:cTn id="36" dur="1000"/>
                                        <p:tgtEl>
                                          <p:spTgt spid="97289"/>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7287"/>
                                        </p:tgtEl>
                                        <p:attrNameLst>
                                          <p:attrName>style.visibility</p:attrName>
                                        </p:attrNameLst>
                                      </p:cBhvr>
                                      <p:to>
                                        <p:strVal val="visible"/>
                                      </p:to>
                                    </p:set>
                                    <p:anim calcmode="lin" valueType="num">
                                      <p:cBhvr additive="base">
                                        <p:cTn id="41" dur="1000" fill="hold"/>
                                        <p:tgtEl>
                                          <p:spTgt spid="97287"/>
                                        </p:tgtEl>
                                        <p:attrNameLst>
                                          <p:attrName>ppt_x</p:attrName>
                                        </p:attrNameLst>
                                      </p:cBhvr>
                                      <p:tavLst>
                                        <p:tav tm="0">
                                          <p:val>
                                            <p:strVal val="#ppt_x"/>
                                          </p:val>
                                        </p:tav>
                                        <p:tav tm="100000">
                                          <p:val>
                                            <p:strVal val="#ppt_x"/>
                                          </p:val>
                                        </p:tav>
                                      </p:tavLst>
                                    </p:anim>
                                    <p:anim calcmode="lin" valueType="num">
                                      <p:cBhvr additive="base">
                                        <p:cTn id="42" dur="1000" fill="hold"/>
                                        <p:tgtEl>
                                          <p:spTgt spid="97287"/>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7292"/>
                                        </p:tgtEl>
                                        <p:attrNameLst>
                                          <p:attrName>style.visibility</p:attrName>
                                        </p:attrNameLst>
                                      </p:cBhvr>
                                      <p:to>
                                        <p:strVal val="visible"/>
                                      </p:to>
                                    </p:set>
                                    <p:anim calcmode="lin" valueType="num">
                                      <p:cBhvr additive="base">
                                        <p:cTn id="47" dur="1000" fill="hold"/>
                                        <p:tgtEl>
                                          <p:spTgt spid="97292"/>
                                        </p:tgtEl>
                                        <p:attrNameLst>
                                          <p:attrName>ppt_x</p:attrName>
                                        </p:attrNameLst>
                                      </p:cBhvr>
                                      <p:tavLst>
                                        <p:tav tm="0">
                                          <p:val>
                                            <p:strVal val="#ppt_x"/>
                                          </p:val>
                                        </p:tav>
                                        <p:tav tm="100000">
                                          <p:val>
                                            <p:strVal val="#ppt_x"/>
                                          </p:val>
                                        </p:tav>
                                      </p:tavLst>
                                    </p:anim>
                                    <p:anim calcmode="lin" valueType="num">
                                      <p:cBhvr additive="base">
                                        <p:cTn id="48" dur="1000" fill="hold"/>
                                        <p:tgtEl>
                                          <p:spTgt spid="9729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left)">
                                      <p:cBhvr>
                                        <p:cTn id="53" dur="10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97294"/>
                                        </p:tgtEl>
                                        <p:attrNameLst>
                                          <p:attrName>style.visibility</p:attrName>
                                        </p:attrNameLst>
                                      </p:cBhvr>
                                      <p:to>
                                        <p:strVal val="visible"/>
                                      </p:to>
                                    </p:set>
                                    <p:anim calcmode="lin" valueType="num">
                                      <p:cBhvr additive="base">
                                        <p:cTn id="58" dur="1000" fill="hold"/>
                                        <p:tgtEl>
                                          <p:spTgt spid="97294"/>
                                        </p:tgtEl>
                                        <p:attrNameLst>
                                          <p:attrName>ppt_x</p:attrName>
                                        </p:attrNameLst>
                                      </p:cBhvr>
                                      <p:tavLst>
                                        <p:tav tm="0">
                                          <p:val>
                                            <p:strVal val="0-#ppt_w/2"/>
                                          </p:val>
                                        </p:tav>
                                        <p:tav tm="100000">
                                          <p:val>
                                            <p:strVal val="#ppt_x"/>
                                          </p:val>
                                        </p:tav>
                                      </p:tavLst>
                                    </p:anim>
                                    <p:anim calcmode="lin" valueType="num">
                                      <p:cBhvr additive="base">
                                        <p:cTn id="59" dur="1000" fill="hold"/>
                                        <p:tgtEl>
                                          <p:spTgt spid="97294"/>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wipe(left)">
                                      <p:cBhvr>
                                        <p:cTn id="64" dur="10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97298"/>
                                        </p:tgtEl>
                                        <p:attrNameLst>
                                          <p:attrName>style.visibility</p:attrName>
                                        </p:attrNameLst>
                                      </p:cBhvr>
                                      <p:to>
                                        <p:strVal val="visible"/>
                                      </p:to>
                                    </p:set>
                                    <p:anim calcmode="lin" valueType="num">
                                      <p:cBhvr additive="base">
                                        <p:cTn id="69" dur="1000" fill="hold"/>
                                        <p:tgtEl>
                                          <p:spTgt spid="97298"/>
                                        </p:tgtEl>
                                        <p:attrNameLst>
                                          <p:attrName>ppt_x</p:attrName>
                                        </p:attrNameLst>
                                      </p:cBhvr>
                                      <p:tavLst>
                                        <p:tav tm="0">
                                          <p:val>
                                            <p:strVal val="0-#ppt_w/2"/>
                                          </p:val>
                                        </p:tav>
                                        <p:tav tm="100000">
                                          <p:val>
                                            <p:strVal val="#ppt_x"/>
                                          </p:val>
                                        </p:tav>
                                      </p:tavLst>
                                    </p:anim>
                                    <p:anim calcmode="lin" valueType="num">
                                      <p:cBhvr additive="base">
                                        <p:cTn id="70" dur="1000" fill="hold"/>
                                        <p:tgtEl>
                                          <p:spTgt spid="972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animBg="1"/>
      <p:bldP spid="97284" grpId="0" animBg="1"/>
      <p:bldP spid="97286" grpId="0" animBg="1"/>
      <p:bldP spid="97287" grpId="0" animBg="1"/>
      <p:bldP spid="97288" grpId="0" animBg="1"/>
      <p:bldP spid="97289" grpId="0" animBg="1"/>
      <p:bldP spid="97292" grpId="0" animBg="1"/>
      <p:bldP spid="97294" grpId="0" animBg="1"/>
      <p:bldP spid="97298"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98F33246-9916-4E8E-AAFE-FF4D28F5518D}"/>
              </a:ext>
            </a:extLst>
          </p:cNvPr>
          <p:cNvSpPr>
            <a:spLocks noGrp="1" noChangeArrowheads="1"/>
          </p:cNvSpPr>
          <p:nvPr>
            <p:ph type="title"/>
          </p:nvPr>
        </p:nvSpPr>
        <p:spPr>
          <a:xfrm>
            <a:off x="36000" y="40944"/>
            <a:ext cx="9072000" cy="504825"/>
          </a:xfrm>
          <a:ln>
            <a:solidFill>
              <a:schemeClr val="tx1"/>
            </a:solidFill>
          </a:ln>
        </p:spPr>
        <p:txBody>
          <a:bodyPr/>
          <a:lstStyle/>
          <a:p>
            <a:pPr eaLnBrk="1" hangingPunct="1">
              <a:defRPr/>
            </a:pPr>
            <a:r>
              <a:rPr lang="it-IT" sz="2400">
                <a:solidFill>
                  <a:schemeClr val="tx1"/>
                </a:solidFill>
                <a:latin typeface="Comic Sans MS" pitchFamily="66" charset="0"/>
              </a:rPr>
              <a:t>Punto  unito a </a:t>
            </a:r>
            <a:r>
              <a:rPr lang="it-IT" sz="2400">
                <a:solidFill>
                  <a:schemeClr val="tx1"/>
                </a:solidFill>
                <a:latin typeface="Symbol" pitchFamily="18" charset="2"/>
              </a:rPr>
              <a:t></a:t>
            </a:r>
            <a:r>
              <a:rPr lang="it-IT" sz="2400" baseline="-25000">
                <a:solidFill>
                  <a:schemeClr val="tx1"/>
                </a:solidFill>
                <a:latin typeface="Comic Sans MS" pitchFamily="66" charset="0"/>
              </a:rPr>
              <a:t>2</a:t>
            </a:r>
          </a:p>
        </p:txBody>
      </p:sp>
      <p:sp>
        <p:nvSpPr>
          <p:cNvPr id="98307" name="Text Box 3">
            <a:extLst>
              <a:ext uri="{FF2B5EF4-FFF2-40B4-BE49-F238E27FC236}">
                <a16:creationId xmlns:a16="http://schemas.microsoft.com/office/drawing/2014/main" id="{19A92F2A-5AFA-48FD-9CA1-2496EE19DABB}"/>
              </a:ext>
            </a:extLst>
          </p:cNvPr>
          <p:cNvSpPr txBox="1">
            <a:spLocks noChangeArrowheads="1"/>
          </p:cNvSpPr>
          <p:nvPr/>
        </p:nvSpPr>
        <p:spPr bwMode="auto">
          <a:xfrm>
            <a:off x="40943" y="610262"/>
            <a:ext cx="5040000" cy="3143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Sia dato da rappresentare il punto C(C’=0, C’’=5) (Fig.21) </a:t>
            </a:r>
          </a:p>
        </p:txBody>
      </p:sp>
      <p:sp>
        <p:nvSpPr>
          <p:cNvPr id="98308" name="Text Box 4">
            <a:extLst>
              <a:ext uri="{FF2B5EF4-FFF2-40B4-BE49-F238E27FC236}">
                <a16:creationId xmlns:a16="http://schemas.microsoft.com/office/drawing/2014/main" id="{25DD99BB-9B3A-4B44-A95B-7B274559018B}"/>
              </a:ext>
            </a:extLst>
          </p:cNvPr>
          <p:cNvSpPr txBox="1">
            <a:spLocks noChangeArrowheads="1"/>
          </p:cNvSpPr>
          <p:nvPr/>
        </p:nvSpPr>
        <p:spPr bwMode="auto">
          <a:xfrm>
            <a:off x="40943" y="992541"/>
            <a:ext cx="5040000" cy="5270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Allora diremo che il punto C viene proiettato sui semipiani </a:t>
            </a:r>
            <a:r>
              <a:rPr lang="it-IT" altLang="it-IT" sz="1400" dirty="0">
                <a:sym typeface="Symbol" panose="05050102010706020507" pitchFamily="18" charset="2"/>
              </a:rPr>
              <a:t></a:t>
            </a:r>
            <a:r>
              <a:rPr lang="it-IT" altLang="it-IT" sz="1400" baseline="-25000" dirty="0"/>
              <a:t>1</a:t>
            </a:r>
            <a:r>
              <a:rPr lang="it-IT" altLang="it-IT" sz="1400" dirty="0"/>
              <a:t>+ e </a:t>
            </a:r>
            <a:r>
              <a:rPr lang="it-IT" altLang="it-IT" sz="1400" dirty="0">
                <a:sym typeface="Symbol" panose="05050102010706020507" pitchFamily="18" charset="2"/>
              </a:rPr>
              <a:t></a:t>
            </a:r>
            <a:r>
              <a:rPr lang="it-IT" altLang="it-IT" sz="1400" baseline="-25000" dirty="0"/>
              <a:t>2</a:t>
            </a:r>
            <a:r>
              <a:rPr lang="it-IT" altLang="it-IT" sz="1400" dirty="0"/>
              <a:t>+ ottenendo le immagini C’ e C’’ </a:t>
            </a:r>
          </a:p>
        </p:txBody>
      </p:sp>
      <p:graphicFrame>
        <p:nvGraphicFramePr>
          <p:cNvPr id="98309" name="Object 5">
            <a:extLst>
              <a:ext uri="{FF2B5EF4-FFF2-40B4-BE49-F238E27FC236}">
                <a16:creationId xmlns:a16="http://schemas.microsoft.com/office/drawing/2014/main" id="{62ADD8C8-94A2-4457-B169-6804440640F2}"/>
              </a:ext>
            </a:extLst>
          </p:cNvPr>
          <p:cNvGraphicFramePr>
            <a:graphicFrameLocks/>
          </p:cNvGraphicFramePr>
          <p:nvPr>
            <p:extLst>
              <p:ext uri="{D42A27DB-BD31-4B8C-83A1-F6EECF244321}">
                <p14:modId xmlns:p14="http://schemas.microsoft.com/office/powerpoint/2010/main" val="749708578"/>
              </p:ext>
            </p:extLst>
          </p:nvPr>
        </p:nvGraphicFramePr>
        <p:xfrm>
          <a:off x="5179056" y="596613"/>
          <a:ext cx="3924000" cy="2160000"/>
        </p:xfrm>
        <a:graphic>
          <a:graphicData uri="http://schemas.openxmlformats.org/presentationml/2006/ole">
            <mc:AlternateContent xmlns:mc="http://schemas.openxmlformats.org/markup-compatibility/2006">
              <mc:Choice xmlns:v="urn:schemas-microsoft-com:vml" Requires="v">
                <p:oleObj spid="_x0000_s7227"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9056" y="596613"/>
                        <a:ext cx="3924000" cy="2160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8310" name="Text Box 6">
            <a:extLst>
              <a:ext uri="{FF2B5EF4-FFF2-40B4-BE49-F238E27FC236}">
                <a16:creationId xmlns:a16="http://schemas.microsoft.com/office/drawing/2014/main" id="{1ED6C33E-F29E-4FB0-90CA-7DE8EA472D66}"/>
              </a:ext>
            </a:extLst>
          </p:cNvPr>
          <p:cNvSpPr txBox="1">
            <a:spLocks noChangeArrowheads="1"/>
          </p:cNvSpPr>
          <p:nvPr/>
        </p:nvSpPr>
        <p:spPr bwMode="auto">
          <a:xfrm>
            <a:off x="40943" y="1577381"/>
            <a:ext cx="5040000" cy="11652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Ora se analizziamo i valori numerici relativi si evince che mentre C’=0,  C’’</a:t>
            </a:r>
            <a:r>
              <a:rPr lang="it-IT" altLang="it-IT" sz="1400" dirty="0">
                <a:sym typeface="Symbol" panose="05050102010706020507" pitchFamily="18" charset="2"/>
              </a:rPr>
              <a:t></a:t>
            </a:r>
            <a:r>
              <a:rPr lang="it-IT" altLang="it-IT" sz="1400" dirty="0"/>
              <a:t>0. In questo caso il valore numerico di C’’</a:t>
            </a:r>
            <a:r>
              <a:rPr lang="it-IT" altLang="it-IT" sz="1400" dirty="0">
                <a:sym typeface="Symbol" panose="05050102010706020507" pitchFamily="18" charset="2"/>
              </a:rPr>
              <a:t></a:t>
            </a:r>
            <a:r>
              <a:rPr lang="it-IT" altLang="it-IT" sz="1400" dirty="0"/>
              <a:t>0 ci definisce la posizione del punto reale C rispetto a </a:t>
            </a:r>
            <a:r>
              <a:rPr lang="it-IT" altLang="it-IT" sz="1400" dirty="0">
                <a:sym typeface="Symbol" panose="05050102010706020507" pitchFamily="18" charset="2"/>
              </a:rPr>
              <a:t></a:t>
            </a:r>
            <a:r>
              <a:rPr lang="it-IT" altLang="it-IT" sz="1400" baseline="-25000" dirty="0"/>
              <a:t>1</a:t>
            </a:r>
            <a:r>
              <a:rPr lang="it-IT" altLang="it-IT" sz="1400" dirty="0"/>
              <a:t>+ mentre il valore numerico C’=0 ci determina la posizione di C rispetto al semipiano </a:t>
            </a:r>
            <a:r>
              <a:rPr lang="it-IT" altLang="it-IT" sz="1400" dirty="0">
                <a:sym typeface="Symbol" panose="05050102010706020507" pitchFamily="18" charset="2"/>
              </a:rPr>
              <a:t></a:t>
            </a:r>
            <a:r>
              <a:rPr lang="it-IT" altLang="it-IT" sz="1400" baseline="-25000" dirty="0"/>
              <a:t>2</a:t>
            </a:r>
            <a:r>
              <a:rPr lang="it-IT" altLang="it-IT" sz="1400" dirty="0"/>
              <a:t>+. </a:t>
            </a:r>
          </a:p>
        </p:txBody>
      </p:sp>
      <p:sp>
        <p:nvSpPr>
          <p:cNvPr id="98311" name="Text Box 7">
            <a:extLst>
              <a:ext uri="{FF2B5EF4-FFF2-40B4-BE49-F238E27FC236}">
                <a16:creationId xmlns:a16="http://schemas.microsoft.com/office/drawing/2014/main" id="{6DC83E35-2960-4212-8AB9-3C9AB3CBA975}"/>
              </a:ext>
            </a:extLst>
          </p:cNvPr>
          <p:cNvSpPr txBox="1">
            <a:spLocks noChangeArrowheads="1"/>
          </p:cNvSpPr>
          <p:nvPr/>
        </p:nvSpPr>
        <p:spPr bwMode="auto">
          <a:xfrm>
            <a:off x="36000" y="2799423"/>
            <a:ext cx="9072000" cy="7397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dirty="0"/>
              <a:t>Sulla base di quanto definito precedentemente, poiché  C’ misura su </a:t>
            </a:r>
            <a:r>
              <a:rPr lang="it-IT" altLang="it-IT" sz="1400" dirty="0">
                <a:sym typeface="Symbol" panose="05050102010706020507" pitchFamily="18" charset="2"/>
              </a:rPr>
              <a:t></a:t>
            </a:r>
            <a:r>
              <a:rPr lang="it-IT" altLang="it-IT" sz="1400" baseline="-25000" dirty="0"/>
              <a:t>1</a:t>
            </a:r>
            <a:r>
              <a:rPr lang="it-IT" altLang="it-IT" sz="1400" dirty="0"/>
              <a:t>+ il valore numerico dell’aggetto del punto in discussione; in questo caso siamo in presenza di un punto con il valore dell’aggetto nullo e pertanto il punto C sarà un punto unito a </a:t>
            </a:r>
            <a:r>
              <a:rPr lang="it-IT" altLang="it-IT" sz="1400" dirty="0">
                <a:sym typeface="Symbol" panose="05050102010706020507" pitchFamily="18" charset="2"/>
              </a:rPr>
              <a:t></a:t>
            </a:r>
            <a:r>
              <a:rPr lang="it-IT" altLang="it-IT" sz="1400" baseline="-25000" dirty="0"/>
              <a:t>2</a:t>
            </a:r>
            <a:r>
              <a:rPr lang="it-IT" altLang="it-IT" sz="1400" dirty="0"/>
              <a:t>+ e come tale sarà C</a:t>
            </a:r>
            <a:r>
              <a:rPr lang="it-IT" altLang="it-IT" sz="1400" dirty="0">
                <a:sym typeface="Symbol" panose="05050102010706020507" pitchFamily="18" charset="2"/>
              </a:rPr>
              <a:t></a:t>
            </a:r>
            <a:r>
              <a:rPr lang="it-IT" altLang="it-IT" sz="1400" dirty="0"/>
              <a:t>C’’ </a:t>
            </a:r>
          </a:p>
        </p:txBody>
      </p:sp>
      <p:sp>
        <p:nvSpPr>
          <p:cNvPr id="98312" name="Text Box 8">
            <a:extLst>
              <a:ext uri="{FF2B5EF4-FFF2-40B4-BE49-F238E27FC236}">
                <a16:creationId xmlns:a16="http://schemas.microsoft.com/office/drawing/2014/main" id="{D8E0AC48-1E14-46A7-9B2C-A9FD518E82F3}"/>
              </a:ext>
            </a:extLst>
          </p:cNvPr>
          <p:cNvSpPr txBox="1">
            <a:spLocks noChangeArrowheads="1"/>
          </p:cNvSpPr>
          <p:nvPr/>
        </p:nvSpPr>
        <p:spPr bwMode="auto">
          <a:xfrm>
            <a:off x="36000" y="3537634"/>
            <a:ext cx="9072000" cy="5270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dirty="0"/>
              <a:t>Esplicitate queste considerazioni siamo in grado di definire la collocazione del punto C e la relativa immagine descrittiva  che può essere enunciata come di seguito</a:t>
            </a:r>
          </a:p>
        </p:txBody>
      </p:sp>
      <p:sp>
        <p:nvSpPr>
          <p:cNvPr id="98314" name="Text Box 10">
            <a:extLst>
              <a:ext uri="{FF2B5EF4-FFF2-40B4-BE49-F238E27FC236}">
                <a16:creationId xmlns:a16="http://schemas.microsoft.com/office/drawing/2014/main" id="{DD40137F-7007-4365-B2A2-859566AFD00F}"/>
              </a:ext>
            </a:extLst>
          </p:cNvPr>
          <p:cNvSpPr txBox="1">
            <a:spLocks noChangeArrowheads="1"/>
          </p:cNvSpPr>
          <p:nvPr/>
        </p:nvSpPr>
        <p:spPr bwMode="auto">
          <a:xfrm>
            <a:off x="40944" y="4060583"/>
            <a:ext cx="2880000" cy="1332000"/>
          </a:xfrm>
          <a:prstGeom prst="rect">
            <a:avLst/>
          </a:prstGeom>
          <a:solidFill>
            <a:schemeClr val="tx2"/>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b="1" dirty="0">
                <a:solidFill>
                  <a:schemeClr val="bg1"/>
                </a:solidFill>
              </a:rPr>
              <a:t>Dato un punto reale, se il valore numerico della prima proiezione è uguale a zero e il valore della seconda immagine e maggiore di zero, allora il punto sarà unito al piano </a:t>
            </a:r>
            <a:r>
              <a:rPr lang="it-IT" altLang="it-IT" sz="1400" b="1" dirty="0">
                <a:solidFill>
                  <a:schemeClr val="bg1"/>
                </a:solidFill>
                <a:sym typeface="Symbol" panose="05050102010706020507" pitchFamily="18" charset="2"/>
              </a:rPr>
              <a:t></a:t>
            </a:r>
            <a:r>
              <a:rPr lang="it-IT" altLang="it-IT" sz="1400" b="1" baseline="-25000" dirty="0">
                <a:solidFill>
                  <a:schemeClr val="bg1"/>
                </a:solidFill>
              </a:rPr>
              <a:t>2</a:t>
            </a:r>
            <a:r>
              <a:rPr lang="it-IT" altLang="it-IT" sz="1400" dirty="0">
                <a:solidFill>
                  <a:schemeClr val="bg1"/>
                </a:solidFill>
              </a:rPr>
              <a:t> </a:t>
            </a:r>
          </a:p>
        </p:txBody>
      </p:sp>
      <p:sp>
        <p:nvSpPr>
          <p:cNvPr id="98315" name="Text Box 11">
            <a:extLst>
              <a:ext uri="{FF2B5EF4-FFF2-40B4-BE49-F238E27FC236}">
                <a16:creationId xmlns:a16="http://schemas.microsoft.com/office/drawing/2014/main" id="{DB871E58-F4A4-419D-A1CE-059BE84D68C6}"/>
              </a:ext>
            </a:extLst>
          </p:cNvPr>
          <p:cNvSpPr txBox="1">
            <a:spLocks noChangeArrowheads="1"/>
          </p:cNvSpPr>
          <p:nvPr/>
        </p:nvSpPr>
        <p:spPr bwMode="auto">
          <a:xfrm>
            <a:off x="40944" y="5426759"/>
            <a:ext cx="2880000" cy="1368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E’ possibile sintetizzare il concetto ribadendo che ogni punto in movimento nello spazio i cui valori numerici saranno x=0 e y</a:t>
            </a:r>
            <a:r>
              <a:rPr lang="it-IT" altLang="it-IT" sz="1400" dirty="0">
                <a:sym typeface="Symbol" panose="05050102010706020507" pitchFamily="18" charset="2"/>
              </a:rPr>
              <a:t></a:t>
            </a:r>
            <a:r>
              <a:rPr lang="it-IT" altLang="it-IT" sz="1400" dirty="0"/>
              <a:t>0, sarà un punto che si muove esclusivamente sul piano </a:t>
            </a:r>
            <a:r>
              <a:rPr lang="it-IT" altLang="it-IT" sz="1400" dirty="0">
                <a:sym typeface="Symbol" panose="05050102010706020507" pitchFamily="18" charset="2"/>
              </a:rPr>
              <a:t></a:t>
            </a:r>
            <a:r>
              <a:rPr lang="it-IT" altLang="it-IT" sz="1400" baseline="-25000" dirty="0"/>
              <a:t>2</a:t>
            </a:r>
            <a:r>
              <a:rPr lang="it-IT" altLang="it-IT" sz="1400" dirty="0"/>
              <a:t> </a:t>
            </a:r>
          </a:p>
        </p:txBody>
      </p:sp>
      <p:sp>
        <p:nvSpPr>
          <p:cNvPr id="98316" name="Text Box 12">
            <a:extLst>
              <a:ext uri="{FF2B5EF4-FFF2-40B4-BE49-F238E27FC236}">
                <a16:creationId xmlns:a16="http://schemas.microsoft.com/office/drawing/2014/main" id="{64AE1429-547D-4F29-B54D-E45B8F7D23CC}"/>
              </a:ext>
            </a:extLst>
          </p:cNvPr>
          <p:cNvSpPr txBox="1">
            <a:spLocks noChangeArrowheads="1"/>
          </p:cNvSpPr>
          <p:nvPr/>
        </p:nvSpPr>
        <p:spPr bwMode="auto">
          <a:xfrm>
            <a:off x="2983056" y="4074232"/>
            <a:ext cx="6120000" cy="83099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Poiché questo piano definisce sia il I che il II diedro che il III e IV, il punto C risulta collocato contemporaneamente in entrambi i diedri, a seconda che y sia positivo o negativo </a:t>
            </a:r>
          </a:p>
        </p:txBody>
      </p:sp>
      <p:sp>
        <p:nvSpPr>
          <p:cNvPr id="98320" name="Text Box 16">
            <a:extLst>
              <a:ext uri="{FF2B5EF4-FFF2-40B4-BE49-F238E27FC236}">
                <a16:creationId xmlns:a16="http://schemas.microsoft.com/office/drawing/2014/main" id="{E3509937-12B4-4FD8-AE90-70B537950752}"/>
              </a:ext>
            </a:extLst>
          </p:cNvPr>
          <p:cNvSpPr txBox="1">
            <a:spLocks noChangeArrowheads="1"/>
          </p:cNvSpPr>
          <p:nvPr/>
        </p:nvSpPr>
        <p:spPr bwMode="auto">
          <a:xfrm>
            <a:off x="2983056" y="5917869"/>
            <a:ext cx="6120000" cy="33855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La cui formalizzazione insiemistica si esprime come segue</a:t>
            </a:r>
          </a:p>
        </p:txBody>
      </p:sp>
      <p:sp>
        <p:nvSpPr>
          <p:cNvPr id="7185" name="AutoShape 19">
            <a:hlinkClick r:id="rId5" action="ppaction://hlinksldjump" highlightClick="1"/>
            <a:extLst>
              <a:ext uri="{FF2B5EF4-FFF2-40B4-BE49-F238E27FC236}">
                <a16:creationId xmlns:a16="http://schemas.microsoft.com/office/drawing/2014/main" id="{24EEF6BC-BD7A-4AD8-BDDB-DB6A28A7DFE2}"/>
              </a:ext>
            </a:extLst>
          </p:cNvPr>
          <p:cNvSpPr>
            <a:spLocks noChangeArrowheads="1"/>
          </p:cNvSpPr>
          <p:nvPr/>
        </p:nvSpPr>
        <p:spPr bwMode="auto">
          <a:xfrm>
            <a:off x="114654" y="92098"/>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98324" name="AutoShape 20">
            <a:hlinkClick r:id="" action="ppaction://hlinkshowjump?jump=nextslide" highlightClick="1"/>
            <a:extLst>
              <a:ext uri="{FF2B5EF4-FFF2-40B4-BE49-F238E27FC236}">
                <a16:creationId xmlns:a16="http://schemas.microsoft.com/office/drawing/2014/main" id="{274E33B6-AAAB-480E-89B0-05929998BC87}"/>
              </a:ext>
            </a:extLst>
          </p:cNvPr>
          <p:cNvSpPr>
            <a:spLocks noChangeArrowheads="1"/>
          </p:cNvSpPr>
          <p:nvPr/>
        </p:nvSpPr>
        <p:spPr bwMode="auto">
          <a:xfrm>
            <a:off x="8429272"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grpSp>
        <p:nvGrpSpPr>
          <p:cNvPr id="6" name="Gruppo 5">
            <a:extLst>
              <a:ext uri="{FF2B5EF4-FFF2-40B4-BE49-F238E27FC236}">
                <a16:creationId xmlns:a16="http://schemas.microsoft.com/office/drawing/2014/main" id="{7BCBEF59-D8DB-440E-8D2F-2C0B1F1D1128}"/>
              </a:ext>
            </a:extLst>
          </p:cNvPr>
          <p:cNvGrpSpPr/>
          <p:nvPr/>
        </p:nvGrpSpPr>
        <p:grpSpPr>
          <a:xfrm>
            <a:off x="2948240" y="5071114"/>
            <a:ext cx="6242399" cy="936000"/>
            <a:chOff x="2948240" y="5084763"/>
            <a:chExt cx="6242399" cy="886949"/>
          </a:xfrm>
        </p:grpSpPr>
        <p:sp>
          <p:nvSpPr>
            <p:cNvPr id="98313" name="Text Box 9">
              <a:extLst>
                <a:ext uri="{FF2B5EF4-FFF2-40B4-BE49-F238E27FC236}">
                  <a16:creationId xmlns:a16="http://schemas.microsoft.com/office/drawing/2014/main" id="{A1EFE034-3CF6-4D90-874A-8CD7F3CED8E6}"/>
                </a:ext>
              </a:extLst>
            </p:cNvPr>
            <p:cNvSpPr txBox="1">
              <a:spLocks noChangeArrowheads="1"/>
            </p:cNvSpPr>
            <p:nvPr/>
          </p:nvSpPr>
          <p:spPr bwMode="auto">
            <a:xfrm>
              <a:off x="2983056" y="5084763"/>
              <a:ext cx="6120000" cy="677108"/>
            </a:xfrm>
            <a:prstGeom prst="rect">
              <a:avLst/>
            </a:prstGeom>
            <a:solidFill>
              <a:schemeClr val="tx2"/>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dirty="0">
                  <a:solidFill>
                    <a:schemeClr val="bg1"/>
                  </a:solidFill>
                </a:rPr>
                <a:t>	                   </a:t>
              </a:r>
              <a:r>
                <a:rPr lang="it-IT" altLang="it-IT" sz="1900" dirty="0">
                  <a:solidFill>
                    <a:schemeClr val="bg1"/>
                  </a:solidFill>
                </a:rPr>
                <a:t>X = 0 </a:t>
              </a:r>
            </a:p>
            <a:p>
              <a:pPr eaLnBrk="1" hangingPunct="1"/>
              <a:r>
                <a:rPr lang="it-IT" altLang="it-IT" sz="1900" dirty="0">
                  <a:solidFill>
                    <a:schemeClr val="bg1"/>
                  </a:solidFill>
                </a:rPr>
                <a:t>	              Y </a:t>
              </a:r>
              <a:r>
                <a:rPr lang="it-IT" altLang="it-IT" sz="1900" dirty="0">
                  <a:solidFill>
                    <a:schemeClr val="bg1"/>
                  </a:solidFill>
                  <a:sym typeface="Symbol" panose="05050102010706020507" pitchFamily="18" charset="2"/>
                </a:rPr>
                <a:t></a:t>
              </a:r>
              <a:r>
                <a:rPr lang="it-IT" altLang="it-IT" sz="1900" dirty="0">
                  <a:solidFill>
                    <a:schemeClr val="bg1"/>
                  </a:solidFill>
                </a:rPr>
                <a:t> 0</a:t>
              </a:r>
            </a:p>
          </p:txBody>
        </p:sp>
        <p:sp>
          <p:nvSpPr>
            <p:cNvPr id="98317" name="AutoShape 13">
              <a:extLst>
                <a:ext uri="{FF2B5EF4-FFF2-40B4-BE49-F238E27FC236}">
                  <a16:creationId xmlns:a16="http://schemas.microsoft.com/office/drawing/2014/main" id="{6711E4CF-3C71-427A-A01B-6FCC48175DEB}"/>
                </a:ext>
              </a:extLst>
            </p:cNvPr>
            <p:cNvSpPr>
              <a:spLocks/>
            </p:cNvSpPr>
            <p:nvPr/>
          </p:nvSpPr>
          <p:spPr bwMode="auto">
            <a:xfrm>
              <a:off x="4816087" y="5125160"/>
              <a:ext cx="144000" cy="576262"/>
            </a:xfrm>
            <a:prstGeom prst="leftBrace">
              <a:avLst>
                <a:gd name="adj1" fmla="val 22243"/>
                <a:gd name="adj2" fmla="val 50000"/>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a:p>
          </p:txBody>
        </p:sp>
        <p:sp>
          <p:nvSpPr>
            <p:cNvPr id="2" name="CasellaDiTesto 1">
              <a:extLst>
                <a:ext uri="{FF2B5EF4-FFF2-40B4-BE49-F238E27FC236}">
                  <a16:creationId xmlns:a16="http://schemas.microsoft.com/office/drawing/2014/main" id="{6D6B960E-529A-43F6-8DF4-B9159C702B4E}"/>
                </a:ext>
              </a:extLst>
            </p:cNvPr>
            <p:cNvSpPr txBox="1"/>
            <p:nvPr/>
          </p:nvSpPr>
          <p:spPr>
            <a:xfrm>
              <a:off x="2948240" y="5237848"/>
              <a:ext cx="1548000" cy="384721"/>
            </a:xfrm>
            <a:prstGeom prst="rect">
              <a:avLst/>
            </a:prstGeom>
            <a:noFill/>
          </p:spPr>
          <p:txBody>
            <a:bodyPr wrap="square" rtlCol="0">
              <a:spAutoFit/>
            </a:bodyPr>
            <a:lstStyle/>
            <a:p>
              <a:r>
                <a:rPr lang="it-IT" altLang="it-IT" sz="1900" dirty="0">
                  <a:solidFill>
                    <a:schemeClr val="bg1"/>
                  </a:solidFill>
                </a:rPr>
                <a:t>C(C’=0,C’’=y)</a:t>
              </a:r>
              <a:endParaRPr lang="it-IT" sz="1900" dirty="0"/>
            </a:p>
          </p:txBody>
        </p:sp>
        <p:sp>
          <p:nvSpPr>
            <p:cNvPr id="3" name="CasellaDiTesto 2">
              <a:extLst>
                <a:ext uri="{FF2B5EF4-FFF2-40B4-BE49-F238E27FC236}">
                  <a16:creationId xmlns:a16="http://schemas.microsoft.com/office/drawing/2014/main" id="{4FD33D2B-03E5-4461-9ADD-40B315D5272E}"/>
                </a:ext>
              </a:extLst>
            </p:cNvPr>
            <p:cNvSpPr txBox="1"/>
            <p:nvPr/>
          </p:nvSpPr>
          <p:spPr>
            <a:xfrm>
              <a:off x="4311296" y="5235321"/>
              <a:ext cx="576000" cy="384721"/>
            </a:xfrm>
            <a:prstGeom prst="rect">
              <a:avLst/>
            </a:prstGeom>
            <a:noFill/>
          </p:spPr>
          <p:txBody>
            <a:bodyPr wrap="square" rtlCol="0">
              <a:spAutoFit/>
            </a:bodyPr>
            <a:lstStyle/>
            <a:p>
              <a:r>
                <a:rPr lang="it-IT" altLang="it-IT" sz="1900" dirty="0">
                  <a:solidFill>
                    <a:schemeClr val="bg1"/>
                  </a:solidFill>
                </a:rPr>
                <a:t>per</a:t>
              </a:r>
              <a:endParaRPr lang="it-IT" sz="1900" dirty="0"/>
            </a:p>
          </p:txBody>
        </p:sp>
        <p:sp>
          <p:nvSpPr>
            <p:cNvPr id="4" name="CasellaDiTesto 3">
              <a:extLst>
                <a:ext uri="{FF2B5EF4-FFF2-40B4-BE49-F238E27FC236}">
                  <a16:creationId xmlns:a16="http://schemas.microsoft.com/office/drawing/2014/main" id="{363A5272-291D-470B-AF9B-8C1341FF80F9}"/>
                </a:ext>
              </a:extLst>
            </p:cNvPr>
            <p:cNvSpPr txBox="1"/>
            <p:nvPr/>
          </p:nvSpPr>
          <p:spPr>
            <a:xfrm>
              <a:off x="5554639" y="5202271"/>
              <a:ext cx="3636000" cy="769441"/>
            </a:xfrm>
            <a:prstGeom prst="rect">
              <a:avLst/>
            </a:prstGeom>
            <a:noFill/>
          </p:spPr>
          <p:txBody>
            <a:bodyPr wrap="square" rtlCol="0">
              <a:spAutoFit/>
            </a:bodyPr>
            <a:lstStyle/>
            <a:p>
              <a:r>
                <a:rPr lang="it-IT" altLang="it-IT" sz="1900" dirty="0">
                  <a:solidFill>
                    <a:schemeClr val="bg1"/>
                  </a:solidFill>
                </a:rPr>
                <a:t>punto unito al piano </a:t>
              </a:r>
              <a:r>
                <a:rPr lang="it-IT" altLang="it-IT" sz="1900" dirty="0">
                  <a:solidFill>
                    <a:schemeClr val="bg1"/>
                  </a:solidFill>
                  <a:sym typeface="Symbol" panose="05050102010706020507" pitchFamily="18" charset="2"/>
                </a:rPr>
                <a:t></a:t>
              </a:r>
              <a:r>
                <a:rPr lang="it-IT" altLang="it-IT" sz="1900" baseline="-25000" dirty="0">
                  <a:solidFill>
                    <a:schemeClr val="bg1"/>
                  </a:solidFill>
                </a:rPr>
                <a:t>2</a:t>
              </a:r>
              <a:r>
                <a:rPr lang="it-IT" altLang="it-IT" sz="1900" dirty="0">
                  <a:solidFill>
                    <a:schemeClr val="bg1"/>
                  </a:solidFill>
                </a:rPr>
                <a:t> (C </a:t>
              </a:r>
              <a:r>
                <a:rPr lang="it-IT" altLang="it-IT" sz="1900" dirty="0">
                  <a:solidFill>
                    <a:schemeClr val="bg1"/>
                  </a:solidFill>
                  <a:sym typeface="Symbol" panose="05050102010706020507" pitchFamily="18" charset="2"/>
                </a:rPr>
                <a:t></a:t>
              </a:r>
              <a:r>
                <a:rPr lang="it-IT" altLang="it-IT" sz="1900" dirty="0">
                  <a:solidFill>
                    <a:schemeClr val="bg1"/>
                  </a:solidFill>
                </a:rPr>
                <a:t> </a:t>
              </a:r>
              <a:r>
                <a:rPr lang="it-IT" altLang="it-IT" sz="2000" dirty="0">
                  <a:solidFill>
                    <a:schemeClr val="bg1"/>
                  </a:solidFill>
                  <a:sym typeface="Symbol" panose="05050102010706020507" pitchFamily="18" charset="2"/>
                </a:rPr>
                <a:t></a:t>
              </a:r>
              <a:r>
                <a:rPr lang="it-IT" altLang="it-IT" sz="1900" baseline="-25000" dirty="0">
                  <a:solidFill>
                    <a:schemeClr val="bg1"/>
                  </a:solidFill>
                </a:rPr>
                <a:t>2</a:t>
              </a:r>
              <a:r>
                <a:rPr lang="it-IT" altLang="it-IT" sz="1900" dirty="0">
                  <a:solidFill>
                    <a:schemeClr val="bg1"/>
                  </a:solidFill>
                </a:rPr>
                <a:t>)</a:t>
              </a:r>
            </a:p>
            <a:p>
              <a:endParaRPr lang="it-IT" dirty="0"/>
            </a:p>
          </p:txBody>
        </p:sp>
      </p:grpSp>
      <p:grpSp>
        <p:nvGrpSpPr>
          <p:cNvPr id="7" name="Gruppo 6">
            <a:extLst>
              <a:ext uri="{FF2B5EF4-FFF2-40B4-BE49-F238E27FC236}">
                <a16:creationId xmlns:a16="http://schemas.microsoft.com/office/drawing/2014/main" id="{7E22A937-42B1-49D4-B479-8FD3B9D89B20}"/>
              </a:ext>
            </a:extLst>
          </p:cNvPr>
          <p:cNvGrpSpPr/>
          <p:nvPr/>
        </p:nvGrpSpPr>
        <p:grpSpPr>
          <a:xfrm>
            <a:off x="2983056" y="6355391"/>
            <a:ext cx="6120000" cy="477751"/>
            <a:chOff x="2983056" y="6355391"/>
            <a:chExt cx="6120000" cy="477751"/>
          </a:xfrm>
        </p:grpSpPr>
        <p:sp>
          <p:nvSpPr>
            <p:cNvPr id="98321" name="Rectangle 17">
              <a:extLst>
                <a:ext uri="{FF2B5EF4-FFF2-40B4-BE49-F238E27FC236}">
                  <a16:creationId xmlns:a16="http://schemas.microsoft.com/office/drawing/2014/main" id="{D69DB770-C47F-4DE7-B101-40B059A04EF2}"/>
                </a:ext>
              </a:extLst>
            </p:cNvPr>
            <p:cNvSpPr>
              <a:spLocks noChangeArrowheads="1"/>
            </p:cNvSpPr>
            <p:nvPr/>
          </p:nvSpPr>
          <p:spPr bwMode="auto">
            <a:xfrm>
              <a:off x="2983056" y="6355391"/>
              <a:ext cx="6120000" cy="461665"/>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dirty="0">
                  <a:solidFill>
                    <a:schemeClr val="bg1"/>
                  </a:solidFill>
                </a:rPr>
                <a:t>   C(C’=x, C’’=0) |x=0 e y&gt;0</a:t>
              </a:r>
              <a:r>
                <a:rPr lang="it-IT" altLang="it-IT" b="1" dirty="0">
                  <a:solidFill>
                    <a:schemeClr val="bg1"/>
                  </a:solidFill>
                </a:rPr>
                <a:t>       </a:t>
              </a:r>
              <a:r>
                <a:rPr lang="it-IT" altLang="it-IT" dirty="0">
                  <a:solidFill>
                    <a:schemeClr val="bg1"/>
                  </a:solidFill>
                </a:rPr>
                <a:t>(C </a:t>
              </a:r>
              <a:r>
                <a:rPr lang="it-IT" altLang="it-IT" dirty="0">
                  <a:solidFill>
                    <a:schemeClr val="bg1"/>
                  </a:solidFill>
                  <a:sym typeface="Symbol" panose="05050102010706020507" pitchFamily="18" charset="2"/>
                </a:rPr>
                <a:t> </a:t>
              </a:r>
              <a:r>
                <a:rPr lang="it-IT" altLang="it-IT" dirty="0">
                  <a:solidFill>
                    <a:schemeClr val="bg1"/>
                  </a:solidFill>
                  <a:latin typeface="Symbol" panose="05050102010706020507" pitchFamily="18" charset="2"/>
                </a:rPr>
                <a:t>p</a:t>
              </a:r>
              <a:r>
                <a:rPr lang="it-IT" altLang="it-IT" baseline="-25000" dirty="0">
                  <a:solidFill>
                    <a:schemeClr val="bg1"/>
                  </a:solidFill>
                </a:rPr>
                <a:t>2</a:t>
              </a:r>
              <a:r>
                <a:rPr lang="it-IT" altLang="it-IT" dirty="0">
                  <a:solidFill>
                    <a:schemeClr val="bg1"/>
                  </a:solidFill>
                </a:rPr>
                <a:t>)</a:t>
              </a:r>
            </a:p>
          </p:txBody>
        </p:sp>
        <p:sp>
          <p:nvSpPr>
            <p:cNvPr id="98322" name="Line 18">
              <a:extLst>
                <a:ext uri="{FF2B5EF4-FFF2-40B4-BE49-F238E27FC236}">
                  <a16:creationId xmlns:a16="http://schemas.microsoft.com/office/drawing/2014/main" id="{006541EE-1391-4162-A2F4-870F8BFDDE4B}"/>
                </a:ext>
              </a:extLst>
            </p:cNvPr>
            <p:cNvSpPr>
              <a:spLocks noChangeShapeType="1"/>
            </p:cNvSpPr>
            <p:nvPr/>
          </p:nvSpPr>
          <p:spPr bwMode="auto">
            <a:xfrm>
              <a:off x="7041635" y="6588697"/>
              <a:ext cx="431800" cy="0"/>
            </a:xfrm>
            <a:prstGeom prst="line">
              <a:avLst/>
            </a:prstGeom>
            <a:noFill/>
            <a:ln w="28575">
              <a:solidFill>
                <a:schemeClr val="bg1"/>
              </a:solidFill>
              <a:round/>
              <a:headEnd/>
              <a:tailEnd type="stealth" w="med" len="med"/>
            </a:ln>
            <a:extLst>
              <a:ext uri="{909E8E84-426E-40DD-AFC4-6F175D3DCCD1}">
                <a14:hiddenFill xmlns:a14="http://schemas.microsoft.com/office/drawing/2010/main">
                  <a:noFill/>
                </a14:hiddenFill>
              </a:ext>
            </a:extLst>
          </p:spPr>
          <p:txBody>
            <a:bodyPr wrap="none"/>
            <a:lstStyle/>
            <a:p>
              <a:endParaRPr lang="it-IT"/>
            </a:p>
          </p:txBody>
        </p:sp>
        <p:sp>
          <p:nvSpPr>
            <p:cNvPr id="5" name="Rettangolo 4">
              <a:extLst>
                <a:ext uri="{FF2B5EF4-FFF2-40B4-BE49-F238E27FC236}">
                  <a16:creationId xmlns:a16="http://schemas.microsoft.com/office/drawing/2014/main" id="{E61007D5-8802-4ED2-A1ED-B90A0565830A}"/>
                </a:ext>
              </a:extLst>
            </p:cNvPr>
            <p:cNvSpPr/>
            <p:nvPr/>
          </p:nvSpPr>
          <p:spPr>
            <a:xfrm>
              <a:off x="3078592" y="6371477"/>
              <a:ext cx="486030" cy="461665"/>
            </a:xfrm>
            <a:prstGeom prst="rect">
              <a:avLst/>
            </a:prstGeom>
          </p:spPr>
          <p:txBody>
            <a:bodyPr wrap="none">
              <a:spAutoFit/>
            </a:bodyPr>
            <a:lstStyle/>
            <a:p>
              <a:r>
                <a:rPr lang="it-IT" b="1" dirty="0">
                  <a:solidFill>
                    <a:schemeClr val="bg1"/>
                  </a:solidFill>
                  <a:latin typeface="Batang" panose="02030600000101010101" pitchFamily="18" charset="-127"/>
                </a:rPr>
                <a:t>∀</a:t>
              </a:r>
              <a:endParaRPr lang="it-IT"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 calcmode="lin" valueType="num">
                                      <p:cBhvr additive="base">
                                        <p:cTn id="7" dur="1000" fill="hold"/>
                                        <p:tgtEl>
                                          <p:spTgt spid="98307"/>
                                        </p:tgtEl>
                                        <p:attrNameLst>
                                          <p:attrName>ppt_x</p:attrName>
                                        </p:attrNameLst>
                                      </p:cBhvr>
                                      <p:tavLst>
                                        <p:tav tm="0">
                                          <p:val>
                                            <p:strVal val="0-#ppt_w/2"/>
                                          </p:val>
                                        </p:tav>
                                        <p:tav tm="100000">
                                          <p:val>
                                            <p:strVal val="#ppt_x"/>
                                          </p:val>
                                        </p:tav>
                                      </p:tavLst>
                                    </p:anim>
                                    <p:anim calcmode="lin" valueType="num">
                                      <p:cBhvr additive="base">
                                        <p:cTn id="8" dur="1000" fill="hold"/>
                                        <p:tgtEl>
                                          <p:spTgt spid="983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8"/>
                                        </p:tgtEl>
                                        <p:attrNameLst>
                                          <p:attrName>style.visibility</p:attrName>
                                        </p:attrNameLst>
                                      </p:cBhvr>
                                      <p:to>
                                        <p:strVal val="visible"/>
                                      </p:to>
                                    </p:set>
                                    <p:anim calcmode="lin" valueType="num">
                                      <p:cBhvr additive="base">
                                        <p:cTn id="13" dur="1000" fill="hold"/>
                                        <p:tgtEl>
                                          <p:spTgt spid="98308"/>
                                        </p:tgtEl>
                                        <p:attrNameLst>
                                          <p:attrName>ppt_x</p:attrName>
                                        </p:attrNameLst>
                                      </p:cBhvr>
                                      <p:tavLst>
                                        <p:tav tm="0">
                                          <p:val>
                                            <p:strVal val="0-#ppt_w/2"/>
                                          </p:val>
                                        </p:tav>
                                        <p:tav tm="100000">
                                          <p:val>
                                            <p:strVal val="#ppt_x"/>
                                          </p:val>
                                        </p:tav>
                                      </p:tavLst>
                                    </p:anim>
                                    <p:anim calcmode="lin" valueType="num">
                                      <p:cBhvr additive="base">
                                        <p:cTn id="14" dur="1000" fill="hold"/>
                                        <p:tgtEl>
                                          <p:spTgt spid="983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98309"/>
                                        </p:tgtEl>
                                        <p:attrNameLst>
                                          <p:attrName>style.visibility</p:attrName>
                                        </p:attrNameLst>
                                      </p:cBhvr>
                                      <p:to>
                                        <p:strVal val="visible"/>
                                      </p:to>
                                    </p:set>
                                    <p:animEffect transition="in" filter="wipe(right)">
                                      <p:cBhvr>
                                        <p:cTn id="19" dur="1000"/>
                                        <p:tgtEl>
                                          <p:spTgt spid="9830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98310"/>
                                        </p:tgtEl>
                                        <p:attrNameLst>
                                          <p:attrName>style.visibility</p:attrName>
                                        </p:attrNameLst>
                                      </p:cBhvr>
                                      <p:to>
                                        <p:strVal val="visible"/>
                                      </p:to>
                                    </p:set>
                                    <p:anim calcmode="lin" valueType="num">
                                      <p:cBhvr additive="base">
                                        <p:cTn id="24" dur="1000" fill="hold"/>
                                        <p:tgtEl>
                                          <p:spTgt spid="98310"/>
                                        </p:tgtEl>
                                        <p:attrNameLst>
                                          <p:attrName>ppt_x</p:attrName>
                                        </p:attrNameLst>
                                      </p:cBhvr>
                                      <p:tavLst>
                                        <p:tav tm="0">
                                          <p:val>
                                            <p:strVal val="0-#ppt_w/2"/>
                                          </p:val>
                                        </p:tav>
                                        <p:tav tm="100000">
                                          <p:val>
                                            <p:strVal val="#ppt_x"/>
                                          </p:val>
                                        </p:tav>
                                      </p:tavLst>
                                    </p:anim>
                                    <p:anim calcmode="lin" valueType="num">
                                      <p:cBhvr additive="base">
                                        <p:cTn id="25" dur="1000" fill="hold"/>
                                        <p:tgtEl>
                                          <p:spTgt spid="98310"/>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8311"/>
                                        </p:tgtEl>
                                        <p:attrNameLst>
                                          <p:attrName>style.visibility</p:attrName>
                                        </p:attrNameLst>
                                      </p:cBhvr>
                                      <p:to>
                                        <p:strVal val="visible"/>
                                      </p:to>
                                    </p:set>
                                    <p:anim calcmode="lin" valueType="num">
                                      <p:cBhvr additive="base">
                                        <p:cTn id="30" dur="1000" fill="hold"/>
                                        <p:tgtEl>
                                          <p:spTgt spid="98311"/>
                                        </p:tgtEl>
                                        <p:attrNameLst>
                                          <p:attrName>ppt_x</p:attrName>
                                        </p:attrNameLst>
                                      </p:cBhvr>
                                      <p:tavLst>
                                        <p:tav tm="0">
                                          <p:val>
                                            <p:strVal val="#ppt_x"/>
                                          </p:val>
                                        </p:tav>
                                        <p:tav tm="100000">
                                          <p:val>
                                            <p:strVal val="#ppt_x"/>
                                          </p:val>
                                        </p:tav>
                                      </p:tavLst>
                                    </p:anim>
                                    <p:anim calcmode="lin" valueType="num">
                                      <p:cBhvr additive="base">
                                        <p:cTn id="31" dur="1000" fill="hold"/>
                                        <p:tgtEl>
                                          <p:spTgt spid="9831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8312"/>
                                        </p:tgtEl>
                                        <p:attrNameLst>
                                          <p:attrName>style.visibility</p:attrName>
                                        </p:attrNameLst>
                                      </p:cBhvr>
                                      <p:to>
                                        <p:strVal val="visible"/>
                                      </p:to>
                                    </p:set>
                                    <p:anim calcmode="lin" valueType="num">
                                      <p:cBhvr additive="base">
                                        <p:cTn id="36" dur="1000" fill="hold"/>
                                        <p:tgtEl>
                                          <p:spTgt spid="98312"/>
                                        </p:tgtEl>
                                        <p:attrNameLst>
                                          <p:attrName>ppt_x</p:attrName>
                                        </p:attrNameLst>
                                      </p:cBhvr>
                                      <p:tavLst>
                                        <p:tav tm="0">
                                          <p:val>
                                            <p:strVal val="#ppt_x"/>
                                          </p:val>
                                        </p:tav>
                                        <p:tav tm="100000">
                                          <p:val>
                                            <p:strVal val="#ppt_x"/>
                                          </p:val>
                                        </p:tav>
                                      </p:tavLst>
                                    </p:anim>
                                    <p:anim calcmode="lin" valueType="num">
                                      <p:cBhvr additive="base">
                                        <p:cTn id="37" dur="1000" fill="hold"/>
                                        <p:tgtEl>
                                          <p:spTgt spid="98312"/>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8314"/>
                                        </p:tgtEl>
                                        <p:attrNameLst>
                                          <p:attrName>style.visibility</p:attrName>
                                        </p:attrNameLst>
                                      </p:cBhvr>
                                      <p:to>
                                        <p:strVal val="visible"/>
                                      </p:to>
                                    </p:set>
                                    <p:animEffect transition="in" filter="wipe(left)">
                                      <p:cBhvr>
                                        <p:cTn id="42" dur="1000"/>
                                        <p:tgtEl>
                                          <p:spTgt spid="983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98316"/>
                                        </p:tgtEl>
                                        <p:attrNameLst>
                                          <p:attrName>style.visibility</p:attrName>
                                        </p:attrNameLst>
                                      </p:cBhvr>
                                      <p:to>
                                        <p:strVal val="visible"/>
                                      </p:to>
                                    </p:set>
                                    <p:anim calcmode="lin" valueType="num">
                                      <p:cBhvr additive="base">
                                        <p:cTn id="47" dur="1000" fill="hold"/>
                                        <p:tgtEl>
                                          <p:spTgt spid="98316"/>
                                        </p:tgtEl>
                                        <p:attrNameLst>
                                          <p:attrName>ppt_x</p:attrName>
                                        </p:attrNameLst>
                                      </p:cBhvr>
                                      <p:tavLst>
                                        <p:tav tm="0">
                                          <p:val>
                                            <p:strVal val="1+#ppt_w/2"/>
                                          </p:val>
                                        </p:tav>
                                        <p:tav tm="100000">
                                          <p:val>
                                            <p:strVal val="#ppt_x"/>
                                          </p:val>
                                        </p:tav>
                                      </p:tavLst>
                                    </p:anim>
                                    <p:anim calcmode="lin" valueType="num">
                                      <p:cBhvr additive="base">
                                        <p:cTn id="48" dur="1000" fill="hold"/>
                                        <p:tgtEl>
                                          <p:spTgt spid="98316"/>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12" fill="hold" grpId="0" nodeType="clickEffect">
                                  <p:stCondLst>
                                    <p:cond delay="0"/>
                                  </p:stCondLst>
                                  <p:childTnLst>
                                    <p:set>
                                      <p:cBhvr>
                                        <p:cTn id="52" dur="1" fill="hold">
                                          <p:stCondLst>
                                            <p:cond delay="0"/>
                                          </p:stCondLst>
                                        </p:cTn>
                                        <p:tgtEl>
                                          <p:spTgt spid="98315"/>
                                        </p:tgtEl>
                                        <p:attrNameLst>
                                          <p:attrName>style.visibility</p:attrName>
                                        </p:attrNameLst>
                                      </p:cBhvr>
                                      <p:to>
                                        <p:strVal val="visible"/>
                                      </p:to>
                                    </p:set>
                                    <p:anim calcmode="lin" valueType="num">
                                      <p:cBhvr additive="base">
                                        <p:cTn id="53" dur="1000" fill="hold"/>
                                        <p:tgtEl>
                                          <p:spTgt spid="98315"/>
                                        </p:tgtEl>
                                        <p:attrNameLst>
                                          <p:attrName>ppt_x</p:attrName>
                                        </p:attrNameLst>
                                      </p:cBhvr>
                                      <p:tavLst>
                                        <p:tav tm="0">
                                          <p:val>
                                            <p:strVal val="0-#ppt_w/2"/>
                                          </p:val>
                                        </p:tav>
                                        <p:tav tm="100000">
                                          <p:val>
                                            <p:strVal val="#ppt_x"/>
                                          </p:val>
                                        </p:tav>
                                      </p:tavLst>
                                    </p:anim>
                                    <p:anim calcmode="lin" valueType="num">
                                      <p:cBhvr additive="base">
                                        <p:cTn id="54" dur="1000" fill="hold"/>
                                        <p:tgtEl>
                                          <p:spTgt spid="9831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wipe(left)">
                                      <p:cBhvr>
                                        <p:cTn id="59" dur="1000"/>
                                        <p:tgtEl>
                                          <p:spTgt spid="6"/>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98320"/>
                                        </p:tgtEl>
                                        <p:attrNameLst>
                                          <p:attrName>style.visibility</p:attrName>
                                        </p:attrNameLst>
                                      </p:cBhvr>
                                      <p:to>
                                        <p:strVal val="visible"/>
                                      </p:to>
                                    </p:set>
                                    <p:animEffect transition="in" filter="slide(fromBottom)">
                                      <p:cBhvr>
                                        <p:cTn id="64" dur="1000"/>
                                        <p:tgtEl>
                                          <p:spTgt spid="9832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wipe(left)">
                                      <p:cBhvr>
                                        <p:cTn id="69" dur="1000"/>
                                        <p:tgtEl>
                                          <p:spTgt spid="7"/>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98324"/>
                                        </p:tgtEl>
                                        <p:attrNameLst>
                                          <p:attrName>style.visibility</p:attrName>
                                        </p:attrNameLst>
                                      </p:cBhvr>
                                      <p:to>
                                        <p:strVal val="visible"/>
                                      </p:to>
                                    </p:set>
                                    <p:anim calcmode="lin" valueType="num">
                                      <p:cBhvr additive="base">
                                        <p:cTn id="74" dur="1000" fill="hold"/>
                                        <p:tgtEl>
                                          <p:spTgt spid="98324"/>
                                        </p:tgtEl>
                                        <p:attrNameLst>
                                          <p:attrName>ppt_x</p:attrName>
                                        </p:attrNameLst>
                                      </p:cBhvr>
                                      <p:tavLst>
                                        <p:tav tm="0">
                                          <p:val>
                                            <p:strVal val="0-#ppt_w/2"/>
                                          </p:val>
                                        </p:tav>
                                        <p:tav tm="100000">
                                          <p:val>
                                            <p:strVal val="#ppt_x"/>
                                          </p:val>
                                        </p:tav>
                                      </p:tavLst>
                                    </p:anim>
                                    <p:anim calcmode="lin" valueType="num">
                                      <p:cBhvr additive="base">
                                        <p:cTn id="75" dur="1000" fill="hold"/>
                                        <p:tgtEl>
                                          <p:spTgt spid="983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p:bldP spid="98308" grpId="0" animBg="1"/>
      <p:bldP spid="98310" grpId="0" animBg="1"/>
      <p:bldP spid="98311" grpId="0" animBg="1"/>
      <p:bldP spid="98312" grpId="0" animBg="1"/>
      <p:bldP spid="98314" grpId="0" animBg="1"/>
      <p:bldP spid="98315" grpId="0" animBg="1"/>
      <p:bldP spid="98316" grpId="0" animBg="1"/>
      <p:bldP spid="98320" grpId="0" animBg="1"/>
      <p:bldP spid="98324"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B6FCFBDC-B255-4706-84DE-B694C67E63D5}"/>
              </a:ext>
            </a:extLst>
          </p:cNvPr>
          <p:cNvSpPr>
            <a:spLocks noGrp="1" noChangeArrowheads="1"/>
          </p:cNvSpPr>
          <p:nvPr>
            <p:ph type="title"/>
          </p:nvPr>
        </p:nvSpPr>
        <p:spPr>
          <a:xfrm>
            <a:off x="36000" y="40943"/>
            <a:ext cx="9072000" cy="504000"/>
          </a:xfrm>
          <a:ln>
            <a:solidFill>
              <a:schemeClr val="tx1"/>
            </a:solidFill>
          </a:ln>
        </p:spPr>
        <p:txBody>
          <a:bodyPr/>
          <a:lstStyle/>
          <a:p>
            <a:pPr eaLnBrk="1" hangingPunct="1">
              <a:defRPr/>
            </a:pPr>
            <a:r>
              <a:rPr lang="it-IT" sz="2400">
                <a:solidFill>
                  <a:schemeClr val="tx1"/>
                </a:solidFill>
                <a:latin typeface="Comic Sans MS" pitchFamily="66" charset="0"/>
              </a:rPr>
              <a:t>Punto unito alla  lt</a:t>
            </a:r>
          </a:p>
        </p:txBody>
      </p:sp>
      <p:sp>
        <p:nvSpPr>
          <p:cNvPr id="99331" name="Text Box 3">
            <a:extLst>
              <a:ext uri="{FF2B5EF4-FFF2-40B4-BE49-F238E27FC236}">
                <a16:creationId xmlns:a16="http://schemas.microsoft.com/office/drawing/2014/main" id="{4B844E03-0D38-4461-BA50-EC1BC8442913}"/>
              </a:ext>
            </a:extLst>
          </p:cNvPr>
          <p:cNvSpPr txBox="1">
            <a:spLocks noChangeArrowheads="1"/>
          </p:cNvSpPr>
          <p:nvPr/>
        </p:nvSpPr>
        <p:spPr bwMode="auto">
          <a:xfrm>
            <a:off x="40944" y="620713"/>
            <a:ext cx="4176712" cy="5270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t>Sia dato da rappresentare, concludendo, il punto D così definito D(D’=0,D’’=0) (Fig.22) </a:t>
            </a:r>
          </a:p>
        </p:txBody>
      </p:sp>
      <p:sp>
        <p:nvSpPr>
          <p:cNvPr id="99332" name="Text Box 4">
            <a:extLst>
              <a:ext uri="{FF2B5EF4-FFF2-40B4-BE49-F238E27FC236}">
                <a16:creationId xmlns:a16="http://schemas.microsoft.com/office/drawing/2014/main" id="{B6C10441-97DA-4556-B7CD-2852A26DC779}"/>
              </a:ext>
            </a:extLst>
          </p:cNvPr>
          <p:cNvSpPr txBox="1">
            <a:spLocks noChangeArrowheads="1"/>
          </p:cNvSpPr>
          <p:nvPr/>
        </p:nvSpPr>
        <p:spPr bwMode="auto">
          <a:xfrm>
            <a:off x="4315056" y="620713"/>
            <a:ext cx="4788000" cy="5270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Graficizzando diremo che il punto D viene proiettato sui semipiani </a:t>
            </a:r>
            <a:r>
              <a:rPr lang="it-IT" altLang="it-IT" sz="1400" dirty="0">
                <a:sym typeface="Symbol" panose="05050102010706020507" pitchFamily="18" charset="2"/>
              </a:rPr>
              <a:t></a:t>
            </a:r>
            <a:r>
              <a:rPr lang="it-IT" altLang="it-IT" sz="1400" baseline="-25000" dirty="0"/>
              <a:t>1</a:t>
            </a:r>
            <a:r>
              <a:rPr lang="it-IT" altLang="it-IT" sz="1400" dirty="0"/>
              <a:t>+ e </a:t>
            </a:r>
            <a:r>
              <a:rPr lang="it-IT" altLang="it-IT" sz="1400" dirty="0">
                <a:sym typeface="Symbol" panose="05050102010706020507" pitchFamily="18" charset="2"/>
              </a:rPr>
              <a:t></a:t>
            </a:r>
            <a:r>
              <a:rPr lang="it-IT" altLang="it-IT" sz="1400" baseline="-25000" dirty="0"/>
              <a:t>2</a:t>
            </a:r>
            <a:r>
              <a:rPr lang="it-IT" altLang="it-IT" sz="1400" dirty="0"/>
              <a:t>+ ottenendo le immagini D’ e D’’ </a:t>
            </a:r>
          </a:p>
        </p:txBody>
      </p:sp>
      <p:graphicFrame>
        <p:nvGraphicFramePr>
          <p:cNvPr id="99333" name="Object 5">
            <a:extLst>
              <a:ext uri="{FF2B5EF4-FFF2-40B4-BE49-F238E27FC236}">
                <a16:creationId xmlns:a16="http://schemas.microsoft.com/office/drawing/2014/main" id="{45C206F1-1541-4114-9DF4-9F5FCA66A3BE}"/>
              </a:ext>
            </a:extLst>
          </p:cNvPr>
          <p:cNvGraphicFramePr>
            <a:graphicFrameLocks/>
          </p:cNvGraphicFramePr>
          <p:nvPr>
            <p:extLst>
              <p:ext uri="{D42A27DB-BD31-4B8C-83A1-F6EECF244321}">
                <p14:modId xmlns:p14="http://schemas.microsoft.com/office/powerpoint/2010/main" val="2790963844"/>
              </p:ext>
            </p:extLst>
          </p:nvPr>
        </p:nvGraphicFramePr>
        <p:xfrm>
          <a:off x="40944" y="1241116"/>
          <a:ext cx="4176712" cy="2556000"/>
        </p:xfrm>
        <a:graphic>
          <a:graphicData uri="http://schemas.openxmlformats.org/presentationml/2006/ole">
            <mc:AlternateContent xmlns:mc="http://schemas.openxmlformats.org/markup-compatibility/2006">
              <mc:Choice xmlns:v="urn:schemas-microsoft-com:vml" Requires="v">
                <p:oleObj spid="_x0000_s8250"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4" y="1241116"/>
                        <a:ext cx="4176712" cy="2556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9334" name="Text Box 6">
            <a:extLst>
              <a:ext uri="{FF2B5EF4-FFF2-40B4-BE49-F238E27FC236}">
                <a16:creationId xmlns:a16="http://schemas.microsoft.com/office/drawing/2014/main" id="{BA876F17-C987-44BF-ACE8-C91CCA8A52DB}"/>
              </a:ext>
            </a:extLst>
          </p:cNvPr>
          <p:cNvSpPr txBox="1">
            <a:spLocks noChangeArrowheads="1"/>
          </p:cNvSpPr>
          <p:nvPr/>
        </p:nvSpPr>
        <p:spPr bwMode="auto">
          <a:xfrm>
            <a:off x="4315056" y="1196975"/>
            <a:ext cx="4788000" cy="9525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t>Ora, osservando i valori numerici relativi alle due proiezioni, vediamo che essi sono entrambi uguali a zero, dal che si evince che il punto reale D ha “</a:t>
            </a:r>
            <a:r>
              <a:rPr lang="it-IT" altLang="it-IT" sz="1400" b="1"/>
              <a:t>quota</a:t>
            </a:r>
            <a:r>
              <a:rPr lang="it-IT" altLang="it-IT" sz="1400"/>
              <a:t>” ed “</a:t>
            </a:r>
            <a:r>
              <a:rPr lang="it-IT" altLang="it-IT" sz="1400" b="1"/>
              <a:t>aggetto</a:t>
            </a:r>
            <a:r>
              <a:rPr lang="it-IT" altLang="it-IT" sz="1400"/>
              <a:t>” nulli </a:t>
            </a:r>
          </a:p>
        </p:txBody>
      </p:sp>
      <p:sp>
        <p:nvSpPr>
          <p:cNvPr id="99335" name="Text Box 7">
            <a:extLst>
              <a:ext uri="{FF2B5EF4-FFF2-40B4-BE49-F238E27FC236}">
                <a16:creationId xmlns:a16="http://schemas.microsoft.com/office/drawing/2014/main" id="{D2165531-270C-49E3-806C-45A7073C444A}"/>
              </a:ext>
            </a:extLst>
          </p:cNvPr>
          <p:cNvSpPr txBox="1">
            <a:spLocks noChangeArrowheads="1"/>
          </p:cNvSpPr>
          <p:nvPr/>
        </p:nvSpPr>
        <p:spPr bwMode="auto">
          <a:xfrm>
            <a:off x="4315056" y="2208235"/>
            <a:ext cx="4788000" cy="1584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t>Per potersi verificare questa situazione descrittiva significa che le proiezioni sui semipiani coincidono entrambe con l’origine dei due semipiani e quindi con la linea di terra. Sulla base delle considerazioni  precedenti, riferite alla rappresentazione del punto, siamo in grado di definire sia la collocazione spaziale del punto D che le relative immagini come nella fig.22. </a:t>
            </a:r>
          </a:p>
        </p:txBody>
      </p:sp>
      <p:sp>
        <p:nvSpPr>
          <p:cNvPr id="99336" name="Text Box 8">
            <a:extLst>
              <a:ext uri="{FF2B5EF4-FFF2-40B4-BE49-F238E27FC236}">
                <a16:creationId xmlns:a16="http://schemas.microsoft.com/office/drawing/2014/main" id="{1B2D6B72-C17C-4671-A563-4E0611F0A9FC}"/>
              </a:ext>
            </a:extLst>
          </p:cNvPr>
          <p:cNvSpPr txBox="1">
            <a:spLocks noChangeArrowheads="1"/>
          </p:cNvSpPr>
          <p:nvPr/>
        </p:nvSpPr>
        <p:spPr bwMode="auto">
          <a:xfrm>
            <a:off x="36000" y="3857603"/>
            <a:ext cx="9072000" cy="30777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a:t>Questa tipologia, definita nel I diedro, può essere così generalizzata </a:t>
            </a:r>
          </a:p>
        </p:txBody>
      </p:sp>
      <p:sp>
        <p:nvSpPr>
          <p:cNvPr id="99337" name="Text Box 9">
            <a:extLst>
              <a:ext uri="{FF2B5EF4-FFF2-40B4-BE49-F238E27FC236}">
                <a16:creationId xmlns:a16="http://schemas.microsoft.com/office/drawing/2014/main" id="{4FB62B2A-E892-43EA-9D91-442BD2DABC63}"/>
              </a:ext>
            </a:extLst>
          </p:cNvPr>
          <p:cNvSpPr txBox="1">
            <a:spLocks noChangeArrowheads="1"/>
          </p:cNvSpPr>
          <p:nvPr/>
        </p:nvSpPr>
        <p:spPr bwMode="auto">
          <a:xfrm>
            <a:off x="36000" y="4237031"/>
            <a:ext cx="9072000" cy="590550"/>
          </a:xfrm>
          <a:prstGeom prst="rect">
            <a:avLst/>
          </a:prstGeom>
          <a:solidFill>
            <a:schemeClr val="tx2"/>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b="1">
                <a:solidFill>
                  <a:schemeClr val="bg1"/>
                </a:solidFill>
              </a:rPr>
              <a:t>Dato un punto reale, se i valori numerici delle proiezioni sono entrambi nulli, allora significa che il punto reale coincide con l’origine del diedro</a:t>
            </a:r>
            <a:r>
              <a:rPr lang="it-IT" altLang="it-IT" sz="1600">
                <a:solidFill>
                  <a:schemeClr val="bg1"/>
                </a:solidFill>
              </a:rPr>
              <a:t> </a:t>
            </a:r>
          </a:p>
        </p:txBody>
      </p:sp>
      <p:sp>
        <p:nvSpPr>
          <p:cNvPr id="99338" name="Text Box 10">
            <a:extLst>
              <a:ext uri="{FF2B5EF4-FFF2-40B4-BE49-F238E27FC236}">
                <a16:creationId xmlns:a16="http://schemas.microsoft.com/office/drawing/2014/main" id="{FA5508B8-F274-4E66-884A-16C5FFF2F31C}"/>
              </a:ext>
            </a:extLst>
          </p:cNvPr>
          <p:cNvSpPr txBox="1">
            <a:spLocks noChangeArrowheads="1"/>
          </p:cNvSpPr>
          <p:nvPr/>
        </p:nvSpPr>
        <p:spPr bwMode="auto">
          <a:xfrm>
            <a:off x="36000" y="4870965"/>
            <a:ext cx="9072000" cy="3143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a:t>Quindi esso è un punto unito alla linea di terra e la sua definizione sintetica sarà la seguente </a:t>
            </a:r>
          </a:p>
        </p:txBody>
      </p:sp>
      <p:sp>
        <p:nvSpPr>
          <p:cNvPr id="99342" name="Text Box 14">
            <a:extLst>
              <a:ext uri="{FF2B5EF4-FFF2-40B4-BE49-F238E27FC236}">
                <a16:creationId xmlns:a16="http://schemas.microsoft.com/office/drawing/2014/main" id="{3EFCB7CF-D26A-4C6E-B971-33FF840D62D2}"/>
              </a:ext>
            </a:extLst>
          </p:cNvPr>
          <p:cNvSpPr txBox="1">
            <a:spLocks noChangeArrowheads="1"/>
          </p:cNvSpPr>
          <p:nvPr/>
        </p:nvSpPr>
        <p:spPr bwMode="auto">
          <a:xfrm>
            <a:off x="36000" y="5968098"/>
            <a:ext cx="9072000" cy="33855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Mentre la formalizzazione insiemistica si esprime come segue</a:t>
            </a:r>
          </a:p>
        </p:txBody>
      </p:sp>
      <p:grpSp>
        <p:nvGrpSpPr>
          <p:cNvPr id="6" name="Gruppo 5">
            <a:extLst>
              <a:ext uri="{FF2B5EF4-FFF2-40B4-BE49-F238E27FC236}">
                <a16:creationId xmlns:a16="http://schemas.microsoft.com/office/drawing/2014/main" id="{926AF1D6-F3D7-47DA-A405-6A6BDD500BAC}"/>
              </a:ext>
            </a:extLst>
          </p:cNvPr>
          <p:cNvGrpSpPr/>
          <p:nvPr/>
        </p:nvGrpSpPr>
        <p:grpSpPr>
          <a:xfrm>
            <a:off x="1512000" y="6328095"/>
            <a:ext cx="6120000" cy="461665"/>
            <a:chOff x="1512000" y="6328095"/>
            <a:chExt cx="6120000" cy="461665"/>
          </a:xfrm>
        </p:grpSpPr>
        <p:sp>
          <p:nvSpPr>
            <p:cNvPr id="99344" name="Rectangle 16">
              <a:extLst>
                <a:ext uri="{FF2B5EF4-FFF2-40B4-BE49-F238E27FC236}">
                  <a16:creationId xmlns:a16="http://schemas.microsoft.com/office/drawing/2014/main" id="{5796EC54-D9CF-419E-9B85-9C78CAD09D0B}"/>
                </a:ext>
              </a:extLst>
            </p:cNvPr>
            <p:cNvSpPr>
              <a:spLocks noChangeArrowheads="1"/>
            </p:cNvSpPr>
            <p:nvPr/>
          </p:nvSpPr>
          <p:spPr bwMode="auto">
            <a:xfrm>
              <a:off x="1512000" y="6328095"/>
              <a:ext cx="6120000" cy="461665"/>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b="1" dirty="0">
                  <a:solidFill>
                    <a:schemeClr val="bg1"/>
                  </a:solidFill>
                  <a:latin typeface="Batang" panose="02030600000101010101" pitchFamily="18" charset="-127"/>
                </a:rPr>
                <a:t>∀ </a:t>
              </a:r>
              <a:r>
                <a:rPr lang="it-IT" altLang="it-IT" dirty="0">
                  <a:solidFill>
                    <a:schemeClr val="bg1"/>
                  </a:solidFill>
                </a:rPr>
                <a:t>D(D’=0, D’’=0) |x=0 e y=0</a:t>
              </a:r>
              <a:r>
                <a:rPr lang="it-IT" altLang="it-IT" b="1" dirty="0">
                  <a:solidFill>
                    <a:schemeClr val="bg1"/>
                  </a:solidFill>
                </a:rPr>
                <a:t>      </a:t>
              </a:r>
              <a:r>
                <a:rPr lang="it-IT" altLang="it-IT" dirty="0">
                  <a:solidFill>
                    <a:schemeClr val="bg1"/>
                  </a:solidFill>
                </a:rPr>
                <a:t>(D </a:t>
              </a:r>
              <a:r>
                <a:rPr lang="it-IT" altLang="it-IT" dirty="0">
                  <a:solidFill>
                    <a:schemeClr val="bg1"/>
                  </a:solidFill>
                  <a:sym typeface="Symbol" panose="05050102010706020507" pitchFamily="18" charset="2"/>
                </a:rPr>
                <a:t> </a:t>
              </a:r>
              <a:r>
                <a:rPr lang="it-IT" altLang="it-IT" dirty="0">
                  <a:solidFill>
                    <a:schemeClr val="bg1"/>
                  </a:solidFill>
                </a:rPr>
                <a:t>lt)</a:t>
              </a:r>
              <a:endParaRPr lang="it-IT" altLang="it-IT" baseline="-25000" dirty="0">
                <a:solidFill>
                  <a:schemeClr val="bg1"/>
                </a:solidFill>
              </a:endParaRPr>
            </a:p>
          </p:txBody>
        </p:sp>
        <p:sp>
          <p:nvSpPr>
            <p:cNvPr id="99343" name="Line 15">
              <a:extLst>
                <a:ext uri="{FF2B5EF4-FFF2-40B4-BE49-F238E27FC236}">
                  <a16:creationId xmlns:a16="http://schemas.microsoft.com/office/drawing/2014/main" id="{19813690-C07F-4407-8092-131E395990EC}"/>
                </a:ext>
              </a:extLst>
            </p:cNvPr>
            <p:cNvSpPr>
              <a:spLocks noChangeShapeType="1"/>
            </p:cNvSpPr>
            <p:nvPr/>
          </p:nvSpPr>
          <p:spPr bwMode="auto">
            <a:xfrm>
              <a:off x="5818780" y="6591536"/>
              <a:ext cx="431800" cy="0"/>
            </a:xfrm>
            <a:prstGeom prst="line">
              <a:avLst/>
            </a:prstGeom>
            <a:noFill/>
            <a:ln w="28575">
              <a:solidFill>
                <a:srgbClr val="0000FF"/>
              </a:solidFill>
              <a:round/>
              <a:headEnd/>
              <a:tailEnd type="stealth" w="med" len="med"/>
            </a:ln>
            <a:extLst>
              <a:ext uri="{909E8E84-426E-40DD-AFC4-6F175D3DCCD1}">
                <a14:hiddenFill xmlns:a14="http://schemas.microsoft.com/office/drawing/2010/main">
                  <a:noFill/>
                </a14:hiddenFill>
              </a:ext>
            </a:extLst>
          </p:spPr>
          <p:txBody>
            <a:bodyPr wrap="none"/>
            <a:lstStyle/>
            <a:p>
              <a:endParaRPr lang="it-IT"/>
            </a:p>
          </p:txBody>
        </p:sp>
      </p:grpSp>
      <p:sp>
        <p:nvSpPr>
          <p:cNvPr id="8208" name="AutoShape 17">
            <a:hlinkClick r:id="rId5" action="ppaction://hlinksldjump" highlightClick="1"/>
            <a:extLst>
              <a:ext uri="{FF2B5EF4-FFF2-40B4-BE49-F238E27FC236}">
                <a16:creationId xmlns:a16="http://schemas.microsoft.com/office/drawing/2014/main" id="{1829E8E5-2FBA-4279-9D90-E966BA5CFD3F}"/>
              </a:ext>
            </a:extLst>
          </p:cNvPr>
          <p:cNvSpPr>
            <a:spLocks noChangeArrowheads="1"/>
          </p:cNvSpPr>
          <p:nvPr/>
        </p:nvSpPr>
        <p:spPr bwMode="auto">
          <a:xfrm>
            <a:off x="114654" y="94942"/>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99346" name="AutoShape 18">
            <a:hlinkClick r:id="" action="ppaction://hlinkshowjump?jump=nextslide" highlightClick="1"/>
            <a:extLst>
              <a:ext uri="{FF2B5EF4-FFF2-40B4-BE49-F238E27FC236}">
                <a16:creationId xmlns:a16="http://schemas.microsoft.com/office/drawing/2014/main" id="{43137BB6-17D9-4334-85D8-09A14C2BD19C}"/>
              </a:ext>
            </a:extLst>
          </p:cNvPr>
          <p:cNvSpPr>
            <a:spLocks noChangeArrowheads="1"/>
          </p:cNvSpPr>
          <p:nvPr/>
        </p:nvSpPr>
        <p:spPr bwMode="auto">
          <a:xfrm>
            <a:off x="8429272" y="126383"/>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grpSp>
        <p:nvGrpSpPr>
          <p:cNvPr id="5" name="Gruppo 4">
            <a:extLst>
              <a:ext uri="{FF2B5EF4-FFF2-40B4-BE49-F238E27FC236}">
                <a16:creationId xmlns:a16="http://schemas.microsoft.com/office/drawing/2014/main" id="{D044A08A-1D1D-4B70-959C-0267BA8DCF87}"/>
              </a:ext>
            </a:extLst>
          </p:cNvPr>
          <p:cNvGrpSpPr/>
          <p:nvPr/>
        </p:nvGrpSpPr>
        <p:grpSpPr>
          <a:xfrm>
            <a:off x="0" y="5254053"/>
            <a:ext cx="9112943" cy="684000"/>
            <a:chOff x="0" y="5335941"/>
            <a:chExt cx="9112943" cy="684000"/>
          </a:xfrm>
        </p:grpSpPr>
        <p:sp>
          <p:nvSpPr>
            <p:cNvPr id="99339" name="Text Box 11">
              <a:extLst>
                <a:ext uri="{FF2B5EF4-FFF2-40B4-BE49-F238E27FC236}">
                  <a16:creationId xmlns:a16="http://schemas.microsoft.com/office/drawing/2014/main" id="{16DD8EFF-1BDB-4B47-8405-316A6D45DF38}"/>
                </a:ext>
              </a:extLst>
            </p:cNvPr>
            <p:cNvSpPr txBox="1">
              <a:spLocks noChangeArrowheads="1"/>
            </p:cNvSpPr>
            <p:nvPr/>
          </p:nvSpPr>
          <p:spPr bwMode="auto">
            <a:xfrm>
              <a:off x="40943" y="5335941"/>
              <a:ext cx="9072000" cy="684000"/>
            </a:xfrm>
            <a:prstGeom prst="rect">
              <a:avLst/>
            </a:prstGeom>
            <a:solidFill>
              <a:schemeClr val="tx2"/>
            </a:solidFill>
            <a:ln w="9525">
              <a:solidFill>
                <a:schemeClr val="tx2"/>
              </a:solidFill>
              <a:miter lim="800000"/>
              <a:headEnd/>
              <a:tailEnd/>
            </a:ln>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dirty="0">
                  <a:solidFill>
                    <a:schemeClr val="bg1"/>
                  </a:solidFill>
                </a:rPr>
                <a:t>		            </a:t>
              </a:r>
              <a:r>
                <a:rPr lang="it-IT" altLang="it-IT" sz="2000" dirty="0">
                  <a:solidFill>
                    <a:schemeClr val="bg1"/>
                  </a:solidFill>
                </a:rPr>
                <a:t>X = 0  </a:t>
              </a:r>
            </a:p>
            <a:p>
              <a:pPr eaLnBrk="1" hangingPunct="1"/>
              <a:r>
                <a:rPr lang="it-IT" altLang="it-IT" sz="2000" dirty="0">
                  <a:solidFill>
                    <a:schemeClr val="bg1"/>
                  </a:solidFill>
                </a:rPr>
                <a:t>		        Y = 0</a:t>
              </a:r>
            </a:p>
          </p:txBody>
        </p:sp>
        <p:sp>
          <p:nvSpPr>
            <p:cNvPr id="99340" name="AutoShape 12">
              <a:extLst>
                <a:ext uri="{FF2B5EF4-FFF2-40B4-BE49-F238E27FC236}">
                  <a16:creationId xmlns:a16="http://schemas.microsoft.com/office/drawing/2014/main" id="{523A9B9E-3771-42B9-B2CD-32D717516255}"/>
                </a:ext>
              </a:extLst>
            </p:cNvPr>
            <p:cNvSpPr>
              <a:spLocks/>
            </p:cNvSpPr>
            <p:nvPr/>
          </p:nvSpPr>
          <p:spPr bwMode="auto">
            <a:xfrm>
              <a:off x="2361021" y="5407379"/>
              <a:ext cx="216000" cy="574675"/>
            </a:xfrm>
            <a:prstGeom prst="leftBrace">
              <a:avLst>
                <a:gd name="adj1" fmla="val 16667"/>
                <a:gd name="adj2" fmla="val 50000"/>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dirty="0"/>
                <a:t> </a:t>
              </a:r>
            </a:p>
          </p:txBody>
        </p:sp>
        <p:sp>
          <p:nvSpPr>
            <p:cNvPr id="2" name="CasellaDiTesto 1">
              <a:extLst>
                <a:ext uri="{FF2B5EF4-FFF2-40B4-BE49-F238E27FC236}">
                  <a16:creationId xmlns:a16="http://schemas.microsoft.com/office/drawing/2014/main" id="{1AC2BB04-0A56-453A-B3B0-707EA8274B6B}"/>
                </a:ext>
              </a:extLst>
            </p:cNvPr>
            <p:cNvSpPr txBox="1"/>
            <p:nvPr/>
          </p:nvSpPr>
          <p:spPr>
            <a:xfrm>
              <a:off x="0" y="5505180"/>
              <a:ext cx="1800000" cy="400110"/>
            </a:xfrm>
            <a:prstGeom prst="rect">
              <a:avLst/>
            </a:prstGeom>
            <a:noFill/>
          </p:spPr>
          <p:txBody>
            <a:bodyPr wrap="square" rtlCol="0">
              <a:spAutoFit/>
            </a:bodyPr>
            <a:lstStyle/>
            <a:p>
              <a:r>
                <a:rPr lang="it-IT" altLang="it-IT" sz="2000" dirty="0">
                  <a:solidFill>
                    <a:schemeClr val="bg1"/>
                  </a:solidFill>
                </a:rPr>
                <a:t>D(D’=0, D’’=0)</a:t>
              </a:r>
              <a:endParaRPr lang="it-IT" sz="2000" dirty="0"/>
            </a:p>
          </p:txBody>
        </p:sp>
        <p:sp>
          <p:nvSpPr>
            <p:cNvPr id="3" name="CasellaDiTesto 2">
              <a:extLst>
                <a:ext uri="{FF2B5EF4-FFF2-40B4-BE49-F238E27FC236}">
                  <a16:creationId xmlns:a16="http://schemas.microsoft.com/office/drawing/2014/main" id="{516221D4-9A88-4B1F-8A50-1EA4ADD9864A}"/>
                </a:ext>
              </a:extLst>
            </p:cNvPr>
            <p:cNvSpPr txBox="1"/>
            <p:nvPr/>
          </p:nvSpPr>
          <p:spPr>
            <a:xfrm>
              <a:off x="1692275" y="5497569"/>
              <a:ext cx="612000" cy="400110"/>
            </a:xfrm>
            <a:prstGeom prst="rect">
              <a:avLst/>
            </a:prstGeom>
            <a:noFill/>
          </p:spPr>
          <p:txBody>
            <a:bodyPr wrap="square" rtlCol="0">
              <a:spAutoFit/>
            </a:bodyPr>
            <a:lstStyle/>
            <a:p>
              <a:r>
                <a:rPr lang="it-IT" altLang="it-IT" sz="2000" dirty="0">
                  <a:solidFill>
                    <a:schemeClr val="bg1"/>
                  </a:solidFill>
                </a:rPr>
                <a:t>per</a:t>
              </a:r>
              <a:endParaRPr lang="it-IT" sz="2000" dirty="0"/>
            </a:p>
          </p:txBody>
        </p:sp>
        <p:sp>
          <p:nvSpPr>
            <p:cNvPr id="4" name="CasellaDiTesto 3">
              <a:extLst>
                <a:ext uri="{FF2B5EF4-FFF2-40B4-BE49-F238E27FC236}">
                  <a16:creationId xmlns:a16="http://schemas.microsoft.com/office/drawing/2014/main" id="{B2DD3FD6-693F-413E-854A-6CC27A1DD703}"/>
                </a:ext>
              </a:extLst>
            </p:cNvPr>
            <p:cNvSpPr txBox="1"/>
            <p:nvPr/>
          </p:nvSpPr>
          <p:spPr>
            <a:xfrm>
              <a:off x="3351347" y="5465801"/>
              <a:ext cx="4850867" cy="396000"/>
            </a:xfrm>
            <a:prstGeom prst="rect">
              <a:avLst/>
            </a:prstGeom>
            <a:noFill/>
          </p:spPr>
          <p:txBody>
            <a:bodyPr wrap="square" rtlCol="0">
              <a:spAutoFit/>
            </a:bodyPr>
            <a:lstStyle/>
            <a:p>
              <a:r>
                <a:rPr lang="it-IT" altLang="it-IT" sz="2000" dirty="0">
                  <a:solidFill>
                    <a:schemeClr val="bg1"/>
                  </a:solidFill>
                </a:rPr>
                <a:t>punto unito alla linea di terra  (D </a:t>
              </a:r>
              <a:r>
                <a:rPr lang="it-IT" altLang="it-IT" sz="2000" b="1" dirty="0">
                  <a:solidFill>
                    <a:schemeClr val="bg1"/>
                  </a:solidFill>
                  <a:sym typeface="Symbol" panose="05050102010706020507" pitchFamily="18" charset="2"/>
                </a:rPr>
                <a:t></a:t>
              </a:r>
              <a:r>
                <a:rPr lang="it-IT" altLang="it-IT" sz="2000" dirty="0">
                  <a:solidFill>
                    <a:schemeClr val="bg1"/>
                  </a:solidFill>
                </a:rPr>
                <a:t> lt)</a:t>
              </a:r>
            </a:p>
            <a:p>
              <a:endParaRPr lang="it-IT"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1"/>
                                        </p:tgtEl>
                                        <p:attrNameLst>
                                          <p:attrName>style.visibility</p:attrName>
                                        </p:attrNameLst>
                                      </p:cBhvr>
                                      <p:to>
                                        <p:strVal val="visible"/>
                                      </p:to>
                                    </p:set>
                                    <p:anim calcmode="lin" valueType="num">
                                      <p:cBhvr additive="base">
                                        <p:cTn id="7" dur="1000" fill="hold"/>
                                        <p:tgtEl>
                                          <p:spTgt spid="99331"/>
                                        </p:tgtEl>
                                        <p:attrNameLst>
                                          <p:attrName>ppt_x</p:attrName>
                                        </p:attrNameLst>
                                      </p:cBhvr>
                                      <p:tavLst>
                                        <p:tav tm="0">
                                          <p:val>
                                            <p:strVal val="0-#ppt_w/2"/>
                                          </p:val>
                                        </p:tav>
                                        <p:tav tm="100000">
                                          <p:val>
                                            <p:strVal val="#ppt_x"/>
                                          </p:val>
                                        </p:tav>
                                      </p:tavLst>
                                    </p:anim>
                                    <p:anim calcmode="lin" valueType="num">
                                      <p:cBhvr additive="base">
                                        <p:cTn id="8" dur="1000" fill="hold"/>
                                        <p:tgtEl>
                                          <p:spTgt spid="9933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9332"/>
                                        </p:tgtEl>
                                        <p:attrNameLst>
                                          <p:attrName>style.visibility</p:attrName>
                                        </p:attrNameLst>
                                      </p:cBhvr>
                                      <p:to>
                                        <p:strVal val="visible"/>
                                      </p:to>
                                    </p:set>
                                    <p:anim calcmode="lin" valueType="num">
                                      <p:cBhvr additive="base">
                                        <p:cTn id="13" dur="1000" fill="hold"/>
                                        <p:tgtEl>
                                          <p:spTgt spid="99332"/>
                                        </p:tgtEl>
                                        <p:attrNameLst>
                                          <p:attrName>ppt_x</p:attrName>
                                        </p:attrNameLst>
                                      </p:cBhvr>
                                      <p:tavLst>
                                        <p:tav tm="0">
                                          <p:val>
                                            <p:strVal val="1+#ppt_w/2"/>
                                          </p:val>
                                        </p:tav>
                                        <p:tav tm="100000">
                                          <p:val>
                                            <p:strVal val="#ppt_x"/>
                                          </p:val>
                                        </p:tav>
                                      </p:tavLst>
                                    </p:anim>
                                    <p:anim calcmode="lin" valueType="num">
                                      <p:cBhvr additive="base">
                                        <p:cTn id="14" dur="1000" fill="hold"/>
                                        <p:tgtEl>
                                          <p:spTgt spid="993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99333"/>
                                        </p:tgtEl>
                                        <p:attrNameLst>
                                          <p:attrName>style.visibility</p:attrName>
                                        </p:attrNameLst>
                                      </p:cBhvr>
                                      <p:to>
                                        <p:strVal val="visible"/>
                                      </p:to>
                                    </p:set>
                                    <p:animEffect transition="in" filter="wipe(left)">
                                      <p:cBhvr>
                                        <p:cTn id="19" dur="1000"/>
                                        <p:tgtEl>
                                          <p:spTgt spid="99333"/>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99334"/>
                                        </p:tgtEl>
                                        <p:attrNameLst>
                                          <p:attrName>style.visibility</p:attrName>
                                        </p:attrNameLst>
                                      </p:cBhvr>
                                      <p:to>
                                        <p:strVal val="visible"/>
                                      </p:to>
                                    </p:set>
                                    <p:anim calcmode="lin" valueType="num">
                                      <p:cBhvr additive="base">
                                        <p:cTn id="24" dur="1000" fill="hold"/>
                                        <p:tgtEl>
                                          <p:spTgt spid="99334"/>
                                        </p:tgtEl>
                                        <p:attrNameLst>
                                          <p:attrName>ppt_x</p:attrName>
                                        </p:attrNameLst>
                                      </p:cBhvr>
                                      <p:tavLst>
                                        <p:tav tm="0">
                                          <p:val>
                                            <p:strVal val="1+#ppt_w/2"/>
                                          </p:val>
                                        </p:tav>
                                        <p:tav tm="100000">
                                          <p:val>
                                            <p:strVal val="#ppt_x"/>
                                          </p:val>
                                        </p:tav>
                                      </p:tavLst>
                                    </p:anim>
                                    <p:anim calcmode="lin" valueType="num">
                                      <p:cBhvr additive="base">
                                        <p:cTn id="25" dur="1000" fill="hold"/>
                                        <p:tgtEl>
                                          <p:spTgt spid="9933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99335"/>
                                        </p:tgtEl>
                                        <p:attrNameLst>
                                          <p:attrName>style.visibility</p:attrName>
                                        </p:attrNameLst>
                                      </p:cBhvr>
                                      <p:to>
                                        <p:strVal val="visible"/>
                                      </p:to>
                                    </p:set>
                                    <p:anim calcmode="lin" valueType="num">
                                      <p:cBhvr additive="base">
                                        <p:cTn id="30" dur="1000" fill="hold"/>
                                        <p:tgtEl>
                                          <p:spTgt spid="99335"/>
                                        </p:tgtEl>
                                        <p:attrNameLst>
                                          <p:attrName>ppt_x</p:attrName>
                                        </p:attrNameLst>
                                      </p:cBhvr>
                                      <p:tavLst>
                                        <p:tav tm="0">
                                          <p:val>
                                            <p:strVal val="1+#ppt_w/2"/>
                                          </p:val>
                                        </p:tav>
                                        <p:tav tm="100000">
                                          <p:val>
                                            <p:strVal val="#ppt_x"/>
                                          </p:val>
                                        </p:tav>
                                      </p:tavLst>
                                    </p:anim>
                                    <p:anim calcmode="lin" valueType="num">
                                      <p:cBhvr additive="base">
                                        <p:cTn id="31" dur="1000" fill="hold"/>
                                        <p:tgtEl>
                                          <p:spTgt spid="99335"/>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9336"/>
                                        </p:tgtEl>
                                        <p:attrNameLst>
                                          <p:attrName>style.visibility</p:attrName>
                                        </p:attrNameLst>
                                      </p:cBhvr>
                                      <p:to>
                                        <p:strVal val="visible"/>
                                      </p:to>
                                    </p:set>
                                    <p:anim calcmode="lin" valueType="num">
                                      <p:cBhvr additive="base">
                                        <p:cTn id="36" dur="1000" fill="hold"/>
                                        <p:tgtEl>
                                          <p:spTgt spid="99336"/>
                                        </p:tgtEl>
                                        <p:attrNameLst>
                                          <p:attrName>ppt_x</p:attrName>
                                        </p:attrNameLst>
                                      </p:cBhvr>
                                      <p:tavLst>
                                        <p:tav tm="0">
                                          <p:val>
                                            <p:strVal val="#ppt_x"/>
                                          </p:val>
                                        </p:tav>
                                        <p:tav tm="100000">
                                          <p:val>
                                            <p:strVal val="#ppt_x"/>
                                          </p:val>
                                        </p:tav>
                                      </p:tavLst>
                                    </p:anim>
                                    <p:anim calcmode="lin" valueType="num">
                                      <p:cBhvr additive="base">
                                        <p:cTn id="37" dur="1000" fill="hold"/>
                                        <p:tgtEl>
                                          <p:spTgt spid="99336"/>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9337"/>
                                        </p:tgtEl>
                                        <p:attrNameLst>
                                          <p:attrName>style.visibility</p:attrName>
                                        </p:attrNameLst>
                                      </p:cBhvr>
                                      <p:to>
                                        <p:strVal val="visible"/>
                                      </p:to>
                                    </p:set>
                                    <p:animEffect transition="in" filter="wipe(left)">
                                      <p:cBhvr>
                                        <p:cTn id="42" dur="1000"/>
                                        <p:tgtEl>
                                          <p:spTgt spid="99337"/>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9338"/>
                                        </p:tgtEl>
                                        <p:attrNameLst>
                                          <p:attrName>style.visibility</p:attrName>
                                        </p:attrNameLst>
                                      </p:cBhvr>
                                      <p:to>
                                        <p:strVal val="visible"/>
                                      </p:to>
                                    </p:set>
                                    <p:anim calcmode="lin" valueType="num">
                                      <p:cBhvr additive="base">
                                        <p:cTn id="47" dur="1000" fill="hold"/>
                                        <p:tgtEl>
                                          <p:spTgt spid="99338"/>
                                        </p:tgtEl>
                                        <p:attrNameLst>
                                          <p:attrName>ppt_x</p:attrName>
                                        </p:attrNameLst>
                                      </p:cBhvr>
                                      <p:tavLst>
                                        <p:tav tm="0">
                                          <p:val>
                                            <p:strVal val="#ppt_x"/>
                                          </p:val>
                                        </p:tav>
                                        <p:tav tm="100000">
                                          <p:val>
                                            <p:strVal val="#ppt_x"/>
                                          </p:val>
                                        </p:tav>
                                      </p:tavLst>
                                    </p:anim>
                                    <p:anim calcmode="lin" valueType="num">
                                      <p:cBhvr additive="base">
                                        <p:cTn id="48" dur="1000" fill="hold"/>
                                        <p:tgtEl>
                                          <p:spTgt spid="9933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left)">
                                      <p:cBhvr>
                                        <p:cTn id="53" dur="1000"/>
                                        <p:tgtEl>
                                          <p:spTgt spid="5"/>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99342"/>
                                        </p:tgtEl>
                                        <p:attrNameLst>
                                          <p:attrName>style.visibility</p:attrName>
                                        </p:attrNameLst>
                                      </p:cBhvr>
                                      <p:to>
                                        <p:strVal val="visible"/>
                                      </p:to>
                                    </p:set>
                                    <p:animEffect transition="in" filter="slide(fromBottom)">
                                      <p:cBhvr>
                                        <p:cTn id="58" dur="1000"/>
                                        <p:tgtEl>
                                          <p:spTgt spid="9934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left)">
                                      <p:cBhvr>
                                        <p:cTn id="63" dur="10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99346"/>
                                        </p:tgtEl>
                                        <p:attrNameLst>
                                          <p:attrName>style.visibility</p:attrName>
                                        </p:attrNameLst>
                                      </p:cBhvr>
                                      <p:to>
                                        <p:strVal val="visible"/>
                                      </p:to>
                                    </p:set>
                                    <p:anim calcmode="lin" valueType="num">
                                      <p:cBhvr additive="base">
                                        <p:cTn id="68" dur="1000" fill="hold"/>
                                        <p:tgtEl>
                                          <p:spTgt spid="99346"/>
                                        </p:tgtEl>
                                        <p:attrNameLst>
                                          <p:attrName>ppt_x</p:attrName>
                                        </p:attrNameLst>
                                      </p:cBhvr>
                                      <p:tavLst>
                                        <p:tav tm="0">
                                          <p:val>
                                            <p:strVal val="0-#ppt_w/2"/>
                                          </p:val>
                                        </p:tav>
                                        <p:tav tm="100000">
                                          <p:val>
                                            <p:strVal val="#ppt_x"/>
                                          </p:val>
                                        </p:tav>
                                      </p:tavLst>
                                    </p:anim>
                                    <p:anim calcmode="lin" valueType="num">
                                      <p:cBhvr additive="base">
                                        <p:cTn id="69" dur="1000" fill="hold"/>
                                        <p:tgtEl>
                                          <p:spTgt spid="993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animBg="1"/>
      <p:bldP spid="99332" grpId="0" animBg="1"/>
      <p:bldP spid="99334" grpId="0" animBg="1"/>
      <p:bldP spid="99335" grpId="0" animBg="1"/>
      <p:bldP spid="99336" grpId="0" animBg="1"/>
      <p:bldP spid="99337" grpId="0" animBg="1"/>
      <p:bldP spid="99338" grpId="0" animBg="1"/>
      <p:bldP spid="99342" grpId="0" animBg="1"/>
      <p:bldP spid="99346"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39FBF5FA-2959-41AD-8FF5-B22E14E932B6}"/>
              </a:ext>
            </a:extLst>
          </p:cNvPr>
          <p:cNvSpPr>
            <a:spLocks noGrp="1" noChangeArrowheads="1"/>
          </p:cNvSpPr>
          <p:nvPr>
            <p:ph type="title"/>
          </p:nvPr>
        </p:nvSpPr>
        <p:spPr>
          <a:xfrm>
            <a:off x="36000" y="40944"/>
            <a:ext cx="9072000" cy="504825"/>
          </a:xfrm>
          <a:ln>
            <a:solidFill>
              <a:schemeClr val="tx1"/>
            </a:solidFill>
          </a:ln>
        </p:spPr>
        <p:txBody>
          <a:bodyPr/>
          <a:lstStyle/>
          <a:p>
            <a:pPr eaLnBrk="1" hangingPunct="1">
              <a:defRPr/>
            </a:pPr>
            <a:r>
              <a:rPr lang="it-IT" sz="2400">
                <a:solidFill>
                  <a:schemeClr val="tx1"/>
                </a:solidFill>
                <a:latin typeface="Comic Sans MS" pitchFamily="66" charset="0"/>
              </a:rPr>
              <a:t>Sintesi sulla tipologia del punto</a:t>
            </a:r>
          </a:p>
        </p:txBody>
      </p:sp>
      <p:sp>
        <p:nvSpPr>
          <p:cNvPr id="100355" name="Text Box 3">
            <a:extLst>
              <a:ext uri="{FF2B5EF4-FFF2-40B4-BE49-F238E27FC236}">
                <a16:creationId xmlns:a16="http://schemas.microsoft.com/office/drawing/2014/main" id="{48281B2C-FB40-4746-9506-E824149208E9}"/>
              </a:ext>
            </a:extLst>
          </p:cNvPr>
          <p:cNvSpPr txBox="1">
            <a:spLocks noChangeArrowheads="1"/>
          </p:cNvSpPr>
          <p:nvPr/>
        </p:nvSpPr>
        <p:spPr bwMode="auto">
          <a:xfrm>
            <a:off x="36000" y="608674"/>
            <a:ext cx="9072000" cy="684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Da quanto sopra si evince che le possibili posizioni di un punto, in ogni diedro sono</a:t>
            </a:r>
            <a:endParaRPr lang="it-IT" altLang="it-IT" dirty="0"/>
          </a:p>
        </p:txBody>
      </p:sp>
      <p:sp>
        <p:nvSpPr>
          <p:cNvPr id="100356" name="Text Box 4">
            <a:extLst>
              <a:ext uri="{FF2B5EF4-FFF2-40B4-BE49-F238E27FC236}">
                <a16:creationId xmlns:a16="http://schemas.microsoft.com/office/drawing/2014/main" id="{8DD67C0B-C52F-4318-BC34-0707F4892B5D}"/>
              </a:ext>
            </a:extLst>
          </p:cNvPr>
          <p:cNvSpPr txBox="1">
            <a:spLocks noChangeArrowheads="1"/>
          </p:cNvSpPr>
          <p:nvPr/>
        </p:nvSpPr>
        <p:spPr bwMode="auto">
          <a:xfrm>
            <a:off x="3894138" y="908073"/>
            <a:ext cx="1510350" cy="400110"/>
          </a:xfrm>
          <a:prstGeom prst="rect">
            <a:avLst/>
          </a:prstGeom>
          <a:noFill/>
          <a:ln w="9525">
            <a:noFill/>
            <a:miter lim="800000"/>
            <a:headEnd/>
            <a:tailEnd/>
          </a:ln>
          <a:effectLst/>
        </p:spPr>
        <p:txBody>
          <a:bodyPr wrap="none">
            <a:spAutoFit/>
          </a:bodyPr>
          <a:lstStyle/>
          <a:p>
            <a:pPr>
              <a:defRPr/>
            </a:pPr>
            <a:r>
              <a:rPr lang="it-IT" sz="2000" b="1" dirty="0">
                <a:solidFill>
                  <a:srgbClr val="FFCC66"/>
                </a:solidFill>
              </a:rPr>
              <a:t>QUATTRO</a:t>
            </a:r>
          </a:p>
        </p:txBody>
      </p:sp>
      <p:sp>
        <p:nvSpPr>
          <p:cNvPr id="100357" name="Text Box 5">
            <a:extLst>
              <a:ext uri="{FF2B5EF4-FFF2-40B4-BE49-F238E27FC236}">
                <a16:creationId xmlns:a16="http://schemas.microsoft.com/office/drawing/2014/main" id="{4BA00D0E-7706-4D90-ACAE-5DE5007FAB69}"/>
              </a:ext>
            </a:extLst>
          </p:cNvPr>
          <p:cNvSpPr txBox="1">
            <a:spLocks noChangeArrowheads="1"/>
          </p:cNvSpPr>
          <p:nvPr/>
        </p:nvSpPr>
        <p:spPr bwMode="auto">
          <a:xfrm>
            <a:off x="36000" y="1387189"/>
            <a:ext cx="9072000" cy="6508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a:t>Esse rappresentano la tipologia fondamentale dell’elemento geometrico primitivo relative ad ogni specifico diedro </a:t>
            </a:r>
          </a:p>
        </p:txBody>
      </p:sp>
      <p:sp>
        <p:nvSpPr>
          <p:cNvPr id="100358" name="Text Box 6">
            <a:extLst>
              <a:ext uri="{FF2B5EF4-FFF2-40B4-BE49-F238E27FC236}">
                <a16:creationId xmlns:a16="http://schemas.microsoft.com/office/drawing/2014/main" id="{717C160D-3F51-4637-9138-CB265F2B8164}"/>
              </a:ext>
            </a:extLst>
          </p:cNvPr>
          <p:cNvSpPr txBox="1">
            <a:spLocks noChangeArrowheads="1"/>
          </p:cNvSpPr>
          <p:nvPr/>
        </p:nvSpPr>
        <p:spPr bwMode="auto">
          <a:xfrm>
            <a:off x="36000" y="2119666"/>
            <a:ext cx="9072000" cy="92333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Se caratterizziamo il “</a:t>
            </a:r>
            <a:r>
              <a:rPr lang="it-IT" altLang="it-IT" sz="1800" b="1" dirty="0">
                <a:solidFill>
                  <a:srgbClr val="FFCC66"/>
                </a:solidFill>
              </a:rPr>
              <a:t>valore numerico</a:t>
            </a:r>
            <a:r>
              <a:rPr lang="it-IT" altLang="it-IT" sz="1800" dirty="0"/>
              <a:t>” assoluto delle due proiezioni con i segni fisici di ogni diedro, allora, oltre la tipologia del punto, possiamo definire anche la collocazione spaziale di questo nello specifico diedro come negli esempi di seguito </a:t>
            </a:r>
          </a:p>
        </p:txBody>
      </p:sp>
      <p:sp>
        <p:nvSpPr>
          <p:cNvPr id="100359" name="Text Box 7">
            <a:extLst>
              <a:ext uri="{FF2B5EF4-FFF2-40B4-BE49-F238E27FC236}">
                <a16:creationId xmlns:a16="http://schemas.microsoft.com/office/drawing/2014/main" id="{105DE05D-E2B2-4983-B2BD-956C4ABA764F}"/>
              </a:ext>
            </a:extLst>
          </p:cNvPr>
          <p:cNvSpPr txBox="1">
            <a:spLocks noChangeArrowheads="1"/>
          </p:cNvSpPr>
          <p:nvPr/>
        </p:nvSpPr>
        <p:spPr bwMode="auto">
          <a:xfrm>
            <a:off x="36000" y="3114081"/>
            <a:ext cx="9072000" cy="1323439"/>
          </a:xfrm>
          <a:prstGeom prst="rect">
            <a:avLst/>
          </a:prstGeom>
          <a:solidFill>
            <a:schemeClr val="tx2"/>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dirty="0">
                <a:solidFill>
                  <a:schemeClr val="bg1"/>
                </a:solidFill>
              </a:rPr>
              <a:t>P(P’=-3, P’’=-2) Punto P nello spazio del III diedro             (P</a:t>
            </a:r>
            <a:r>
              <a:rPr lang="it-IT" altLang="it-IT" sz="2000" dirty="0">
                <a:solidFill>
                  <a:schemeClr val="bg1"/>
                </a:solidFill>
                <a:sym typeface="Symbol" panose="05050102010706020507" pitchFamily="18" charset="2"/>
              </a:rPr>
              <a:t></a:t>
            </a:r>
            <a:r>
              <a:rPr lang="it-IT" altLang="it-IT" sz="2000" dirty="0">
                <a:solidFill>
                  <a:schemeClr val="bg1"/>
                </a:solidFill>
              </a:rPr>
              <a:t>W) IIID</a:t>
            </a:r>
          </a:p>
          <a:p>
            <a:pPr algn="ctr" eaLnBrk="1" hangingPunct="1"/>
            <a:r>
              <a:rPr lang="it-IT" altLang="it-IT" sz="2000" dirty="0">
                <a:solidFill>
                  <a:schemeClr val="bg1"/>
                </a:solidFill>
              </a:rPr>
              <a:t>Q(Q’=-1, Q’’= 0) Punto Q unito a </a:t>
            </a:r>
            <a:r>
              <a:rPr lang="it-IT" altLang="it-IT" sz="2000" dirty="0">
                <a:solidFill>
                  <a:schemeClr val="bg1"/>
                </a:solidFill>
                <a:sym typeface="Symbol" panose="05050102010706020507" pitchFamily="18" charset="2"/>
              </a:rPr>
              <a:t></a:t>
            </a:r>
            <a:r>
              <a:rPr lang="it-IT" altLang="it-IT" sz="2000" baseline="-25000" dirty="0">
                <a:solidFill>
                  <a:schemeClr val="bg1"/>
                </a:solidFill>
              </a:rPr>
              <a:t>1</a:t>
            </a:r>
            <a:r>
              <a:rPr lang="it-IT" altLang="it-IT" sz="2000" dirty="0">
                <a:solidFill>
                  <a:schemeClr val="bg1"/>
                </a:solidFill>
              </a:rPr>
              <a:t>- (II-III diedro)   (Q</a:t>
            </a:r>
            <a:r>
              <a:rPr lang="it-IT" altLang="it-IT" sz="2000" dirty="0">
                <a:solidFill>
                  <a:schemeClr val="bg1"/>
                </a:solidFill>
                <a:sym typeface="Symbol" panose="05050102010706020507" pitchFamily="18" charset="2"/>
              </a:rPr>
              <a:t></a:t>
            </a:r>
            <a:r>
              <a:rPr lang="it-IT" altLang="it-IT" sz="2000" baseline="-25000" dirty="0">
                <a:solidFill>
                  <a:schemeClr val="bg1"/>
                </a:solidFill>
              </a:rPr>
              <a:t>1</a:t>
            </a:r>
            <a:r>
              <a:rPr lang="it-IT" altLang="it-IT" sz="2000" dirty="0">
                <a:solidFill>
                  <a:schemeClr val="bg1"/>
                </a:solidFill>
              </a:rPr>
              <a:t>-)</a:t>
            </a:r>
          </a:p>
          <a:p>
            <a:pPr algn="ctr" eaLnBrk="1" hangingPunct="1"/>
            <a:r>
              <a:rPr lang="it-IT" altLang="it-IT" sz="2000" dirty="0">
                <a:solidFill>
                  <a:schemeClr val="bg1"/>
                </a:solidFill>
              </a:rPr>
              <a:t>R(R’= 2, R’’=-3) Punto R nello spazio del IV diedro             </a:t>
            </a:r>
            <a:r>
              <a:rPr lang="en-GB" altLang="it-IT" sz="2000" dirty="0">
                <a:solidFill>
                  <a:schemeClr val="bg1"/>
                </a:solidFill>
              </a:rPr>
              <a:t>(R</a:t>
            </a:r>
            <a:r>
              <a:rPr lang="it-IT" altLang="it-IT" sz="2000" dirty="0">
                <a:solidFill>
                  <a:schemeClr val="bg1"/>
                </a:solidFill>
                <a:sym typeface="Symbol" panose="05050102010706020507" pitchFamily="18" charset="2"/>
              </a:rPr>
              <a:t></a:t>
            </a:r>
            <a:r>
              <a:rPr lang="en-GB" altLang="it-IT" sz="2000" dirty="0">
                <a:solidFill>
                  <a:schemeClr val="bg1"/>
                </a:solidFill>
              </a:rPr>
              <a:t>W) IVD</a:t>
            </a:r>
          </a:p>
          <a:p>
            <a:pPr algn="ctr" eaLnBrk="1" hangingPunct="1"/>
            <a:r>
              <a:rPr lang="en-GB" altLang="it-IT" sz="2000" dirty="0">
                <a:solidFill>
                  <a:schemeClr val="bg1"/>
                </a:solidFill>
              </a:rPr>
              <a:t>S(S’= 0, S’’=-5) Punto S </a:t>
            </a:r>
            <a:r>
              <a:rPr lang="en-GB" altLang="it-IT" sz="2000" dirty="0" err="1">
                <a:solidFill>
                  <a:schemeClr val="bg1"/>
                </a:solidFill>
              </a:rPr>
              <a:t>unito</a:t>
            </a:r>
            <a:r>
              <a:rPr lang="en-GB" altLang="it-IT" sz="2000" dirty="0">
                <a:solidFill>
                  <a:schemeClr val="bg1"/>
                </a:solidFill>
              </a:rPr>
              <a:t> a </a:t>
            </a:r>
            <a:r>
              <a:rPr lang="it-IT" altLang="it-IT" sz="2000" dirty="0">
                <a:solidFill>
                  <a:schemeClr val="bg1"/>
                </a:solidFill>
                <a:sym typeface="Symbol" panose="05050102010706020507" pitchFamily="18" charset="2"/>
              </a:rPr>
              <a:t></a:t>
            </a:r>
            <a:r>
              <a:rPr lang="en-GB" altLang="it-IT" sz="2000" baseline="-25000" dirty="0">
                <a:solidFill>
                  <a:schemeClr val="bg1"/>
                </a:solidFill>
              </a:rPr>
              <a:t>2</a:t>
            </a:r>
            <a:r>
              <a:rPr lang="en-GB" altLang="it-IT" sz="2000" dirty="0">
                <a:solidFill>
                  <a:schemeClr val="bg1"/>
                </a:solidFill>
              </a:rPr>
              <a:t>- (III-IV </a:t>
            </a:r>
            <a:r>
              <a:rPr lang="en-GB" altLang="it-IT" sz="2000" dirty="0" err="1">
                <a:solidFill>
                  <a:schemeClr val="bg1"/>
                </a:solidFill>
              </a:rPr>
              <a:t>diedro</a:t>
            </a:r>
            <a:r>
              <a:rPr lang="en-GB" altLang="it-IT" sz="2000" dirty="0">
                <a:solidFill>
                  <a:schemeClr val="bg1"/>
                </a:solidFill>
              </a:rPr>
              <a:t>)    (S</a:t>
            </a:r>
            <a:r>
              <a:rPr lang="it-IT" altLang="it-IT" sz="2000" dirty="0">
                <a:solidFill>
                  <a:schemeClr val="bg1"/>
                </a:solidFill>
                <a:sym typeface="Symbol" panose="05050102010706020507" pitchFamily="18" charset="2"/>
              </a:rPr>
              <a:t></a:t>
            </a:r>
            <a:r>
              <a:rPr lang="en-GB" altLang="it-IT" sz="2000" baseline="-25000" dirty="0">
                <a:solidFill>
                  <a:schemeClr val="bg1"/>
                </a:solidFill>
              </a:rPr>
              <a:t>2</a:t>
            </a:r>
            <a:r>
              <a:rPr lang="en-GB" altLang="it-IT" sz="2000" dirty="0">
                <a:solidFill>
                  <a:schemeClr val="bg1"/>
                </a:solidFill>
              </a:rPr>
              <a:t>-)</a:t>
            </a:r>
            <a:r>
              <a:rPr lang="it-IT" altLang="it-IT" sz="2000" dirty="0">
                <a:solidFill>
                  <a:schemeClr val="bg1"/>
                </a:solidFill>
              </a:rPr>
              <a:t> </a:t>
            </a:r>
          </a:p>
        </p:txBody>
      </p:sp>
      <p:sp>
        <p:nvSpPr>
          <p:cNvPr id="100360" name="Text Box 8">
            <a:extLst>
              <a:ext uri="{FF2B5EF4-FFF2-40B4-BE49-F238E27FC236}">
                <a16:creationId xmlns:a16="http://schemas.microsoft.com/office/drawing/2014/main" id="{0A2D3A0B-17CC-463C-A706-6723B462E381}"/>
              </a:ext>
            </a:extLst>
          </p:cNvPr>
          <p:cNvSpPr txBox="1">
            <a:spLocks noChangeArrowheads="1"/>
          </p:cNvSpPr>
          <p:nvPr/>
        </p:nvSpPr>
        <p:spPr bwMode="auto">
          <a:xfrm>
            <a:off x="36000" y="4670380"/>
            <a:ext cx="9072000" cy="12001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Avendo suddiviso lo spazio in quattro diedri per individuare altrettanti ambiti rappresentativi e luoghi grafici descrittivi, la tipologia del punto, appena definita, può essere estesa ad ogni diedro adeguando i valori numerici alla definizione fisica dei diedri stessi </a:t>
            </a:r>
          </a:p>
        </p:txBody>
      </p:sp>
      <p:sp>
        <p:nvSpPr>
          <p:cNvPr id="100361" name="Text Box 9">
            <a:extLst>
              <a:ext uri="{FF2B5EF4-FFF2-40B4-BE49-F238E27FC236}">
                <a16:creationId xmlns:a16="http://schemas.microsoft.com/office/drawing/2014/main" id="{81B5C491-2331-4195-A7CF-07BC95327471}"/>
              </a:ext>
            </a:extLst>
          </p:cNvPr>
          <p:cNvSpPr txBox="1">
            <a:spLocks noChangeArrowheads="1"/>
          </p:cNvSpPr>
          <p:nvPr/>
        </p:nvSpPr>
        <p:spPr bwMode="auto">
          <a:xfrm>
            <a:off x="36000" y="5954735"/>
            <a:ext cx="9072000" cy="8350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a:t>Volendo sintetizzare la tipologia completa del punto, estesa a tutti i diedri, si può costruire la seguente tabella riassuntiva di tutte le possibili situazioni del punto nei quattro diedri con i relativi valori </a:t>
            </a:r>
          </a:p>
        </p:txBody>
      </p:sp>
      <p:sp>
        <p:nvSpPr>
          <p:cNvPr id="20490" name="AutoShape 11">
            <a:hlinkClick r:id="rId2" action="ppaction://hlinksldjump" highlightClick="1"/>
            <a:extLst>
              <a:ext uri="{FF2B5EF4-FFF2-40B4-BE49-F238E27FC236}">
                <a16:creationId xmlns:a16="http://schemas.microsoft.com/office/drawing/2014/main" id="{4F1E3F74-CB5F-4F87-A119-F2C33871158F}"/>
              </a:ext>
            </a:extLst>
          </p:cNvPr>
          <p:cNvSpPr>
            <a:spLocks noChangeArrowheads="1"/>
          </p:cNvSpPr>
          <p:nvPr/>
        </p:nvSpPr>
        <p:spPr bwMode="auto">
          <a:xfrm>
            <a:off x="114654" y="92098"/>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sp>
        <p:nvSpPr>
          <p:cNvPr id="100364" name="AutoShape 12">
            <a:hlinkClick r:id="" action="ppaction://hlinkshowjump?jump=nextslide" highlightClick="1"/>
            <a:extLst>
              <a:ext uri="{FF2B5EF4-FFF2-40B4-BE49-F238E27FC236}">
                <a16:creationId xmlns:a16="http://schemas.microsoft.com/office/drawing/2014/main" id="{567F4F1F-6520-4087-BED8-8D16F878771D}"/>
              </a:ext>
            </a:extLst>
          </p:cNvPr>
          <p:cNvSpPr>
            <a:spLocks noChangeArrowheads="1"/>
          </p:cNvSpPr>
          <p:nvPr/>
        </p:nvSpPr>
        <p:spPr bwMode="auto">
          <a:xfrm>
            <a:off x="8401976"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5"/>
                                        </p:tgtEl>
                                        <p:attrNameLst>
                                          <p:attrName>style.visibility</p:attrName>
                                        </p:attrNameLst>
                                      </p:cBhvr>
                                      <p:to>
                                        <p:strVal val="visible"/>
                                      </p:to>
                                    </p:set>
                                    <p:anim calcmode="lin" valueType="num">
                                      <p:cBhvr additive="base">
                                        <p:cTn id="7" dur="1000" fill="hold"/>
                                        <p:tgtEl>
                                          <p:spTgt spid="100355"/>
                                        </p:tgtEl>
                                        <p:attrNameLst>
                                          <p:attrName>ppt_x</p:attrName>
                                        </p:attrNameLst>
                                      </p:cBhvr>
                                      <p:tavLst>
                                        <p:tav tm="0">
                                          <p:val>
                                            <p:strVal val="#ppt_x"/>
                                          </p:val>
                                        </p:tav>
                                        <p:tav tm="100000">
                                          <p:val>
                                            <p:strVal val="#ppt_x"/>
                                          </p:val>
                                        </p:tav>
                                      </p:tavLst>
                                    </p:anim>
                                    <p:anim calcmode="lin" valueType="num">
                                      <p:cBhvr additive="base">
                                        <p:cTn id="8" dur="1000" fill="hold"/>
                                        <p:tgtEl>
                                          <p:spTgt spid="1003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00356"/>
                                        </p:tgtEl>
                                        <p:attrNameLst>
                                          <p:attrName>style.visibility</p:attrName>
                                        </p:attrNameLst>
                                      </p:cBhvr>
                                      <p:to>
                                        <p:strVal val="visible"/>
                                      </p:to>
                                    </p:set>
                                    <p:animEffect transition="in" filter="slide(fromBottom)">
                                      <p:cBhvr>
                                        <p:cTn id="13" dur="1000"/>
                                        <p:tgtEl>
                                          <p:spTgt spid="10035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0357"/>
                                        </p:tgtEl>
                                        <p:attrNameLst>
                                          <p:attrName>style.visibility</p:attrName>
                                        </p:attrNameLst>
                                      </p:cBhvr>
                                      <p:to>
                                        <p:strVal val="visible"/>
                                      </p:to>
                                    </p:set>
                                    <p:anim calcmode="lin" valueType="num">
                                      <p:cBhvr additive="base">
                                        <p:cTn id="18" dur="1000" fill="hold"/>
                                        <p:tgtEl>
                                          <p:spTgt spid="100357"/>
                                        </p:tgtEl>
                                        <p:attrNameLst>
                                          <p:attrName>ppt_x</p:attrName>
                                        </p:attrNameLst>
                                      </p:cBhvr>
                                      <p:tavLst>
                                        <p:tav tm="0">
                                          <p:val>
                                            <p:strVal val="0-#ppt_w/2"/>
                                          </p:val>
                                        </p:tav>
                                        <p:tav tm="100000">
                                          <p:val>
                                            <p:strVal val="#ppt_x"/>
                                          </p:val>
                                        </p:tav>
                                      </p:tavLst>
                                    </p:anim>
                                    <p:anim calcmode="lin" valueType="num">
                                      <p:cBhvr additive="base">
                                        <p:cTn id="19" dur="1000" fill="hold"/>
                                        <p:tgtEl>
                                          <p:spTgt spid="10035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00358"/>
                                        </p:tgtEl>
                                        <p:attrNameLst>
                                          <p:attrName>style.visibility</p:attrName>
                                        </p:attrNameLst>
                                      </p:cBhvr>
                                      <p:to>
                                        <p:strVal val="visible"/>
                                      </p:to>
                                    </p:set>
                                    <p:anim calcmode="lin" valueType="num">
                                      <p:cBhvr additive="base">
                                        <p:cTn id="24" dur="1000" fill="hold"/>
                                        <p:tgtEl>
                                          <p:spTgt spid="100358"/>
                                        </p:tgtEl>
                                        <p:attrNameLst>
                                          <p:attrName>ppt_x</p:attrName>
                                        </p:attrNameLst>
                                      </p:cBhvr>
                                      <p:tavLst>
                                        <p:tav tm="0">
                                          <p:val>
                                            <p:strVal val="1+#ppt_w/2"/>
                                          </p:val>
                                        </p:tav>
                                        <p:tav tm="100000">
                                          <p:val>
                                            <p:strVal val="#ppt_x"/>
                                          </p:val>
                                        </p:tav>
                                      </p:tavLst>
                                    </p:anim>
                                    <p:anim calcmode="lin" valueType="num">
                                      <p:cBhvr additive="base">
                                        <p:cTn id="25" dur="1000" fill="hold"/>
                                        <p:tgtEl>
                                          <p:spTgt spid="100358"/>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00359"/>
                                        </p:tgtEl>
                                        <p:attrNameLst>
                                          <p:attrName>style.visibility</p:attrName>
                                        </p:attrNameLst>
                                      </p:cBhvr>
                                      <p:to>
                                        <p:strVal val="visible"/>
                                      </p:to>
                                    </p:set>
                                    <p:animEffect transition="in" filter="wipe(left)">
                                      <p:cBhvr>
                                        <p:cTn id="30" dur="1000"/>
                                        <p:tgtEl>
                                          <p:spTgt spid="10035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0360"/>
                                        </p:tgtEl>
                                        <p:attrNameLst>
                                          <p:attrName>style.visibility</p:attrName>
                                        </p:attrNameLst>
                                      </p:cBhvr>
                                      <p:to>
                                        <p:strVal val="visible"/>
                                      </p:to>
                                    </p:set>
                                    <p:anim calcmode="lin" valueType="num">
                                      <p:cBhvr additive="base">
                                        <p:cTn id="35" dur="1000" fill="hold"/>
                                        <p:tgtEl>
                                          <p:spTgt spid="100360"/>
                                        </p:tgtEl>
                                        <p:attrNameLst>
                                          <p:attrName>ppt_x</p:attrName>
                                        </p:attrNameLst>
                                      </p:cBhvr>
                                      <p:tavLst>
                                        <p:tav tm="0">
                                          <p:val>
                                            <p:strVal val="0-#ppt_w/2"/>
                                          </p:val>
                                        </p:tav>
                                        <p:tav tm="100000">
                                          <p:val>
                                            <p:strVal val="#ppt_x"/>
                                          </p:val>
                                        </p:tav>
                                      </p:tavLst>
                                    </p:anim>
                                    <p:anim calcmode="lin" valueType="num">
                                      <p:cBhvr additive="base">
                                        <p:cTn id="36" dur="1000" fill="hold"/>
                                        <p:tgtEl>
                                          <p:spTgt spid="100360"/>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00361"/>
                                        </p:tgtEl>
                                        <p:attrNameLst>
                                          <p:attrName>style.visibility</p:attrName>
                                        </p:attrNameLst>
                                      </p:cBhvr>
                                      <p:to>
                                        <p:strVal val="visible"/>
                                      </p:to>
                                    </p:set>
                                    <p:anim calcmode="lin" valueType="num">
                                      <p:cBhvr additive="base">
                                        <p:cTn id="41" dur="1000" fill="hold"/>
                                        <p:tgtEl>
                                          <p:spTgt spid="100361"/>
                                        </p:tgtEl>
                                        <p:attrNameLst>
                                          <p:attrName>ppt_x</p:attrName>
                                        </p:attrNameLst>
                                      </p:cBhvr>
                                      <p:tavLst>
                                        <p:tav tm="0">
                                          <p:val>
                                            <p:strVal val="1+#ppt_w/2"/>
                                          </p:val>
                                        </p:tav>
                                        <p:tav tm="100000">
                                          <p:val>
                                            <p:strVal val="#ppt_x"/>
                                          </p:val>
                                        </p:tav>
                                      </p:tavLst>
                                    </p:anim>
                                    <p:anim calcmode="lin" valueType="num">
                                      <p:cBhvr additive="base">
                                        <p:cTn id="42" dur="1000" fill="hold"/>
                                        <p:tgtEl>
                                          <p:spTgt spid="100361"/>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00364"/>
                                        </p:tgtEl>
                                        <p:attrNameLst>
                                          <p:attrName>style.visibility</p:attrName>
                                        </p:attrNameLst>
                                      </p:cBhvr>
                                      <p:to>
                                        <p:strVal val="visible"/>
                                      </p:to>
                                    </p:set>
                                    <p:anim calcmode="lin" valueType="num">
                                      <p:cBhvr additive="base">
                                        <p:cTn id="47" dur="1000" fill="hold"/>
                                        <p:tgtEl>
                                          <p:spTgt spid="100364"/>
                                        </p:tgtEl>
                                        <p:attrNameLst>
                                          <p:attrName>ppt_x</p:attrName>
                                        </p:attrNameLst>
                                      </p:cBhvr>
                                      <p:tavLst>
                                        <p:tav tm="0">
                                          <p:val>
                                            <p:strVal val="0-#ppt_w/2"/>
                                          </p:val>
                                        </p:tav>
                                        <p:tav tm="100000">
                                          <p:val>
                                            <p:strVal val="#ppt_x"/>
                                          </p:val>
                                        </p:tav>
                                      </p:tavLst>
                                    </p:anim>
                                    <p:anim calcmode="lin" valueType="num">
                                      <p:cBhvr additive="base">
                                        <p:cTn id="48" dur="1000" fill="hold"/>
                                        <p:tgtEl>
                                          <p:spTgt spid="1003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animBg="1"/>
      <p:bldP spid="100356" grpId="0"/>
      <p:bldP spid="100357" grpId="0" animBg="1"/>
      <p:bldP spid="100358" grpId="0" animBg="1"/>
      <p:bldP spid="100359" grpId="0" animBg="1"/>
      <p:bldP spid="100360" grpId="0" animBg="1"/>
      <p:bldP spid="100361" grpId="0" animBg="1"/>
      <p:bldP spid="10036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13C12306-999D-4279-8A21-4859A21382A9}"/>
              </a:ext>
            </a:extLst>
          </p:cNvPr>
          <p:cNvSpPr>
            <a:spLocks noGrp="1" noChangeArrowheads="1"/>
          </p:cNvSpPr>
          <p:nvPr>
            <p:ph type="title"/>
          </p:nvPr>
        </p:nvSpPr>
        <p:spPr>
          <a:xfrm>
            <a:off x="36000" y="40944"/>
            <a:ext cx="9072000" cy="504825"/>
          </a:xfrm>
          <a:ln>
            <a:solidFill>
              <a:schemeClr val="tx1"/>
            </a:solidFill>
          </a:ln>
        </p:spPr>
        <p:txBody>
          <a:bodyPr/>
          <a:lstStyle/>
          <a:p>
            <a:pPr eaLnBrk="1" hangingPunct="1">
              <a:defRPr/>
            </a:pPr>
            <a:r>
              <a:rPr lang="it-IT" sz="2400">
                <a:solidFill>
                  <a:schemeClr val="tx1"/>
                </a:solidFill>
                <a:latin typeface="Comic Sans MS" pitchFamily="66" charset="0"/>
              </a:rPr>
              <a:t>Tabella sinottica (1)</a:t>
            </a:r>
          </a:p>
        </p:txBody>
      </p:sp>
      <p:graphicFrame>
        <p:nvGraphicFramePr>
          <p:cNvPr id="101517" name="Group 141">
            <a:extLst>
              <a:ext uri="{FF2B5EF4-FFF2-40B4-BE49-F238E27FC236}">
                <a16:creationId xmlns:a16="http://schemas.microsoft.com/office/drawing/2014/main" id="{9294126B-3742-4F97-B1A9-FE2B5EAAF961}"/>
              </a:ext>
            </a:extLst>
          </p:cNvPr>
          <p:cNvGraphicFramePr>
            <a:graphicFrameLocks noGrp="1"/>
          </p:cNvGraphicFramePr>
          <p:nvPr>
            <p:extLst>
              <p:ext uri="{D42A27DB-BD31-4B8C-83A1-F6EECF244321}">
                <p14:modId xmlns:p14="http://schemas.microsoft.com/office/powerpoint/2010/main" val="2538790598"/>
              </p:ext>
            </p:extLst>
          </p:nvPr>
        </p:nvGraphicFramePr>
        <p:xfrm>
          <a:off x="36000" y="620713"/>
          <a:ext cx="9072000" cy="5939999"/>
        </p:xfrm>
        <a:graphic>
          <a:graphicData uri="http://schemas.openxmlformats.org/drawingml/2006/table">
            <a:tbl>
              <a:tblPr/>
              <a:tblGrid>
                <a:gridCol w="891791">
                  <a:extLst>
                    <a:ext uri="{9D8B030D-6E8A-4147-A177-3AD203B41FA5}">
                      <a16:colId xmlns:a16="http://schemas.microsoft.com/office/drawing/2014/main" val="20000"/>
                    </a:ext>
                  </a:extLst>
                </a:gridCol>
                <a:gridCol w="1116376">
                  <a:extLst>
                    <a:ext uri="{9D8B030D-6E8A-4147-A177-3AD203B41FA5}">
                      <a16:colId xmlns:a16="http://schemas.microsoft.com/office/drawing/2014/main" val="20001"/>
                    </a:ext>
                  </a:extLst>
                </a:gridCol>
                <a:gridCol w="1858990">
                  <a:extLst>
                    <a:ext uri="{9D8B030D-6E8A-4147-A177-3AD203B41FA5}">
                      <a16:colId xmlns:a16="http://schemas.microsoft.com/office/drawing/2014/main" val="20002"/>
                    </a:ext>
                  </a:extLst>
                </a:gridCol>
                <a:gridCol w="4014695">
                  <a:extLst>
                    <a:ext uri="{9D8B030D-6E8A-4147-A177-3AD203B41FA5}">
                      <a16:colId xmlns:a16="http://schemas.microsoft.com/office/drawing/2014/main" val="20003"/>
                    </a:ext>
                  </a:extLst>
                </a:gridCol>
                <a:gridCol w="1190148">
                  <a:extLst>
                    <a:ext uri="{9D8B030D-6E8A-4147-A177-3AD203B41FA5}">
                      <a16:colId xmlns:a16="http://schemas.microsoft.com/office/drawing/2014/main" val="20004"/>
                    </a:ext>
                  </a:extLst>
                </a:gridCol>
              </a:tblGrid>
              <a:tr h="510675">
                <a:tc gridSpan="5">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2000" b="0" i="0" u="none" strike="noStrike" cap="none" normalizeH="0" baseline="0">
                          <a:ln>
                            <a:noFill/>
                          </a:ln>
                          <a:solidFill>
                            <a:schemeClr val="tx1"/>
                          </a:solidFill>
                          <a:effectLst/>
                          <a:latin typeface="Comic Sans MS" pitchFamily="66" charset="0"/>
                        </a:rPr>
                        <a:t>Tabella sinottica della tipologia del punto nei quattro diedri</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876362">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6481">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fr-FR" sz="2800" b="0" i="0" u="none" strike="noStrike" cap="none" normalizeH="0" baseline="0" dirty="0">
                          <a:ln>
                            <a:noFill/>
                          </a:ln>
                          <a:solidFill>
                            <a:schemeClr val="tx1"/>
                          </a:solidFill>
                          <a:effectLst/>
                          <a:latin typeface="Times New Roman" pitchFamily="18" charset="0"/>
                        </a:rPr>
                        <a:t> </a:t>
                      </a:r>
                      <a:endParaRPr kumimoji="0" lang="it-IT" sz="14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76481">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sym typeface="Symbol" pitchFamily="18" charset="2"/>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GB"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GB"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Times New Roman" pitchFamily="18" charset="0"/>
                        </a:rPr>
                        <a:t> </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1462" name="Line 86">
            <a:extLst>
              <a:ext uri="{FF2B5EF4-FFF2-40B4-BE49-F238E27FC236}">
                <a16:creationId xmlns:a16="http://schemas.microsoft.com/office/drawing/2014/main" id="{5E0CB4A0-CDD4-49C7-9765-6CB95E175F87}"/>
              </a:ext>
            </a:extLst>
          </p:cNvPr>
          <p:cNvSpPr>
            <a:spLocks noChangeShapeType="1"/>
          </p:cNvSpPr>
          <p:nvPr/>
        </p:nvSpPr>
        <p:spPr bwMode="auto">
          <a:xfrm>
            <a:off x="3924300" y="3068638"/>
            <a:ext cx="38877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63" name="Line 87">
            <a:extLst>
              <a:ext uri="{FF2B5EF4-FFF2-40B4-BE49-F238E27FC236}">
                <a16:creationId xmlns:a16="http://schemas.microsoft.com/office/drawing/2014/main" id="{2631E4B6-B428-4C73-AA7E-F345E818EE6B}"/>
              </a:ext>
            </a:extLst>
          </p:cNvPr>
          <p:cNvSpPr>
            <a:spLocks noChangeShapeType="1"/>
          </p:cNvSpPr>
          <p:nvPr/>
        </p:nvSpPr>
        <p:spPr bwMode="auto">
          <a:xfrm>
            <a:off x="4211638" y="2349500"/>
            <a:ext cx="0" cy="12954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64" name="Line 88">
            <a:extLst>
              <a:ext uri="{FF2B5EF4-FFF2-40B4-BE49-F238E27FC236}">
                <a16:creationId xmlns:a16="http://schemas.microsoft.com/office/drawing/2014/main" id="{9BAA3F70-3405-4D4C-942F-CDCE72C2811B}"/>
              </a:ext>
            </a:extLst>
          </p:cNvPr>
          <p:cNvSpPr>
            <a:spLocks noChangeShapeType="1"/>
          </p:cNvSpPr>
          <p:nvPr/>
        </p:nvSpPr>
        <p:spPr bwMode="auto">
          <a:xfrm>
            <a:off x="4789488" y="3068638"/>
            <a:ext cx="0" cy="6477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65" name="Line 89">
            <a:extLst>
              <a:ext uri="{FF2B5EF4-FFF2-40B4-BE49-F238E27FC236}">
                <a16:creationId xmlns:a16="http://schemas.microsoft.com/office/drawing/2014/main" id="{8437C490-CB6C-4457-B963-503C884BC604}"/>
              </a:ext>
            </a:extLst>
          </p:cNvPr>
          <p:cNvSpPr>
            <a:spLocks noChangeShapeType="1"/>
          </p:cNvSpPr>
          <p:nvPr/>
        </p:nvSpPr>
        <p:spPr bwMode="auto">
          <a:xfrm>
            <a:off x="5507038" y="2349500"/>
            <a:ext cx="0" cy="7112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66" name="Text Box 90">
            <a:extLst>
              <a:ext uri="{FF2B5EF4-FFF2-40B4-BE49-F238E27FC236}">
                <a16:creationId xmlns:a16="http://schemas.microsoft.com/office/drawing/2014/main" id="{8B50E1A1-B0E9-4A31-81D1-4BF920E24B64}"/>
              </a:ext>
            </a:extLst>
          </p:cNvPr>
          <p:cNvSpPr txBox="1">
            <a:spLocks noChangeArrowheads="1"/>
          </p:cNvSpPr>
          <p:nvPr/>
        </p:nvSpPr>
        <p:spPr bwMode="auto">
          <a:xfrm>
            <a:off x="4067175" y="3573463"/>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1467" name="Text Box 91">
            <a:extLst>
              <a:ext uri="{FF2B5EF4-FFF2-40B4-BE49-F238E27FC236}">
                <a16:creationId xmlns:a16="http://schemas.microsoft.com/office/drawing/2014/main" id="{E5359564-49C6-4D3D-9C70-7CCA1FA6D045}"/>
              </a:ext>
            </a:extLst>
          </p:cNvPr>
          <p:cNvSpPr txBox="1">
            <a:spLocks noChangeArrowheads="1"/>
          </p:cNvSpPr>
          <p:nvPr/>
        </p:nvSpPr>
        <p:spPr bwMode="auto">
          <a:xfrm>
            <a:off x="4067175" y="2116138"/>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1468" name="Text Box 92">
            <a:extLst>
              <a:ext uri="{FF2B5EF4-FFF2-40B4-BE49-F238E27FC236}">
                <a16:creationId xmlns:a16="http://schemas.microsoft.com/office/drawing/2014/main" id="{D9148DC1-BE0C-4C2F-9DED-E5E2E5442D68}"/>
              </a:ext>
            </a:extLst>
          </p:cNvPr>
          <p:cNvSpPr txBox="1">
            <a:spLocks noChangeArrowheads="1"/>
          </p:cNvSpPr>
          <p:nvPr/>
        </p:nvSpPr>
        <p:spPr bwMode="auto">
          <a:xfrm>
            <a:off x="4500563" y="3644900"/>
            <a:ext cx="2873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1469" name="Text Box 93">
            <a:extLst>
              <a:ext uri="{FF2B5EF4-FFF2-40B4-BE49-F238E27FC236}">
                <a16:creationId xmlns:a16="http://schemas.microsoft.com/office/drawing/2014/main" id="{E65932A9-EAA7-489F-BCC7-9E4EF23DB187}"/>
              </a:ext>
            </a:extLst>
          </p:cNvPr>
          <p:cNvSpPr txBox="1">
            <a:spLocks noChangeArrowheads="1"/>
          </p:cNvSpPr>
          <p:nvPr/>
        </p:nvSpPr>
        <p:spPr bwMode="auto">
          <a:xfrm>
            <a:off x="4643438" y="3626747"/>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dirty="0"/>
              <a:t> </a:t>
            </a:r>
          </a:p>
        </p:txBody>
      </p:sp>
      <p:sp>
        <p:nvSpPr>
          <p:cNvPr id="101470" name="Text Box 94">
            <a:extLst>
              <a:ext uri="{FF2B5EF4-FFF2-40B4-BE49-F238E27FC236}">
                <a16:creationId xmlns:a16="http://schemas.microsoft.com/office/drawing/2014/main" id="{C8438941-A62A-4098-B8BF-E69D38F63379}"/>
              </a:ext>
            </a:extLst>
          </p:cNvPr>
          <p:cNvSpPr txBox="1">
            <a:spLocks noChangeArrowheads="1"/>
          </p:cNvSpPr>
          <p:nvPr/>
        </p:nvSpPr>
        <p:spPr bwMode="auto">
          <a:xfrm>
            <a:off x="4787900" y="3629025"/>
            <a:ext cx="358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1471" name="Text Box 95">
            <a:extLst>
              <a:ext uri="{FF2B5EF4-FFF2-40B4-BE49-F238E27FC236}">
                <a16:creationId xmlns:a16="http://schemas.microsoft.com/office/drawing/2014/main" id="{59C02F20-0FFA-48FE-B62F-B42D2525AC34}"/>
              </a:ext>
            </a:extLst>
          </p:cNvPr>
          <p:cNvSpPr txBox="1">
            <a:spLocks noChangeArrowheads="1"/>
          </p:cNvSpPr>
          <p:nvPr/>
        </p:nvSpPr>
        <p:spPr bwMode="auto">
          <a:xfrm>
            <a:off x="4645025" y="2781300"/>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1472" name="Text Box 96">
            <a:extLst>
              <a:ext uri="{FF2B5EF4-FFF2-40B4-BE49-F238E27FC236}">
                <a16:creationId xmlns:a16="http://schemas.microsoft.com/office/drawing/2014/main" id="{C28022C2-0214-4F4F-B584-0BB7830E270E}"/>
              </a:ext>
            </a:extLst>
          </p:cNvPr>
          <p:cNvSpPr txBox="1">
            <a:spLocks noChangeArrowheads="1"/>
          </p:cNvSpPr>
          <p:nvPr/>
        </p:nvSpPr>
        <p:spPr bwMode="auto">
          <a:xfrm>
            <a:off x="5148263" y="2133600"/>
            <a:ext cx="288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a:t>
            </a:r>
          </a:p>
        </p:txBody>
      </p:sp>
      <p:sp>
        <p:nvSpPr>
          <p:cNvPr id="101473" name="Text Box 97">
            <a:extLst>
              <a:ext uri="{FF2B5EF4-FFF2-40B4-BE49-F238E27FC236}">
                <a16:creationId xmlns:a16="http://schemas.microsoft.com/office/drawing/2014/main" id="{65B22CF8-C8D5-4357-86F6-368B2AD7244C}"/>
              </a:ext>
            </a:extLst>
          </p:cNvPr>
          <p:cNvSpPr txBox="1">
            <a:spLocks noChangeArrowheads="1"/>
          </p:cNvSpPr>
          <p:nvPr/>
        </p:nvSpPr>
        <p:spPr bwMode="auto">
          <a:xfrm>
            <a:off x="5364163" y="2078589"/>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1474" name="Text Box 98">
            <a:extLst>
              <a:ext uri="{FF2B5EF4-FFF2-40B4-BE49-F238E27FC236}">
                <a16:creationId xmlns:a16="http://schemas.microsoft.com/office/drawing/2014/main" id="{9DA90B00-9B2B-4BA3-9821-F25568A2901F}"/>
              </a:ext>
            </a:extLst>
          </p:cNvPr>
          <p:cNvSpPr txBox="1">
            <a:spLocks noChangeArrowheads="1"/>
          </p:cNvSpPr>
          <p:nvPr/>
        </p:nvSpPr>
        <p:spPr bwMode="auto">
          <a:xfrm>
            <a:off x="5508625" y="2133600"/>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a:t>
            </a:r>
          </a:p>
        </p:txBody>
      </p:sp>
      <p:sp>
        <p:nvSpPr>
          <p:cNvPr id="101475" name="Text Box 99">
            <a:extLst>
              <a:ext uri="{FF2B5EF4-FFF2-40B4-BE49-F238E27FC236}">
                <a16:creationId xmlns:a16="http://schemas.microsoft.com/office/drawing/2014/main" id="{D287D227-213C-421B-AF01-466A58B19767}"/>
              </a:ext>
            </a:extLst>
          </p:cNvPr>
          <p:cNvSpPr txBox="1">
            <a:spLocks noChangeArrowheads="1"/>
          </p:cNvSpPr>
          <p:nvPr/>
        </p:nvSpPr>
        <p:spPr bwMode="auto">
          <a:xfrm>
            <a:off x="5364163" y="3068638"/>
            <a:ext cx="360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a:t>
            </a:r>
          </a:p>
        </p:txBody>
      </p:sp>
      <p:sp>
        <p:nvSpPr>
          <p:cNvPr id="101476" name="Text Box 100">
            <a:extLst>
              <a:ext uri="{FF2B5EF4-FFF2-40B4-BE49-F238E27FC236}">
                <a16:creationId xmlns:a16="http://schemas.microsoft.com/office/drawing/2014/main" id="{1E37548D-05B3-4CAF-867E-18C949B9B30F}"/>
              </a:ext>
            </a:extLst>
          </p:cNvPr>
          <p:cNvSpPr txBox="1">
            <a:spLocks noChangeArrowheads="1"/>
          </p:cNvSpPr>
          <p:nvPr/>
        </p:nvSpPr>
        <p:spPr bwMode="auto">
          <a:xfrm>
            <a:off x="6021802" y="2761905"/>
            <a:ext cx="1296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 D  </a:t>
            </a:r>
            <a:r>
              <a:rPr lang="it-IT" altLang="it-IT" sz="1400" b="1" dirty="0" err="1">
                <a:solidFill>
                  <a:schemeClr val="bg2"/>
                </a:solidFill>
              </a:rPr>
              <a:t>D</a:t>
            </a:r>
            <a:r>
              <a:rPr lang="it-IT" altLang="it-IT" sz="1400" b="1" dirty="0">
                <a:solidFill>
                  <a:schemeClr val="bg2"/>
                </a:solidFill>
              </a:rPr>
              <a:t>’  D”</a:t>
            </a:r>
          </a:p>
        </p:txBody>
      </p:sp>
      <p:sp>
        <p:nvSpPr>
          <p:cNvPr id="101477" name="Text Box 101">
            <a:extLst>
              <a:ext uri="{FF2B5EF4-FFF2-40B4-BE49-F238E27FC236}">
                <a16:creationId xmlns:a16="http://schemas.microsoft.com/office/drawing/2014/main" id="{4F0C405C-0B02-4095-95AD-5FC75E032A1C}"/>
              </a:ext>
            </a:extLst>
          </p:cNvPr>
          <p:cNvSpPr txBox="1">
            <a:spLocks noChangeArrowheads="1"/>
          </p:cNvSpPr>
          <p:nvPr/>
        </p:nvSpPr>
        <p:spPr bwMode="auto">
          <a:xfrm>
            <a:off x="6568669" y="2737459"/>
            <a:ext cx="2889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dirty="0"/>
              <a:t> </a:t>
            </a:r>
          </a:p>
        </p:txBody>
      </p:sp>
      <p:sp>
        <p:nvSpPr>
          <p:cNvPr id="101478" name="Text Box 102">
            <a:extLst>
              <a:ext uri="{FF2B5EF4-FFF2-40B4-BE49-F238E27FC236}">
                <a16:creationId xmlns:a16="http://schemas.microsoft.com/office/drawing/2014/main" id="{6C6A83D0-38EA-4B47-9EFC-211D3CDF646C}"/>
              </a:ext>
            </a:extLst>
          </p:cNvPr>
          <p:cNvSpPr txBox="1">
            <a:spLocks noChangeArrowheads="1"/>
          </p:cNvSpPr>
          <p:nvPr/>
        </p:nvSpPr>
        <p:spPr bwMode="auto">
          <a:xfrm>
            <a:off x="6252148" y="2727731"/>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endParaRPr lang="it-IT" altLang="it-IT" sz="1600" dirty="0"/>
          </a:p>
        </p:txBody>
      </p:sp>
      <p:sp>
        <p:nvSpPr>
          <p:cNvPr id="101479" name="Text Box 103">
            <a:extLst>
              <a:ext uri="{FF2B5EF4-FFF2-40B4-BE49-F238E27FC236}">
                <a16:creationId xmlns:a16="http://schemas.microsoft.com/office/drawing/2014/main" id="{1ADE2872-51F4-42DA-9DA0-9433E4CEC80C}"/>
              </a:ext>
            </a:extLst>
          </p:cNvPr>
          <p:cNvSpPr txBox="1">
            <a:spLocks noChangeArrowheads="1"/>
          </p:cNvSpPr>
          <p:nvPr/>
        </p:nvSpPr>
        <p:spPr bwMode="auto">
          <a:xfrm>
            <a:off x="7307263" y="2708275"/>
            <a:ext cx="360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a:solidFill>
                  <a:schemeClr val="bg2"/>
                </a:solidFill>
              </a:rPr>
              <a:t>lt</a:t>
            </a:r>
          </a:p>
        </p:txBody>
      </p:sp>
      <p:sp>
        <p:nvSpPr>
          <p:cNvPr id="101481" name="Line 105">
            <a:extLst>
              <a:ext uri="{FF2B5EF4-FFF2-40B4-BE49-F238E27FC236}">
                <a16:creationId xmlns:a16="http://schemas.microsoft.com/office/drawing/2014/main" id="{8C75C03E-43CB-4718-B3A0-6E3193ED968F}"/>
              </a:ext>
            </a:extLst>
          </p:cNvPr>
          <p:cNvSpPr>
            <a:spLocks noChangeShapeType="1"/>
          </p:cNvSpPr>
          <p:nvPr/>
        </p:nvSpPr>
        <p:spPr bwMode="auto">
          <a:xfrm>
            <a:off x="3924300" y="5805488"/>
            <a:ext cx="38877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82" name="Line 106">
            <a:extLst>
              <a:ext uri="{FF2B5EF4-FFF2-40B4-BE49-F238E27FC236}">
                <a16:creationId xmlns:a16="http://schemas.microsoft.com/office/drawing/2014/main" id="{254B6B2D-A0F4-452A-AA22-64412DAF0334}"/>
              </a:ext>
            </a:extLst>
          </p:cNvPr>
          <p:cNvSpPr>
            <a:spLocks noChangeShapeType="1"/>
          </p:cNvSpPr>
          <p:nvPr/>
        </p:nvSpPr>
        <p:spPr bwMode="auto">
          <a:xfrm>
            <a:off x="4427538" y="4510088"/>
            <a:ext cx="0" cy="12954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83" name="Line 107">
            <a:extLst>
              <a:ext uri="{FF2B5EF4-FFF2-40B4-BE49-F238E27FC236}">
                <a16:creationId xmlns:a16="http://schemas.microsoft.com/office/drawing/2014/main" id="{695320C3-E1D7-47C5-B1B2-E20A21DD8D4F}"/>
              </a:ext>
            </a:extLst>
          </p:cNvPr>
          <p:cNvSpPr>
            <a:spLocks noChangeShapeType="1"/>
          </p:cNvSpPr>
          <p:nvPr/>
        </p:nvSpPr>
        <p:spPr bwMode="auto">
          <a:xfrm>
            <a:off x="5148263" y="5157788"/>
            <a:ext cx="0" cy="6477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84" name="Line 108">
            <a:extLst>
              <a:ext uri="{FF2B5EF4-FFF2-40B4-BE49-F238E27FC236}">
                <a16:creationId xmlns:a16="http://schemas.microsoft.com/office/drawing/2014/main" id="{2F6FD540-A091-45A6-9FF6-4ABE60C5736C}"/>
              </a:ext>
            </a:extLst>
          </p:cNvPr>
          <p:cNvSpPr>
            <a:spLocks noChangeShapeType="1"/>
          </p:cNvSpPr>
          <p:nvPr/>
        </p:nvSpPr>
        <p:spPr bwMode="auto">
          <a:xfrm>
            <a:off x="5722938" y="4508500"/>
            <a:ext cx="0" cy="12969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1485" name="Text Box 109">
            <a:extLst>
              <a:ext uri="{FF2B5EF4-FFF2-40B4-BE49-F238E27FC236}">
                <a16:creationId xmlns:a16="http://schemas.microsoft.com/office/drawing/2014/main" id="{33A93C20-2404-492D-9FC1-66226C9507E1}"/>
              </a:ext>
            </a:extLst>
          </p:cNvPr>
          <p:cNvSpPr txBox="1">
            <a:spLocks noChangeArrowheads="1"/>
          </p:cNvSpPr>
          <p:nvPr/>
        </p:nvSpPr>
        <p:spPr bwMode="auto">
          <a:xfrm>
            <a:off x="4140200" y="47974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1486" name="Text Box 110">
            <a:extLst>
              <a:ext uri="{FF2B5EF4-FFF2-40B4-BE49-F238E27FC236}">
                <a16:creationId xmlns:a16="http://schemas.microsoft.com/office/drawing/2014/main" id="{F3BDDEBE-F97C-49CA-A050-D35063F27562}"/>
              </a:ext>
            </a:extLst>
          </p:cNvPr>
          <p:cNvSpPr txBox="1">
            <a:spLocks noChangeArrowheads="1"/>
          </p:cNvSpPr>
          <p:nvPr/>
        </p:nvSpPr>
        <p:spPr bwMode="auto">
          <a:xfrm>
            <a:off x="4140200" y="42767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1487" name="Text Box 111">
            <a:extLst>
              <a:ext uri="{FF2B5EF4-FFF2-40B4-BE49-F238E27FC236}">
                <a16:creationId xmlns:a16="http://schemas.microsoft.com/office/drawing/2014/main" id="{FFE05316-FD42-4D03-A716-5CDC80C873E0}"/>
              </a:ext>
            </a:extLst>
          </p:cNvPr>
          <p:cNvSpPr txBox="1">
            <a:spLocks noChangeArrowheads="1"/>
          </p:cNvSpPr>
          <p:nvPr/>
        </p:nvSpPr>
        <p:spPr bwMode="auto">
          <a:xfrm>
            <a:off x="4841314" y="4901042"/>
            <a:ext cx="2873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B</a:t>
            </a:r>
          </a:p>
        </p:txBody>
      </p:sp>
      <p:sp>
        <p:nvSpPr>
          <p:cNvPr id="101488" name="Text Box 112">
            <a:extLst>
              <a:ext uri="{FF2B5EF4-FFF2-40B4-BE49-F238E27FC236}">
                <a16:creationId xmlns:a16="http://schemas.microsoft.com/office/drawing/2014/main" id="{14A93FA1-2A3A-425E-974A-B45E97953D46}"/>
              </a:ext>
            </a:extLst>
          </p:cNvPr>
          <p:cNvSpPr txBox="1">
            <a:spLocks noChangeArrowheads="1"/>
          </p:cNvSpPr>
          <p:nvPr/>
        </p:nvSpPr>
        <p:spPr bwMode="auto">
          <a:xfrm>
            <a:off x="5135695" y="4902431"/>
            <a:ext cx="358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1489" name="Text Box 113">
            <a:extLst>
              <a:ext uri="{FF2B5EF4-FFF2-40B4-BE49-F238E27FC236}">
                <a16:creationId xmlns:a16="http://schemas.microsoft.com/office/drawing/2014/main" id="{E18AE147-FD9B-4EDB-9423-F8402A6EF1D9}"/>
              </a:ext>
            </a:extLst>
          </p:cNvPr>
          <p:cNvSpPr txBox="1">
            <a:spLocks noChangeArrowheads="1"/>
          </p:cNvSpPr>
          <p:nvPr/>
        </p:nvSpPr>
        <p:spPr bwMode="auto">
          <a:xfrm>
            <a:off x="5003800" y="57880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1490" name="Text Box 114">
            <a:extLst>
              <a:ext uri="{FF2B5EF4-FFF2-40B4-BE49-F238E27FC236}">
                <a16:creationId xmlns:a16="http://schemas.microsoft.com/office/drawing/2014/main" id="{0836D807-0685-4F30-9D2F-F8A4CE27EF9A}"/>
              </a:ext>
            </a:extLst>
          </p:cNvPr>
          <p:cNvSpPr txBox="1">
            <a:spLocks noChangeArrowheads="1"/>
          </p:cNvSpPr>
          <p:nvPr/>
        </p:nvSpPr>
        <p:spPr bwMode="auto">
          <a:xfrm>
            <a:off x="5434013" y="4294188"/>
            <a:ext cx="288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a:t>
            </a:r>
          </a:p>
        </p:txBody>
      </p:sp>
      <p:sp>
        <p:nvSpPr>
          <p:cNvPr id="101491" name="Text Box 115">
            <a:extLst>
              <a:ext uri="{FF2B5EF4-FFF2-40B4-BE49-F238E27FC236}">
                <a16:creationId xmlns:a16="http://schemas.microsoft.com/office/drawing/2014/main" id="{54410B91-0959-4CDD-B032-25B69B38C043}"/>
              </a:ext>
            </a:extLst>
          </p:cNvPr>
          <p:cNvSpPr txBox="1">
            <a:spLocks noChangeArrowheads="1"/>
          </p:cNvSpPr>
          <p:nvPr/>
        </p:nvSpPr>
        <p:spPr bwMode="auto">
          <a:xfrm>
            <a:off x="5722938" y="4294188"/>
            <a:ext cx="504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 “</a:t>
            </a:r>
          </a:p>
        </p:txBody>
      </p:sp>
      <p:sp>
        <p:nvSpPr>
          <p:cNvPr id="101492" name="Text Box 116">
            <a:extLst>
              <a:ext uri="{FF2B5EF4-FFF2-40B4-BE49-F238E27FC236}">
                <a16:creationId xmlns:a16="http://schemas.microsoft.com/office/drawing/2014/main" id="{C12369B9-BA5A-4879-A2A1-AA8214BF686F}"/>
              </a:ext>
            </a:extLst>
          </p:cNvPr>
          <p:cNvSpPr txBox="1">
            <a:spLocks noChangeArrowheads="1"/>
          </p:cNvSpPr>
          <p:nvPr/>
        </p:nvSpPr>
        <p:spPr bwMode="auto">
          <a:xfrm>
            <a:off x="5580063" y="5805488"/>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 ‘</a:t>
            </a:r>
          </a:p>
        </p:txBody>
      </p:sp>
      <p:sp>
        <p:nvSpPr>
          <p:cNvPr id="101493" name="Text Box 117">
            <a:extLst>
              <a:ext uri="{FF2B5EF4-FFF2-40B4-BE49-F238E27FC236}">
                <a16:creationId xmlns:a16="http://schemas.microsoft.com/office/drawing/2014/main" id="{6B903C1A-86FF-4B4B-AA45-13581DEC3714}"/>
              </a:ext>
            </a:extLst>
          </p:cNvPr>
          <p:cNvSpPr txBox="1">
            <a:spLocks noChangeArrowheads="1"/>
          </p:cNvSpPr>
          <p:nvPr/>
        </p:nvSpPr>
        <p:spPr bwMode="auto">
          <a:xfrm>
            <a:off x="6008463" y="5557495"/>
            <a:ext cx="1296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 D   </a:t>
            </a:r>
            <a:r>
              <a:rPr lang="it-IT" altLang="it-IT" sz="1400" b="1" dirty="0" err="1">
                <a:solidFill>
                  <a:schemeClr val="bg2"/>
                </a:solidFill>
              </a:rPr>
              <a:t>D</a:t>
            </a:r>
            <a:r>
              <a:rPr lang="it-IT" altLang="it-IT" sz="1400" b="1" dirty="0">
                <a:solidFill>
                  <a:schemeClr val="bg2"/>
                </a:solidFill>
              </a:rPr>
              <a:t>’  D”</a:t>
            </a:r>
          </a:p>
        </p:txBody>
      </p:sp>
      <p:sp>
        <p:nvSpPr>
          <p:cNvPr id="101494" name="Text Box 118">
            <a:extLst>
              <a:ext uri="{FF2B5EF4-FFF2-40B4-BE49-F238E27FC236}">
                <a16:creationId xmlns:a16="http://schemas.microsoft.com/office/drawing/2014/main" id="{A3060E24-11E3-4965-9F49-46CC97C4749A}"/>
              </a:ext>
            </a:extLst>
          </p:cNvPr>
          <p:cNvSpPr txBox="1">
            <a:spLocks noChangeArrowheads="1"/>
          </p:cNvSpPr>
          <p:nvPr/>
        </p:nvSpPr>
        <p:spPr bwMode="auto">
          <a:xfrm>
            <a:off x="6262800" y="5518166"/>
            <a:ext cx="216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endParaRPr lang="it-IT" altLang="it-IT" sz="1600" dirty="0"/>
          </a:p>
        </p:txBody>
      </p:sp>
      <p:sp>
        <p:nvSpPr>
          <p:cNvPr id="101495" name="Text Box 119">
            <a:extLst>
              <a:ext uri="{FF2B5EF4-FFF2-40B4-BE49-F238E27FC236}">
                <a16:creationId xmlns:a16="http://schemas.microsoft.com/office/drawing/2014/main" id="{9C5A9A72-077E-4B3B-B0FC-2B3BFB72C07E}"/>
              </a:ext>
            </a:extLst>
          </p:cNvPr>
          <p:cNvSpPr txBox="1">
            <a:spLocks noChangeArrowheads="1"/>
          </p:cNvSpPr>
          <p:nvPr/>
        </p:nvSpPr>
        <p:spPr bwMode="auto">
          <a:xfrm>
            <a:off x="7308850" y="5445125"/>
            <a:ext cx="360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a:solidFill>
                  <a:schemeClr val="bg2"/>
                </a:solidFill>
              </a:rPr>
              <a:t>lt</a:t>
            </a:r>
          </a:p>
        </p:txBody>
      </p:sp>
      <p:sp>
        <p:nvSpPr>
          <p:cNvPr id="101496" name="Text Box 120">
            <a:extLst>
              <a:ext uri="{FF2B5EF4-FFF2-40B4-BE49-F238E27FC236}">
                <a16:creationId xmlns:a16="http://schemas.microsoft.com/office/drawing/2014/main" id="{DB3E4FB5-F946-44CC-894E-C9D1FC690AF4}"/>
              </a:ext>
            </a:extLst>
          </p:cNvPr>
          <p:cNvSpPr txBox="1">
            <a:spLocks noChangeArrowheads="1"/>
          </p:cNvSpPr>
          <p:nvPr/>
        </p:nvSpPr>
        <p:spPr bwMode="auto">
          <a:xfrm>
            <a:off x="4985872" y="4844959"/>
            <a:ext cx="3603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dirty="0">
                <a:solidFill>
                  <a:schemeClr val="bg2"/>
                </a:solidFill>
                <a:sym typeface="Symbol" panose="05050102010706020507" pitchFamily="18" charset="2"/>
              </a:rPr>
              <a:t></a:t>
            </a:r>
            <a:r>
              <a:rPr lang="it-IT" altLang="it-IT" sz="1400" dirty="0"/>
              <a:t> </a:t>
            </a:r>
          </a:p>
        </p:txBody>
      </p:sp>
      <p:sp>
        <p:nvSpPr>
          <p:cNvPr id="101497" name="Text Box 121">
            <a:extLst>
              <a:ext uri="{FF2B5EF4-FFF2-40B4-BE49-F238E27FC236}">
                <a16:creationId xmlns:a16="http://schemas.microsoft.com/office/drawing/2014/main" id="{A7EF9854-9D61-4E8B-AF75-B46DF1857844}"/>
              </a:ext>
            </a:extLst>
          </p:cNvPr>
          <p:cNvSpPr txBox="1">
            <a:spLocks noChangeArrowheads="1"/>
          </p:cNvSpPr>
          <p:nvPr/>
        </p:nvSpPr>
        <p:spPr bwMode="auto">
          <a:xfrm>
            <a:off x="5580063" y="4221163"/>
            <a:ext cx="3603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800" dirty="0"/>
              <a:t> </a:t>
            </a:r>
          </a:p>
        </p:txBody>
      </p:sp>
      <p:sp>
        <p:nvSpPr>
          <p:cNvPr id="101498" name="Text Box 122">
            <a:extLst>
              <a:ext uri="{FF2B5EF4-FFF2-40B4-BE49-F238E27FC236}">
                <a16:creationId xmlns:a16="http://schemas.microsoft.com/office/drawing/2014/main" id="{FA031DEF-5194-43C3-812A-B30A0A56898E}"/>
              </a:ext>
            </a:extLst>
          </p:cNvPr>
          <p:cNvSpPr txBox="1">
            <a:spLocks noChangeArrowheads="1"/>
          </p:cNvSpPr>
          <p:nvPr/>
        </p:nvSpPr>
        <p:spPr bwMode="auto">
          <a:xfrm>
            <a:off x="6634381" y="5518166"/>
            <a:ext cx="25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endParaRPr lang="it-IT" altLang="it-IT" sz="1600" dirty="0"/>
          </a:p>
        </p:txBody>
      </p:sp>
      <p:sp>
        <p:nvSpPr>
          <p:cNvPr id="21571" name="AutoShape 143">
            <a:hlinkClick r:id="rId2" action="ppaction://hlinksldjump" highlightClick="1"/>
            <a:extLst>
              <a:ext uri="{FF2B5EF4-FFF2-40B4-BE49-F238E27FC236}">
                <a16:creationId xmlns:a16="http://schemas.microsoft.com/office/drawing/2014/main" id="{19046DFB-0B13-44EC-A89A-9C75B1721251}"/>
              </a:ext>
            </a:extLst>
          </p:cNvPr>
          <p:cNvSpPr>
            <a:spLocks noChangeArrowheads="1"/>
          </p:cNvSpPr>
          <p:nvPr/>
        </p:nvSpPr>
        <p:spPr bwMode="auto">
          <a:xfrm>
            <a:off x="114654" y="96838"/>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sp>
        <p:nvSpPr>
          <p:cNvPr id="101520" name="AutoShape 144">
            <a:hlinkClick r:id="" action="ppaction://hlinkshowjump?jump=nextslide" highlightClick="1"/>
            <a:extLst>
              <a:ext uri="{FF2B5EF4-FFF2-40B4-BE49-F238E27FC236}">
                <a16:creationId xmlns:a16="http://schemas.microsoft.com/office/drawing/2014/main" id="{6A3B844B-879A-46A7-A95B-877B3F105AB2}"/>
              </a:ext>
            </a:extLst>
          </p:cNvPr>
          <p:cNvSpPr>
            <a:spLocks noChangeArrowheads="1"/>
          </p:cNvSpPr>
          <p:nvPr/>
        </p:nvSpPr>
        <p:spPr bwMode="auto">
          <a:xfrm>
            <a:off x="8415624" y="114631"/>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2" name="CasellaDiTesto 1">
            <a:extLst>
              <a:ext uri="{FF2B5EF4-FFF2-40B4-BE49-F238E27FC236}">
                <a16:creationId xmlns:a16="http://schemas.microsoft.com/office/drawing/2014/main" id="{EDEAEC75-4952-4094-8E98-A69B19638D32}"/>
              </a:ext>
            </a:extLst>
          </p:cNvPr>
          <p:cNvSpPr txBox="1"/>
          <p:nvPr/>
        </p:nvSpPr>
        <p:spPr>
          <a:xfrm>
            <a:off x="-40942" y="1225784"/>
            <a:ext cx="1008000" cy="576000"/>
          </a:xfrm>
          <a:prstGeom prst="rect">
            <a:avLst/>
          </a:prstGeom>
          <a:noFill/>
        </p:spPr>
        <p:txBody>
          <a:bodyPr wrap="square" rtlCol="0">
            <a:spAutoFit/>
          </a:bodyPr>
          <a:lstStyle/>
          <a:p>
            <a:pPr lvl="0" algn="ctr">
              <a:spcBef>
                <a:spcPct val="20000"/>
              </a:spcBef>
              <a:buClr>
                <a:schemeClr val="accent2"/>
              </a:buClr>
              <a:buSzPct val="80000"/>
            </a:pPr>
            <a:r>
              <a:rPr lang="it-IT" sz="1500" dirty="0"/>
              <a:t>Numero</a:t>
            </a:r>
          </a:p>
          <a:p>
            <a:pPr lvl="0" algn="ctr">
              <a:spcBef>
                <a:spcPct val="20000"/>
              </a:spcBef>
              <a:buClr>
                <a:schemeClr val="accent2"/>
              </a:buClr>
              <a:buSzPct val="80000"/>
            </a:pPr>
            <a:r>
              <a:rPr lang="it-IT" sz="1500" dirty="0"/>
              <a:t>diedro </a:t>
            </a:r>
          </a:p>
          <a:p>
            <a:endParaRPr lang="it-IT" dirty="0"/>
          </a:p>
        </p:txBody>
      </p:sp>
      <p:sp>
        <p:nvSpPr>
          <p:cNvPr id="3" name="CasellaDiTesto 2">
            <a:extLst>
              <a:ext uri="{FF2B5EF4-FFF2-40B4-BE49-F238E27FC236}">
                <a16:creationId xmlns:a16="http://schemas.microsoft.com/office/drawing/2014/main" id="{556A3F7F-6C58-464C-B729-AAFED8F20310}"/>
              </a:ext>
            </a:extLst>
          </p:cNvPr>
          <p:cNvSpPr txBox="1"/>
          <p:nvPr/>
        </p:nvSpPr>
        <p:spPr>
          <a:xfrm>
            <a:off x="914336" y="1098531"/>
            <a:ext cx="1080000" cy="877163"/>
          </a:xfrm>
          <a:prstGeom prst="rect">
            <a:avLst/>
          </a:prstGeom>
          <a:noFill/>
        </p:spPr>
        <p:txBody>
          <a:bodyPr wrap="square" rtlCol="0">
            <a:spAutoFit/>
          </a:bodyPr>
          <a:lstStyle/>
          <a:p>
            <a:pPr lvl="0" algn="ctr">
              <a:spcBef>
                <a:spcPct val="20000"/>
              </a:spcBef>
              <a:buClr>
                <a:schemeClr val="accent2"/>
              </a:buClr>
              <a:buSzPct val="80000"/>
            </a:pPr>
            <a:r>
              <a:rPr lang="it-IT" sz="1500" dirty="0"/>
              <a:t>Caratteri</a:t>
            </a:r>
          </a:p>
          <a:p>
            <a:pPr lvl="0" algn="ctr">
              <a:spcBef>
                <a:spcPct val="20000"/>
              </a:spcBef>
              <a:buClr>
                <a:schemeClr val="accent2"/>
              </a:buClr>
              <a:buSzPct val="80000"/>
            </a:pPr>
            <a:r>
              <a:rPr lang="it-IT" sz="1500" dirty="0"/>
              <a:t>fisici</a:t>
            </a:r>
          </a:p>
          <a:p>
            <a:pPr lvl="0" algn="ctr">
              <a:spcBef>
                <a:spcPct val="20000"/>
              </a:spcBef>
              <a:buClr>
                <a:schemeClr val="accent2"/>
              </a:buClr>
              <a:buSzPct val="80000"/>
            </a:pPr>
            <a:r>
              <a:rPr lang="it-IT" sz="1500" dirty="0"/>
              <a:t>semipiani</a:t>
            </a:r>
          </a:p>
        </p:txBody>
      </p:sp>
      <p:sp>
        <p:nvSpPr>
          <p:cNvPr id="4" name="CasellaDiTesto 3">
            <a:extLst>
              <a:ext uri="{FF2B5EF4-FFF2-40B4-BE49-F238E27FC236}">
                <a16:creationId xmlns:a16="http://schemas.microsoft.com/office/drawing/2014/main" id="{ED5E0FB7-6C6D-40D4-9CAD-977A3D0C1131}"/>
              </a:ext>
            </a:extLst>
          </p:cNvPr>
          <p:cNvSpPr txBox="1"/>
          <p:nvPr/>
        </p:nvSpPr>
        <p:spPr>
          <a:xfrm>
            <a:off x="2179017" y="1120194"/>
            <a:ext cx="1548000" cy="828000"/>
          </a:xfrm>
          <a:prstGeom prst="rect">
            <a:avLst/>
          </a:prstGeom>
          <a:noFill/>
        </p:spPr>
        <p:txBody>
          <a:bodyPr wrap="square" rtlCol="0">
            <a:spAutoFit/>
          </a:bodyPr>
          <a:lstStyle/>
          <a:p>
            <a:pPr lvl="0" algn="ctr">
              <a:spcBef>
                <a:spcPct val="20000"/>
              </a:spcBef>
              <a:buClr>
                <a:schemeClr val="accent2"/>
              </a:buClr>
              <a:buSzPct val="80000"/>
            </a:pPr>
            <a:r>
              <a:rPr lang="it-IT" sz="1500" dirty="0"/>
              <a:t>Definizione</a:t>
            </a:r>
          </a:p>
          <a:p>
            <a:pPr lvl="0" algn="ctr">
              <a:spcBef>
                <a:spcPct val="20000"/>
              </a:spcBef>
              <a:buClr>
                <a:schemeClr val="accent2"/>
              </a:buClr>
              <a:buSzPct val="80000"/>
            </a:pPr>
            <a:r>
              <a:rPr lang="it-IT" sz="1500" dirty="0"/>
              <a:t>delle proiezioni</a:t>
            </a:r>
          </a:p>
          <a:p>
            <a:pPr lvl="0" algn="ctr">
              <a:spcBef>
                <a:spcPct val="20000"/>
              </a:spcBef>
              <a:buClr>
                <a:schemeClr val="accent2"/>
              </a:buClr>
              <a:buSzPct val="80000"/>
            </a:pPr>
            <a:r>
              <a:rPr lang="it-IT" sz="1500" dirty="0"/>
              <a:t>dei punti </a:t>
            </a:r>
          </a:p>
          <a:p>
            <a:endParaRPr lang="it-IT" dirty="0"/>
          </a:p>
        </p:txBody>
      </p:sp>
      <p:sp>
        <p:nvSpPr>
          <p:cNvPr id="5" name="CasellaDiTesto 4">
            <a:extLst>
              <a:ext uri="{FF2B5EF4-FFF2-40B4-BE49-F238E27FC236}">
                <a16:creationId xmlns:a16="http://schemas.microsoft.com/office/drawing/2014/main" id="{8E5C0C9B-1D39-4286-89E4-655EA680DF15}"/>
              </a:ext>
            </a:extLst>
          </p:cNvPr>
          <p:cNvSpPr txBox="1"/>
          <p:nvPr/>
        </p:nvSpPr>
        <p:spPr>
          <a:xfrm>
            <a:off x="3913023" y="1219750"/>
            <a:ext cx="3996000" cy="720000"/>
          </a:xfrm>
          <a:prstGeom prst="rect">
            <a:avLst/>
          </a:prstGeom>
          <a:noFill/>
        </p:spPr>
        <p:txBody>
          <a:bodyPr wrap="square" rtlCol="0">
            <a:spAutoFit/>
          </a:bodyPr>
          <a:lstStyle/>
          <a:p>
            <a:pPr lvl="0" algn="ctr">
              <a:spcBef>
                <a:spcPct val="20000"/>
              </a:spcBef>
              <a:buClr>
                <a:schemeClr val="accent2"/>
              </a:buClr>
              <a:buSzPct val="80000"/>
            </a:pPr>
            <a:r>
              <a:rPr lang="it-IT" sz="1500" dirty="0"/>
              <a:t>Definizione</a:t>
            </a:r>
          </a:p>
          <a:p>
            <a:pPr lvl="0" algn="ctr">
              <a:spcBef>
                <a:spcPct val="20000"/>
              </a:spcBef>
              <a:buClr>
                <a:schemeClr val="accent2"/>
              </a:buClr>
              <a:buSzPct val="80000"/>
            </a:pPr>
            <a:r>
              <a:rPr lang="it-IT" sz="1500" dirty="0"/>
              <a:t>grafico-descrittiva </a:t>
            </a:r>
          </a:p>
          <a:p>
            <a:endParaRPr lang="it-IT" dirty="0"/>
          </a:p>
        </p:txBody>
      </p:sp>
      <p:sp>
        <p:nvSpPr>
          <p:cNvPr id="6" name="CasellaDiTesto 5">
            <a:extLst>
              <a:ext uri="{FF2B5EF4-FFF2-40B4-BE49-F238E27FC236}">
                <a16:creationId xmlns:a16="http://schemas.microsoft.com/office/drawing/2014/main" id="{242CF2F7-8437-40AE-938F-3ECCF3551E05}"/>
              </a:ext>
            </a:extLst>
          </p:cNvPr>
          <p:cNvSpPr txBox="1"/>
          <p:nvPr/>
        </p:nvSpPr>
        <p:spPr>
          <a:xfrm>
            <a:off x="7967118" y="1115292"/>
            <a:ext cx="1116000" cy="864000"/>
          </a:xfrm>
          <a:prstGeom prst="rect">
            <a:avLst/>
          </a:prstGeom>
          <a:noFill/>
        </p:spPr>
        <p:txBody>
          <a:bodyPr wrap="square" rtlCol="0">
            <a:spAutoFit/>
          </a:bodyPr>
          <a:lstStyle/>
          <a:p>
            <a:pPr lvl="0" algn="ctr">
              <a:spcBef>
                <a:spcPct val="20000"/>
              </a:spcBef>
              <a:buClr>
                <a:schemeClr val="accent2"/>
              </a:buClr>
              <a:buSzPct val="80000"/>
            </a:pPr>
            <a:r>
              <a:rPr lang="it-IT" sz="1500" dirty="0"/>
              <a:t>Didascalia</a:t>
            </a:r>
          </a:p>
          <a:p>
            <a:pPr lvl="0" algn="ctr">
              <a:spcBef>
                <a:spcPct val="20000"/>
              </a:spcBef>
              <a:buClr>
                <a:schemeClr val="accent2"/>
              </a:buClr>
              <a:buSzPct val="80000"/>
            </a:pPr>
            <a:r>
              <a:rPr lang="it-IT" sz="1500" dirty="0"/>
              <a:t>sintetica</a:t>
            </a:r>
          </a:p>
          <a:p>
            <a:pPr lvl="0" algn="ctr">
              <a:spcBef>
                <a:spcPct val="20000"/>
              </a:spcBef>
              <a:buClr>
                <a:schemeClr val="accent2"/>
              </a:buClr>
              <a:buSzPct val="80000"/>
            </a:pPr>
            <a:r>
              <a:rPr lang="it-IT" sz="1500" dirty="0"/>
              <a:t>dei punti </a:t>
            </a:r>
          </a:p>
          <a:p>
            <a:endParaRPr lang="it-IT" dirty="0"/>
          </a:p>
        </p:txBody>
      </p:sp>
      <p:sp>
        <p:nvSpPr>
          <p:cNvPr id="7" name="CasellaDiTesto 6">
            <a:extLst>
              <a:ext uri="{FF2B5EF4-FFF2-40B4-BE49-F238E27FC236}">
                <a16:creationId xmlns:a16="http://schemas.microsoft.com/office/drawing/2014/main" id="{498658C4-1533-4086-AD4D-7E9847BB46BF}"/>
              </a:ext>
            </a:extLst>
          </p:cNvPr>
          <p:cNvSpPr txBox="1"/>
          <p:nvPr/>
        </p:nvSpPr>
        <p:spPr>
          <a:xfrm>
            <a:off x="61522" y="2884214"/>
            <a:ext cx="864000" cy="461665"/>
          </a:xfrm>
          <a:prstGeom prst="rect">
            <a:avLst/>
          </a:prstGeom>
          <a:noFill/>
        </p:spPr>
        <p:txBody>
          <a:bodyPr wrap="square" rtlCol="0">
            <a:spAutoFit/>
          </a:bodyPr>
          <a:lstStyle/>
          <a:p>
            <a:pPr algn="ctr"/>
            <a:r>
              <a:rPr lang="it-IT" dirty="0">
                <a:solidFill>
                  <a:schemeClr val="bg1"/>
                </a:solidFill>
              </a:rPr>
              <a:t>ID</a:t>
            </a:r>
            <a:endParaRPr lang="it-IT" dirty="0"/>
          </a:p>
        </p:txBody>
      </p:sp>
      <p:sp>
        <p:nvSpPr>
          <p:cNvPr id="8" name="CasellaDiTesto 7">
            <a:extLst>
              <a:ext uri="{FF2B5EF4-FFF2-40B4-BE49-F238E27FC236}">
                <a16:creationId xmlns:a16="http://schemas.microsoft.com/office/drawing/2014/main" id="{2E5E32A7-A52D-48D0-BBDA-67B1D166B6B9}"/>
              </a:ext>
            </a:extLst>
          </p:cNvPr>
          <p:cNvSpPr txBox="1"/>
          <p:nvPr/>
        </p:nvSpPr>
        <p:spPr>
          <a:xfrm>
            <a:off x="813284" y="2904806"/>
            <a:ext cx="1332000" cy="396000"/>
          </a:xfrm>
          <a:prstGeom prst="rect">
            <a:avLst/>
          </a:prstGeom>
          <a:noFill/>
        </p:spPr>
        <p:txBody>
          <a:bodyPr wrap="square" rtlCol="0">
            <a:spAutoFit/>
          </a:bodyPr>
          <a:lstStyle/>
          <a:p>
            <a:pPr lvl="0" algn="ctr">
              <a:spcBef>
                <a:spcPct val="20000"/>
              </a:spcBef>
              <a:buClr>
                <a:srgbClr val="3366FF"/>
              </a:buClr>
              <a:buSzPct val="80000"/>
            </a:pPr>
            <a:r>
              <a:rPr lang="it-IT" sz="1800" b="1" dirty="0">
                <a:solidFill>
                  <a:srgbClr val="FFFFFF"/>
                </a:solidFill>
                <a:sym typeface="Symbol" pitchFamily="18" charset="2"/>
              </a:rPr>
              <a:t></a:t>
            </a:r>
            <a:r>
              <a:rPr lang="it-IT" sz="1800" b="1" baseline="-25000" dirty="0">
                <a:solidFill>
                  <a:srgbClr val="FFFFFF"/>
                </a:solidFill>
              </a:rPr>
              <a:t>1</a:t>
            </a:r>
            <a:r>
              <a:rPr lang="it-IT" sz="1800" b="1" dirty="0">
                <a:solidFill>
                  <a:srgbClr val="FFFFFF"/>
                </a:solidFill>
              </a:rPr>
              <a:t>+/</a:t>
            </a:r>
            <a:r>
              <a:rPr lang="it-IT" sz="1800" b="1" dirty="0">
                <a:solidFill>
                  <a:srgbClr val="FFFFFF"/>
                </a:solidFill>
                <a:sym typeface="Symbol" pitchFamily="18" charset="2"/>
              </a:rPr>
              <a:t></a:t>
            </a:r>
            <a:r>
              <a:rPr lang="it-IT" sz="1800" b="1" baseline="-25000" dirty="0">
                <a:solidFill>
                  <a:srgbClr val="FFFFFF"/>
                </a:solidFill>
              </a:rPr>
              <a:t>2</a:t>
            </a:r>
            <a:r>
              <a:rPr lang="it-IT" sz="1800" b="1" dirty="0">
                <a:solidFill>
                  <a:srgbClr val="FFFFFF"/>
                </a:solidFill>
              </a:rPr>
              <a:t>+</a:t>
            </a:r>
          </a:p>
          <a:p>
            <a:endParaRPr lang="it-IT" dirty="0"/>
          </a:p>
        </p:txBody>
      </p:sp>
      <p:sp>
        <p:nvSpPr>
          <p:cNvPr id="9" name="CasellaDiTesto 8">
            <a:extLst>
              <a:ext uri="{FF2B5EF4-FFF2-40B4-BE49-F238E27FC236}">
                <a16:creationId xmlns:a16="http://schemas.microsoft.com/office/drawing/2014/main" id="{31ED6117-946F-4D45-B6A9-A6FEFB012942}"/>
              </a:ext>
            </a:extLst>
          </p:cNvPr>
          <p:cNvSpPr txBox="1"/>
          <p:nvPr/>
        </p:nvSpPr>
        <p:spPr>
          <a:xfrm>
            <a:off x="2060802" y="2446338"/>
            <a:ext cx="1800000" cy="1368000"/>
          </a:xfrm>
          <a:prstGeom prst="rect">
            <a:avLst/>
          </a:prstGeom>
          <a:noFill/>
        </p:spPr>
        <p:txBody>
          <a:bodyPr wrap="square" rtlCol="0">
            <a:spAutoFit/>
          </a:bodyPr>
          <a:lstStyle/>
          <a:p>
            <a:pPr lvl="0" algn="ctr">
              <a:spcBef>
                <a:spcPct val="20000"/>
              </a:spcBef>
              <a:buClr>
                <a:schemeClr val="accent2"/>
              </a:buClr>
              <a:buSzPct val="80000"/>
            </a:pPr>
            <a:r>
              <a:rPr lang="fr-FR" sz="1800" b="1" dirty="0"/>
              <a:t>A(A’=x, A’’=y)</a:t>
            </a:r>
          </a:p>
          <a:p>
            <a:pPr lvl="0" algn="ctr">
              <a:spcBef>
                <a:spcPct val="20000"/>
              </a:spcBef>
              <a:buClr>
                <a:schemeClr val="accent2"/>
              </a:buClr>
              <a:buSzPct val="80000"/>
            </a:pPr>
            <a:r>
              <a:rPr lang="fr-FR" sz="1800" b="1" dirty="0"/>
              <a:t>B(B’=x, B’’=0)</a:t>
            </a:r>
          </a:p>
          <a:p>
            <a:pPr lvl="0" algn="ctr">
              <a:spcBef>
                <a:spcPct val="20000"/>
              </a:spcBef>
              <a:buClr>
                <a:schemeClr val="accent2"/>
              </a:buClr>
              <a:buSzPct val="80000"/>
            </a:pPr>
            <a:r>
              <a:rPr lang="fr-FR" sz="1800" b="1" dirty="0"/>
              <a:t>C(C’=0, C’’=y)</a:t>
            </a:r>
          </a:p>
          <a:p>
            <a:pPr lvl="0" algn="ctr">
              <a:spcBef>
                <a:spcPct val="20000"/>
              </a:spcBef>
              <a:buClr>
                <a:schemeClr val="accent2"/>
              </a:buClr>
              <a:buSzPct val="80000"/>
            </a:pPr>
            <a:r>
              <a:rPr lang="fr-FR" sz="1800" b="1" dirty="0"/>
              <a:t>D(D’=0, D’’=0)</a:t>
            </a:r>
            <a:r>
              <a:rPr lang="it-IT" sz="1800" dirty="0">
                <a:latin typeface="Times New Roman" pitchFamily="18" charset="0"/>
              </a:rPr>
              <a:t> </a:t>
            </a:r>
          </a:p>
          <a:p>
            <a:endParaRPr lang="it-IT" dirty="0"/>
          </a:p>
        </p:txBody>
      </p:sp>
      <p:sp>
        <p:nvSpPr>
          <p:cNvPr id="10" name="CasellaDiTesto 9">
            <a:extLst>
              <a:ext uri="{FF2B5EF4-FFF2-40B4-BE49-F238E27FC236}">
                <a16:creationId xmlns:a16="http://schemas.microsoft.com/office/drawing/2014/main" id="{048EB632-00D3-40F1-9EED-DB2B01CC9741}"/>
              </a:ext>
            </a:extLst>
          </p:cNvPr>
          <p:cNvSpPr txBox="1"/>
          <p:nvPr/>
        </p:nvSpPr>
        <p:spPr>
          <a:xfrm>
            <a:off x="7953293" y="2374338"/>
            <a:ext cx="1152000" cy="1440000"/>
          </a:xfrm>
          <a:prstGeom prst="rect">
            <a:avLst/>
          </a:prstGeom>
          <a:noFill/>
        </p:spPr>
        <p:txBody>
          <a:bodyPr wrap="square" rtlCol="0">
            <a:spAutoFit/>
          </a:bodyPr>
          <a:lstStyle/>
          <a:p>
            <a:pPr lvl="0" algn="ctr">
              <a:spcBef>
                <a:spcPct val="20000"/>
              </a:spcBef>
              <a:buClr>
                <a:schemeClr val="accent2"/>
              </a:buClr>
              <a:buSzPct val="80000"/>
            </a:pPr>
            <a:r>
              <a:rPr lang="it-IT" sz="1800" b="1" dirty="0"/>
              <a:t>A</a:t>
            </a:r>
            <a:r>
              <a:rPr lang="it-IT" sz="1800" b="1" dirty="0">
                <a:sym typeface="Symbol" pitchFamily="18" charset="2"/>
              </a:rPr>
              <a:t></a:t>
            </a:r>
            <a:r>
              <a:rPr lang="it-IT" sz="1800" b="1" dirty="0"/>
              <a:t>W ID</a:t>
            </a:r>
          </a:p>
          <a:p>
            <a:pPr lvl="0" algn="ctr">
              <a:spcBef>
                <a:spcPct val="20000"/>
              </a:spcBef>
              <a:buClr>
                <a:schemeClr val="accent2"/>
              </a:buClr>
              <a:buSzPct val="80000"/>
            </a:pPr>
            <a:r>
              <a:rPr lang="it-IT" sz="1800" b="1" dirty="0"/>
              <a:t>B </a:t>
            </a:r>
            <a:r>
              <a:rPr lang="it-IT" sz="1800" b="1" dirty="0">
                <a:sym typeface="Symbol" pitchFamily="18" charset="2"/>
              </a:rPr>
              <a:t></a:t>
            </a:r>
            <a:r>
              <a:rPr lang="it-IT" sz="1800" b="1" dirty="0"/>
              <a:t> </a:t>
            </a:r>
            <a:r>
              <a:rPr lang="it-IT" sz="1800" b="1" dirty="0">
                <a:sym typeface="Symbol" pitchFamily="18" charset="2"/>
              </a:rPr>
              <a:t></a:t>
            </a:r>
            <a:r>
              <a:rPr lang="it-IT" sz="1800" b="1" baseline="-25000" dirty="0"/>
              <a:t>1</a:t>
            </a:r>
            <a:r>
              <a:rPr lang="it-IT" sz="1800" b="1" dirty="0"/>
              <a:t>+</a:t>
            </a:r>
          </a:p>
          <a:p>
            <a:pPr lvl="0" algn="ctr">
              <a:spcBef>
                <a:spcPct val="20000"/>
              </a:spcBef>
              <a:buClr>
                <a:schemeClr val="accent2"/>
              </a:buClr>
              <a:buSzPct val="80000"/>
            </a:pPr>
            <a:r>
              <a:rPr lang="it-IT" sz="1800" b="1" dirty="0"/>
              <a:t>C </a:t>
            </a:r>
            <a:r>
              <a:rPr lang="it-IT" sz="1800" b="1" dirty="0">
                <a:sym typeface="Symbol" pitchFamily="18" charset="2"/>
              </a:rPr>
              <a:t></a:t>
            </a:r>
            <a:r>
              <a:rPr lang="it-IT" sz="1800" b="1" dirty="0"/>
              <a:t> </a:t>
            </a:r>
            <a:r>
              <a:rPr lang="it-IT" sz="1800" b="1" dirty="0">
                <a:sym typeface="Symbol" pitchFamily="18" charset="2"/>
              </a:rPr>
              <a:t></a:t>
            </a:r>
            <a:r>
              <a:rPr lang="it-IT" sz="1800" b="1" baseline="-25000" dirty="0"/>
              <a:t>2</a:t>
            </a:r>
            <a:r>
              <a:rPr lang="it-IT" sz="1800" b="1" dirty="0"/>
              <a:t>+</a:t>
            </a:r>
          </a:p>
          <a:p>
            <a:pPr lvl="0" algn="ctr">
              <a:spcBef>
                <a:spcPct val="20000"/>
              </a:spcBef>
              <a:buClr>
                <a:schemeClr val="accent2"/>
              </a:buClr>
              <a:buSzPct val="80000"/>
            </a:pPr>
            <a:r>
              <a:rPr lang="it-IT" sz="1800" b="1" dirty="0"/>
              <a:t>D </a:t>
            </a:r>
            <a:r>
              <a:rPr lang="it-IT" sz="1800" b="1" dirty="0">
                <a:sym typeface="Symbol" pitchFamily="18" charset="2"/>
              </a:rPr>
              <a:t></a:t>
            </a:r>
            <a:r>
              <a:rPr lang="it-IT" sz="1800" b="1" dirty="0"/>
              <a:t> lt</a:t>
            </a:r>
            <a:r>
              <a:rPr lang="it-IT" sz="2000" dirty="0"/>
              <a:t> </a:t>
            </a:r>
            <a:endParaRPr lang="it-IT" dirty="0"/>
          </a:p>
        </p:txBody>
      </p:sp>
      <p:sp>
        <p:nvSpPr>
          <p:cNvPr id="11" name="CasellaDiTesto 10">
            <a:extLst>
              <a:ext uri="{FF2B5EF4-FFF2-40B4-BE49-F238E27FC236}">
                <a16:creationId xmlns:a16="http://schemas.microsoft.com/office/drawing/2014/main" id="{A0E23C62-B8D3-403D-8BEA-AC50CA2EBC9C}"/>
              </a:ext>
            </a:extLst>
          </p:cNvPr>
          <p:cNvSpPr txBox="1"/>
          <p:nvPr/>
        </p:nvSpPr>
        <p:spPr>
          <a:xfrm>
            <a:off x="34226" y="5100418"/>
            <a:ext cx="900000" cy="504000"/>
          </a:xfrm>
          <a:prstGeom prst="rect">
            <a:avLst/>
          </a:prstGeom>
          <a:noFill/>
        </p:spPr>
        <p:txBody>
          <a:bodyPr wrap="square" rtlCol="0">
            <a:spAutoFit/>
          </a:bodyPr>
          <a:lstStyle/>
          <a:p>
            <a:pPr algn="ctr"/>
            <a:r>
              <a:rPr lang="it-IT" dirty="0">
                <a:solidFill>
                  <a:schemeClr val="bg1"/>
                </a:solidFill>
              </a:rPr>
              <a:t>IID</a:t>
            </a:r>
          </a:p>
          <a:p>
            <a:pPr algn="ctr"/>
            <a:endParaRPr lang="it-IT" dirty="0"/>
          </a:p>
        </p:txBody>
      </p:sp>
      <p:sp>
        <p:nvSpPr>
          <p:cNvPr id="12" name="CasellaDiTesto 11">
            <a:extLst>
              <a:ext uri="{FF2B5EF4-FFF2-40B4-BE49-F238E27FC236}">
                <a16:creationId xmlns:a16="http://schemas.microsoft.com/office/drawing/2014/main" id="{385CD764-5742-4DD4-ABD4-CC1BF25ACA89}"/>
              </a:ext>
            </a:extLst>
          </p:cNvPr>
          <p:cNvSpPr txBox="1"/>
          <p:nvPr/>
        </p:nvSpPr>
        <p:spPr>
          <a:xfrm>
            <a:off x="929767" y="5059935"/>
            <a:ext cx="1116000" cy="432000"/>
          </a:xfrm>
          <a:prstGeom prst="rect">
            <a:avLst/>
          </a:prstGeom>
          <a:noFill/>
        </p:spPr>
        <p:txBody>
          <a:bodyPr wrap="square" rtlCol="0">
            <a:spAutoFit/>
          </a:bodyPr>
          <a:lstStyle/>
          <a:p>
            <a:r>
              <a:rPr lang="it-IT" sz="2000" b="1" dirty="0">
                <a:sym typeface="Symbol" pitchFamily="18" charset="2"/>
              </a:rPr>
              <a:t></a:t>
            </a:r>
            <a:r>
              <a:rPr lang="it-IT" sz="2000" b="1" baseline="-25000" dirty="0"/>
              <a:t>1</a:t>
            </a:r>
            <a:r>
              <a:rPr lang="it-IT" sz="2000" b="1" dirty="0"/>
              <a:t>-/</a:t>
            </a:r>
            <a:r>
              <a:rPr lang="it-IT" sz="2000" b="1" dirty="0">
                <a:sym typeface="Symbol" pitchFamily="18" charset="2"/>
              </a:rPr>
              <a:t></a:t>
            </a:r>
            <a:r>
              <a:rPr lang="it-IT" sz="2000" b="1" baseline="-25000" dirty="0"/>
              <a:t>2</a:t>
            </a:r>
            <a:r>
              <a:rPr lang="it-IT" sz="2000" b="1" dirty="0"/>
              <a:t>+</a:t>
            </a:r>
          </a:p>
          <a:p>
            <a:endParaRPr lang="it-IT" sz="2000" dirty="0"/>
          </a:p>
        </p:txBody>
      </p:sp>
      <p:sp>
        <p:nvSpPr>
          <p:cNvPr id="13" name="CasellaDiTesto 12">
            <a:extLst>
              <a:ext uri="{FF2B5EF4-FFF2-40B4-BE49-F238E27FC236}">
                <a16:creationId xmlns:a16="http://schemas.microsoft.com/office/drawing/2014/main" id="{51144E29-B3B7-4A5C-9B56-CFC42796F665}"/>
              </a:ext>
            </a:extLst>
          </p:cNvPr>
          <p:cNvSpPr txBox="1"/>
          <p:nvPr/>
        </p:nvSpPr>
        <p:spPr>
          <a:xfrm>
            <a:off x="1985534" y="4636117"/>
            <a:ext cx="1908000" cy="1368000"/>
          </a:xfrm>
          <a:prstGeom prst="rect">
            <a:avLst/>
          </a:prstGeom>
          <a:noFill/>
        </p:spPr>
        <p:txBody>
          <a:bodyPr wrap="square" rtlCol="0">
            <a:spAutoFit/>
          </a:bodyPr>
          <a:lstStyle/>
          <a:p>
            <a:pPr lvl="0" algn="ctr">
              <a:spcBef>
                <a:spcPct val="20000"/>
              </a:spcBef>
              <a:buClr>
                <a:schemeClr val="accent2"/>
              </a:buClr>
              <a:buSzPct val="80000"/>
            </a:pPr>
            <a:r>
              <a:rPr lang="fr-FR" sz="1800" b="1" dirty="0"/>
              <a:t>A(A’=-x, A’’=y)</a:t>
            </a:r>
          </a:p>
          <a:p>
            <a:pPr lvl="0" algn="ctr">
              <a:spcBef>
                <a:spcPct val="20000"/>
              </a:spcBef>
              <a:buClr>
                <a:schemeClr val="accent2"/>
              </a:buClr>
              <a:buSzPct val="80000"/>
            </a:pPr>
            <a:r>
              <a:rPr lang="fr-FR" sz="1800" b="1" dirty="0"/>
              <a:t>B(B’=-x, B’’=0)</a:t>
            </a:r>
          </a:p>
          <a:p>
            <a:pPr lvl="0" algn="ctr">
              <a:spcBef>
                <a:spcPct val="20000"/>
              </a:spcBef>
              <a:buClr>
                <a:schemeClr val="accent2"/>
              </a:buClr>
              <a:buSzPct val="80000"/>
            </a:pPr>
            <a:r>
              <a:rPr lang="fr-FR" sz="1800" b="1" dirty="0"/>
              <a:t>C(C’=0,  C’’=y)</a:t>
            </a:r>
          </a:p>
          <a:p>
            <a:pPr lvl="0" algn="ctr">
              <a:spcBef>
                <a:spcPct val="20000"/>
              </a:spcBef>
              <a:buClr>
                <a:schemeClr val="accent2"/>
              </a:buClr>
              <a:buSzPct val="80000"/>
            </a:pPr>
            <a:r>
              <a:rPr lang="fr-FR" sz="1800" b="1" dirty="0"/>
              <a:t>D(D’=0,  D’’=0)</a:t>
            </a:r>
          </a:p>
          <a:p>
            <a:endParaRPr lang="it-IT" dirty="0"/>
          </a:p>
        </p:txBody>
      </p:sp>
      <p:sp>
        <p:nvSpPr>
          <p:cNvPr id="14" name="CasellaDiTesto 13">
            <a:extLst>
              <a:ext uri="{FF2B5EF4-FFF2-40B4-BE49-F238E27FC236}">
                <a16:creationId xmlns:a16="http://schemas.microsoft.com/office/drawing/2014/main" id="{8C65B643-55C1-4442-99DB-C1E15EEA24A7}"/>
              </a:ext>
            </a:extLst>
          </p:cNvPr>
          <p:cNvSpPr txBox="1"/>
          <p:nvPr/>
        </p:nvSpPr>
        <p:spPr>
          <a:xfrm>
            <a:off x="7837796" y="4696089"/>
            <a:ext cx="1341641" cy="1366528"/>
          </a:xfrm>
          <a:prstGeom prst="rect">
            <a:avLst/>
          </a:prstGeom>
          <a:noFill/>
        </p:spPr>
        <p:txBody>
          <a:bodyPr wrap="square" rtlCol="0">
            <a:spAutoFit/>
          </a:bodyPr>
          <a:lstStyle/>
          <a:p>
            <a:pPr lvl="0" algn="ctr">
              <a:spcBef>
                <a:spcPct val="20000"/>
              </a:spcBef>
              <a:buClr>
                <a:schemeClr val="accent2"/>
              </a:buClr>
              <a:buSzPct val="80000"/>
            </a:pPr>
            <a:r>
              <a:rPr lang="en-GB" sz="1800" b="1" dirty="0"/>
              <a:t>A</a:t>
            </a:r>
            <a:r>
              <a:rPr lang="it-IT" sz="1800" b="1" dirty="0">
                <a:sym typeface="Symbol" pitchFamily="18" charset="2"/>
              </a:rPr>
              <a:t></a:t>
            </a:r>
            <a:r>
              <a:rPr lang="en-GB" sz="1800" b="1" dirty="0"/>
              <a:t>W IID</a:t>
            </a:r>
          </a:p>
          <a:p>
            <a:pPr lvl="0" algn="ctr">
              <a:spcBef>
                <a:spcPct val="20000"/>
              </a:spcBef>
              <a:buClr>
                <a:schemeClr val="accent2"/>
              </a:buClr>
              <a:buSzPct val="80000"/>
            </a:pPr>
            <a:r>
              <a:rPr lang="en-GB" sz="1800" b="1" dirty="0"/>
              <a:t>B </a:t>
            </a:r>
            <a:r>
              <a:rPr lang="it-IT" sz="1800" b="1" dirty="0">
                <a:sym typeface="Symbol" pitchFamily="18" charset="2"/>
              </a:rPr>
              <a:t></a:t>
            </a:r>
            <a:r>
              <a:rPr lang="en-GB" sz="1800" b="1" dirty="0"/>
              <a:t> </a:t>
            </a:r>
            <a:r>
              <a:rPr lang="it-IT" sz="1800" b="1" dirty="0">
                <a:sym typeface="Symbol" pitchFamily="18" charset="2"/>
              </a:rPr>
              <a:t></a:t>
            </a:r>
            <a:r>
              <a:rPr lang="en-GB" sz="1800" b="1" baseline="-25000" dirty="0"/>
              <a:t>1</a:t>
            </a:r>
            <a:r>
              <a:rPr lang="en-GB" sz="1800" b="1" dirty="0"/>
              <a:t>-</a:t>
            </a:r>
          </a:p>
          <a:p>
            <a:pPr lvl="0" algn="ctr">
              <a:spcBef>
                <a:spcPct val="20000"/>
              </a:spcBef>
              <a:buClr>
                <a:schemeClr val="accent2"/>
              </a:buClr>
              <a:buSzPct val="80000"/>
            </a:pPr>
            <a:r>
              <a:rPr lang="en-GB" sz="1800" b="1" dirty="0"/>
              <a:t>C  </a:t>
            </a:r>
            <a:r>
              <a:rPr lang="it-IT" sz="1800" b="1" dirty="0">
                <a:sym typeface="Symbol" pitchFamily="18" charset="2"/>
              </a:rPr>
              <a:t></a:t>
            </a:r>
            <a:r>
              <a:rPr lang="en-GB" sz="1800" b="1" dirty="0"/>
              <a:t> </a:t>
            </a:r>
            <a:r>
              <a:rPr lang="it-IT" sz="1800" b="1" dirty="0">
                <a:sym typeface="Symbol" pitchFamily="18" charset="2"/>
              </a:rPr>
              <a:t></a:t>
            </a:r>
            <a:r>
              <a:rPr lang="en-GB" sz="1800" b="1" baseline="-25000" dirty="0"/>
              <a:t>2</a:t>
            </a:r>
            <a:r>
              <a:rPr lang="en-GB" sz="1800" b="1" dirty="0"/>
              <a:t>+</a:t>
            </a:r>
          </a:p>
          <a:p>
            <a:pPr lvl="0" algn="ctr">
              <a:spcBef>
                <a:spcPct val="20000"/>
              </a:spcBef>
              <a:buClr>
                <a:schemeClr val="accent2"/>
              </a:buClr>
              <a:buSzPct val="80000"/>
            </a:pPr>
            <a:r>
              <a:rPr lang="en-GB" sz="1800" b="1" dirty="0"/>
              <a:t>D </a:t>
            </a:r>
            <a:r>
              <a:rPr lang="it-IT" sz="1800" b="1" dirty="0">
                <a:sym typeface="Symbol" pitchFamily="18" charset="2"/>
              </a:rPr>
              <a:t></a:t>
            </a:r>
            <a:r>
              <a:rPr lang="en-GB" sz="1800" b="1" dirty="0"/>
              <a:t> </a:t>
            </a:r>
            <a:r>
              <a:rPr lang="en-GB" sz="1800" b="1" dirty="0" err="1"/>
              <a:t>lt</a:t>
            </a:r>
            <a:endParaRPr lang="it-IT" sz="1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01517"/>
                                        </p:tgtEl>
                                        <p:attrNameLst>
                                          <p:attrName>style.visibility</p:attrName>
                                        </p:attrNameLst>
                                      </p:cBhvr>
                                      <p:to>
                                        <p:strVal val="visible"/>
                                      </p:to>
                                    </p:set>
                                    <p:anim calcmode="lin" valueType="num">
                                      <p:cBhvr additive="base">
                                        <p:cTn id="7" dur="1000" fill="hold"/>
                                        <p:tgtEl>
                                          <p:spTgt spid="101517"/>
                                        </p:tgtEl>
                                        <p:attrNameLst>
                                          <p:attrName>ppt_x</p:attrName>
                                        </p:attrNameLst>
                                      </p:cBhvr>
                                      <p:tavLst>
                                        <p:tav tm="0">
                                          <p:val>
                                            <p:strVal val="#ppt_x"/>
                                          </p:val>
                                        </p:tav>
                                        <p:tav tm="100000">
                                          <p:val>
                                            <p:strVal val="#ppt_x"/>
                                          </p:val>
                                        </p:tav>
                                      </p:tavLst>
                                    </p:anim>
                                    <p:anim calcmode="lin" valueType="num">
                                      <p:cBhvr additive="base">
                                        <p:cTn id="8" dur="1000" fill="hold"/>
                                        <p:tgtEl>
                                          <p:spTgt spid="10151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left)">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10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10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10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9">
                                            <p:txEl>
                                              <p:pRg st="0" end="0"/>
                                            </p:txEl>
                                          </p:spTgt>
                                        </p:tgtEl>
                                        <p:attrNameLst>
                                          <p:attrName>style.visibility</p:attrName>
                                        </p:attrNameLst>
                                      </p:cBhvr>
                                      <p:to>
                                        <p:strVal val="visible"/>
                                      </p:to>
                                    </p:set>
                                    <p:animEffect transition="in" filter="wipe(up)">
                                      <p:cBhvr>
                                        <p:cTn id="48" dur="1000"/>
                                        <p:tgtEl>
                                          <p:spTgt spid="9">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9">
                                            <p:txEl>
                                              <p:pRg st="1" end="1"/>
                                            </p:txEl>
                                          </p:spTgt>
                                        </p:tgtEl>
                                        <p:attrNameLst>
                                          <p:attrName>style.visibility</p:attrName>
                                        </p:attrNameLst>
                                      </p:cBhvr>
                                      <p:to>
                                        <p:strVal val="visible"/>
                                      </p:to>
                                    </p:set>
                                    <p:animEffect transition="in" filter="wipe(up)">
                                      <p:cBhvr>
                                        <p:cTn id="53" dur="1000"/>
                                        <p:tgtEl>
                                          <p:spTgt spid="9">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9">
                                            <p:txEl>
                                              <p:pRg st="2" end="2"/>
                                            </p:txEl>
                                          </p:spTgt>
                                        </p:tgtEl>
                                        <p:attrNameLst>
                                          <p:attrName>style.visibility</p:attrName>
                                        </p:attrNameLst>
                                      </p:cBhvr>
                                      <p:to>
                                        <p:strVal val="visible"/>
                                      </p:to>
                                    </p:set>
                                    <p:animEffect transition="in" filter="wipe(up)">
                                      <p:cBhvr>
                                        <p:cTn id="58" dur="1000"/>
                                        <p:tgtEl>
                                          <p:spTgt spid="9">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9">
                                            <p:txEl>
                                              <p:pRg st="3" end="3"/>
                                            </p:txEl>
                                          </p:spTgt>
                                        </p:tgtEl>
                                        <p:attrNameLst>
                                          <p:attrName>style.visibility</p:attrName>
                                        </p:attrNameLst>
                                      </p:cBhvr>
                                      <p:to>
                                        <p:strVal val="visible"/>
                                      </p:to>
                                    </p:set>
                                    <p:animEffect transition="in" filter="wipe(up)">
                                      <p:cBhvr>
                                        <p:cTn id="63" dur="1000"/>
                                        <p:tgtEl>
                                          <p:spTgt spid="9">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4" fill="hold" nodeType="clickEffect">
                                  <p:stCondLst>
                                    <p:cond delay="0"/>
                                  </p:stCondLst>
                                  <p:childTnLst>
                                    <p:set>
                                      <p:cBhvr>
                                        <p:cTn id="67" dur="1" fill="hold">
                                          <p:stCondLst>
                                            <p:cond delay="0"/>
                                          </p:stCondLst>
                                        </p:cTn>
                                        <p:tgtEl>
                                          <p:spTgt spid="101462"/>
                                        </p:tgtEl>
                                        <p:attrNameLst>
                                          <p:attrName>style.visibility</p:attrName>
                                        </p:attrNameLst>
                                      </p:cBhvr>
                                      <p:to>
                                        <p:strVal val="visible"/>
                                      </p:to>
                                    </p:set>
                                    <p:animEffect transition="in" filter="slide(fromBottom)">
                                      <p:cBhvr>
                                        <p:cTn id="68" dur="1000"/>
                                        <p:tgtEl>
                                          <p:spTgt spid="10146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01479"/>
                                        </p:tgtEl>
                                        <p:attrNameLst>
                                          <p:attrName>style.visibility</p:attrName>
                                        </p:attrNameLst>
                                      </p:cBhvr>
                                      <p:to>
                                        <p:strVal val="visible"/>
                                      </p:to>
                                    </p:set>
                                    <p:animEffect transition="in" filter="slide(fromBottom)">
                                      <p:cBhvr>
                                        <p:cTn id="73" dur="1000"/>
                                        <p:tgtEl>
                                          <p:spTgt spid="10147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4" fill="hold" nodeType="clickEffect">
                                  <p:stCondLst>
                                    <p:cond delay="0"/>
                                  </p:stCondLst>
                                  <p:childTnLst>
                                    <p:set>
                                      <p:cBhvr>
                                        <p:cTn id="77" dur="1" fill="hold">
                                          <p:stCondLst>
                                            <p:cond delay="0"/>
                                          </p:stCondLst>
                                        </p:cTn>
                                        <p:tgtEl>
                                          <p:spTgt spid="101463"/>
                                        </p:tgtEl>
                                        <p:attrNameLst>
                                          <p:attrName>style.visibility</p:attrName>
                                        </p:attrNameLst>
                                      </p:cBhvr>
                                      <p:to>
                                        <p:strVal val="visible"/>
                                      </p:to>
                                    </p:set>
                                    <p:animEffect transition="in" filter="slide(fromBottom)">
                                      <p:cBhvr>
                                        <p:cTn id="78" dur="1000"/>
                                        <p:tgtEl>
                                          <p:spTgt spid="10146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101466"/>
                                        </p:tgtEl>
                                        <p:attrNameLst>
                                          <p:attrName>style.visibility</p:attrName>
                                        </p:attrNameLst>
                                      </p:cBhvr>
                                      <p:to>
                                        <p:strVal val="visible"/>
                                      </p:to>
                                    </p:set>
                                    <p:animEffect transition="in" filter="slide(fromBottom)">
                                      <p:cBhvr>
                                        <p:cTn id="83" dur="1000"/>
                                        <p:tgtEl>
                                          <p:spTgt spid="10146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101467"/>
                                        </p:tgtEl>
                                        <p:attrNameLst>
                                          <p:attrName>style.visibility</p:attrName>
                                        </p:attrNameLst>
                                      </p:cBhvr>
                                      <p:to>
                                        <p:strVal val="visible"/>
                                      </p:to>
                                    </p:set>
                                    <p:animEffect transition="in" filter="slide(fromBottom)">
                                      <p:cBhvr>
                                        <p:cTn id="88" dur="1000"/>
                                        <p:tgtEl>
                                          <p:spTgt spid="10146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101464"/>
                                        </p:tgtEl>
                                        <p:attrNameLst>
                                          <p:attrName>style.visibility</p:attrName>
                                        </p:attrNameLst>
                                      </p:cBhvr>
                                      <p:to>
                                        <p:strVal val="visible"/>
                                      </p:to>
                                    </p:set>
                                    <p:animEffect transition="in" filter="slide(fromBottom)">
                                      <p:cBhvr>
                                        <p:cTn id="93" dur="1000"/>
                                        <p:tgtEl>
                                          <p:spTgt spid="101464"/>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101468"/>
                                        </p:tgtEl>
                                        <p:attrNameLst>
                                          <p:attrName>style.visibility</p:attrName>
                                        </p:attrNameLst>
                                      </p:cBhvr>
                                      <p:to>
                                        <p:strVal val="visible"/>
                                      </p:to>
                                    </p:set>
                                    <p:animEffect transition="in" filter="slide(fromBottom)">
                                      <p:cBhvr>
                                        <p:cTn id="98" dur="1000"/>
                                        <p:tgtEl>
                                          <p:spTgt spid="10146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101469"/>
                                        </p:tgtEl>
                                        <p:attrNameLst>
                                          <p:attrName>style.visibility</p:attrName>
                                        </p:attrNameLst>
                                      </p:cBhvr>
                                      <p:to>
                                        <p:strVal val="visible"/>
                                      </p:to>
                                    </p:set>
                                    <p:animEffect transition="in" filter="slide(fromBottom)">
                                      <p:cBhvr>
                                        <p:cTn id="103" dur="1000"/>
                                        <p:tgtEl>
                                          <p:spTgt spid="10146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101470"/>
                                        </p:tgtEl>
                                        <p:attrNameLst>
                                          <p:attrName>style.visibility</p:attrName>
                                        </p:attrNameLst>
                                      </p:cBhvr>
                                      <p:to>
                                        <p:strVal val="visible"/>
                                      </p:to>
                                    </p:set>
                                    <p:animEffect transition="in" filter="slide(fromBottom)">
                                      <p:cBhvr>
                                        <p:cTn id="108" dur="1000"/>
                                        <p:tgtEl>
                                          <p:spTgt spid="101470"/>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101471"/>
                                        </p:tgtEl>
                                        <p:attrNameLst>
                                          <p:attrName>style.visibility</p:attrName>
                                        </p:attrNameLst>
                                      </p:cBhvr>
                                      <p:to>
                                        <p:strVal val="visible"/>
                                      </p:to>
                                    </p:set>
                                    <p:animEffect transition="in" filter="slide(fromBottom)">
                                      <p:cBhvr>
                                        <p:cTn id="113" dur="1000"/>
                                        <p:tgtEl>
                                          <p:spTgt spid="101471"/>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2" presetClass="entr" presetSubtype="4" fill="hold" nodeType="clickEffect">
                                  <p:stCondLst>
                                    <p:cond delay="0"/>
                                  </p:stCondLst>
                                  <p:childTnLst>
                                    <p:set>
                                      <p:cBhvr>
                                        <p:cTn id="117" dur="1" fill="hold">
                                          <p:stCondLst>
                                            <p:cond delay="0"/>
                                          </p:stCondLst>
                                        </p:cTn>
                                        <p:tgtEl>
                                          <p:spTgt spid="101465"/>
                                        </p:tgtEl>
                                        <p:attrNameLst>
                                          <p:attrName>style.visibility</p:attrName>
                                        </p:attrNameLst>
                                      </p:cBhvr>
                                      <p:to>
                                        <p:strVal val="visible"/>
                                      </p:to>
                                    </p:set>
                                    <p:animEffect transition="in" filter="slide(fromBottom)">
                                      <p:cBhvr>
                                        <p:cTn id="118" dur="1000"/>
                                        <p:tgtEl>
                                          <p:spTgt spid="101465"/>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101472"/>
                                        </p:tgtEl>
                                        <p:attrNameLst>
                                          <p:attrName>style.visibility</p:attrName>
                                        </p:attrNameLst>
                                      </p:cBhvr>
                                      <p:to>
                                        <p:strVal val="visible"/>
                                      </p:to>
                                    </p:set>
                                    <p:animEffect transition="in" filter="slide(fromBottom)">
                                      <p:cBhvr>
                                        <p:cTn id="123" dur="1000"/>
                                        <p:tgtEl>
                                          <p:spTgt spid="10147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101473"/>
                                        </p:tgtEl>
                                        <p:attrNameLst>
                                          <p:attrName>style.visibility</p:attrName>
                                        </p:attrNameLst>
                                      </p:cBhvr>
                                      <p:to>
                                        <p:strVal val="visible"/>
                                      </p:to>
                                    </p:set>
                                    <p:animEffect transition="in" filter="slide(fromBottom)">
                                      <p:cBhvr>
                                        <p:cTn id="128" dur="1000"/>
                                        <p:tgtEl>
                                          <p:spTgt spid="101473"/>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101474"/>
                                        </p:tgtEl>
                                        <p:attrNameLst>
                                          <p:attrName>style.visibility</p:attrName>
                                        </p:attrNameLst>
                                      </p:cBhvr>
                                      <p:to>
                                        <p:strVal val="visible"/>
                                      </p:to>
                                    </p:set>
                                    <p:animEffect transition="in" filter="slide(fromBottom)">
                                      <p:cBhvr>
                                        <p:cTn id="133" dur="1000"/>
                                        <p:tgtEl>
                                          <p:spTgt spid="101474"/>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4" fill="hold" grpId="0" nodeType="clickEffect">
                                  <p:stCondLst>
                                    <p:cond delay="0"/>
                                  </p:stCondLst>
                                  <p:childTnLst>
                                    <p:set>
                                      <p:cBhvr>
                                        <p:cTn id="137" dur="1" fill="hold">
                                          <p:stCondLst>
                                            <p:cond delay="0"/>
                                          </p:stCondLst>
                                        </p:cTn>
                                        <p:tgtEl>
                                          <p:spTgt spid="101475"/>
                                        </p:tgtEl>
                                        <p:attrNameLst>
                                          <p:attrName>style.visibility</p:attrName>
                                        </p:attrNameLst>
                                      </p:cBhvr>
                                      <p:to>
                                        <p:strVal val="visible"/>
                                      </p:to>
                                    </p:set>
                                    <p:animEffect transition="in" filter="slide(fromBottom)">
                                      <p:cBhvr>
                                        <p:cTn id="138" dur="1000"/>
                                        <p:tgtEl>
                                          <p:spTgt spid="101475"/>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2" presetClass="entr" presetSubtype="4" fill="hold" grpId="0" nodeType="clickEffect">
                                  <p:stCondLst>
                                    <p:cond delay="0"/>
                                  </p:stCondLst>
                                  <p:childTnLst>
                                    <p:set>
                                      <p:cBhvr>
                                        <p:cTn id="142" dur="1" fill="hold">
                                          <p:stCondLst>
                                            <p:cond delay="0"/>
                                          </p:stCondLst>
                                        </p:cTn>
                                        <p:tgtEl>
                                          <p:spTgt spid="101476"/>
                                        </p:tgtEl>
                                        <p:attrNameLst>
                                          <p:attrName>style.visibility</p:attrName>
                                        </p:attrNameLst>
                                      </p:cBhvr>
                                      <p:to>
                                        <p:strVal val="visible"/>
                                      </p:to>
                                    </p:set>
                                    <p:animEffect transition="in" filter="slide(fromBottom)">
                                      <p:cBhvr>
                                        <p:cTn id="143" dur="1000"/>
                                        <p:tgtEl>
                                          <p:spTgt spid="101476"/>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2" presetClass="entr" presetSubtype="4" fill="hold" grpId="0" nodeType="clickEffect">
                                  <p:stCondLst>
                                    <p:cond delay="0"/>
                                  </p:stCondLst>
                                  <p:childTnLst>
                                    <p:set>
                                      <p:cBhvr>
                                        <p:cTn id="147" dur="1" fill="hold">
                                          <p:stCondLst>
                                            <p:cond delay="0"/>
                                          </p:stCondLst>
                                        </p:cTn>
                                        <p:tgtEl>
                                          <p:spTgt spid="101478"/>
                                        </p:tgtEl>
                                        <p:attrNameLst>
                                          <p:attrName>style.visibility</p:attrName>
                                        </p:attrNameLst>
                                      </p:cBhvr>
                                      <p:to>
                                        <p:strVal val="visible"/>
                                      </p:to>
                                    </p:set>
                                    <p:animEffect transition="in" filter="slide(fromBottom)">
                                      <p:cBhvr>
                                        <p:cTn id="148" dur="1000"/>
                                        <p:tgtEl>
                                          <p:spTgt spid="101478"/>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101477"/>
                                        </p:tgtEl>
                                        <p:attrNameLst>
                                          <p:attrName>style.visibility</p:attrName>
                                        </p:attrNameLst>
                                      </p:cBhvr>
                                      <p:to>
                                        <p:strVal val="visible"/>
                                      </p:to>
                                    </p:set>
                                    <p:animEffect transition="in" filter="slide(fromBottom)">
                                      <p:cBhvr>
                                        <p:cTn id="153" dur="1000"/>
                                        <p:tgtEl>
                                          <p:spTgt spid="101477"/>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10">
                                            <p:txEl>
                                              <p:pRg st="0" end="0"/>
                                            </p:txEl>
                                          </p:spTgt>
                                        </p:tgtEl>
                                        <p:attrNameLst>
                                          <p:attrName>style.visibility</p:attrName>
                                        </p:attrNameLst>
                                      </p:cBhvr>
                                      <p:to>
                                        <p:strVal val="visible"/>
                                      </p:to>
                                    </p:set>
                                    <p:animEffect transition="in" filter="wipe(up)">
                                      <p:cBhvr>
                                        <p:cTn id="158" dur="1000"/>
                                        <p:tgtEl>
                                          <p:spTgt spid="10">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1" fill="hold" grpId="0" nodeType="clickEffect">
                                  <p:stCondLst>
                                    <p:cond delay="0"/>
                                  </p:stCondLst>
                                  <p:childTnLst>
                                    <p:set>
                                      <p:cBhvr>
                                        <p:cTn id="162" dur="1" fill="hold">
                                          <p:stCondLst>
                                            <p:cond delay="0"/>
                                          </p:stCondLst>
                                        </p:cTn>
                                        <p:tgtEl>
                                          <p:spTgt spid="10">
                                            <p:txEl>
                                              <p:pRg st="1" end="1"/>
                                            </p:txEl>
                                          </p:spTgt>
                                        </p:tgtEl>
                                        <p:attrNameLst>
                                          <p:attrName>style.visibility</p:attrName>
                                        </p:attrNameLst>
                                      </p:cBhvr>
                                      <p:to>
                                        <p:strVal val="visible"/>
                                      </p:to>
                                    </p:set>
                                    <p:animEffect transition="in" filter="wipe(up)">
                                      <p:cBhvr>
                                        <p:cTn id="163" dur="1000"/>
                                        <p:tgtEl>
                                          <p:spTgt spid="10">
                                            <p:txEl>
                                              <p:pRg st="1" end="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1" fill="hold" grpId="0" nodeType="clickEffect">
                                  <p:stCondLst>
                                    <p:cond delay="0"/>
                                  </p:stCondLst>
                                  <p:childTnLst>
                                    <p:set>
                                      <p:cBhvr>
                                        <p:cTn id="167" dur="1" fill="hold">
                                          <p:stCondLst>
                                            <p:cond delay="0"/>
                                          </p:stCondLst>
                                        </p:cTn>
                                        <p:tgtEl>
                                          <p:spTgt spid="10">
                                            <p:txEl>
                                              <p:pRg st="2" end="2"/>
                                            </p:txEl>
                                          </p:spTgt>
                                        </p:tgtEl>
                                        <p:attrNameLst>
                                          <p:attrName>style.visibility</p:attrName>
                                        </p:attrNameLst>
                                      </p:cBhvr>
                                      <p:to>
                                        <p:strVal val="visible"/>
                                      </p:to>
                                    </p:set>
                                    <p:animEffect transition="in" filter="wipe(up)">
                                      <p:cBhvr>
                                        <p:cTn id="168" dur="1000"/>
                                        <p:tgtEl>
                                          <p:spTgt spid="10">
                                            <p:txEl>
                                              <p:pRg st="2" end="2"/>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1" fill="hold" grpId="0" nodeType="clickEffect">
                                  <p:stCondLst>
                                    <p:cond delay="0"/>
                                  </p:stCondLst>
                                  <p:childTnLst>
                                    <p:set>
                                      <p:cBhvr>
                                        <p:cTn id="172" dur="1" fill="hold">
                                          <p:stCondLst>
                                            <p:cond delay="0"/>
                                          </p:stCondLst>
                                        </p:cTn>
                                        <p:tgtEl>
                                          <p:spTgt spid="10">
                                            <p:txEl>
                                              <p:pRg st="3" end="3"/>
                                            </p:txEl>
                                          </p:spTgt>
                                        </p:tgtEl>
                                        <p:attrNameLst>
                                          <p:attrName>style.visibility</p:attrName>
                                        </p:attrNameLst>
                                      </p:cBhvr>
                                      <p:to>
                                        <p:strVal val="visible"/>
                                      </p:to>
                                    </p:set>
                                    <p:animEffect transition="in" filter="wipe(up)">
                                      <p:cBhvr>
                                        <p:cTn id="173" dur="1000"/>
                                        <p:tgtEl>
                                          <p:spTgt spid="10">
                                            <p:txEl>
                                              <p:pRg st="3" end="3"/>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4" fill="hold" grpId="0" nodeType="clickEffect">
                                  <p:stCondLst>
                                    <p:cond delay="0"/>
                                  </p:stCondLst>
                                  <p:childTnLst>
                                    <p:set>
                                      <p:cBhvr>
                                        <p:cTn id="177" dur="1" fill="hold">
                                          <p:stCondLst>
                                            <p:cond delay="0"/>
                                          </p:stCondLst>
                                        </p:cTn>
                                        <p:tgtEl>
                                          <p:spTgt spid="11"/>
                                        </p:tgtEl>
                                        <p:attrNameLst>
                                          <p:attrName>style.visibility</p:attrName>
                                        </p:attrNameLst>
                                      </p:cBhvr>
                                      <p:to>
                                        <p:strVal val="visible"/>
                                      </p:to>
                                    </p:set>
                                    <p:animEffect transition="in" filter="wipe(down)">
                                      <p:cBhvr>
                                        <p:cTn id="178" dur="1000"/>
                                        <p:tgtEl>
                                          <p:spTgt spid="11"/>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4" fill="hold" grpId="0" nodeType="clickEffect">
                                  <p:stCondLst>
                                    <p:cond delay="0"/>
                                  </p:stCondLst>
                                  <p:childTnLst>
                                    <p:set>
                                      <p:cBhvr>
                                        <p:cTn id="182" dur="1" fill="hold">
                                          <p:stCondLst>
                                            <p:cond delay="0"/>
                                          </p:stCondLst>
                                        </p:cTn>
                                        <p:tgtEl>
                                          <p:spTgt spid="12"/>
                                        </p:tgtEl>
                                        <p:attrNameLst>
                                          <p:attrName>style.visibility</p:attrName>
                                        </p:attrNameLst>
                                      </p:cBhvr>
                                      <p:to>
                                        <p:strVal val="visible"/>
                                      </p:to>
                                    </p:set>
                                    <p:animEffect transition="in" filter="wipe(down)">
                                      <p:cBhvr>
                                        <p:cTn id="183" dur="1000"/>
                                        <p:tgtEl>
                                          <p:spTgt spid="12"/>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1" fill="hold" grpId="0" nodeType="clickEffect">
                                  <p:stCondLst>
                                    <p:cond delay="0"/>
                                  </p:stCondLst>
                                  <p:childTnLst>
                                    <p:set>
                                      <p:cBhvr>
                                        <p:cTn id="187" dur="1" fill="hold">
                                          <p:stCondLst>
                                            <p:cond delay="0"/>
                                          </p:stCondLst>
                                        </p:cTn>
                                        <p:tgtEl>
                                          <p:spTgt spid="13">
                                            <p:txEl>
                                              <p:pRg st="0" end="0"/>
                                            </p:txEl>
                                          </p:spTgt>
                                        </p:tgtEl>
                                        <p:attrNameLst>
                                          <p:attrName>style.visibility</p:attrName>
                                        </p:attrNameLst>
                                      </p:cBhvr>
                                      <p:to>
                                        <p:strVal val="visible"/>
                                      </p:to>
                                    </p:set>
                                    <p:animEffect transition="in" filter="wipe(up)">
                                      <p:cBhvr>
                                        <p:cTn id="188" dur="1000"/>
                                        <p:tgtEl>
                                          <p:spTgt spid="13">
                                            <p:txEl>
                                              <p:pRg st="0" end="0"/>
                                            </p:txEl>
                                          </p:spTgt>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1" fill="hold" grpId="0" nodeType="clickEffect">
                                  <p:stCondLst>
                                    <p:cond delay="0"/>
                                  </p:stCondLst>
                                  <p:childTnLst>
                                    <p:set>
                                      <p:cBhvr>
                                        <p:cTn id="192" dur="1" fill="hold">
                                          <p:stCondLst>
                                            <p:cond delay="0"/>
                                          </p:stCondLst>
                                        </p:cTn>
                                        <p:tgtEl>
                                          <p:spTgt spid="13">
                                            <p:txEl>
                                              <p:pRg st="1" end="1"/>
                                            </p:txEl>
                                          </p:spTgt>
                                        </p:tgtEl>
                                        <p:attrNameLst>
                                          <p:attrName>style.visibility</p:attrName>
                                        </p:attrNameLst>
                                      </p:cBhvr>
                                      <p:to>
                                        <p:strVal val="visible"/>
                                      </p:to>
                                    </p:set>
                                    <p:animEffect transition="in" filter="wipe(up)">
                                      <p:cBhvr>
                                        <p:cTn id="193" dur="1000"/>
                                        <p:tgtEl>
                                          <p:spTgt spid="13">
                                            <p:txEl>
                                              <p:pRg st="1" end="1"/>
                                            </p:txEl>
                                          </p:spTgt>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1" fill="hold" grpId="0" nodeType="clickEffect">
                                  <p:stCondLst>
                                    <p:cond delay="0"/>
                                  </p:stCondLst>
                                  <p:childTnLst>
                                    <p:set>
                                      <p:cBhvr>
                                        <p:cTn id="197" dur="1" fill="hold">
                                          <p:stCondLst>
                                            <p:cond delay="0"/>
                                          </p:stCondLst>
                                        </p:cTn>
                                        <p:tgtEl>
                                          <p:spTgt spid="13">
                                            <p:txEl>
                                              <p:pRg st="2" end="2"/>
                                            </p:txEl>
                                          </p:spTgt>
                                        </p:tgtEl>
                                        <p:attrNameLst>
                                          <p:attrName>style.visibility</p:attrName>
                                        </p:attrNameLst>
                                      </p:cBhvr>
                                      <p:to>
                                        <p:strVal val="visible"/>
                                      </p:to>
                                    </p:set>
                                    <p:animEffect transition="in" filter="wipe(up)">
                                      <p:cBhvr>
                                        <p:cTn id="198" dur="1000"/>
                                        <p:tgtEl>
                                          <p:spTgt spid="13">
                                            <p:txEl>
                                              <p:pRg st="2" end="2"/>
                                            </p:txEl>
                                          </p:spTgt>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ntr" presetSubtype="1" fill="hold" grpId="0" nodeType="clickEffect">
                                  <p:stCondLst>
                                    <p:cond delay="0"/>
                                  </p:stCondLst>
                                  <p:childTnLst>
                                    <p:set>
                                      <p:cBhvr>
                                        <p:cTn id="202" dur="1" fill="hold">
                                          <p:stCondLst>
                                            <p:cond delay="0"/>
                                          </p:stCondLst>
                                        </p:cTn>
                                        <p:tgtEl>
                                          <p:spTgt spid="13">
                                            <p:txEl>
                                              <p:pRg st="3" end="3"/>
                                            </p:txEl>
                                          </p:spTgt>
                                        </p:tgtEl>
                                        <p:attrNameLst>
                                          <p:attrName>style.visibility</p:attrName>
                                        </p:attrNameLst>
                                      </p:cBhvr>
                                      <p:to>
                                        <p:strVal val="visible"/>
                                      </p:to>
                                    </p:set>
                                    <p:animEffect transition="in" filter="wipe(up)">
                                      <p:cBhvr>
                                        <p:cTn id="203" dur="1000"/>
                                        <p:tgtEl>
                                          <p:spTgt spid="13">
                                            <p:txEl>
                                              <p:pRg st="3" end="3"/>
                                            </p:txEl>
                                          </p:spTgt>
                                        </p:tgtEl>
                                      </p:cBhvr>
                                    </p:animEffect>
                                  </p:childTnLst>
                                </p:cTn>
                              </p:par>
                            </p:childTnLst>
                          </p:cTn>
                        </p:par>
                      </p:childTnLst>
                    </p:cTn>
                  </p:par>
                  <p:par>
                    <p:cTn id="204" fill="hold">
                      <p:stCondLst>
                        <p:cond delay="indefinite"/>
                      </p:stCondLst>
                      <p:childTnLst>
                        <p:par>
                          <p:cTn id="205" fill="hold">
                            <p:stCondLst>
                              <p:cond delay="0"/>
                            </p:stCondLst>
                            <p:childTnLst>
                              <p:par>
                                <p:cTn id="206" presetID="12" presetClass="entr" presetSubtype="4" fill="hold" nodeType="clickEffect">
                                  <p:stCondLst>
                                    <p:cond delay="0"/>
                                  </p:stCondLst>
                                  <p:childTnLst>
                                    <p:set>
                                      <p:cBhvr>
                                        <p:cTn id="207" dur="1" fill="hold">
                                          <p:stCondLst>
                                            <p:cond delay="0"/>
                                          </p:stCondLst>
                                        </p:cTn>
                                        <p:tgtEl>
                                          <p:spTgt spid="101481"/>
                                        </p:tgtEl>
                                        <p:attrNameLst>
                                          <p:attrName>style.visibility</p:attrName>
                                        </p:attrNameLst>
                                      </p:cBhvr>
                                      <p:to>
                                        <p:strVal val="visible"/>
                                      </p:to>
                                    </p:set>
                                    <p:animEffect transition="in" filter="slide(fromBottom)">
                                      <p:cBhvr>
                                        <p:cTn id="208" dur="1000"/>
                                        <p:tgtEl>
                                          <p:spTgt spid="101481"/>
                                        </p:tgtEl>
                                      </p:cBhvr>
                                    </p:animEffec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2" presetClass="entr" presetSubtype="4" fill="hold" grpId="0" nodeType="clickEffect">
                                  <p:stCondLst>
                                    <p:cond delay="0"/>
                                  </p:stCondLst>
                                  <p:childTnLst>
                                    <p:set>
                                      <p:cBhvr>
                                        <p:cTn id="212" dur="1" fill="hold">
                                          <p:stCondLst>
                                            <p:cond delay="0"/>
                                          </p:stCondLst>
                                        </p:cTn>
                                        <p:tgtEl>
                                          <p:spTgt spid="101495"/>
                                        </p:tgtEl>
                                        <p:attrNameLst>
                                          <p:attrName>style.visibility</p:attrName>
                                        </p:attrNameLst>
                                      </p:cBhvr>
                                      <p:to>
                                        <p:strVal val="visible"/>
                                      </p:to>
                                    </p:set>
                                    <p:animEffect transition="in" filter="slide(fromBottom)">
                                      <p:cBhvr>
                                        <p:cTn id="213" dur="1000"/>
                                        <p:tgtEl>
                                          <p:spTgt spid="101495"/>
                                        </p:tgtEl>
                                      </p:cBhvr>
                                    </p:animEffect>
                                  </p:childTnLst>
                                </p:cTn>
                              </p:par>
                            </p:childTnLst>
                          </p:cTn>
                        </p:par>
                      </p:childTnLst>
                    </p:cTn>
                  </p:par>
                  <p:par>
                    <p:cTn id="214" fill="hold" nodeType="clickPar">
                      <p:stCondLst>
                        <p:cond delay="indefinite"/>
                      </p:stCondLst>
                      <p:childTnLst>
                        <p:par>
                          <p:cTn id="215" fill="hold" nodeType="withGroup">
                            <p:stCondLst>
                              <p:cond delay="0"/>
                            </p:stCondLst>
                            <p:childTnLst>
                              <p:par>
                                <p:cTn id="216" presetID="12" presetClass="entr" presetSubtype="4" fill="hold" nodeType="clickEffect">
                                  <p:stCondLst>
                                    <p:cond delay="0"/>
                                  </p:stCondLst>
                                  <p:childTnLst>
                                    <p:set>
                                      <p:cBhvr>
                                        <p:cTn id="217" dur="1" fill="hold">
                                          <p:stCondLst>
                                            <p:cond delay="0"/>
                                          </p:stCondLst>
                                        </p:cTn>
                                        <p:tgtEl>
                                          <p:spTgt spid="101482"/>
                                        </p:tgtEl>
                                        <p:attrNameLst>
                                          <p:attrName>style.visibility</p:attrName>
                                        </p:attrNameLst>
                                      </p:cBhvr>
                                      <p:to>
                                        <p:strVal val="visible"/>
                                      </p:to>
                                    </p:set>
                                    <p:animEffect transition="in" filter="slide(fromBottom)">
                                      <p:cBhvr>
                                        <p:cTn id="218" dur="1000"/>
                                        <p:tgtEl>
                                          <p:spTgt spid="101482"/>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101485"/>
                                        </p:tgtEl>
                                        <p:attrNameLst>
                                          <p:attrName>style.visibility</p:attrName>
                                        </p:attrNameLst>
                                      </p:cBhvr>
                                      <p:to>
                                        <p:strVal val="visible"/>
                                      </p:to>
                                    </p:set>
                                    <p:animEffect transition="in" filter="slide(fromBottom)">
                                      <p:cBhvr>
                                        <p:cTn id="223" dur="1000"/>
                                        <p:tgtEl>
                                          <p:spTgt spid="101485"/>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grpId="0" nodeType="clickEffect">
                                  <p:stCondLst>
                                    <p:cond delay="0"/>
                                  </p:stCondLst>
                                  <p:childTnLst>
                                    <p:set>
                                      <p:cBhvr>
                                        <p:cTn id="227" dur="1" fill="hold">
                                          <p:stCondLst>
                                            <p:cond delay="0"/>
                                          </p:stCondLst>
                                        </p:cTn>
                                        <p:tgtEl>
                                          <p:spTgt spid="101486"/>
                                        </p:tgtEl>
                                        <p:attrNameLst>
                                          <p:attrName>style.visibility</p:attrName>
                                        </p:attrNameLst>
                                      </p:cBhvr>
                                      <p:to>
                                        <p:strVal val="visible"/>
                                      </p:to>
                                    </p:set>
                                    <p:animEffect transition="in" filter="slide(fromBottom)">
                                      <p:cBhvr>
                                        <p:cTn id="228" dur="1000"/>
                                        <p:tgtEl>
                                          <p:spTgt spid="101486"/>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4" fill="hold" nodeType="clickEffect">
                                  <p:stCondLst>
                                    <p:cond delay="0"/>
                                  </p:stCondLst>
                                  <p:childTnLst>
                                    <p:set>
                                      <p:cBhvr>
                                        <p:cTn id="232" dur="1" fill="hold">
                                          <p:stCondLst>
                                            <p:cond delay="0"/>
                                          </p:stCondLst>
                                        </p:cTn>
                                        <p:tgtEl>
                                          <p:spTgt spid="101483"/>
                                        </p:tgtEl>
                                        <p:attrNameLst>
                                          <p:attrName>style.visibility</p:attrName>
                                        </p:attrNameLst>
                                      </p:cBhvr>
                                      <p:to>
                                        <p:strVal val="visible"/>
                                      </p:to>
                                    </p:set>
                                    <p:animEffect transition="in" filter="slide(fromBottom)">
                                      <p:cBhvr>
                                        <p:cTn id="233" dur="1000"/>
                                        <p:tgtEl>
                                          <p:spTgt spid="101483"/>
                                        </p:tgtEl>
                                      </p:cBhvr>
                                    </p:animEffect>
                                  </p:childTnLst>
                                </p:cTn>
                              </p:par>
                            </p:childTnLst>
                          </p:cTn>
                        </p:par>
                      </p:childTnLst>
                    </p:cTn>
                  </p:par>
                  <p:par>
                    <p:cTn id="234" fill="hold" nodeType="clickPar">
                      <p:stCondLst>
                        <p:cond delay="indefinite"/>
                      </p:stCondLst>
                      <p:childTnLst>
                        <p:par>
                          <p:cTn id="235" fill="hold" nodeType="withGroup">
                            <p:stCondLst>
                              <p:cond delay="0"/>
                            </p:stCondLst>
                            <p:childTnLst>
                              <p:par>
                                <p:cTn id="236" presetID="12" presetClass="entr" presetSubtype="4" fill="hold" grpId="0" nodeType="clickEffect">
                                  <p:stCondLst>
                                    <p:cond delay="0"/>
                                  </p:stCondLst>
                                  <p:childTnLst>
                                    <p:set>
                                      <p:cBhvr>
                                        <p:cTn id="237" dur="1" fill="hold">
                                          <p:stCondLst>
                                            <p:cond delay="0"/>
                                          </p:stCondLst>
                                        </p:cTn>
                                        <p:tgtEl>
                                          <p:spTgt spid="101487"/>
                                        </p:tgtEl>
                                        <p:attrNameLst>
                                          <p:attrName>style.visibility</p:attrName>
                                        </p:attrNameLst>
                                      </p:cBhvr>
                                      <p:to>
                                        <p:strVal val="visible"/>
                                      </p:to>
                                    </p:set>
                                    <p:animEffect transition="in" filter="slide(fromBottom)">
                                      <p:cBhvr>
                                        <p:cTn id="238" dur="1000"/>
                                        <p:tgtEl>
                                          <p:spTgt spid="101487"/>
                                        </p:tgtEl>
                                      </p:cBhvr>
                                    </p:animEffect>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2" presetClass="entr" presetSubtype="4" fill="hold" grpId="0" nodeType="clickEffect">
                                  <p:stCondLst>
                                    <p:cond delay="0"/>
                                  </p:stCondLst>
                                  <p:childTnLst>
                                    <p:set>
                                      <p:cBhvr>
                                        <p:cTn id="242" dur="1" fill="hold">
                                          <p:stCondLst>
                                            <p:cond delay="0"/>
                                          </p:stCondLst>
                                        </p:cTn>
                                        <p:tgtEl>
                                          <p:spTgt spid="101496"/>
                                        </p:tgtEl>
                                        <p:attrNameLst>
                                          <p:attrName>style.visibility</p:attrName>
                                        </p:attrNameLst>
                                      </p:cBhvr>
                                      <p:to>
                                        <p:strVal val="visible"/>
                                      </p:to>
                                    </p:set>
                                    <p:animEffect transition="in" filter="slide(fromBottom)">
                                      <p:cBhvr>
                                        <p:cTn id="243" dur="1000"/>
                                        <p:tgtEl>
                                          <p:spTgt spid="101496"/>
                                        </p:tgtEl>
                                      </p:cBhvr>
                                    </p:animEffect>
                                  </p:childTnLst>
                                </p:cTn>
                              </p:par>
                            </p:childTnLst>
                          </p:cTn>
                        </p:par>
                      </p:childTnLst>
                    </p:cTn>
                  </p:par>
                  <p:par>
                    <p:cTn id="244" fill="hold" nodeType="clickPar">
                      <p:stCondLst>
                        <p:cond delay="indefinite"/>
                      </p:stCondLst>
                      <p:childTnLst>
                        <p:par>
                          <p:cTn id="245" fill="hold" nodeType="withGroup">
                            <p:stCondLst>
                              <p:cond delay="0"/>
                            </p:stCondLst>
                            <p:childTnLst>
                              <p:par>
                                <p:cTn id="246" presetID="12" presetClass="entr" presetSubtype="4" fill="hold" grpId="0" nodeType="clickEffect">
                                  <p:stCondLst>
                                    <p:cond delay="0"/>
                                  </p:stCondLst>
                                  <p:childTnLst>
                                    <p:set>
                                      <p:cBhvr>
                                        <p:cTn id="247" dur="1" fill="hold">
                                          <p:stCondLst>
                                            <p:cond delay="0"/>
                                          </p:stCondLst>
                                        </p:cTn>
                                        <p:tgtEl>
                                          <p:spTgt spid="101488"/>
                                        </p:tgtEl>
                                        <p:attrNameLst>
                                          <p:attrName>style.visibility</p:attrName>
                                        </p:attrNameLst>
                                      </p:cBhvr>
                                      <p:to>
                                        <p:strVal val="visible"/>
                                      </p:to>
                                    </p:set>
                                    <p:animEffect transition="in" filter="slide(fromBottom)">
                                      <p:cBhvr>
                                        <p:cTn id="248" dur="1000"/>
                                        <p:tgtEl>
                                          <p:spTgt spid="101488"/>
                                        </p:tgtEl>
                                      </p:cBhvr>
                                    </p:animEffec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12" presetClass="entr" presetSubtype="4" fill="hold" grpId="0" nodeType="clickEffect">
                                  <p:stCondLst>
                                    <p:cond delay="0"/>
                                  </p:stCondLst>
                                  <p:childTnLst>
                                    <p:set>
                                      <p:cBhvr>
                                        <p:cTn id="252" dur="1" fill="hold">
                                          <p:stCondLst>
                                            <p:cond delay="0"/>
                                          </p:stCondLst>
                                        </p:cTn>
                                        <p:tgtEl>
                                          <p:spTgt spid="101489"/>
                                        </p:tgtEl>
                                        <p:attrNameLst>
                                          <p:attrName>style.visibility</p:attrName>
                                        </p:attrNameLst>
                                      </p:cBhvr>
                                      <p:to>
                                        <p:strVal val="visible"/>
                                      </p:to>
                                    </p:set>
                                    <p:animEffect transition="in" filter="slide(fromBottom)">
                                      <p:cBhvr>
                                        <p:cTn id="253" dur="1000"/>
                                        <p:tgtEl>
                                          <p:spTgt spid="101489"/>
                                        </p:tgtEl>
                                      </p:cBhvr>
                                    </p:animEffec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12" presetClass="entr" presetSubtype="4" fill="hold" nodeType="clickEffect">
                                  <p:stCondLst>
                                    <p:cond delay="0"/>
                                  </p:stCondLst>
                                  <p:childTnLst>
                                    <p:set>
                                      <p:cBhvr>
                                        <p:cTn id="257" dur="1" fill="hold">
                                          <p:stCondLst>
                                            <p:cond delay="0"/>
                                          </p:stCondLst>
                                        </p:cTn>
                                        <p:tgtEl>
                                          <p:spTgt spid="101484"/>
                                        </p:tgtEl>
                                        <p:attrNameLst>
                                          <p:attrName>style.visibility</p:attrName>
                                        </p:attrNameLst>
                                      </p:cBhvr>
                                      <p:to>
                                        <p:strVal val="visible"/>
                                      </p:to>
                                    </p:set>
                                    <p:animEffect transition="in" filter="slide(fromBottom)">
                                      <p:cBhvr>
                                        <p:cTn id="258" dur="1000"/>
                                        <p:tgtEl>
                                          <p:spTgt spid="101484"/>
                                        </p:tgtEl>
                                      </p:cBhvr>
                                    </p:animEffect>
                                  </p:childTnLst>
                                </p:cTn>
                              </p:par>
                            </p:childTnLst>
                          </p:cTn>
                        </p:par>
                      </p:childTnLst>
                    </p:cTn>
                  </p:par>
                  <p:par>
                    <p:cTn id="259" fill="hold" nodeType="clickPar">
                      <p:stCondLst>
                        <p:cond delay="indefinite"/>
                      </p:stCondLst>
                      <p:childTnLst>
                        <p:par>
                          <p:cTn id="260" fill="hold" nodeType="withGroup">
                            <p:stCondLst>
                              <p:cond delay="0"/>
                            </p:stCondLst>
                            <p:childTnLst>
                              <p:par>
                                <p:cTn id="261" presetID="12" presetClass="entr" presetSubtype="4" fill="hold" grpId="0" nodeType="clickEffect">
                                  <p:stCondLst>
                                    <p:cond delay="0"/>
                                  </p:stCondLst>
                                  <p:childTnLst>
                                    <p:set>
                                      <p:cBhvr>
                                        <p:cTn id="262" dur="1" fill="hold">
                                          <p:stCondLst>
                                            <p:cond delay="0"/>
                                          </p:stCondLst>
                                        </p:cTn>
                                        <p:tgtEl>
                                          <p:spTgt spid="101490"/>
                                        </p:tgtEl>
                                        <p:attrNameLst>
                                          <p:attrName>style.visibility</p:attrName>
                                        </p:attrNameLst>
                                      </p:cBhvr>
                                      <p:to>
                                        <p:strVal val="visible"/>
                                      </p:to>
                                    </p:set>
                                    <p:animEffect transition="in" filter="slide(fromBottom)">
                                      <p:cBhvr>
                                        <p:cTn id="263" dur="1000"/>
                                        <p:tgtEl>
                                          <p:spTgt spid="101490"/>
                                        </p:tgtEl>
                                      </p:cBhvr>
                                    </p:animEffect>
                                  </p:childTnLst>
                                </p:cTn>
                              </p:par>
                            </p:childTnLst>
                          </p:cTn>
                        </p:par>
                      </p:childTnLst>
                    </p:cTn>
                  </p:par>
                  <p:par>
                    <p:cTn id="264" fill="hold" nodeType="clickPar">
                      <p:stCondLst>
                        <p:cond delay="indefinite"/>
                      </p:stCondLst>
                      <p:childTnLst>
                        <p:par>
                          <p:cTn id="265" fill="hold" nodeType="withGroup">
                            <p:stCondLst>
                              <p:cond delay="0"/>
                            </p:stCondLst>
                            <p:childTnLst>
                              <p:par>
                                <p:cTn id="266" presetID="12" presetClass="entr" presetSubtype="4" fill="hold" grpId="0" nodeType="clickEffect">
                                  <p:stCondLst>
                                    <p:cond delay="0"/>
                                  </p:stCondLst>
                                  <p:childTnLst>
                                    <p:set>
                                      <p:cBhvr>
                                        <p:cTn id="267" dur="1" fill="hold">
                                          <p:stCondLst>
                                            <p:cond delay="0"/>
                                          </p:stCondLst>
                                        </p:cTn>
                                        <p:tgtEl>
                                          <p:spTgt spid="101497"/>
                                        </p:tgtEl>
                                        <p:attrNameLst>
                                          <p:attrName>style.visibility</p:attrName>
                                        </p:attrNameLst>
                                      </p:cBhvr>
                                      <p:to>
                                        <p:strVal val="visible"/>
                                      </p:to>
                                    </p:set>
                                    <p:animEffect transition="in" filter="slide(fromBottom)">
                                      <p:cBhvr>
                                        <p:cTn id="268" dur="1000"/>
                                        <p:tgtEl>
                                          <p:spTgt spid="101497"/>
                                        </p:tgtEl>
                                      </p:cBhvr>
                                    </p:animEffect>
                                  </p:childTnLst>
                                </p:cTn>
                              </p:par>
                            </p:childTnLst>
                          </p:cTn>
                        </p:par>
                      </p:childTnLst>
                    </p:cTn>
                  </p:par>
                  <p:par>
                    <p:cTn id="269" fill="hold" nodeType="clickPar">
                      <p:stCondLst>
                        <p:cond delay="indefinite"/>
                      </p:stCondLst>
                      <p:childTnLst>
                        <p:par>
                          <p:cTn id="270" fill="hold" nodeType="withGroup">
                            <p:stCondLst>
                              <p:cond delay="0"/>
                            </p:stCondLst>
                            <p:childTnLst>
                              <p:par>
                                <p:cTn id="271" presetID="12" presetClass="entr" presetSubtype="4" fill="hold" grpId="0" nodeType="clickEffect">
                                  <p:stCondLst>
                                    <p:cond delay="0"/>
                                  </p:stCondLst>
                                  <p:childTnLst>
                                    <p:set>
                                      <p:cBhvr>
                                        <p:cTn id="272" dur="1" fill="hold">
                                          <p:stCondLst>
                                            <p:cond delay="0"/>
                                          </p:stCondLst>
                                        </p:cTn>
                                        <p:tgtEl>
                                          <p:spTgt spid="101491"/>
                                        </p:tgtEl>
                                        <p:attrNameLst>
                                          <p:attrName>style.visibility</p:attrName>
                                        </p:attrNameLst>
                                      </p:cBhvr>
                                      <p:to>
                                        <p:strVal val="visible"/>
                                      </p:to>
                                    </p:set>
                                    <p:animEffect transition="in" filter="slide(fromBottom)">
                                      <p:cBhvr>
                                        <p:cTn id="273" dur="1000"/>
                                        <p:tgtEl>
                                          <p:spTgt spid="101491"/>
                                        </p:tgtEl>
                                      </p:cBhvr>
                                    </p:animEffec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2" presetClass="entr" presetSubtype="4" fill="hold" grpId="0" nodeType="clickEffect">
                                  <p:stCondLst>
                                    <p:cond delay="0"/>
                                  </p:stCondLst>
                                  <p:childTnLst>
                                    <p:set>
                                      <p:cBhvr>
                                        <p:cTn id="277" dur="1" fill="hold">
                                          <p:stCondLst>
                                            <p:cond delay="0"/>
                                          </p:stCondLst>
                                        </p:cTn>
                                        <p:tgtEl>
                                          <p:spTgt spid="101492"/>
                                        </p:tgtEl>
                                        <p:attrNameLst>
                                          <p:attrName>style.visibility</p:attrName>
                                        </p:attrNameLst>
                                      </p:cBhvr>
                                      <p:to>
                                        <p:strVal val="visible"/>
                                      </p:to>
                                    </p:set>
                                    <p:animEffect transition="in" filter="slide(fromBottom)">
                                      <p:cBhvr>
                                        <p:cTn id="278" dur="1000"/>
                                        <p:tgtEl>
                                          <p:spTgt spid="101492"/>
                                        </p:tgtEl>
                                      </p:cBhvr>
                                    </p:animEffect>
                                  </p:childTnLst>
                                </p:cTn>
                              </p:par>
                            </p:childTnLst>
                          </p:cTn>
                        </p:par>
                      </p:childTnLst>
                    </p:cTn>
                  </p:par>
                  <p:par>
                    <p:cTn id="279" fill="hold" nodeType="clickPar">
                      <p:stCondLst>
                        <p:cond delay="indefinite"/>
                      </p:stCondLst>
                      <p:childTnLst>
                        <p:par>
                          <p:cTn id="280" fill="hold" nodeType="withGroup">
                            <p:stCondLst>
                              <p:cond delay="0"/>
                            </p:stCondLst>
                            <p:childTnLst>
                              <p:par>
                                <p:cTn id="281" presetID="12" presetClass="entr" presetSubtype="4" fill="hold" grpId="0" nodeType="clickEffect">
                                  <p:stCondLst>
                                    <p:cond delay="0"/>
                                  </p:stCondLst>
                                  <p:childTnLst>
                                    <p:set>
                                      <p:cBhvr>
                                        <p:cTn id="282" dur="1" fill="hold">
                                          <p:stCondLst>
                                            <p:cond delay="0"/>
                                          </p:stCondLst>
                                        </p:cTn>
                                        <p:tgtEl>
                                          <p:spTgt spid="101493"/>
                                        </p:tgtEl>
                                        <p:attrNameLst>
                                          <p:attrName>style.visibility</p:attrName>
                                        </p:attrNameLst>
                                      </p:cBhvr>
                                      <p:to>
                                        <p:strVal val="visible"/>
                                      </p:to>
                                    </p:set>
                                    <p:animEffect transition="in" filter="slide(fromBottom)">
                                      <p:cBhvr>
                                        <p:cTn id="283" dur="1000"/>
                                        <p:tgtEl>
                                          <p:spTgt spid="101493"/>
                                        </p:tgtEl>
                                      </p:cBhvr>
                                    </p:animEffect>
                                  </p:childTnLst>
                                </p:cTn>
                              </p:par>
                            </p:childTnLst>
                          </p:cTn>
                        </p:par>
                      </p:childTnLst>
                    </p:cTn>
                  </p:par>
                  <p:par>
                    <p:cTn id="284" fill="hold" nodeType="clickPar">
                      <p:stCondLst>
                        <p:cond delay="indefinite"/>
                      </p:stCondLst>
                      <p:childTnLst>
                        <p:par>
                          <p:cTn id="285" fill="hold" nodeType="withGroup">
                            <p:stCondLst>
                              <p:cond delay="0"/>
                            </p:stCondLst>
                            <p:childTnLst>
                              <p:par>
                                <p:cTn id="286" presetID="12" presetClass="entr" presetSubtype="4" fill="hold" grpId="0" nodeType="clickEffect">
                                  <p:stCondLst>
                                    <p:cond delay="0"/>
                                  </p:stCondLst>
                                  <p:childTnLst>
                                    <p:set>
                                      <p:cBhvr>
                                        <p:cTn id="287" dur="1" fill="hold">
                                          <p:stCondLst>
                                            <p:cond delay="0"/>
                                          </p:stCondLst>
                                        </p:cTn>
                                        <p:tgtEl>
                                          <p:spTgt spid="101494"/>
                                        </p:tgtEl>
                                        <p:attrNameLst>
                                          <p:attrName>style.visibility</p:attrName>
                                        </p:attrNameLst>
                                      </p:cBhvr>
                                      <p:to>
                                        <p:strVal val="visible"/>
                                      </p:to>
                                    </p:set>
                                    <p:animEffect transition="in" filter="slide(fromBottom)">
                                      <p:cBhvr>
                                        <p:cTn id="288" dur="1000"/>
                                        <p:tgtEl>
                                          <p:spTgt spid="101494"/>
                                        </p:tgtEl>
                                      </p:cBhvr>
                                    </p:animEffect>
                                  </p:childTnLst>
                                </p:cTn>
                              </p:par>
                            </p:childTnLst>
                          </p:cTn>
                        </p:par>
                      </p:childTnLst>
                    </p:cTn>
                  </p:par>
                  <p:par>
                    <p:cTn id="289" fill="hold" nodeType="clickPar">
                      <p:stCondLst>
                        <p:cond delay="indefinite"/>
                      </p:stCondLst>
                      <p:childTnLst>
                        <p:par>
                          <p:cTn id="290" fill="hold" nodeType="withGroup">
                            <p:stCondLst>
                              <p:cond delay="0"/>
                            </p:stCondLst>
                            <p:childTnLst>
                              <p:par>
                                <p:cTn id="291" presetID="12" presetClass="entr" presetSubtype="4" fill="hold" grpId="0" nodeType="clickEffect">
                                  <p:stCondLst>
                                    <p:cond delay="0"/>
                                  </p:stCondLst>
                                  <p:childTnLst>
                                    <p:set>
                                      <p:cBhvr>
                                        <p:cTn id="292" dur="1" fill="hold">
                                          <p:stCondLst>
                                            <p:cond delay="0"/>
                                          </p:stCondLst>
                                        </p:cTn>
                                        <p:tgtEl>
                                          <p:spTgt spid="101498"/>
                                        </p:tgtEl>
                                        <p:attrNameLst>
                                          <p:attrName>style.visibility</p:attrName>
                                        </p:attrNameLst>
                                      </p:cBhvr>
                                      <p:to>
                                        <p:strVal val="visible"/>
                                      </p:to>
                                    </p:set>
                                    <p:animEffect transition="in" filter="slide(fromBottom)">
                                      <p:cBhvr>
                                        <p:cTn id="293" dur="1000"/>
                                        <p:tgtEl>
                                          <p:spTgt spid="101498"/>
                                        </p:tgtEl>
                                      </p:cBhvr>
                                    </p:animEffect>
                                  </p:childTnLst>
                                </p:cTn>
                              </p:par>
                            </p:childTnLst>
                          </p:cTn>
                        </p:par>
                      </p:childTnLst>
                    </p:cTn>
                  </p:par>
                  <p:par>
                    <p:cTn id="294" fill="hold" nodeType="clickPar">
                      <p:stCondLst>
                        <p:cond delay="indefinite"/>
                      </p:stCondLst>
                      <p:childTnLst>
                        <p:par>
                          <p:cTn id="295" fill="hold" nodeType="withGroup">
                            <p:stCondLst>
                              <p:cond delay="0"/>
                            </p:stCondLst>
                            <p:childTnLst>
                              <p:par>
                                <p:cTn id="296" presetID="22" presetClass="entr" presetSubtype="1" fill="hold" grpId="0" nodeType="clickEffect">
                                  <p:stCondLst>
                                    <p:cond delay="0"/>
                                  </p:stCondLst>
                                  <p:childTnLst>
                                    <p:set>
                                      <p:cBhvr>
                                        <p:cTn id="297" dur="1" fill="hold">
                                          <p:stCondLst>
                                            <p:cond delay="0"/>
                                          </p:stCondLst>
                                        </p:cTn>
                                        <p:tgtEl>
                                          <p:spTgt spid="14">
                                            <p:txEl>
                                              <p:pRg st="0" end="0"/>
                                            </p:txEl>
                                          </p:spTgt>
                                        </p:tgtEl>
                                        <p:attrNameLst>
                                          <p:attrName>style.visibility</p:attrName>
                                        </p:attrNameLst>
                                      </p:cBhvr>
                                      <p:to>
                                        <p:strVal val="visible"/>
                                      </p:to>
                                    </p:set>
                                    <p:animEffect transition="in" filter="wipe(up)">
                                      <p:cBhvr>
                                        <p:cTn id="298" dur="1000"/>
                                        <p:tgtEl>
                                          <p:spTgt spid="14">
                                            <p:txEl>
                                              <p:pRg st="0" end="0"/>
                                            </p:txEl>
                                          </p:spTgt>
                                        </p:tgtEl>
                                      </p:cBhvr>
                                    </p:animEffect>
                                  </p:childTnLst>
                                </p:cTn>
                              </p:par>
                            </p:childTnLst>
                          </p:cTn>
                        </p:par>
                      </p:childTnLst>
                    </p:cTn>
                  </p:par>
                  <p:par>
                    <p:cTn id="299" fill="hold">
                      <p:stCondLst>
                        <p:cond delay="indefinite"/>
                      </p:stCondLst>
                      <p:childTnLst>
                        <p:par>
                          <p:cTn id="300" fill="hold">
                            <p:stCondLst>
                              <p:cond delay="0"/>
                            </p:stCondLst>
                            <p:childTnLst>
                              <p:par>
                                <p:cTn id="301" presetID="22" presetClass="entr" presetSubtype="1" fill="hold" grpId="0" nodeType="clickEffect">
                                  <p:stCondLst>
                                    <p:cond delay="0"/>
                                  </p:stCondLst>
                                  <p:childTnLst>
                                    <p:set>
                                      <p:cBhvr>
                                        <p:cTn id="302" dur="1" fill="hold">
                                          <p:stCondLst>
                                            <p:cond delay="0"/>
                                          </p:stCondLst>
                                        </p:cTn>
                                        <p:tgtEl>
                                          <p:spTgt spid="14">
                                            <p:txEl>
                                              <p:pRg st="1" end="1"/>
                                            </p:txEl>
                                          </p:spTgt>
                                        </p:tgtEl>
                                        <p:attrNameLst>
                                          <p:attrName>style.visibility</p:attrName>
                                        </p:attrNameLst>
                                      </p:cBhvr>
                                      <p:to>
                                        <p:strVal val="visible"/>
                                      </p:to>
                                    </p:set>
                                    <p:animEffect transition="in" filter="wipe(up)">
                                      <p:cBhvr>
                                        <p:cTn id="303" dur="1000"/>
                                        <p:tgtEl>
                                          <p:spTgt spid="14">
                                            <p:txEl>
                                              <p:pRg st="1" end="1"/>
                                            </p:txEl>
                                          </p:spTgt>
                                        </p:tgtEl>
                                      </p:cBhvr>
                                    </p:animEffect>
                                  </p:childTnLst>
                                </p:cTn>
                              </p:par>
                            </p:childTnLst>
                          </p:cTn>
                        </p:par>
                      </p:childTnLst>
                    </p:cTn>
                  </p:par>
                  <p:par>
                    <p:cTn id="304" fill="hold">
                      <p:stCondLst>
                        <p:cond delay="indefinite"/>
                      </p:stCondLst>
                      <p:childTnLst>
                        <p:par>
                          <p:cTn id="305" fill="hold">
                            <p:stCondLst>
                              <p:cond delay="0"/>
                            </p:stCondLst>
                            <p:childTnLst>
                              <p:par>
                                <p:cTn id="306" presetID="22" presetClass="entr" presetSubtype="1" fill="hold" grpId="0" nodeType="clickEffect">
                                  <p:stCondLst>
                                    <p:cond delay="0"/>
                                  </p:stCondLst>
                                  <p:childTnLst>
                                    <p:set>
                                      <p:cBhvr>
                                        <p:cTn id="307" dur="1" fill="hold">
                                          <p:stCondLst>
                                            <p:cond delay="0"/>
                                          </p:stCondLst>
                                        </p:cTn>
                                        <p:tgtEl>
                                          <p:spTgt spid="14">
                                            <p:txEl>
                                              <p:pRg st="2" end="2"/>
                                            </p:txEl>
                                          </p:spTgt>
                                        </p:tgtEl>
                                        <p:attrNameLst>
                                          <p:attrName>style.visibility</p:attrName>
                                        </p:attrNameLst>
                                      </p:cBhvr>
                                      <p:to>
                                        <p:strVal val="visible"/>
                                      </p:to>
                                    </p:set>
                                    <p:animEffect transition="in" filter="wipe(up)">
                                      <p:cBhvr>
                                        <p:cTn id="308" dur="1000"/>
                                        <p:tgtEl>
                                          <p:spTgt spid="14">
                                            <p:txEl>
                                              <p:pRg st="2" end="2"/>
                                            </p:txEl>
                                          </p:spTgt>
                                        </p:tgtEl>
                                      </p:cBhvr>
                                    </p:animEffect>
                                  </p:childTnLst>
                                </p:cTn>
                              </p:par>
                            </p:childTnLst>
                          </p:cTn>
                        </p:par>
                      </p:childTnLst>
                    </p:cTn>
                  </p:par>
                  <p:par>
                    <p:cTn id="309" fill="hold">
                      <p:stCondLst>
                        <p:cond delay="indefinite"/>
                      </p:stCondLst>
                      <p:childTnLst>
                        <p:par>
                          <p:cTn id="310" fill="hold">
                            <p:stCondLst>
                              <p:cond delay="0"/>
                            </p:stCondLst>
                            <p:childTnLst>
                              <p:par>
                                <p:cTn id="311" presetID="22" presetClass="entr" presetSubtype="1" fill="hold" grpId="0" nodeType="clickEffect">
                                  <p:stCondLst>
                                    <p:cond delay="0"/>
                                  </p:stCondLst>
                                  <p:childTnLst>
                                    <p:set>
                                      <p:cBhvr>
                                        <p:cTn id="312" dur="1" fill="hold">
                                          <p:stCondLst>
                                            <p:cond delay="0"/>
                                          </p:stCondLst>
                                        </p:cTn>
                                        <p:tgtEl>
                                          <p:spTgt spid="14">
                                            <p:txEl>
                                              <p:pRg st="3" end="3"/>
                                            </p:txEl>
                                          </p:spTgt>
                                        </p:tgtEl>
                                        <p:attrNameLst>
                                          <p:attrName>style.visibility</p:attrName>
                                        </p:attrNameLst>
                                      </p:cBhvr>
                                      <p:to>
                                        <p:strVal val="visible"/>
                                      </p:to>
                                    </p:set>
                                    <p:animEffect transition="in" filter="wipe(up)">
                                      <p:cBhvr>
                                        <p:cTn id="313" dur="1000"/>
                                        <p:tgtEl>
                                          <p:spTgt spid="14">
                                            <p:txEl>
                                              <p:pRg st="3" end="3"/>
                                            </p:txEl>
                                          </p:spTgt>
                                        </p:tgtEl>
                                      </p:cBhvr>
                                    </p:animEffect>
                                  </p:childTnLst>
                                </p:cTn>
                              </p:par>
                            </p:childTnLst>
                          </p:cTn>
                        </p:par>
                      </p:childTnLst>
                    </p:cTn>
                  </p:par>
                  <p:par>
                    <p:cTn id="314" fill="hold">
                      <p:stCondLst>
                        <p:cond delay="indefinite"/>
                      </p:stCondLst>
                      <p:childTnLst>
                        <p:par>
                          <p:cTn id="315" fill="hold">
                            <p:stCondLst>
                              <p:cond delay="0"/>
                            </p:stCondLst>
                            <p:childTnLst>
                              <p:par>
                                <p:cTn id="316" presetID="2" presetClass="entr" presetSubtype="8" fill="hold" grpId="0" nodeType="clickEffect">
                                  <p:stCondLst>
                                    <p:cond delay="0"/>
                                  </p:stCondLst>
                                  <p:childTnLst>
                                    <p:set>
                                      <p:cBhvr>
                                        <p:cTn id="317" dur="1" fill="hold">
                                          <p:stCondLst>
                                            <p:cond delay="0"/>
                                          </p:stCondLst>
                                        </p:cTn>
                                        <p:tgtEl>
                                          <p:spTgt spid="101520"/>
                                        </p:tgtEl>
                                        <p:attrNameLst>
                                          <p:attrName>style.visibility</p:attrName>
                                        </p:attrNameLst>
                                      </p:cBhvr>
                                      <p:to>
                                        <p:strVal val="visible"/>
                                      </p:to>
                                    </p:set>
                                    <p:anim calcmode="lin" valueType="num">
                                      <p:cBhvr additive="base">
                                        <p:cTn id="318" dur="1000" fill="hold"/>
                                        <p:tgtEl>
                                          <p:spTgt spid="101520"/>
                                        </p:tgtEl>
                                        <p:attrNameLst>
                                          <p:attrName>ppt_x</p:attrName>
                                        </p:attrNameLst>
                                      </p:cBhvr>
                                      <p:tavLst>
                                        <p:tav tm="0">
                                          <p:val>
                                            <p:strVal val="0-#ppt_w/2"/>
                                          </p:val>
                                        </p:tav>
                                        <p:tav tm="100000">
                                          <p:val>
                                            <p:strVal val="#ppt_x"/>
                                          </p:val>
                                        </p:tav>
                                      </p:tavLst>
                                    </p:anim>
                                    <p:anim calcmode="lin" valueType="num">
                                      <p:cBhvr additive="base">
                                        <p:cTn id="319" dur="1000" fill="hold"/>
                                        <p:tgtEl>
                                          <p:spTgt spid="1015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66" grpId="0"/>
      <p:bldP spid="101467" grpId="0"/>
      <p:bldP spid="101468" grpId="0"/>
      <p:bldP spid="101469" grpId="0"/>
      <p:bldP spid="101470" grpId="0"/>
      <p:bldP spid="101471" grpId="0"/>
      <p:bldP spid="101472" grpId="0"/>
      <p:bldP spid="101473" grpId="0"/>
      <p:bldP spid="101474" grpId="0"/>
      <p:bldP spid="101475" grpId="0"/>
      <p:bldP spid="101476" grpId="0"/>
      <p:bldP spid="101477" grpId="0"/>
      <p:bldP spid="101478" grpId="0"/>
      <p:bldP spid="101479" grpId="0"/>
      <p:bldP spid="101485" grpId="0"/>
      <p:bldP spid="101486" grpId="0"/>
      <p:bldP spid="101487" grpId="0"/>
      <p:bldP spid="101488" grpId="0"/>
      <p:bldP spid="101489" grpId="0"/>
      <p:bldP spid="101490" grpId="0"/>
      <p:bldP spid="101491" grpId="0"/>
      <p:bldP spid="101492" grpId="0"/>
      <p:bldP spid="101493" grpId="0"/>
      <p:bldP spid="101494" grpId="0"/>
      <p:bldP spid="101495" grpId="0"/>
      <p:bldP spid="101496" grpId="0"/>
      <p:bldP spid="101497" grpId="0"/>
      <p:bldP spid="101498" grpId="0"/>
      <p:bldP spid="101520" grpId="0" animBg="1"/>
      <p:bldP spid="2" grpId="0"/>
      <p:bldP spid="3" grpId="0"/>
      <p:bldP spid="4" grpId="0"/>
      <p:bldP spid="5" grpId="0"/>
      <p:bldP spid="6" grpId="0"/>
      <p:bldP spid="7" grpId="0"/>
      <p:bldP spid="8" grpId="0"/>
      <p:bldP spid="9" grpId="0" build="p"/>
      <p:bldP spid="10" grpId="0" build="p"/>
      <p:bldP spid="11" grpId="0"/>
      <p:bldP spid="12" grpId="0"/>
      <p:bldP spid="13" grpId="0" build="p"/>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4" name="Rectangle 4">
            <a:extLst>
              <a:ext uri="{FF2B5EF4-FFF2-40B4-BE49-F238E27FC236}">
                <a16:creationId xmlns:a16="http://schemas.microsoft.com/office/drawing/2014/main" id="{C5CC8241-F58E-45F4-8772-A57C8C7FF3E4}"/>
              </a:ext>
            </a:extLst>
          </p:cNvPr>
          <p:cNvSpPr>
            <a:spLocks noGrp="1" noChangeArrowheads="1"/>
          </p:cNvSpPr>
          <p:nvPr>
            <p:ph type="title"/>
          </p:nvPr>
        </p:nvSpPr>
        <p:spPr>
          <a:xfrm>
            <a:off x="36000" y="40944"/>
            <a:ext cx="9072000" cy="504000"/>
          </a:xfrm>
          <a:ln>
            <a:solidFill>
              <a:schemeClr val="tx1"/>
            </a:solidFill>
          </a:ln>
        </p:spPr>
        <p:txBody>
          <a:bodyPr/>
          <a:lstStyle/>
          <a:p>
            <a:pPr eaLnBrk="1" hangingPunct="1">
              <a:defRPr/>
            </a:pPr>
            <a:r>
              <a:rPr lang="it-IT" sz="2400">
                <a:solidFill>
                  <a:schemeClr val="tx1"/>
                </a:solidFill>
                <a:latin typeface="Comic Sans MS" pitchFamily="66" charset="0"/>
              </a:rPr>
              <a:t>Tabella sinottica (2)</a:t>
            </a:r>
          </a:p>
        </p:txBody>
      </p:sp>
      <p:graphicFrame>
        <p:nvGraphicFramePr>
          <p:cNvPr id="102486" name="Group 86">
            <a:extLst>
              <a:ext uri="{FF2B5EF4-FFF2-40B4-BE49-F238E27FC236}">
                <a16:creationId xmlns:a16="http://schemas.microsoft.com/office/drawing/2014/main" id="{BDD140DA-7ED9-49ED-A42C-9E3B77853636}"/>
              </a:ext>
            </a:extLst>
          </p:cNvPr>
          <p:cNvGraphicFramePr>
            <a:graphicFrameLocks noGrp="1"/>
          </p:cNvGraphicFramePr>
          <p:nvPr>
            <p:extLst>
              <p:ext uri="{D42A27DB-BD31-4B8C-83A1-F6EECF244321}">
                <p14:modId xmlns:p14="http://schemas.microsoft.com/office/powerpoint/2010/main" val="1663898896"/>
              </p:ext>
            </p:extLst>
          </p:nvPr>
        </p:nvGraphicFramePr>
        <p:xfrm>
          <a:off x="36000" y="620713"/>
          <a:ext cx="9072000" cy="5940000"/>
        </p:xfrm>
        <a:graphic>
          <a:graphicData uri="http://schemas.openxmlformats.org/drawingml/2006/table">
            <a:tbl>
              <a:tblPr/>
              <a:tblGrid>
                <a:gridCol w="900751">
                  <a:extLst>
                    <a:ext uri="{9D8B030D-6E8A-4147-A177-3AD203B41FA5}">
                      <a16:colId xmlns:a16="http://schemas.microsoft.com/office/drawing/2014/main" val="20000"/>
                    </a:ext>
                  </a:extLst>
                </a:gridCol>
                <a:gridCol w="1049505">
                  <a:extLst>
                    <a:ext uri="{9D8B030D-6E8A-4147-A177-3AD203B41FA5}">
                      <a16:colId xmlns:a16="http://schemas.microsoft.com/office/drawing/2014/main" val="20001"/>
                    </a:ext>
                  </a:extLst>
                </a:gridCol>
                <a:gridCol w="1874226">
                  <a:extLst>
                    <a:ext uri="{9D8B030D-6E8A-4147-A177-3AD203B41FA5}">
                      <a16:colId xmlns:a16="http://schemas.microsoft.com/office/drawing/2014/main" val="20002"/>
                    </a:ext>
                  </a:extLst>
                </a:gridCol>
                <a:gridCol w="4047610">
                  <a:extLst>
                    <a:ext uri="{9D8B030D-6E8A-4147-A177-3AD203B41FA5}">
                      <a16:colId xmlns:a16="http://schemas.microsoft.com/office/drawing/2014/main" val="20003"/>
                    </a:ext>
                  </a:extLst>
                </a:gridCol>
                <a:gridCol w="1199908">
                  <a:extLst>
                    <a:ext uri="{9D8B030D-6E8A-4147-A177-3AD203B41FA5}">
                      <a16:colId xmlns:a16="http://schemas.microsoft.com/office/drawing/2014/main" val="20004"/>
                    </a:ext>
                  </a:extLst>
                </a:gridCol>
              </a:tblGrid>
              <a:tr h="507504">
                <a:tc gridSpan="5">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2000" b="0" i="0" u="none" strike="noStrike" cap="none" normalizeH="0" baseline="0">
                          <a:ln>
                            <a:noFill/>
                          </a:ln>
                          <a:solidFill>
                            <a:schemeClr val="tx1"/>
                          </a:solidFill>
                          <a:effectLst/>
                          <a:latin typeface="Comic Sans MS" pitchFamily="66" charset="0"/>
                        </a:rPr>
                        <a:t>Tabella sinottica della tipologia del punto nei quattro diedri</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870921">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6234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bg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bg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bg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sym typeface="Symbol" pitchFamily="18" charset="2"/>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fr-FR" sz="2800" b="0" i="0" u="none" strike="noStrike" cap="none" normalizeH="0" baseline="0" dirty="0">
                          <a:ln>
                            <a:noFill/>
                          </a:ln>
                          <a:solidFill>
                            <a:schemeClr val="tx1"/>
                          </a:solidFill>
                          <a:effectLst/>
                          <a:latin typeface="Times New Roman" pitchFamily="18" charset="0"/>
                        </a:rPr>
                        <a:t> </a:t>
                      </a:r>
                      <a:endParaRPr kumimoji="0" lang="it-IT" sz="14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1"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9923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800" b="0" i="0" u="none" strike="noStrike" cap="none" normalizeH="0" baseline="0" dirty="0">
                        <a:ln>
                          <a:noFill/>
                        </a:ln>
                        <a:solidFill>
                          <a:schemeClr val="tx1"/>
                        </a:solidFill>
                        <a:effectLst/>
                        <a:latin typeface="Comic Sans MS" pitchFamily="66"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sym typeface="Symbol" pitchFamily="18" charset="2"/>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4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fr-FR" sz="1600" b="1"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GB"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GB" sz="1400" b="0"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1" i="0" u="none" strike="noStrike" cap="none" normalizeH="0" baseline="0" dirty="0">
                        <a:ln>
                          <a:noFill/>
                        </a:ln>
                        <a:solidFill>
                          <a:schemeClr val="tx1"/>
                        </a:solidFill>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446" name="Line 46">
            <a:extLst>
              <a:ext uri="{FF2B5EF4-FFF2-40B4-BE49-F238E27FC236}">
                <a16:creationId xmlns:a16="http://schemas.microsoft.com/office/drawing/2014/main" id="{DBE1F4A6-B326-47A7-B61A-026807001329}"/>
              </a:ext>
            </a:extLst>
          </p:cNvPr>
          <p:cNvSpPr>
            <a:spLocks noChangeShapeType="1"/>
          </p:cNvSpPr>
          <p:nvPr/>
        </p:nvSpPr>
        <p:spPr bwMode="auto">
          <a:xfrm>
            <a:off x="3924300" y="3068638"/>
            <a:ext cx="38877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47" name="Line 47">
            <a:extLst>
              <a:ext uri="{FF2B5EF4-FFF2-40B4-BE49-F238E27FC236}">
                <a16:creationId xmlns:a16="http://schemas.microsoft.com/office/drawing/2014/main" id="{11806045-1927-4A14-B0A3-EEC39896929F}"/>
              </a:ext>
            </a:extLst>
          </p:cNvPr>
          <p:cNvSpPr>
            <a:spLocks noChangeShapeType="1"/>
          </p:cNvSpPr>
          <p:nvPr/>
        </p:nvSpPr>
        <p:spPr bwMode="auto">
          <a:xfrm>
            <a:off x="4284663" y="2349500"/>
            <a:ext cx="0" cy="12954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48" name="Line 48">
            <a:extLst>
              <a:ext uri="{FF2B5EF4-FFF2-40B4-BE49-F238E27FC236}">
                <a16:creationId xmlns:a16="http://schemas.microsoft.com/office/drawing/2014/main" id="{490A8EA3-64AC-4BA3-BBCB-E0A04C973390}"/>
              </a:ext>
            </a:extLst>
          </p:cNvPr>
          <p:cNvSpPr>
            <a:spLocks noChangeShapeType="1"/>
          </p:cNvSpPr>
          <p:nvPr/>
        </p:nvSpPr>
        <p:spPr bwMode="auto">
          <a:xfrm>
            <a:off x="4932363" y="2420938"/>
            <a:ext cx="0" cy="6477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49" name="Line 49">
            <a:extLst>
              <a:ext uri="{FF2B5EF4-FFF2-40B4-BE49-F238E27FC236}">
                <a16:creationId xmlns:a16="http://schemas.microsoft.com/office/drawing/2014/main" id="{B0E4F72B-8F39-4DBE-A7E7-A4746E1EA289}"/>
              </a:ext>
            </a:extLst>
          </p:cNvPr>
          <p:cNvSpPr>
            <a:spLocks noChangeShapeType="1"/>
          </p:cNvSpPr>
          <p:nvPr/>
        </p:nvSpPr>
        <p:spPr bwMode="auto">
          <a:xfrm flipV="1">
            <a:off x="5651500" y="3068638"/>
            <a:ext cx="0" cy="6477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50" name="Text Box 50">
            <a:extLst>
              <a:ext uri="{FF2B5EF4-FFF2-40B4-BE49-F238E27FC236}">
                <a16:creationId xmlns:a16="http://schemas.microsoft.com/office/drawing/2014/main" id="{B138257B-4DE3-433F-8B3F-C0D27095B18D}"/>
              </a:ext>
            </a:extLst>
          </p:cNvPr>
          <p:cNvSpPr txBox="1">
            <a:spLocks noChangeArrowheads="1"/>
          </p:cNvSpPr>
          <p:nvPr/>
        </p:nvSpPr>
        <p:spPr bwMode="auto">
          <a:xfrm>
            <a:off x="4140200" y="3573463"/>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2451" name="Text Box 51">
            <a:extLst>
              <a:ext uri="{FF2B5EF4-FFF2-40B4-BE49-F238E27FC236}">
                <a16:creationId xmlns:a16="http://schemas.microsoft.com/office/drawing/2014/main" id="{08CAE5F9-9DFE-4B26-9E5A-C0BB50E85FAD}"/>
              </a:ext>
            </a:extLst>
          </p:cNvPr>
          <p:cNvSpPr txBox="1">
            <a:spLocks noChangeArrowheads="1"/>
          </p:cNvSpPr>
          <p:nvPr/>
        </p:nvSpPr>
        <p:spPr bwMode="auto">
          <a:xfrm>
            <a:off x="4140200" y="2133600"/>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2452" name="Text Box 52">
            <a:extLst>
              <a:ext uri="{FF2B5EF4-FFF2-40B4-BE49-F238E27FC236}">
                <a16:creationId xmlns:a16="http://schemas.microsoft.com/office/drawing/2014/main" id="{5F52C16F-1E81-4C6E-9B00-30EBBE4B31C0}"/>
              </a:ext>
            </a:extLst>
          </p:cNvPr>
          <p:cNvSpPr txBox="1">
            <a:spLocks noChangeArrowheads="1"/>
          </p:cNvSpPr>
          <p:nvPr/>
        </p:nvSpPr>
        <p:spPr bwMode="auto">
          <a:xfrm>
            <a:off x="4643438" y="2205038"/>
            <a:ext cx="2873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53" name="Text Box 53">
            <a:extLst>
              <a:ext uri="{FF2B5EF4-FFF2-40B4-BE49-F238E27FC236}">
                <a16:creationId xmlns:a16="http://schemas.microsoft.com/office/drawing/2014/main" id="{25B9F6E5-C226-4519-ABF2-F7732AB9B767}"/>
              </a:ext>
            </a:extLst>
          </p:cNvPr>
          <p:cNvSpPr txBox="1">
            <a:spLocks noChangeArrowheads="1"/>
          </p:cNvSpPr>
          <p:nvPr/>
        </p:nvSpPr>
        <p:spPr bwMode="auto">
          <a:xfrm>
            <a:off x="4932363" y="2205038"/>
            <a:ext cx="358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54" name="Text Box 54">
            <a:extLst>
              <a:ext uri="{FF2B5EF4-FFF2-40B4-BE49-F238E27FC236}">
                <a16:creationId xmlns:a16="http://schemas.microsoft.com/office/drawing/2014/main" id="{0D683032-D431-4384-98FC-EA5201169A7C}"/>
              </a:ext>
            </a:extLst>
          </p:cNvPr>
          <p:cNvSpPr txBox="1">
            <a:spLocks noChangeArrowheads="1"/>
          </p:cNvSpPr>
          <p:nvPr/>
        </p:nvSpPr>
        <p:spPr bwMode="auto">
          <a:xfrm>
            <a:off x="4787900" y="3052763"/>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55" name="Text Box 55">
            <a:extLst>
              <a:ext uri="{FF2B5EF4-FFF2-40B4-BE49-F238E27FC236}">
                <a16:creationId xmlns:a16="http://schemas.microsoft.com/office/drawing/2014/main" id="{BCB20182-C1B8-4107-926E-F34630977D15}"/>
              </a:ext>
            </a:extLst>
          </p:cNvPr>
          <p:cNvSpPr txBox="1">
            <a:spLocks noChangeArrowheads="1"/>
          </p:cNvSpPr>
          <p:nvPr/>
        </p:nvSpPr>
        <p:spPr bwMode="auto">
          <a:xfrm>
            <a:off x="5507038" y="5758305"/>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solidFill>
                  <a:schemeClr val="bg2"/>
                </a:solidFill>
                <a:sym typeface="Symbol" panose="05050102010706020507" pitchFamily="18" charset="2"/>
              </a:rPr>
              <a:t></a:t>
            </a:r>
            <a:r>
              <a:rPr lang="it-IT" altLang="it-IT" sz="1600" b="1"/>
              <a:t> </a:t>
            </a:r>
          </a:p>
        </p:txBody>
      </p:sp>
      <p:sp>
        <p:nvSpPr>
          <p:cNvPr id="102456" name="Text Box 56">
            <a:extLst>
              <a:ext uri="{FF2B5EF4-FFF2-40B4-BE49-F238E27FC236}">
                <a16:creationId xmlns:a16="http://schemas.microsoft.com/office/drawing/2014/main" id="{B7BDD132-2F63-40C7-966D-F0530F73A852}"/>
              </a:ext>
            </a:extLst>
          </p:cNvPr>
          <p:cNvSpPr txBox="1">
            <a:spLocks noChangeArrowheads="1"/>
          </p:cNvSpPr>
          <p:nvPr/>
        </p:nvSpPr>
        <p:spPr bwMode="auto">
          <a:xfrm>
            <a:off x="5651500" y="3706610"/>
            <a:ext cx="504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 ‘‘</a:t>
            </a:r>
          </a:p>
        </p:txBody>
      </p:sp>
      <p:sp>
        <p:nvSpPr>
          <p:cNvPr id="102457" name="Text Box 57">
            <a:extLst>
              <a:ext uri="{FF2B5EF4-FFF2-40B4-BE49-F238E27FC236}">
                <a16:creationId xmlns:a16="http://schemas.microsoft.com/office/drawing/2014/main" id="{5885FCCE-750C-48D3-9BDA-E134D5B8E9C3}"/>
              </a:ext>
            </a:extLst>
          </p:cNvPr>
          <p:cNvSpPr txBox="1">
            <a:spLocks noChangeArrowheads="1"/>
          </p:cNvSpPr>
          <p:nvPr/>
        </p:nvSpPr>
        <p:spPr bwMode="auto">
          <a:xfrm>
            <a:off x="6011863" y="2781300"/>
            <a:ext cx="1296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 D  D’  D”</a:t>
            </a:r>
          </a:p>
        </p:txBody>
      </p:sp>
      <p:sp>
        <p:nvSpPr>
          <p:cNvPr id="102458" name="Text Box 58">
            <a:extLst>
              <a:ext uri="{FF2B5EF4-FFF2-40B4-BE49-F238E27FC236}">
                <a16:creationId xmlns:a16="http://schemas.microsoft.com/office/drawing/2014/main" id="{7299FF26-473C-46B8-80CE-B76384906382}"/>
              </a:ext>
            </a:extLst>
          </p:cNvPr>
          <p:cNvSpPr txBox="1">
            <a:spLocks noChangeArrowheads="1"/>
          </p:cNvSpPr>
          <p:nvPr/>
        </p:nvSpPr>
        <p:spPr bwMode="auto">
          <a:xfrm>
            <a:off x="7307263" y="2708275"/>
            <a:ext cx="360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a:solidFill>
                  <a:schemeClr val="bg2"/>
                </a:solidFill>
              </a:rPr>
              <a:t>lt</a:t>
            </a:r>
          </a:p>
        </p:txBody>
      </p:sp>
      <p:sp>
        <p:nvSpPr>
          <p:cNvPr id="102459" name="Text Box 59">
            <a:extLst>
              <a:ext uri="{FF2B5EF4-FFF2-40B4-BE49-F238E27FC236}">
                <a16:creationId xmlns:a16="http://schemas.microsoft.com/office/drawing/2014/main" id="{70C6F70E-17E0-4893-B61E-669C4F93629A}"/>
              </a:ext>
            </a:extLst>
          </p:cNvPr>
          <p:cNvSpPr txBox="1">
            <a:spLocks noChangeArrowheads="1"/>
          </p:cNvSpPr>
          <p:nvPr/>
        </p:nvSpPr>
        <p:spPr bwMode="auto">
          <a:xfrm>
            <a:off x="4788879" y="2175017"/>
            <a:ext cx="2873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60" name="Text Box 60">
            <a:extLst>
              <a:ext uri="{FF2B5EF4-FFF2-40B4-BE49-F238E27FC236}">
                <a16:creationId xmlns:a16="http://schemas.microsoft.com/office/drawing/2014/main" id="{85862122-74F2-4692-9938-A39DB70D00A4}"/>
              </a:ext>
            </a:extLst>
          </p:cNvPr>
          <p:cNvSpPr txBox="1">
            <a:spLocks noChangeArrowheads="1"/>
          </p:cNvSpPr>
          <p:nvPr/>
        </p:nvSpPr>
        <p:spPr bwMode="auto">
          <a:xfrm>
            <a:off x="5507038" y="3653857"/>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61" name="Text Box 61">
            <a:extLst>
              <a:ext uri="{FF2B5EF4-FFF2-40B4-BE49-F238E27FC236}">
                <a16:creationId xmlns:a16="http://schemas.microsoft.com/office/drawing/2014/main" id="{0A18E0F6-01DE-419B-A013-838CDD2EE667}"/>
              </a:ext>
            </a:extLst>
          </p:cNvPr>
          <p:cNvSpPr txBox="1">
            <a:spLocks noChangeArrowheads="1"/>
          </p:cNvSpPr>
          <p:nvPr/>
        </p:nvSpPr>
        <p:spPr bwMode="auto">
          <a:xfrm>
            <a:off x="6247268" y="2756144"/>
            <a:ext cx="3603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62" name="Text Box 62">
            <a:extLst>
              <a:ext uri="{FF2B5EF4-FFF2-40B4-BE49-F238E27FC236}">
                <a16:creationId xmlns:a16="http://schemas.microsoft.com/office/drawing/2014/main" id="{060C0100-070A-4335-9A4D-C51F075BE62D}"/>
              </a:ext>
            </a:extLst>
          </p:cNvPr>
          <p:cNvSpPr txBox="1">
            <a:spLocks noChangeArrowheads="1"/>
          </p:cNvSpPr>
          <p:nvPr/>
        </p:nvSpPr>
        <p:spPr bwMode="auto">
          <a:xfrm>
            <a:off x="6556365" y="2756144"/>
            <a:ext cx="3603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63" name="Text Box 63">
            <a:extLst>
              <a:ext uri="{FF2B5EF4-FFF2-40B4-BE49-F238E27FC236}">
                <a16:creationId xmlns:a16="http://schemas.microsoft.com/office/drawing/2014/main" id="{4FB3E5E5-AAA1-4454-B55F-E6DCB160FE6C}"/>
              </a:ext>
            </a:extLst>
          </p:cNvPr>
          <p:cNvSpPr txBox="1">
            <a:spLocks noChangeArrowheads="1"/>
          </p:cNvSpPr>
          <p:nvPr/>
        </p:nvSpPr>
        <p:spPr bwMode="auto">
          <a:xfrm>
            <a:off x="5321909" y="3696882"/>
            <a:ext cx="2873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C</a:t>
            </a:r>
          </a:p>
        </p:txBody>
      </p:sp>
      <p:sp>
        <p:nvSpPr>
          <p:cNvPr id="102464" name="Text Box 64">
            <a:extLst>
              <a:ext uri="{FF2B5EF4-FFF2-40B4-BE49-F238E27FC236}">
                <a16:creationId xmlns:a16="http://schemas.microsoft.com/office/drawing/2014/main" id="{05CD6ABC-FB3B-4576-B1DA-CB90BFBFC478}"/>
              </a:ext>
            </a:extLst>
          </p:cNvPr>
          <p:cNvSpPr txBox="1">
            <a:spLocks noChangeArrowheads="1"/>
          </p:cNvSpPr>
          <p:nvPr/>
        </p:nvSpPr>
        <p:spPr bwMode="auto">
          <a:xfrm>
            <a:off x="5435600" y="2836863"/>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 ‘</a:t>
            </a:r>
          </a:p>
        </p:txBody>
      </p:sp>
      <p:sp>
        <p:nvSpPr>
          <p:cNvPr id="102465" name="Line 65">
            <a:extLst>
              <a:ext uri="{FF2B5EF4-FFF2-40B4-BE49-F238E27FC236}">
                <a16:creationId xmlns:a16="http://schemas.microsoft.com/office/drawing/2014/main" id="{E62401F3-01EB-4347-B82A-5920C2E18B36}"/>
              </a:ext>
            </a:extLst>
          </p:cNvPr>
          <p:cNvSpPr>
            <a:spLocks noChangeShapeType="1"/>
          </p:cNvSpPr>
          <p:nvPr/>
        </p:nvSpPr>
        <p:spPr bwMode="auto">
          <a:xfrm>
            <a:off x="3924300" y="4652963"/>
            <a:ext cx="38877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66" name="Line 66">
            <a:extLst>
              <a:ext uri="{FF2B5EF4-FFF2-40B4-BE49-F238E27FC236}">
                <a16:creationId xmlns:a16="http://schemas.microsoft.com/office/drawing/2014/main" id="{66A073CE-EEF9-4D6D-9E22-8F8E71835810}"/>
              </a:ext>
            </a:extLst>
          </p:cNvPr>
          <p:cNvSpPr>
            <a:spLocks noChangeShapeType="1"/>
          </p:cNvSpPr>
          <p:nvPr/>
        </p:nvSpPr>
        <p:spPr bwMode="auto">
          <a:xfrm>
            <a:off x="4284663" y="4652963"/>
            <a:ext cx="0" cy="1800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67" name="Line 67">
            <a:extLst>
              <a:ext uri="{FF2B5EF4-FFF2-40B4-BE49-F238E27FC236}">
                <a16:creationId xmlns:a16="http://schemas.microsoft.com/office/drawing/2014/main" id="{E74110B9-52C0-4FD4-B375-A4AFD5DECD78}"/>
              </a:ext>
            </a:extLst>
          </p:cNvPr>
          <p:cNvSpPr>
            <a:spLocks noChangeShapeType="1"/>
          </p:cNvSpPr>
          <p:nvPr/>
        </p:nvSpPr>
        <p:spPr bwMode="auto">
          <a:xfrm>
            <a:off x="4932363" y="4652963"/>
            <a:ext cx="0" cy="6477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68" name="Line 68">
            <a:extLst>
              <a:ext uri="{FF2B5EF4-FFF2-40B4-BE49-F238E27FC236}">
                <a16:creationId xmlns:a16="http://schemas.microsoft.com/office/drawing/2014/main" id="{7BE9B6ED-EB49-47CF-AB61-DF3CB348FAD2}"/>
              </a:ext>
            </a:extLst>
          </p:cNvPr>
          <p:cNvSpPr>
            <a:spLocks noChangeShapeType="1"/>
          </p:cNvSpPr>
          <p:nvPr/>
        </p:nvSpPr>
        <p:spPr bwMode="auto">
          <a:xfrm flipV="1">
            <a:off x="5651500" y="4652963"/>
            <a:ext cx="0" cy="1223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469" name="Text Box 69">
            <a:extLst>
              <a:ext uri="{FF2B5EF4-FFF2-40B4-BE49-F238E27FC236}">
                <a16:creationId xmlns:a16="http://schemas.microsoft.com/office/drawing/2014/main" id="{2A1EC0B1-DCC1-4439-A52D-4E50BB18374D}"/>
              </a:ext>
            </a:extLst>
          </p:cNvPr>
          <p:cNvSpPr txBox="1">
            <a:spLocks noChangeArrowheads="1"/>
          </p:cNvSpPr>
          <p:nvPr/>
        </p:nvSpPr>
        <p:spPr bwMode="auto">
          <a:xfrm>
            <a:off x="7451725" y="4292600"/>
            <a:ext cx="360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b="1">
                <a:solidFill>
                  <a:schemeClr val="bg2"/>
                </a:solidFill>
              </a:rPr>
              <a:t>lt</a:t>
            </a:r>
          </a:p>
        </p:txBody>
      </p:sp>
      <p:sp>
        <p:nvSpPr>
          <p:cNvPr id="102472" name="Text Box 72">
            <a:extLst>
              <a:ext uri="{FF2B5EF4-FFF2-40B4-BE49-F238E27FC236}">
                <a16:creationId xmlns:a16="http://schemas.microsoft.com/office/drawing/2014/main" id="{92ADFB1A-DE8D-413E-B666-67CA457211FC}"/>
              </a:ext>
            </a:extLst>
          </p:cNvPr>
          <p:cNvSpPr txBox="1">
            <a:spLocks noChangeArrowheads="1"/>
          </p:cNvSpPr>
          <p:nvPr/>
        </p:nvSpPr>
        <p:spPr bwMode="auto">
          <a:xfrm>
            <a:off x="3995738" y="62198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2473" name="Text Box 73">
            <a:extLst>
              <a:ext uri="{FF2B5EF4-FFF2-40B4-BE49-F238E27FC236}">
                <a16:creationId xmlns:a16="http://schemas.microsoft.com/office/drawing/2014/main" id="{35798138-59B8-427F-9A66-3743F87F3EA2}"/>
              </a:ext>
            </a:extLst>
          </p:cNvPr>
          <p:cNvSpPr txBox="1">
            <a:spLocks noChangeArrowheads="1"/>
          </p:cNvSpPr>
          <p:nvPr/>
        </p:nvSpPr>
        <p:spPr bwMode="auto">
          <a:xfrm>
            <a:off x="3924300" y="54451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A”</a:t>
            </a:r>
          </a:p>
        </p:txBody>
      </p:sp>
      <p:sp>
        <p:nvSpPr>
          <p:cNvPr id="102474" name="Text Box 74">
            <a:extLst>
              <a:ext uri="{FF2B5EF4-FFF2-40B4-BE49-F238E27FC236}">
                <a16:creationId xmlns:a16="http://schemas.microsoft.com/office/drawing/2014/main" id="{761F4FC0-7156-4B7A-9F4F-B8F6F097AD8F}"/>
              </a:ext>
            </a:extLst>
          </p:cNvPr>
          <p:cNvSpPr txBox="1">
            <a:spLocks noChangeArrowheads="1"/>
          </p:cNvSpPr>
          <p:nvPr/>
        </p:nvSpPr>
        <p:spPr bwMode="auto">
          <a:xfrm>
            <a:off x="4787900" y="5084763"/>
            <a:ext cx="287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2"/>
                </a:solidFill>
                <a:sym typeface="Symbol" panose="05050102010706020507" pitchFamily="18" charset="2"/>
              </a:rPr>
              <a:t></a:t>
            </a:r>
            <a:r>
              <a:rPr lang="it-IT" altLang="it-IT" b="1"/>
              <a:t> </a:t>
            </a:r>
          </a:p>
        </p:txBody>
      </p:sp>
      <p:sp>
        <p:nvSpPr>
          <p:cNvPr id="102475" name="Text Box 75">
            <a:extLst>
              <a:ext uri="{FF2B5EF4-FFF2-40B4-BE49-F238E27FC236}">
                <a16:creationId xmlns:a16="http://schemas.microsoft.com/office/drawing/2014/main" id="{E43DE104-917C-4FF8-804B-38D097510FE2}"/>
              </a:ext>
            </a:extLst>
          </p:cNvPr>
          <p:cNvSpPr txBox="1">
            <a:spLocks noChangeArrowheads="1"/>
          </p:cNvSpPr>
          <p:nvPr/>
        </p:nvSpPr>
        <p:spPr bwMode="auto">
          <a:xfrm>
            <a:off x="4643438" y="5229225"/>
            <a:ext cx="2873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76" name="Text Box 76">
            <a:extLst>
              <a:ext uri="{FF2B5EF4-FFF2-40B4-BE49-F238E27FC236}">
                <a16:creationId xmlns:a16="http://schemas.microsoft.com/office/drawing/2014/main" id="{7C3CF172-BC13-46A7-A201-3E77EAD863D3}"/>
              </a:ext>
            </a:extLst>
          </p:cNvPr>
          <p:cNvSpPr txBox="1">
            <a:spLocks noChangeArrowheads="1"/>
          </p:cNvSpPr>
          <p:nvPr/>
        </p:nvSpPr>
        <p:spPr bwMode="auto">
          <a:xfrm>
            <a:off x="4932363" y="5229225"/>
            <a:ext cx="358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77" name="Text Box 77">
            <a:extLst>
              <a:ext uri="{FF2B5EF4-FFF2-40B4-BE49-F238E27FC236}">
                <a16:creationId xmlns:a16="http://schemas.microsoft.com/office/drawing/2014/main" id="{06CFF052-D75C-46FB-8B3C-86591E1D3843}"/>
              </a:ext>
            </a:extLst>
          </p:cNvPr>
          <p:cNvSpPr txBox="1">
            <a:spLocks noChangeArrowheads="1"/>
          </p:cNvSpPr>
          <p:nvPr/>
        </p:nvSpPr>
        <p:spPr bwMode="auto">
          <a:xfrm>
            <a:off x="4787900" y="43656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B”</a:t>
            </a:r>
          </a:p>
        </p:txBody>
      </p:sp>
      <p:sp>
        <p:nvSpPr>
          <p:cNvPr id="102478" name="Text Box 78">
            <a:extLst>
              <a:ext uri="{FF2B5EF4-FFF2-40B4-BE49-F238E27FC236}">
                <a16:creationId xmlns:a16="http://schemas.microsoft.com/office/drawing/2014/main" id="{2B2F4EFC-C5DC-467C-81E3-445A46DAC9CA}"/>
              </a:ext>
            </a:extLst>
          </p:cNvPr>
          <p:cNvSpPr txBox="1">
            <a:spLocks noChangeArrowheads="1"/>
          </p:cNvSpPr>
          <p:nvPr/>
        </p:nvSpPr>
        <p:spPr bwMode="auto">
          <a:xfrm>
            <a:off x="5508625" y="43656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C ‘</a:t>
            </a:r>
          </a:p>
        </p:txBody>
      </p:sp>
      <p:sp>
        <p:nvSpPr>
          <p:cNvPr id="102479" name="Text Box 79">
            <a:extLst>
              <a:ext uri="{FF2B5EF4-FFF2-40B4-BE49-F238E27FC236}">
                <a16:creationId xmlns:a16="http://schemas.microsoft.com/office/drawing/2014/main" id="{F1C0F594-EE79-488F-9140-07E3697A62E1}"/>
              </a:ext>
            </a:extLst>
          </p:cNvPr>
          <p:cNvSpPr txBox="1">
            <a:spLocks noChangeArrowheads="1"/>
          </p:cNvSpPr>
          <p:nvPr/>
        </p:nvSpPr>
        <p:spPr bwMode="auto">
          <a:xfrm>
            <a:off x="5685613" y="5788025"/>
            <a:ext cx="504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C ‘‘</a:t>
            </a:r>
          </a:p>
        </p:txBody>
      </p:sp>
      <p:sp>
        <p:nvSpPr>
          <p:cNvPr id="102480" name="Text Box 80">
            <a:extLst>
              <a:ext uri="{FF2B5EF4-FFF2-40B4-BE49-F238E27FC236}">
                <a16:creationId xmlns:a16="http://schemas.microsoft.com/office/drawing/2014/main" id="{47791819-64E7-47C3-83D7-5DF8BF4784BB}"/>
              </a:ext>
            </a:extLst>
          </p:cNvPr>
          <p:cNvSpPr txBox="1">
            <a:spLocks noChangeArrowheads="1"/>
          </p:cNvSpPr>
          <p:nvPr/>
        </p:nvSpPr>
        <p:spPr bwMode="auto">
          <a:xfrm>
            <a:off x="5302453" y="5788025"/>
            <a:ext cx="2873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dirty="0">
                <a:solidFill>
                  <a:schemeClr val="bg2"/>
                </a:solidFill>
              </a:rPr>
              <a:t>C</a:t>
            </a:r>
          </a:p>
        </p:txBody>
      </p:sp>
      <p:sp>
        <p:nvSpPr>
          <p:cNvPr id="102481" name="Text Box 81">
            <a:extLst>
              <a:ext uri="{FF2B5EF4-FFF2-40B4-BE49-F238E27FC236}">
                <a16:creationId xmlns:a16="http://schemas.microsoft.com/office/drawing/2014/main" id="{DCD46E1C-9BC2-4901-BC7E-E57A530DDBA1}"/>
              </a:ext>
            </a:extLst>
          </p:cNvPr>
          <p:cNvSpPr txBox="1">
            <a:spLocks noChangeArrowheads="1"/>
          </p:cNvSpPr>
          <p:nvPr/>
        </p:nvSpPr>
        <p:spPr bwMode="auto">
          <a:xfrm>
            <a:off x="6084888" y="4365625"/>
            <a:ext cx="1296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b="1">
                <a:solidFill>
                  <a:schemeClr val="bg2"/>
                </a:solidFill>
              </a:rPr>
              <a:t> D  D’  D”</a:t>
            </a:r>
          </a:p>
        </p:txBody>
      </p:sp>
      <p:sp>
        <p:nvSpPr>
          <p:cNvPr id="102482" name="Text Box 82">
            <a:extLst>
              <a:ext uri="{FF2B5EF4-FFF2-40B4-BE49-F238E27FC236}">
                <a16:creationId xmlns:a16="http://schemas.microsoft.com/office/drawing/2014/main" id="{D81168C4-5004-4D54-BE9B-D7C793EC1D43}"/>
              </a:ext>
            </a:extLst>
          </p:cNvPr>
          <p:cNvSpPr txBox="1">
            <a:spLocks noChangeArrowheads="1"/>
          </p:cNvSpPr>
          <p:nvPr/>
        </p:nvSpPr>
        <p:spPr bwMode="auto">
          <a:xfrm>
            <a:off x="6320960" y="4361904"/>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83" name="Text Box 83">
            <a:extLst>
              <a:ext uri="{FF2B5EF4-FFF2-40B4-BE49-F238E27FC236}">
                <a16:creationId xmlns:a16="http://schemas.microsoft.com/office/drawing/2014/main" id="{BB7F4035-525A-4010-B153-75E9514E27FF}"/>
              </a:ext>
            </a:extLst>
          </p:cNvPr>
          <p:cNvSpPr txBox="1">
            <a:spLocks noChangeArrowheads="1"/>
          </p:cNvSpPr>
          <p:nvPr/>
        </p:nvSpPr>
        <p:spPr bwMode="auto">
          <a:xfrm>
            <a:off x="6632667" y="4342763"/>
            <a:ext cx="360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solidFill>
                  <a:schemeClr val="bg2"/>
                </a:solidFill>
                <a:sym typeface="Symbol" panose="05050102010706020507" pitchFamily="18" charset="2"/>
              </a:rPr>
              <a:t></a:t>
            </a:r>
            <a:r>
              <a:rPr lang="it-IT" altLang="it-IT" sz="1600" b="1" dirty="0"/>
              <a:t> </a:t>
            </a:r>
          </a:p>
        </p:txBody>
      </p:sp>
      <p:sp>
        <p:nvSpPr>
          <p:cNvPr id="102487" name="AutoShape 87">
            <a:hlinkClick r:id="" action="ppaction://hlinkshowjump?jump=nextslide" highlightClick="1"/>
            <a:extLst>
              <a:ext uri="{FF2B5EF4-FFF2-40B4-BE49-F238E27FC236}">
                <a16:creationId xmlns:a16="http://schemas.microsoft.com/office/drawing/2014/main" id="{4930C606-417B-48E7-9C54-422062139584}"/>
              </a:ext>
            </a:extLst>
          </p:cNvPr>
          <p:cNvSpPr>
            <a:spLocks noChangeArrowheads="1"/>
          </p:cNvSpPr>
          <p:nvPr/>
        </p:nvSpPr>
        <p:spPr bwMode="auto">
          <a:xfrm>
            <a:off x="8401976" y="1127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41" name="CasellaDiTesto 40">
            <a:extLst>
              <a:ext uri="{FF2B5EF4-FFF2-40B4-BE49-F238E27FC236}">
                <a16:creationId xmlns:a16="http://schemas.microsoft.com/office/drawing/2014/main" id="{05249C73-F365-4F77-8F23-4E800DC72BC7}"/>
              </a:ext>
            </a:extLst>
          </p:cNvPr>
          <p:cNvSpPr txBox="1"/>
          <p:nvPr/>
        </p:nvSpPr>
        <p:spPr>
          <a:xfrm>
            <a:off x="-40942" y="1225784"/>
            <a:ext cx="1008000" cy="576000"/>
          </a:xfrm>
          <a:prstGeom prst="rect">
            <a:avLst/>
          </a:prstGeom>
          <a:noFill/>
        </p:spPr>
        <p:txBody>
          <a:bodyPr wrap="square" rtlCol="0">
            <a:spAutoFit/>
          </a:bodyPr>
          <a:lstStyle/>
          <a:p>
            <a:pPr lvl="0" algn="ctr">
              <a:spcBef>
                <a:spcPct val="20000"/>
              </a:spcBef>
              <a:buClr>
                <a:schemeClr val="accent2"/>
              </a:buClr>
              <a:buSzPct val="80000"/>
            </a:pPr>
            <a:r>
              <a:rPr lang="it-IT" sz="1500" dirty="0"/>
              <a:t>Numero</a:t>
            </a:r>
          </a:p>
          <a:p>
            <a:pPr lvl="0" algn="ctr">
              <a:spcBef>
                <a:spcPct val="20000"/>
              </a:spcBef>
              <a:buClr>
                <a:schemeClr val="accent2"/>
              </a:buClr>
              <a:buSzPct val="80000"/>
            </a:pPr>
            <a:r>
              <a:rPr lang="it-IT" sz="1500" dirty="0"/>
              <a:t>diedro </a:t>
            </a:r>
          </a:p>
          <a:p>
            <a:endParaRPr lang="it-IT" dirty="0"/>
          </a:p>
        </p:txBody>
      </p:sp>
      <p:sp>
        <p:nvSpPr>
          <p:cNvPr id="42" name="CasellaDiTesto 41">
            <a:extLst>
              <a:ext uri="{FF2B5EF4-FFF2-40B4-BE49-F238E27FC236}">
                <a16:creationId xmlns:a16="http://schemas.microsoft.com/office/drawing/2014/main" id="{F719B4F2-69D4-49B6-8112-47E5369FEF85}"/>
              </a:ext>
            </a:extLst>
          </p:cNvPr>
          <p:cNvSpPr txBox="1"/>
          <p:nvPr/>
        </p:nvSpPr>
        <p:spPr>
          <a:xfrm>
            <a:off x="914336" y="1098531"/>
            <a:ext cx="1080000" cy="877163"/>
          </a:xfrm>
          <a:prstGeom prst="rect">
            <a:avLst/>
          </a:prstGeom>
          <a:noFill/>
        </p:spPr>
        <p:txBody>
          <a:bodyPr wrap="square" rtlCol="0">
            <a:spAutoFit/>
          </a:bodyPr>
          <a:lstStyle/>
          <a:p>
            <a:pPr lvl="0" algn="ctr">
              <a:spcBef>
                <a:spcPct val="20000"/>
              </a:spcBef>
              <a:buClr>
                <a:schemeClr val="accent2"/>
              </a:buClr>
              <a:buSzPct val="80000"/>
            </a:pPr>
            <a:r>
              <a:rPr lang="it-IT" sz="1500" dirty="0"/>
              <a:t>Caratteri</a:t>
            </a:r>
          </a:p>
          <a:p>
            <a:pPr lvl="0" algn="ctr">
              <a:spcBef>
                <a:spcPct val="20000"/>
              </a:spcBef>
              <a:buClr>
                <a:schemeClr val="accent2"/>
              </a:buClr>
              <a:buSzPct val="80000"/>
            </a:pPr>
            <a:r>
              <a:rPr lang="it-IT" sz="1500" dirty="0"/>
              <a:t>fisici</a:t>
            </a:r>
          </a:p>
          <a:p>
            <a:pPr lvl="0" algn="ctr">
              <a:spcBef>
                <a:spcPct val="20000"/>
              </a:spcBef>
              <a:buClr>
                <a:schemeClr val="accent2"/>
              </a:buClr>
              <a:buSzPct val="80000"/>
            </a:pPr>
            <a:r>
              <a:rPr lang="it-IT" sz="1500" dirty="0"/>
              <a:t>semipiani</a:t>
            </a:r>
          </a:p>
        </p:txBody>
      </p:sp>
      <p:sp>
        <p:nvSpPr>
          <p:cNvPr id="43" name="CasellaDiTesto 42">
            <a:extLst>
              <a:ext uri="{FF2B5EF4-FFF2-40B4-BE49-F238E27FC236}">
                <a16:creationId xmlns:a16="http://schemas.microsoft.com/office/drawing/2014/main" id="{4FEE9855-A7A8-4A34-8747-58BA1F513A31}"/>
              </a:ext>
            </a:extLst>
          </p:cNvPr>
          <p:cNvSpPr txBox="1"/>
          <p:nvPr/>
        </p:nvSpPr>
        <p:spPr>
          <a:xfrm>
            <a:off x="2179017" y="1120194"/>
            <a:ext cx="1548000" cy="828000"/>
          </a:xfrm>
          <a:prstGeom prst="rect">
            <a:avLst/>
          </a:prstGeom>
          <a:noFill/>
        </p:spPr>
        <p:txBody>
          <a:bodyPr wrap="square" rtlCol="0">
            <a:spAutoFit/>
          </a:bodyPr>
          <a:lstStyle/>
          <a:p>
            <a:pPr lvl="0" algn="ctr">
              <a:spcBef>
                <a:spcPct val="20000"/>
              </a:spcBef>
              <a:buClr>
                <a:schemeClr val="accent2"/>
              </a:buClr>
              <a:buSzPct val="80000"/>
            </a:pPr>
            <a:r>
              <a:rPr lang="it-IT" sz="1500" dirty="0"/>
              <a:t>Definizione</a:t>
            </a:r>
          </a:p>
          <a:p>
            <a:pPr lvl="0" algn="ctr">
              <a:spcBef>
                <a:spcPct val="20000"/>
              </a:spcBef>
              <a:buClr>
                <a:schemeClr val="accent2"/>
              </a:buClr>
              <a:buSzPct val="80000"/>
            </a:pPr>
            <a:r>
              <a:rPr lang="it-IT" sz="1500" dirty="0"/>
              <a:t>delle proiezioni</a:t>
            </a:r>
          </a:p>
          <a:p>
            <a:pPr lvl="0" algn="ctr">
              <a:spcBef>
                <a:spcPct val="20000"/>
              </a:spcBef>
              <a:buClr>
                <a:schemeClr val="accent2"/>
              </a:buClr>
              <a:buSzPct val="80000"/>
            </a:pPr>
            <a:r>
              <a:rPr lang="it-IT" sz="1500" dirty="0"/>
              <a:t>dei punti </a:t>
            </a:r>
          </a:p>
          <a:p>
            <a:endParaRPr lang="it-IT" dirty="0"/>
          </a:p>
        </p:txBody>
      </p:sp>
      <p:sp>
        <p:nvSpPr>
          <p:cNvPr id="44" name="CasellaDiTesto 43">
            <a:extLst>
              <a:ext uri="{FF2B5EF4-FFF2-40B4-BE49-F238E27FC236}">
                <a16:creationId xmlns:a16="http://schemas.microsoft.com/office/drawing/2014/main" id="{34BF5853-D108-46FA-A9B6-BC5317A4D66B}"/>
              </a:ext>
            </a:extLst>
          </p:cNvPr>
          <p:cNvSpPr txBox="1"/>
          <p:nvPr/>
        </p:nvSpPr>
        <p:spPr>
          <a:xfrm>
            <a:off x="3913023" y="1219750"/>
            <a:ext cx="3996000" cy="720000"/>
          </a:xfrm>
          <a:prstGeom prst="rect">
            <a:avLst/>
          </a:prstGeom>
          <a:noFill/>
        </p:spPr>
        <p:txBody>
          <a:bodyPr wrap="square" rtlCol="0">
            <a:spAutoFit/>
          </a:bodyPr>
          <a:lstStyle/>
          <a:p>
            <a:pPr lvl="0" algn="ctr">
              <a:spcBef>
                <a:spcPct val="20000"/>
              </a:spcBef>
              <a:buClr>
                <a:schemeClr val="accent2"/>
              </a:buClr>
              <a:buSzPct val="80000"/>
            </a:pPr>
            <a:r>
              <a:rPr lang="it-IT" sz="1500" dirty="0"/>
              <a:t>Definizione</a:t>
            </a:r>
          </a:p>
          <a:p>
            <a:pPr lvl="0" algn="ctr">
              <a:spcBef>
                <a:spcPct val="20000"/>
              </a:spcBef>
              <a:buClr>
                <a:schemeClr val="accent2"/>
              </a:buClr>
              <a:buSzPct val="80000"/>
            </a:pPr>
            <a:r>
              <a:rPr lang="it-IT" sz="1500" dirty="0"/>
              <a:t>grafico-descrittiva </a:t>
            </a:r>
          </a:p>
          <a:p>
            <a:endParaRPr lang="it-IT" dirty="0"/>
          </a:p>
        </p:txBody>
      </p:sp>
      <p:sp>
        <p:nvSpPr>
          <p:cNvPr id="45" name="CasellaDiTesto 44">
            <a:extLst>
              <a:ext uri="{FF2B5EF4-FFF2-40B4-BE49-F238E27FC236}">
                <a16:creationId xmlns:a16="http://schemas.microsoft.com/office/drawing/2014/main" id="{A88C583D-48E5-4B0F-A8FC-E6BF0584586B}"/>
              </a:ext>
            </a:extLst>
          </p:cNvPr>
          <p:cNvSpPr txBox="1"/>
          <p:nvPr/>
        </p:nvSpPr>
        <p:spPr>
          <a:xfrm>
            <a:off x="7967118" y="1115292"/>
            <a:ext cx="1116000" cy="864000"/>
          </a:xfrm>
          <a:prstGeom prst="rect">
            <a:avLst/>
          </a:prstGeom>
          <a:noFill/>
        </p:spPr>
        <p:txBody>
          <a:bodyPr wrap="square" rtlCol="0">
            <a:spAutoFit/>
          </a:bodyPr>
          <a:lstStyle/>
          <a:p>
            <a:pPr lvl="0" algn="ctr">
              <a:spcBef>
                <a:spcPct val="20000"/>
              </a:spcBef>
              <a:buClr>
                <a:schemeClr val="accent2"/>
              </a:buClr>
              <a:buSzPct val="80000"/>
            </a:pPr>
            <a:r>
              <a:rPr lang="it-IT" sz="1500" dirty="0"/>
              <a:t>Didascalia</a:t>
            </a:r>
          </a:p>
          <a:p>
            <a:pPr lvl="0" algn="ctr">
              <a:spcBef>
                <a:spcPct val="20000"/>
              </a:spcBef>
              <a:buClr>
                <a:schemeClr val="accent2"/>
              </a:buClr>
              <a:buSzPct val="80000"/>
            </a:pPr>
            <a:r>
              <a:rPr lang="it-IT" sz="1500" dirty="0"/>
              <a:t>sintetica</a:t>
            </a:r>
          </a:p>
          <a:p>
            <a:pPr lvl="0" algn="ctr">
              <a:spcBef>
                <a:spcPct val="20000"/>
              </a:spcBef>
              <a:buClr>
                <a:schemeClr val="accent2"/>
              </a:buClr>
              <a:buSzPct val="80000"/>
            </a:pPr>
            <a:r>
              <a:rPr lang="it-IT" sz="1500" dirty="0"/>
              <a:t>dei punti </a:t>
            </a:r>
          </a:p>
          <a:p>
            <a:endParaRPr lang="it-IT" dirty="0"/>
          </a:p>
        </p:txBody>
      </p:sp>
      <p:sp>
        <p:nvSpPr>
          <p:cNvPr id="2" name="CasellaDiTesto 1">
            <a:extLst>
              <a:ext uri="{FF2B5EF4-FFF2-40B4-BE49-F238E27FC236}">
                <a16:creationId xmlns:a16="http://schemas.microsoft.com/office/drawing/2014/main" id="{DBFC925A-F059-44F4-BE30-DE5C085F4CA7}"/>
              </a:ext>
            </a:extLst>
          </p:cNvPr>
          <p:cNvSpPr txBox="1"/>
          <p:nvPr/>
        </p:nvSpPr>
        <p:spPr>
          <a:xfrm>
            <a:off x="0" y="2961000"/>
            <a:ext cx="936000" cy="468000"/>
          </a:xfrm>
          <a:prstGeom prst="rect">
            <a:avLst/>
          </a:prstGeom>
          <a:noFill/>
        </p:spPr>
        <p:txBody>
          <a:bodyPr wrap="square" rtlCol="0">
            <a:spAutoFit/>
          </a:bodyPr>
          <a:lstStyle/>
          <a:p>
            <a:r>
              <a:rPr lang="it-IT" dirty="0">
                <a:solidFill>
                  <a:schemeClr val="bg1"/>
                </a:solidFill>
              </a:rPr>
              <a:t>IIID</a:t>
            </a:r>
          </a:p>
          <a:p>
            <a:endParaRPr lang="it-IT" dirty="0"/>
          </a:p>
        </p:txBody>
      </p:sp>
      <p:sp>
        <p:nvSpPr>
          <p:cNvPr id="3" name="CasellaDiTesto 2">
            <a:extLst>
              <a:ext uri="{FF2B5EF4-FFF2-40B4-BE49-F238E27FC236}">
                <a16:creationId xmlns:a16="http://schemas.microsoft.com/office/drawing/2014/main" id="{99A65B08-A728-48B3-8C0B-7FAF4D8C39F8}"/>
              </a:ext>
            </a:extLst>
          </p:cNvPr>
          <p:cNvSpPr txBox="1"/>
          <p:nvPr/>
        </p:nvSpPr>
        <p:spPr>
          <a:xfrm>
            <a:off x="914336" y="2876550"/>
            <a:ext cx="1260000" cy="540000"/>
          </a:xfrm>
          <a:prstGeom prst="rect">
            <a:avLst/>
          </a:prstGeom>
          <a:noFill/>
        </p:spPr>
        <p:txBody>
          <a:bodyPr wrap="square" rtlCol="0">
            <a:spAutoFit/>
          </a:bodyPr>
          <a:lstStyle/>
          <a:p>
            <a:r>
              <a:rPr lang="it-IT" dirty="0">
                <a:sym typeface="Symbol" pitchFamily="18" charset="2"/>
              </a:rPr>
              <a:t></a:t>
            </a:r>
            <a:r>
              <a:rPr lang="it-IT" baseline="-25000" dirty="0"/>
              <a:t>1</a:t>
            </a:r>
            <a:r>
              <a:rPr lang="it-IT" dirty="0"/>
              <a:t>-/</a:t>
            </a:r>
            <a:r>
              <a:rPr lang="it-IT" dirty="0">
                <a:sym typeface="Symbol" pitchFamily="18" charset="2"/>
              </a:rPr>
              <a:t></a:t>
            </a:r>
            <a:r>
              <a:rPr lang="it-IT" baseline="-25000" dirty="0"/>
              <a:t>2</a:t>
            </a:r>
            <a:r>
              <a:rPr lang="it-IT" dirty="0"/>
              <a:t>-</a:t>
            </a:r>
          </a:p>
          <a:p>
            <a:endParaRPr lang="it-IT" dirty="0"/>
          </a:p>
        </p:txBody>
      </p:sp>
      <p:sp>
        <p:nvSpPr>
          <p:cNvPr id="4" name="CasellaDiTesto 3">
            <a:extLst>
              <a:ext uri="{FF2B5EF4-FFF2-40B4-BE49-F238E27FC236}">
                <a16:creationId xmlns:a16="http://schemas.microsoft.com/office/drawing/2014/main" id="{A0A5AB22-A4EE-47CC-A4FE-78B9F9093762}"/>
              </a:ext>
            </a:extLst>
          </p:cNvPr>
          <p:cNvSpPr txBox="1"/>
          <p:nvPr/>
        </p:nvSpPr>
        <p:spPr>
          <a:xfrm>
            <a:off x="1912050" y="2402100"/>
            <a:ext cx="1944000" cy="1368000"/>
          </a:xfrm>
          <a:prstGeom prst="rect">
            <a:avLst/>
          </a:prstGeom>
          <a:noFill/>
        </p:spPr>
        <p:txBody>
          <a:bodyPr wrap="square" rtlCol="0">
            <a:spAutoFit/>
          </a:bodyPr>
          <a:lstStyle/>
          <a:p>
            <a:pPr lvl="0" algn="ctr">
              <a:spcBef>
                <a:spcPct val="20000"/>
              </a:spcBef>
              <a:buClr>
                <a:schemeClr val="accent2"/>
              </a:buClr>
              <a:buSzPct val="80000"/>
            </a:pPr>
            <a:r>
              <a:rPr lang="fr-FR" sz="1800" b="1" dirty="0"/>
              <a:t>A(A’=-</a:t>
            </a:r>
            <a:r>
              <a:rPr lang="fr-FR" sz="1800" b="1" dirty="0" err="1"/>
              <a:t>x,A</a:t>
            </a:r>
            <a:r>
              <a:rPr lang="fr-FR" sz="1800" b="1" dirty="0"/>
              <a:t>’’=-y)</a:t>
            </a:r>
          </a:p>
          <a:p>
            <a:pPr lvl="0" algn="ctr">
              <a:spcBef>
                <a:spcPct val="20000"/>
              </a:spcBef>
              <a:buClr>
                <a:schemeClr val="accent2"/>
              </a:buClr>
              <a:buSzPct val="80000"/>
            </a:pPr>
            <a:r>
              <a:rPr lang="fr-FR" sz="1800" b="1" dirty="0"/>
              <a:t>B(B’=-x, B’’=0)</a:t>
            </a:r>
          </a:p>
          <a:p>
            <a:pPr lvl="0" algn="ctr">
              <a:spcBef>
                <a:spcPct val="20000"/>
              </a:spcBef>
              <a:buClr>
                <a:schemeClr val="accent2"/>
              </a:buClr>
              <a:buSzPct val="80000"/>
            </a:pPr>
            <a:r>
              <a:rPr lang="fr-FR" sz="1800" b="1" dirty="0"/>
              <a:t>C(C’=0, C’’=-y)</a:t>
            </a:r>
          </a:p>
          <a:p>
            <a:pPr lvl="0" algn="ctr">
              <a:spcBef>
                <a:spcPct val="20000"/>
              </a:spcBef>
              <a:buClr>
                <a:schemeClr val="accent2"/>
              </a:buClr>
              <a:buSzPct val="80000"/>
            </a:pPr>
            <a:r>
              <a:rPr lang="fr-FR" sz="1800" b="1" dirty="0"/>
              <a:t>D(D’=0, D’’=0)</a:t>
            </a:r>
            <a:r>
              <a:rPr lang="it-IT" sz="1800" dirty="0">
                <a:latin typeface="Times New Roman" pitchFamily="18" charset="0"/>
              </a:rPr>
              <a:t> </a:t>
            </a:r>
          </a:p>
          <a:p>
            <a:endParaRPr lang="it-IT" dirty="0"/>
          </a:p>
        </p:txBody>
      </p:sp>
      <p:sp>
        <p:nvSpPr>
          <p:cNvPr id="5" name="CasellaDiTesto 4">
            <a:extLst>
              <a:ext uri="{FF2B5EF4-FFF2-40B4-BE49-F238E27FC236}">
                <a16:creationId xmlns:a16="http://schemas.microsoft.com/office/drawing/2014/main" id="{577A0232-615C-41A2-BC75-B9F4E75F81BB}"/>
              </a:ext>
            </a:extLst>
          </p:cNvPr>
          <p:cNvSpPr txBox="1"/>
          <p:nvPr/>
        </p:nvSpPr>
        <p:spPr>
          <a:xfrm>
            <a:off x="7861734" y="2406723"/>
            <a:ext cx="1296000" cy="1446550"/>
          </a:xfrm>
          <a:prstGeom prst="rect">
            <a:avLst/>
          </a:prstGeom>
          <a:noFill/>
        </p:spPr>
        <p:txBody>
          <a:bodyPr wrap="square" rtlCol="0">
            <a:spAutoFit/>
          </a:bodyPr>
          <a:lstStyle/>
          <a:p>
            <a:pPr lvl="0" algn="ctr">
              <a:spcBef>
                <a:spcPct val="20000"/>
              </a:spcBef>
              <a:buClr>
                <a:schemeClr val="accent2"/>
              </a:buClr>
              <a:buSzPct val="80000"/>
            </a:pPr>
            <a:r>
              <a:rPr lang="it-IT" sz="1600" b="1" dirty="0"/>
              <a:t>A</a:t>
            </a:r>
            <a:r>
              <a:rPr lang="it-IT" sz="1600" b="1" dirty="0">
                <a:sym typeface="Symbol" pitchFamily="18" charset="2"/>
              </a:rPr>
              <a:t></a:t>
            </a:r>
            <a:r>
              <a:rPr lang="it-IT" sz="1600" b="1" dirty="0"/>
              <a:t>W IIID</a:t>
            </a:r>
          </a:p>
          <a:p>
            <a:pPr lvl="0" algn="ctr">
              <a:spcBef>
                <a:spcPct val="20000"/>
              </a:spcBef>
              <a:buClr>
                <a:schemeClr val="accent2"/>
              </a:buClr>
              <a:buSzPct val="80000"/>
            </a:pPr>
            <a:r>
              <a:rPr lang="it-IT" sz="1800" b="1" dirty="0"/>
              <a:t>B </a:t>
            </a:r>
            <a:r>
              <a:rPr lang="it-IT" sz="1800" b="1" dirty="0">
                <a:sym typeface="Symbol" pitchFamily="18" charset="2"/>
              </a:rPr>
              <a:t></a:t>
            </a:r>
            <a:r>
              <a:rPr lang="it-IT" sz="1800" b="1" dirty="0"/>
              <a:t> </a:t>
            </a:r>
            <a:r>
              <a:rPr lang="it-IT" sz="1800" b="1" dirty="0">
                <a:sym typeface="Symbol" pitchFamily="18" charset="2"/>
              </a:rPr>
              <a:t></a:t>
            </a:r>
            <a:r>
              <a:rPr lang="it-IT" sz="1800" b="1" baseline="-25000" dirty="0"/>
              <a:t>1</a:t>
            </a:r>
            <a:r>
              <a:rPr lang="it-IT" sz="1800" b="1" dirty="0"/>
              <a:t>-</a:t>
            </a:r>
          </a:p>
          <a:p>
            <a:pPr lvl="0" algn="ctr">
              <a:spcBef>
                <a:spcPct val="20000"/>
              </a:spcBef>
              <a:buClr>
                <a:schemeClr val="accent2"/>
              </a:buClr>
              <a:buSzPct val="80000"/>
            </a:pPr>
            <a:r>
              <a:rPr lang="it-IT" sz="1800" b="1" dirty="0"/>
              <a:t>C </a:t>
            </a:r>
            <a:r>
              <a:rPr lang="it-IT" sz="1800" b="1" dirty="0">
                <a:sym typeface="Symbol" pitchFamily="18" charset="2"/>
              </a:rPr>
              <a:t></a:t>
            </a:r>
            <a:r>
              <a:rPr lang="it-IT" sz="1800" b="1" dirty="0"/>
              <a:t> </a:t>
            </a:r>
            <a:r>
              <a:rPr lang="it-IT" sz="1800" b="1" dirty="0">
                <a:sym typeface="Symbol" pitchFamily="18" charset="2"/>
              </a:rPr>
              <a:t></a:t>
            </a:r>
            <a:r>
              <a:rPr lang="it-IT" sz="1800" b="1" baseline="-25000" dirty="0"/>
              <a:t>2</a:t>
            </a:r>
            <a:r>
              <a:rPr lang="it-IT" sz="1800" b="1" dirty="0"/>
              <a:t>-</a:t>
            </a:r>
          </a:p>
          <a:p>
            <a:pPr lvl="0" algn="ctr">
              <a:spcBef>
                <a:spcPct val="20000"/>
              </a:spcBef>
              <a:buClr>
                <a:schemeClr val="accent2"/>
              </a:buClr>
              <a:buSzPct val="80000"/>
            </a:pPr>
            <a:r>
              <a:rPr lang="it-IT" sz="1800" b="1" dirty="0"/>
              <a:t>D </a:t>
            </a:r>
            <a:r>
              <a:rPr lang="it-IT" sz="1800" b="1" dirty="0">
                <a:sym typeface="Symbol" pitchFamily="18" charset="2"/>
              </a:rPr>
              <a:t></a:t>
            </a:r>
            <a:r>
              <a:rPr lang="it-IT" sz="1800" b="1" dirty="0"/>
              <a:t> lt</a:t>
            </a:r>
            <a:r>
              <a:rPr lang="it-IT" b="1" dirty="0"/>
              <a:t> </a:t>
            </a:r>
            <a:endParaRPr lang="it-IT" dirty="0"/>
          </a:p>
        </p:txBody>
      </p:sp>
      <p:sp>
        <p:nvSpPr>
          <p:cNvPr id="6" name="CasellaDiTesto 5">
            <a:extLst>
              <a:ext uri="{FF2B5EF4-FFF2-40B4-BE49-F238E27FC236}">
                <a16:creationId xmlns:a16="http://schemas.microsoft.com/office/drawing/2014/main" id="{74C70C15-B1E9-4FE9-9FE9-920701FA9A51}"/>
              </a:ext>
            </a:extLst>
          </p:cNvPr>
          <p:cNvSpPr txBox="1"/>
          <p:nvPr/>
        </p:nvSpPr>
        <p:spPr>
          <a:xfrm>
            <a:off x="86336" y="4998392"/>
            <a:ext cx="828000" cy="461665"/>
          </a:xfrm>
          <a:prstGeom prst="rect">
            <a:avLst/>
          </a:prstGeom>
          <a:noFill/>
        </p:spPr>
        <p:txBody>
          <a:bodyPr wrap="square" rtlCol="0">
            <a:spAutoFit/>
          </a:bodyPr>
          <a:lstStyle/>
          <a:p>
            <a:r>
              <a:rPr lang="it-IT" dirty="0">
                <a:solidFill>
                  <a:schemeClr val="bg1"/>
                </a:solidFill>
              </a:rPr>
              <a:t>IVD</a:t>
            </a:r>
            <a:endParaRPr lang="it-IT" dirty="0"/>
          </a:p>
        </p:txBody>
      </p:sp>
      <p:sp>
        <p:nvSpPr>
          <p:cNvPr id="7" name="CasellaDiTesto 6">
            <a:extLst>
              <a:ext uri="{FF2B5EF4-FFF2-40B4-BE49-F238E27FC236}">
                <a16:creationId xmlns:a16="http://schemas.microsoft.com/office/drawing/2014/main" id="{DEC081C2-24F9-42B1-9BEC-AD632115550C}"/>
              </a:ext>
            </a:extLst>
          </p:cNvPr>
          <p:cNvSpPr txBox="1"/>
          <p:nvPr/>
        </p:nvSpPr>
        <p:spPr>
          <a:xfrm>
            <a:off x="869624" y="5004019"/>
            <a:ext cx="1241947" cy="461665"/>
          </a:xfrm>
          <a:prstGeom prst="rect">
            <a:avLst/>
          </a:prstGeom>
          <a:noFill/>
        </p:spPr>
        <p:txBody>
          <a:bodyPr wrap="square" rtlCol="0">
            <a:spAutoFit/>
          </a:bodyPr>
          <a:lstStyle/>
          <a:p>
            <a:r>
              <a:rPr lang="it-IT" dirty="0">
                <a:sym typeface="Symbol" pitchFamily="18" charset="2"/>
              </a:rPr>
              <a:t></a:t>
            </a:r>
            <a:r>
              <a:rPr lang="it-IT" baseline="-25000" dirty="0"/>
              <a:t>1</a:t>
            </a:r>
            <a:r>
              <a:rPr lang="it-IT" dirty="0"/>
              <a:t>+/</a:t>
            </a:r>
            <a:r>
              <a:rPr lang="it-IT" dirty="0">
                <a:sym typeface="Symbol" pitchFamily="18" charset="2"/>
              </a:rPr>
              <a:t></a:t>
            </a:r>
            <a:r>
              <a:rPr lang="it-IT" baseline="-25000" dirty="0"/>
              <a:t>2</a:t>
            </a:r>
            <a:r>
              <a:rPr lang="it-IT" dirty="0"/>
              <a:t>-</a:t>
            </a:r>
          </a:p>
        </p:txBody>
      </p:sp>
      <p:sp>
        <p:nvSpPr>
          <p:cNvPr id="8" name="CasellaDiTesto 7">
            <a:extLst>
              <a:ext uri="{FF2B5EF4-FFF2-40B4-BE49-F238E27FC236}">
                <a16:creationId xmlns:a16="http://schemas.microsoft.com/office/drawing/2014/main" id="{AAE0C6BF-D0F7-4F6B-BE17-1F185A443287}"/>
              </a:ext>
            </a:extLst>
          </p:cNvPr>
          <p:cNvSpPr txBox="1"/>
          <p:nvPr/>
        </p:nvSpPr>
        <p:spPr>
          <a:xfrm>
            <a:off x="2002808" y="4629150"/>
            <a:ext cx="1836000" cy="1368000"/>
          </a:xfrm>
          <a:prstGeom prst="rect">
            <a:avLst/>
          </a:prstGeom>
          <a:noFill/>
        </p:spPr>
        <p:txBody>
          <a:bodyPr wrap="square" rtlCol="0">
            <a:spAutoFit/>
          </a:bodyPr>
          <a:lstStyle/>
          <a:p>
            <a:pPr lvl="0" algn="ctr">
              <a:spcBef>
                <a:spcPct val="20000"/>
              </a:spcBef>
              <a:buClr>
                <a:schemeClr val="accent2"/>
              </a:buClr>
              <a:buSzPct val="80000"/>
            </a:pPr>
            <a:r>
              <a:rPr lang="fr-FR" sz="1800" b="1" dirty="0"/>
              <a:t>A(A’=</a:t>
            </a:r>
            <a:r>
              <a:rPr lang="fr-FR" sz="1800" b="1" dirty="0" err="1"/>
              <a:t>x,A</a:t>
            </a:r>
            <a:r>
              <a:rPr lang="fr-FR" sz="1800" b="1" dirty="0"/>
              <a:t>’’=-y)</a:t>
            </a:r>
          </a:p>
          <a:p>
            <a:pPr lvl="0" algn="ctr">
              <a:spcBef>
                <a:spcPct val="20000"/>
              </a:spcBef>
              <a:buClr>
                <a:schemeClr val="accent2"/>
              </a:buClr>
              <a:buSzPct val="80000"/>
            </a:pPr>
            <a:r>
              <a:rPr lang="fr-FR" sz="1800" b="1" dirty="0"/>
              <a:t>B(B’=x, B’’=0)</a:t>
            </a:r>
          </a:p>
          <a:p>
            <a:pPr lvl="0" algn="ctr">
              <a:spcBef>
                <a:spcPct val="20000"/>
              </a:spcBef>
              <a:buClr>
                <a:schemeClr val="accent2"/>
              </a:buClr>
              <a:buSzPct val="80000"/>
            </a:pPr>
            <a:r>
              <a:rPr lang="fr-FR" sz="1800" b="1" dirty="0"/>
              <a:t>C(C’=0, C’’=-y)</a:t>
            </a:r>
          </a:p>
          <a:p>
            <a:pPr lvl="0" algn="ctr">
              <a:spcBef>
                <a:spcPct val="20000"/>
              </a:spcBef>
              <a:buClr>
                <a:schemeClr val="accent2"/>
              </a:buClr>
              <a:buSzPct val="80000"/>
            </a:pPr>
            <a:r>
              <a:rPr lang="fr-FR" sz="1800" b="1" dirty="0"/>
              <a:t>D(D’=0, D’’=0)</a:t>
            </a:r>
          </a:p>
          <a:p>
            <a:endParaRPr lang="it-IT" dirty="0"/>
          </a:p>
        </p:txBody>
      </p:sp>
      <p:sp>
        <p:nvSpPr>
          <p:cNvPr id="9" name="CasellaDiTesto 8">
            <a:extLst>
              <a:ext uri="{FF2B5EF4-FFF2-40B4-BE49-F238E27FC236}">
                <a16:creationId xmlns:a16="http://schemas.microsoft.com/office/drawing/2014/main" id="{4DD3E967-0429-42BF-8B25-E8F6BC7D4CAC}"/>
              </a:ext>
            </a:extLst>
          </p:cNvPr>
          <p:cNvSpPr txBox="1"/>
          <p:nvPr/>
        </p:nvSpPr>
        <p:spPr>
          <a:xfrm>
            <a:off x="7794119" y="4640498"/>
            <a:ext cx="1348806" cy="1366528"/>
          </a:xfrm>
          <a:prstGeom prst="rect">
            <a:avLst/>
          </a:prstGeom>
          <a:noFill/>
        </p:spPr>
        <p:txBody>
          <a:bodyPr wrap="square" rtlCol="0">
            <a:spAutoFit/>
          </a:bodyPr>
          <a:lstStyle/>
          <a:p>
            <a:pPr lvl="0" algn="ctr">
              <a:spcBef>
                <a:spcPct val="20000"/>
              </a:spcBef>
              <a:buClr>
                <a:schemeClr val="accent2"/>
              </a:buClr>
              <a:buSzPct val="80000"/>
            </a:pPr>
            <a:r>
              <a:rPr lang="en-GB" sz="1800" b="1" dirty="0"/>
              <a:t>A</a:t>
            </a:r>
            <a:r>
              <a:rPr lang="it-IT" sz="1800" b="1" dirty="0">
                <a:sym typeface="Symbol" pitchFamily="18" charset="2"/>
              </a:rPr>
              <a:t></a:t>
            </a:r>
            <a:r>
              <a:rPr lang="en-GB" sz="1800" b="1" dirty="0"/>
              <a:t>W IVD</a:t>
            </a:r>
          </a:p>
          <a:p>
            <a:pPr lvl="0" algn="ctr">
              <a:spcBef>
                <a:spcPct val="20000"/>
              </a:spcBef>
              <a:buClr>
                <a:schemeClr val="accent2"/>
              </a:buClr>
              <a:buSzPct val="80000"/>
            </a:pPr>
            <a:r>
              <a:rPr lang="en-GB" sz="1800" b="1" dirty="0"/>
              <a:t>B </a:t>
            </a:r>
            <a:r>
              <a:rPr lang="it-IT" sz="1800" b="1" dirty="0">
                <a:sym typeface="Symbol" pitchFamily="18" charset="2"/>
              </a:rPr>
              <a:t></a:t>
            </a:r>
            <a:r>
              <a:rPr lang="en-GB" sz="1800" b="1" dirty="0"/>
              <a:t> </a:t>
            </a:r>
            <a:r>
              <a:rPr lang="it-IT" sz="1800" b="1" dirty="0">
                <a:sym typeface="Symbol" pitchFamily="18" charset="2"/>
              </a:rPr>
              <a:t></a:t>
            </a:r>
            <a:r>
              <a:rPr lang="en-GB" sz="1800" b="1" baseline="-25000" dirty="0"/>
              <a:t>1</a:t>
            </a:r>
            <a:r>
              <a:rPr lang="en-GB" sz="1800" b="1" dirty="0"/>
              <a:t>+</a:t>
            </a:r>
          </a:p>
          <a:p>
            <a:pPr lvl="0" algn="ctr">
              <a:spcBef>
                <a:spcPct val="20000"/>
              </a:spcBef>
              <a:buClr>
                <a:schemeClr val="accent2"/>
              </a:buClr>
              <a:buSzPct val="80000"/>
            </a:pPr>
            <a:r>
              <a:rPr lang="en-GB" sz="1800" b="1" dirty="0"/>
              <a:t>C </a:t>
            </a:r>
            <a:r>
              <a:rPr lang="it-IT" sz="1800" b="1" dirty="0">
                <a:sym typeface="Symbol" pitchFamily="18" charset="2"/>
              </a:rPr>
              <a:t></a:t>
            </a:r>
            <a:r>
              <a:rPr lang="en-GB" sz="1800" b="1" dirty="0"/>
              <a:t> </a:t>
            </a:r>
            <a:r>
              <a:rPr lang="it-IT" sz="1800" b="1" dirty="0">
                <a:sym typeface="Symbol" pitchFamily="18" charset="2"/>
              </a:rPr>
              <a:t></a:t>
            </a:r>
            <a:r>
              <a:rPr lang="en-GB" sz="1800" b="1" baseline="-25000" dirty="0"/>
              <a:t>2</a:t>
            </a:r>
            <a:r>
              <a:rPr lang="en-GB" sz="1800" b="1" dirty="0"/>
              <a:t>-</a:t>
            </a:r>
          </a:p>
          <a:p>
            <a:pPr lvl="0" algn="ctr">
              <a:spcBef>
                <a:spcPct val="20000"/>
              </a:spcBef>
              <a:buClr>
                <a:schemeClr val="accent2"/>
              </a:buClr>
              <a:buSzPct val="80000"/>
            </a:pPr>
            <a:r>
              <a:rPr lang="en-GB" sz="1800" b="1" dirty="0"/>
              <a:t>D </a:t>
            </a:r>
            <a:r>
              <a:rPr lang="it-IT" sz="1800" b="1" dirty="0">
                <a:sym typeface="Symbol" pitchFamily="18" charset="2"/>
              </a:rPr>
              <a:t></a:t>
            </a:r>
            <a:r>
              <a:rPr lang="en-GB" sz="1800" b="1" dirty="0"/>
              <a:t> </a:t>
            </a:r>
            <a:r>
              <a:rPr lang="en-GB" sz="1800" b="1" dirty="0" err="1"/>
              <a:t>lt</a:t>
            </a:r>
            <a:r>
              <a:rPr lang="it-IT" sz="1800" b="1" dirty="0">
                <a:latin typeface="Times New Roman" pitchFamily="18" charset="0"/>
              </a:rPr>
              <a:t> </a:t>
            </a:r>
            <a:endParaRPr lang="it-IT" sz="1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86"/>
                                        </p:tgtEl>
                                        <p:attrNameLst>
                                          <p:attrName>style.visibility</p:attrName>
                                        </p:attrNameLst>
                                      </p:cBhvr>
                                      <p:to>
                                        <p:strVal val="visible"/>
                                      </p:to>
                                    </p:set>
                                    <p:anim calcmode="lin" valueType="num">
                                      <p:cBhvr additive="base">
                                        <p:cTn id="7" dur="1000" fill="hold"/>
                                        <p:tgtEl>
                                          <p:spTgt spid="102486"/>
                                        </p:tgtEl>
                                        <p:attrNameLst>
                                          <p:attrName>ppt_x</p:attrName>
                                        </p:attrNameLst>
                                      </p:cBhvr>
                                      <p:tavLst>
                                        <p:tav tm="0">
                                          <p:val>
                                            <p:strVal val="#ppt_x"/>
                                          </p:val>
                                        </p:tav>
                                        <p:tav tm="100000">
                                          <p:val>
                                            <p:strVal val="#ppt_x"/>
                                          </p:val>
                                        </p:tav>
                                      </p:tavLst>
                                    </p:anim>
                                    <p:anim calcmode="lin" valueType="num">
                                      <p:cBhvr additive="base">
                                        <p:cTn id="8" dur="1000" fill="hold"/>
                                        <p:tgtEl>
                                          <p:spTgt spid="1024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wipe(left)">
                                      <p:cBhvr>
                                        <p:cTn id="13" dur="1000"/>
                                        <p:tgtEl>
                                          <p:spTgt spid="4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ipe(left)">
                                      <p:cBhvr>
                                        <p:cTn id="18" dur="10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wipe(left)">
                                      <p:cBhvr>
                                        <p:cTn id="23" dur="1000"/>
                                        <p:tgtEl>
                                          <p:spTgt spid="4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ipe(left)">
                                      <p:cBhvr>
                                        <p:cTn id="28" dur="1000"/>
                                        <p:tgtEl>
                                          <p:spTgt spid="4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wipe(left)">
                                      <p:cBhvr>
                                        <p:cTn id="33" dur="1000"/>
                                        <p:tgtEl>
                                          <p:spTgt spid="4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left)">
                                      <p:cBhvr>
                                        <p:cTn id="38" dur="10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1000"/>
                                        <p:tgtEl>
                                          <p:spTgt spid="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wipe(up)">
                                      <p:cBhvr>
                                        <p:cTn id="48" dur="10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wipe(up)">
                                      <p:cBhvr>
                                        <p:cTn id="53" dur="10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wipe(up)">
                                      <p:cBhvr>
                                        <p:cTn id="58" dur="10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Effect transition="in" filter="wipe(up)">
                                      <p:cBhvr>
                                        <p:cTn id="63" dur="1000"/>
                                        <p:tgtEl>
                                          <p:spTgt spid="4">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4" fill="hold" nodeType="clickEffect">
                                  <p:stCondLst>
                                    <p:cond delay="0"/>
                                  </p:stCondLst>
                                  <p:childTnLst>
                                    <p:set>
                                      <p:cBhvr>
                                        <p:cTn id="67" dur="1" fill="hold">
                                          <p:stCondLst>
                                            <p:cond delay="0"/>
                                          </p:stCondLst>
                                        </p:cTn>
                                        <p:tgtEl>
                                          <p:spTgt spid="102446"/>
                                        </p:tgtEl>
                                        <p:attrNameLst>
                                          <p:attrName>style.visibility</p:attrName>
                                        </p:attrNameLst>
                                      </p:cBhvr>
                                      <p:to>
                                        <p:strVal val="visible"/>
                                      </p:to>
                                    </p:set>
                                    <p:animEffect transition="in" filter="slide(fromBottom)">
                                      <p:cBhvr>
                                        <p:cTn id="68" dur="1000"/>
                                        <p:tgtEl>
                                          <p:spTgt spid="10244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02458"/>
                                        </p:tgtEl>
                                        <p:attrNameLst>
                                          <p:attrName>style.visibility</p:attrName>
                                        </p:attrNameLst>
                                      </p:cBhvr>
                                      <p:to>
                                        <p:strVal val="visible"/>
                                      </p:to>
                                    </p:set>
                                    <p:animEffect transition="in" filter="slide(fromBottom)">
                                      <p:cBhvr>
                                        <p:cTn id="73" dur="1000"/>
                                        <p:tgtEl>
                                          <p:spTgt spid="102458"/>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4" fill="hold" nodeType="clickEffect">
                                  <p:stCondLst>
                                    <p:cond delay="0"/>
                                  </p:stCondLst>
                                  <p:childTnLst>
                                    <p:set>
                                      <p:cBhvr>
                                        <p:cTn id="77" dur="1" fill="hold">
                                          <p:stCondLst>
                                            <p:cond delay="0"/>
                                          </p:stCondLst>
                                        </p:cTn>
                                        <p:tgtEl>
                                          <p:spTgt spid="102447"/>
                                        </p:tgtEl>
                                        <p:attrNameLst>
                                          <p:attrName>style.visibility</p:attrName>
                                        </p:attrNameLst>
                                      </p:cBhvr>
                                      <p:to>
                                        <p:strVal val="visible"/>
                                      </p:to>
                                    </p:set>
                                    <p:animEffect transition="in" filter="slide(fromBottom)">
                                      <p:cBhvr>
                                        <p:cTn id="78" dur="1000"/>
                                        <p:tgtEl>
                                          <p:spTgt spid="102447"/>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102451"/>
                                        </p:tgtEl>
                                        <p:attrNameLst>
                                          <p:attrName>style.visibility</p:attrName>
                                        </p:attrNameLst>
                                      </p:cBhvr>
                                      <p:to>
                                        <p:strVal val="visible"/>
                                      </p:to>
                                    </p:set>
                                    <p:animEffect transition="in" filter="slide(fromBottom)">
                                      <p:cBhvr>
                                        <p:cTn id="83" dur="1000"/>
                                        <p:tgtEl>
                                          <p:spTgt spid="102451"/>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102450"/>
                                        </p:tgtEl>
                                        <p:attrNameLst>
                                          <p:attrName>style.visibility</p:attrName>
                                        </p:attrNameLst>
                                      </p:cBhvr>
                                      <p:to>
                                        <p:strVal val="visible"/>
                                      </p:to>
                                    </p:set>
                                    <p:animEffect transition="in" filter="slide(fromBottom)">
                                      <p:cBhvr>
                                        <p:cTn id="88" dur="1000"/>
                                        <p:tgtEl>
                                          <p:spTgt spid="102450"/>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102448"/>
                                        </p:tgtEl>
                                        <p:attrNameLst>
                                          <p:attrName>style.visibility</p:attrName>
                                        </p:attrNameLst>
                                      </p:cBhvr>
                                      <p:to>
                                        <p:strVal val="visible"/>
                                      </p:to>
                                    </p:set>
                                    <p:animEffect transition="in" filter="slide(fromBottom)">
                                      <p:cBhvr>
                                        <p:cTn id="93" dur="1000"/>
                                        <p:tgtEl>
                                          <p:spTgt spid="102448"/>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102452"/>
                                        </p:tgtEl>
                                        <p:attrNameLst>
                                          <p:attrName>style.visibility</p:attrName>
                                        </p:attrNameLst>
                                      </p:cBhvr>
                                      <p:to>
                                        <p:strVal val="visible"/>
                                      </p:to>
                                    </p:set>
                                    <p:animEffect transition="in" filter="slide(fromBottom)">
                                      <p:cBhvr>
                                        <p:cTn id="98" dur="1000"/>
                                        <p:tgtEl>
                                          <p:spTgt spid="102452"/>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102459"/>
                                        </p:tgtEl>
                                        <p:attrNameLst>
                                          <p:attrName>style.visibility</p:attrName>
                                        </p:attrNameLst>
                                      </p:cBhvr>
                                      <p:to>
                                        <p:strVal val="visible"/>
                                      </p:to>
                                    </p:set>
                                    <p:animEffect transition="in" filter="slide(fromBottom)">
                                      <p:cBhvr>
                                        <p:cTn id="103" dur="1000"/>
                                        <p:tgtEl>
                                          <p:spTgt spid="10245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102453"/>
                                        </p:tgtEl>
                                        <p:attrNameLst>
                                          <p:attrName>style.visibility</p:attrName>
                                        </p:attrNameLst>
                                      </p:cBhvr>
                                      <p:to>
                                        <p:strVal val="visible"/>
                                      </p:to>
                                    </p:set>
                                    <p:animEffect transition="in" filter="slide(fromBottom)">
                                      <p:cBhvr>
                                        <p:cTn id="108" dur="1000"/>
                                        <p:tgtEl>
                                          <p:spTgt spid="102453"/>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102454"/>
                                        </p:tgtEl>
                                        <p:attrNameLst>
                                          <p:attrName>style.visibility</p:attrName>
                                        </p:attrNameLst>
                                      </p:cBhvr>
                                      <p:to>
                                        <p:strVal val="visible"/>
                                      </p:to>
                                    </p:set>
                                    <p:animEffect transition="in" filter="slide(fromBottom)">
                                      <p:cBhvr>
                                        <p:cTn id="113" dur="1000"/>
                                        <p:tgtEl>
                                          <p:spTgt spid="10245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2" presetClass="entr" presetSubtype="4" fill="hold" nodeType="clickEffect">
                                  <p:stCondLst>
                                    <p:cond delay="0"/>
                                  </p:stCondLst>
                                  <p:childTnLst>
                                    <p:set>
                                      <p:cBhvr>
                                        <p:cTn id="117" dur="1" fill="hold">
                                          <p:stCondLst>
                                            <p:cond delay="0"/>
                                          </p:stCondLst>
                                        </p:cTn>
                                        <p:tgtEl>
                                          <p:spTgt spid="102449"/>
                                        </p:tgtEl>
                                        <p:attrNameLst>
                                          <p:attrName>style.visibility</p:attrName>
                                        </p:attrNameLst>
                                      </p:cBhvr>
                                      <p:to>
                                        <p:strVal val="visible"/>
                                      </p:to>
                                    </p:set>
                                    <p:animEffect transition="in" filter="slide(fromBottom)">
                                      <p:cBhvr>
                                        <p:cTn id="118" dur="1000"/>
                                        <p:tgtEl>
                                          <p:spTgt spid="102449"/>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102463"/>
                                        </p:tgtEl>
                                        <p:attrNameLst>
                                          <p:attrName>style.visibility</p:attrName>
                                        </p:attrNameLst>
                                      </p:cBhvr>
                                      <p:to>
                                        <p:strVal val="visible"/>
                                      </p:to>
                                    </p:set>
                                    <p:animEffect transition="in" filter="slide(fromBottom)">
                                      <p:cBhvr>
                                        <p:cTn id="123" dur="1000"/>
                                        <p:tgtEl>
                                          <p:spTgt spid="102463"/>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102460"/>
                                        </p:tgtEl>
                                        <p:attrNameLst>
                                          <p:attrName>style.visibility</p:attrName>
                                        </p:attrNameLst>
                                      </p:cBhvr>
                                      <p:to>
                                        <p:strVal val="visible"/>
                                      </p:to>
                                    </p:set>
                                    <p:animEffect transition="in" filter="slide(fromBottom)">
                                      <p:cBhvr>
                                        <p:cTn id="128" dur="1000"/>
                                        <p:tgtEl>
                                          <p:spTgt spid="102460"/>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102456"/>
                                        </p:tgtEl>
                                        <p:attrNameLst>
                                          <p:attrName>style.visibility</p:attrName>
                                        </p:attrNameLst>
                                      </p:cBhvr>
                                      <p:to>
                                        <p:strVal val="visible"/>
                                      </p:to>
                                    </p:set>
                                    <p:animEffect transition="in" filter="slide(fromBottom)">
                                      <p:cBhvr>
                                        <p:cTn id="133" dur="1000"/>
                                        <p:tgtEl>
                                          <p:spTgt spid="102456"/>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4" fill="hold" grpId="0" nodeType="clickEffect">
                                  <p:stCondLst>
                                    <p:cond delay="0"/>
                                  </p:stCondLst>
                                  <p:childTnLst>
                                    <p:set>
                                      <p:cBhvr>
                                        <p:cTn id="137" dur="1" fill="hold">
                                          <p:stCondLst>
                                            <p:cond delay="0"/>
                                          </p:stCondLst>
                                        </p:cTn>
                                        <p:tgtEl>
                                          <p:spTgt spid="102464"/>
                                        </p:tgtEl>
                                        <p:attrNameLst>
                                          <p:attrName>style.visibility</p:attrName>
                                        </p:attrNameLst>
                                      </p:cBhvr>
                                      <p:to>
                                        <p:strVal val="visible"/>
                                      </p:to>
                                    </p:set>
                                    <p:animEffect transition="in" filter="slide(fromBottom)">
                                      <p:cBhvr>
                                        <p:cTn id="138" dur="1000"/>
                                        <p:tgtEl>
                                          <p:spTgt spid="102464"/>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2" presetClass="entr" presetSubtype="4" fill="hold" grpId="0" nodeType="clickEffect">
                                  <p:stCondLst>
                                    <p:cond delay="0"/>
                                  </p:stCondLst>
                                  <p:childTnLst>
                                    <p:set>
                                      <p:cBhvr>
                                        <p:cTn id="142" dur="1" fill="hold">
                                          <p:stCondLst>
                                            <p:cond delay="0"/>
                                          </p:stCondLst>
                                        </p:cTn>
                                        <p:tgtEl>
                                          <p:spTgt spid="102457"/>
                                        </p:tgtEl>
                                        <p:attrNameLst>
                                          <p:attrName>style.visibility</p:attrName>
                                        </p:attrNameLst>
                                      </p:cBhvr>
                                      <p:to>
                                        <p:strVal val="visible"/>
                                      </p:to>
                                    </p:set>
                                    <p:animEffect transition="in" filter="slide(fromBottom)">
                                      <p:cBhvr>
                                        <p:cTn id="143" dur="1000"/>
                                        <p:tgtEl>
                                          <p:spTgt spid="102457"/>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2" presetClass="entr" presetSubtype="4" fill="hold" grpId="0" nodeType="clickEffect">
                                  <p:stCondLst>
                                    <p:cond delay="0"/>
                                  </p:stCondLst>
                                  <p:childTnLst>
                                    <p:set>
                                      <p:cBhvr>
                                        <p:cTn id="147" dur="1" fill="hold">
                                          <p:stCondLst>
                                            <p:cond delay="0"/>
                                          </p:stCondLst>
                                        </p:cTn>
                                        <p:tgtEl>
                                          <p:spTgt spid="102461"/>
                                        </p:tgtEl>
                                        <p:attrNameLst>
                                          <p:attrName>style.visibility</p:attrName>
                                        </p:attrNameLst>
                                      </p:cBhvr>
                                      <p:to>
                                        <p:strVal val="visible"/>
                                      </p:to>
                                    </p:set>
                                    <p:animEffect transition="in" filter="slide(fromBottom)">
                                      <p:cBhvr>
                                        <p:cTn id="148" dur="1000"/>
                                        <p:tgtEl>
                                          <p:spTgt spid="102461"/>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102462"/>
                                        </p:tgtEl>
                                        <p:attrNameLst>
                                          <p:attrName>style.visibility</p:attrName>
                                        </p:attrNameLst>
                                      </p:cBhvr>
                                      <p:to>
                                        <p:strVal val="visible"/>
                                      </p:to>
                                    </p:set>
                                    <p:animEffect transition="in" filter="slide(fromBottom)">
                                      <p:cBhvr>
                                        <p:cTn id="153" dur="1000"/>
                                        <p:tgtEl>
                                          <p:spTgt spid="102462"/>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5">
                                            <p:txEl>
                                              <p:pRg st="0" end="0"/>
                                            </p:txEl>
                                          </p:spTgt>
                                        </p:tgtEl>
                                        <p:attrNameLst>
                                          <p:attrName>style.visibility</p:attrName>
                                        </p:attrNameLst>
                                      </p:cBhvr>
                                      <p:to>
                                        <p:strVal val="visible"/>
                                      </p:to>
                                    </p:set>
                                    <p:animEffect transition="in" filter="wipe(up)">
                                      <p:cBhvr>
                                        <p:cTn id="158" dur="1000"/>
                                        <p:tgtEl>
                                          <p:spTgt spid="5">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1" fill="hold" grpId="0" nodeType="clickEffect">
                                  <p:stCondLst>
                                    <p:cond delay="0"/>
                                  </p:stCondLst>
                                  <p:childTnLst>
                                    <p:set>
                                      <p:cBhvr>
                                        <p:cTn id="162" dur="1" fill="hold">
                                          <p:stCondLst>
                                            <p:cond delay="0"/>
                                          </p:stCondLst>
                                        </p:cTn>
                                        <p:tgtEl>
                                          <p:spTgt spid="5">
                                            <p:txEl>
                                              <p:pRg st="1" end="1"/>
                                            </p:txEl>
                                          </p:spTgt>
                                        </p:tgtEl>
                                        <p:attrNameLst>
                                          <p:attrName>style.visibility</p:attrName>
                                        </p:attrNameLst>
                                      </p:cBhvr>
                                      <p:to>
                                        <p:strVal val="visible"/>
                                      </p:to>
                                    </p:set>
                                    <p:animEffect transition="in" filter="wipe(up)">
                                      <p:cBhvr>
                                        <p:cTn id="163" dur="1000"/>
                                        <p:tgtEl>
                                          <p:spTgt spid="5">
                                            <p:txEl>
                                              <p:pRg st="1" end="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1" fill="hold" grpId="0" nodeType="clickEffect">
                                  <p:stCondLst>
                                    <p:cond delay="0"/>
                                  </p:stCondLst>
                                  <p:childTnLst>
                                    <p:set>
                                      <p:cBhvr>
                                        <p:cTn id="167" dur="1" fill="hold">
                                          <p:stCondLst>
                                            <p:cond delay="0"/>
                                          </p:stCondLst>
                                        </p:cTn>
                                        <p:tgtEl>
                                          <p:spTgt spid="5">
                                            <p:txEl>
                                              <p:pRg st="2" end="2"/>
                                            </p:txEl>
                                          </p:spTgt>
                                        </p:tgtEl>
                                        <p:attrNameLst>
                                          <p:attrName>style.visibility</p:attrName>
                                        </p:attrNameLst>
                                      </p:cBhvr>
                                      <p:to>
                                        <p:strVal val="visible"/>
                                      </p:to>
                                    </p:set>
                                    <p:animEffect transition="in" filter="wipe(up)">
                                      <p:cBhvr>
                                        <p:cTn id="168" dur="1000"/>
                                        <p:tgtEl>
                                          <p:spTgt spid="5">
                                            <p:txEl>
                                              <p:pRg st="2" end="2"/>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1" fill="hold" grpId="0" nodeType="clickEffect">
                                  <p:stCondLst>
                                    <p:cond delay="0"/>
                                  </p:stCondLst>
                                  <p:childTnLst>
                                    <p:set>
                                      <p:cBhvr>
                                        <p:cTn id="172" dur="1" fill="hold">
                                          <p:stCondLst>
                                            <p:cond delay="0"/>
                                          </p:stCondLst>
                                        </p:cTn>
                                        <p:tgtEl>
                                          <p:spTgt spid="5">
                                            <p:txEl>
                                              <p:pRg st="3" end="3"/>
                                            </p:txEl>
                                          </p:spTgt>
                                        </p:tgtEl>
                                        <p:attrNameLst>
                                          <p:attrName>style.visibility</p:attrName>
                                        </p:attrNameLst>
                                      </p:cBhvr>
                                      <p:to>
                                        <p:strVal val="visible"/>
                                      </p:to>
                                    </p:set>
                                    <p:animEffect transition="in" filter="wipe(up)">
                                      <p:cBhvr>
                                        <p:cTn id="173" dur="1000"/>
                                        <p:tgtEl>
                                          <p:spTgt spid="5">
                                            <p:txEl>
                                              <p:pRg st="3" end="3"/>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grpId="0" nodeType="clickEffect">
                                  <p:stCondLst>
                                    <p:cond delay="0"/>
                                  </p:stCondLst>
                                  <p:childTnLst>
                                    <p:set>
                                      <p:cBhvr>
                                        <p:cTn id="177" dur="1" fill="hold">
                                          <p:stCondLst>
                                            <p:cond delay="0"/>
                                          </p:stCondLst>
                                        </p:cTn>
                                        <p:tgtEl>
                                          <p:spTgt spid="6"/>
                                        </p:tgtEl>
                                        <p:attrNameLst>
                                          <p:attrName>style.visibility</p:attrName>
                                        </p:attrNameLst>
                                      </p:cBhvr>
                                      <p:to>
                                        <p:strVal val="visible"/>
                                      </p:to>
                                    </p:set>
                                    <p:animEffect transition="in" filter="wipe(left)">
                                      <p:cBhvr>
                                        <p:cTn id="178" dur="1000"/>
                                        <p:tgtEl>
                                          <p:spTgt spid="6"/>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8" fill="hold" grpId="0" nodeType="clickEffect">
                                  <p:stCondLst>
                                    <p:cond delay="0"/>
                                  </p:stCondLst>
                                  <p:childTnLst>
                                    <p:set>
                                      <p:cBhvr>
                                        <p:cTn id="182" dur="1" fill="hold">
                                          <p:stCondLst>
                                            <p:cond delay="0"/>
                                          </p:stCondLst>
                                        </p:cTn>
                                        <p:tgtEl>
                                          <p:spTgt spid="7"/>
                                        </p:tgtEl>
                                        <p:attrNameLst>
                                          <p:attrName>style.visibility</p:attrName>
                                        </p:attrNameLst>
                                      </p:cBhvr>
                                      <p:to>
                                        <p:strVal val="visible"/>
                                      </p:to>
                                    </p:set>
                                    <p:animEffect transition="in" filter="wipe(left)">
                                      <p:cBhvr>
                                        <p:cTn id="183" dur="1000"/>
                                        <p:tgtEl>
                                          <p:spTgt spid="7"/>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1" fill="hold" grpId="0" nodeType="clickEffect">
                                  <p:stCondLst>
                                    <p:cond delay="0"/>
                                  </p:stCondLst>
                                  <p:childTnLst>
                                    <p:set>
                                      <p:cBhvr>
                                        <p:cTn id="187" dur="1" fill="hold">
                                          <p:stCondLst>
                                            <p:cond delay="0"/>
                                          </p:stCondLst>
                                        </p:cTn>
                                        <p:tgtEl>
                                          <p:spTgt spid="8">
                                            <p:txEl>
                                              <p:pRg st="0" end="0"/>
                                            </p:txEl>
                                          </p:spTgt>
                                        </p:tgtEl>
                                        <p:attrNameLst>
                                          <p:attrName>style.visibility</p:attrName>
                                        </p:attrNameLst>
                                      </p:cBhvr>
                                      <p:to>
                                        <p:strVal val="visible"/>
                                      </p:to>
                                    </p:set>
                                    <p:animEffect transition="in" filter="wipe(up)">
                                      <p:cBhvr>
                                        <p:cTn id="188" dur="1000"/>
                                        <p:tgtEl>
                                          <p:spTgt spid="8">
                                            <p:txEl>
                                              <p:pRg st="0" end="0"/>
                                            </p:txEl>
                                          </p:spTgt>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1" fill="hold" grpId="0" nodeType="clickEffect">
                                  <p:stCondLst>
                                    <p:cond delay="0"/>
                                  </p:stCondLst>
                                  <p:childTnLst>
                                    <p:set>
                                      <p:cBhvr>
                                        <p:cTn id="192" dur="1" fill="hold">
                                          <p:stCondLst>
                                            <p:cond delay="0"/>
                                          </p:stCondLst>
                                        </p:cTn>
                                        <p:tgtEl>
                                          <p:spTgt spid="8">
                                            <p:txEl>
                                              <p:pRg st="1" end="1"/>
                                            </p:txEl>
                                          </p:spTgt>
                                        </p:tgtEl>
                                        <p:attrNameLst>
                                          <p:attrName>style.visibility</p:attrName>
                                        </p:attrNameLst>
                                      </p:cBhvr>
                                      <p:to>
                                        <p:strVal val="visible"/>
                                      </p:to>
                                    </p:set>
                                    <p:animEffect transition="in" filter="wipe(up)">
                                      <p:cBhvr>
                                        <p:cTn id="193" dur="1000"/>
                                        <p:tgtEl>
                                          <p:spTgt spid="8">
                                            <p:txEl>
                                              <p:pRg st="1" end="1"/>
                                            </p:txEl>
                                          </p:spTgt>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1" fill="hold" grpId="0" nodeType="clickEffect">
                                  <p:stCondLst>
                                    <p:cond delay="0"/>
                                  </p:stCondLst>
                                  <p:childTnLst>
                                    <p:set>
                                      <p:cBhvr>
                                        <p:cTn id="197" dur="1" fill="hold">
                                          <p:stCondLst>
                                            <p:cond delay="0"/>
                                          </p:stCondLst>
                                        </p:cTn>
                                        <p:tgtEl>
                                          <p:spTgt spid="8">
                                            <p:txEl>
                                              <p:pRg st="2" end="2"/>
                                            </p:txEl>
                                          </p:spTgt>
                                        </p:tgtEl>
                                        <p:attrNameLst>
                                          <p:attrName>style.visibility</p:attrName>
                                        </p:attrNameLst>
                                      </p:cBhvr>
                                      <p:to>
                                        <p:strVal val="visible"/>
                                      </p:to>
                                    </p:set>
                                    <p:animEffect transition="in" filter="wipe(up)">
                                      <p:cBhvr>
                                        <p:cTn id="198" dur="1000"/>
                                        <p:tgtEl>
                                          <p:spTgt spid="8">
                                            <p:txEl>
                                              <p:pRg st="2" end="2"/>
                                            </p:txEl>
                                          </p:spTgt>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ntr" presetSubtype="1" fill="hold" grpId="0" nodeType="clickEffect">
                                  <p:stCondLst>
                                    <p:cond delay="0"/>
                                  </p:stCondLst>
                                  <p:childTnLst>
                                    <p:set>
                                      <p:cBhvr>
                                        <p:cTn id="202" dur="1" fill="hold">
                                          <p:stCondLst>
                                            <p:cond delay="0"/>
                                          </p:stCondLst>
                                        </p:cTn>
                                        <p:tgtEl>
                                          <p:spTgt spid="8">
                                            <p:txEl>
                                              <p:pRg st="3" end="3"/>
                                            </p:txEl>
                                          </p:spTgt>
                                        </p:tgtEl>
                                        <p:attrNameLst>
                                          <p:attrName>style.visibility</p:attrName>
                                        </p:attrNameLst>
                                      </p:cBhvr>
                                      <p:to>
                                        <p:strVal val="visible"/>
                                      </p:to>
                                    </p:set>
                                    <p:animEffect transition="in" filter="wipe(up)">
                                      <p:cBhvr>
                                        <p:cTn id="203" dur="1000"/>
                                        <p:tgtEl>
                                          <p:spTgt spid="8">
                                            <p:txEl>
                                              <p:pRg st="3" end="3"/>
                                            </p:txEl>
                                          </p:spTgt>
                                        </p:tgtEl>
                                      </p:cBhvr>
                                    </p:animEffect>
                                  </p:childTnLst>
                                </p:cTn>
                              </p:par>
                            </p:childTnLst>
                          </p:cTn>
                        </p:par>
                      </p:childTnLst>
                    </p:cTn>
                  </p:par>
                  <p:par>
                    <p:cTn id="204" fill="hold">
                      <p:stCondLst>
                        <p:cond delay="indefinite"/>
                      </p:stCondLst>
                      <p:childTnLst>
                        <p:par>
                          <p:cTn id="205" fill="hold">
                            <p:stCondLst>
                              <p:cond delay="0"/>
                            </p:stCondLst>
                            <p:childTnLst>
                              <p:par>
                                <p:cTn id="206" presetID="12" presetClass="entr" presetSubtype="4" fill="hold" nodeType="clickEffect">
                                  <p:stCondLst>
                                    <p:cond delay="0"/>
                                  </p:stCondLst>
                                  <p:childTnLst>
                                    <p:set>
                                      <p:cBhvr>
                                        <p:cTn id="207" dur="1" fill="hold">
                                          <p:stCondLst>
                                            <p:cond delay="0"/>
                                          </p:stCondLst>
                                        </p:cTn>
                                        <p:tgtEl>
                                          <p:spTgt spid="102465"/>
                                        </p:tgtEl>
                                        <p:attrNameLst>
                                          <p:attrName>style.visibility</p:attrName>
                                        </p:attrNameLst>
                                      </p:cBhvr>
                                      <p:to>
                                        <p:strVal val="visible"/>
                                      </p:to>
                                    </p:set>
                                    <p:animEffect transition="in" filter="slide(fromBottom)">
                                      <p:cBhvr>
                                        <p:cTn id="208" dur="1000"/>
                                        <p:tgtEl>
                                          <p:spTgt spid="102465"/>
                                        </p:tgtEl>
                                      </p:cBhvr>
                                    </p:animEffec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2" presetClass="entr" presetSubtype="4" fill="hold" grpId="0" nodeType="clickEffect">
                                  <p:stCondLst>
                                    <p:cond delay="0"/>
                                  </p:stCondLst>
                                  <p:childTnLst>
                                    <p:set>
                                      <p:cBhvr>
                                        <p:cTn id="212" dur="1" fill="hold">
                                          <p:stCondLst>
                                            <p:cond delay="0"/>
                                          </p:stCondLst>
                                        </p:cTn>
                                        <p:tgtEl>
                                          <p:spTgt spid="102469"/>
                                        </p:tgtEl>
                                        <p:attrNameLst>
                                          <p:attrName>style.visibility</p:attrName>
                                        </p:attrNameLst>
                                      </p:cBhvr>
                                      <p:to>
                                        <p:strVal val="visible"/>
                                      </p:to>
                                    </p:set>
                                    <p:animEffect transition="in" filter="slide(fromBottom)">
                                      <p:cBhvr>
                                        <p:cTn id="213" dur="1000"/>
                                        <p:tgtEl>
                                          <p:spTgt spid="102469"/>
                                        </p:tgtEl>
                                      </p:cBhvr>
                                    </p:animEffect>
                                  </p:childTnLst>
                                </p:cTn>
                              </p:par>
                            </p:childTnLst>
                          </p:cTn>
                        </p:par>
                      </p:childTnLst>
                    </p:cTn>
                  </p:par>
                  <p:par>
                    <p:cTn id="214" fill="hold" nodeType="clickPar">
                      <p:stCondLst>
                        <p:cond delay="indefinite"/>
                      </p:stCondLst>
                      <p:childTnLst>
                        <p:par>
                          <p:cTn id="215" fill="hold" nodeType="withGroup">
                            <p:stCondLst>
                              <p:cond delay="0"/>
                            </p:stCondLst>
                            <p:childTnLst>
                              <p:par>
                                <p:cTn id="216" presetID="12" presetClass="entr" presetSubtype="4" fill="hold" nodeType="clickEffect">
                                  <p:stCondLst>
                                    <p:cond delay="0"/>
                                  </p:stCondLst>
                                  <p:childTnLst>
                                    <p:set>
                                      <p:cBhvr>
                                        <p:cTn id="217" dur="1" fill="hold">
                                          <p:stCondLst>
                                            <p:cond delay="0"/>
                                          </p:stCondLst>
                                        </p:cTn>
                                        <p:tgtEl>
                                          <p:spTgt spid="102466"/>
                                        </p:tgtEl>
                                        <p:attrNameLst>
                                          <p:attrName>style.visibility</p:attrName>
                                        </p:attrNameLst>
                                      </p:cBhvr>
                                      <p:to>
                                        <p:strVal val="visible"/>
                                      </p:to>
                                    </p:set>
                                    <p:animEffect transition="in" filter="slide(fromBottom)">
                                      <p:cBhvr>
                                        <p:cTn id="218" dur="1000"/>
                                        <p:tgtEl>
                                          <p:spTgt spid="102466"/>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102472"/>
                                        </p:tgtEl>
                                        <p:attrNameLst>
                                          <p:attrName>style.visibility</p:attrName>
                                        </p:attrNameLst>
                                      </p:cBhvr>
                                      <p:to>
                                        <p:strVal val="visible"/>
                                      </p:to>
                                    </p:set>
                                    <p:animEffect transition="in" filter="slide(fromBottom)">
                                      <p:cBhvr>
                                        <p:cTn id="223" dur="1000"/>
                                        <p:tgtEl>
                                          <p:spTgt spid="102472"/>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102473">
                                            <p:txEl>
                                              <p:pRg st="0" end="0"/>
                                            </p:txEl>
                                          </p:spTgt>
                                        </p:tgtEl>
                                        <p:attrNameLst>
                                          <p:attrName>style.visibility</p:attrName>
                                        </p:attrNameLst>
                                      </p:cBhvr>
                                      <p:to>
                                        <p:strVal val="visible"/>
                                      </p:to>
                                    </p:set>
                                    <p:animEffect transition="in" filter="slide(fromBottom)">
                                      <p:cBhvr>
                                        <p:cTn id="228" dur="1000"/>
                                        <p:tgtEl>
                                          <p:spTgt spid="102473">
                                            <p:txEl>
                                              <p:pRg st="0" end="0"/>
                                            </p:txEl>
                                          </p:spTgt>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4" fill="hold" nodeType="clickEffect">
                                  <p:stCondLst>
                                    <p:cond delay="0"/>
                                  </p:stCondLst>
                                  <p:childTnLst>
                                    <p:set>
                                      <p:cBhvr>
                                        <p:cTn id="232" dur="1" fill="hold">
                                          <p:stCondLst>
                                            <p:cond delay="0"/>
                                          </p:stCondLst>
                                        </p:cTn>
                                        <p:tgtEl>
                                          <p:spTgt spid="102467"/>
                                        </p:tgtEl>
                                        <p:attrNameLst>
                                          <p:attrName>style.visibility</p:attrName>
                                        </p:attrNameLst>
                                      </p:cBhvr>
                                      <p:to>
                                        <p:strVal val="visible"/>
                                      </p:to>
                                    </p:set>
                                    <p:animEffect transition="in" filter="slide(fromBottom)">
                                      <p:cBhvr>
                                        <p:cTn id="233" dur="1000"/>
                                        <p:tgtEl>
                                          <p:spTgt spid="102467"/>
                                        </p:tgtEl>
                                      </p:cBhvr>
                                    </p:animEffect>
                                  </p:childTnLst>
                                </p:cTn>
                              </p:par>
                            </p:childTnLst>
                          </p:cTn>
                        </p:par>
                      </p:childTnLst>
                    </p:cTn>
                  </p:par>
                  <p:par>
                    <p:cTn id="234" fill="hold" nodeType="clickPar">
                      <p:stCondLst>
                        <p:cond delay="indefinite"/>
                      </p:stCondLst>
                      <p:childTnLst>
                        <p:par>
                          <p:cTn id="235" fill="hold" nodeType="withGroup">
                            <p:stCondLst>
                              <p:cond delay="0"/>
                            </p:stCondLst>
                            <p:childTnLst>
                              <p:par>
                                <p:cTn id="236" presetID="12" presetClass="entr" presetSubtype="4" fill="hold" grpId="0" nodeType="clickEffect">
                                  <p:stCondLst>
                                    <p:cond delay="0"/>
                                  </p:stCondLst>
                                  <p:childTnLst>
                                    <p:set>
                                      <p:cBhvr>
                                        <p:cTn id="237" dur="1" fill="hold">
                                          <p:stCondLst>
                                            <p:cond delay="0"/>
                                          </p:stCondLst>
                                        </p:cTn>
                                        <p:tgtEl>
                                          <p:spTgt spid="102475"/>
                                        </p:tgtEl>
                                        <p:attrNameLst>
                                          <p:attrName>style.visibility</p:attrName>
                                        </p:attrNameLst>
                                      </p:cBhvr>
                                      <p:to>
                                        <p:strVal val="visible"/>
                                      </p:to>
                                    </p:set>
                                    <p:animEffect transition="in" filter="slide(fromBottom)">
                                      <p:cBhvr>
                                        <p:cTn id="238" dur="1000"/>
                                        <p:tgtEl>
                                          <p:spTgt spid="102475"/>
                                        </p:tgtEl>
                                      </p:cBhvr>
                                    </p:animEffect>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2" presetClass="entr" presetSubtype="4" fill="hold" grpId="0" nodeType="clickEffect">
                                  <p:stCondLst>
                                    <p:cond delay="0"/>
                                  </p:stCondLst>
                                  <p:childTnLst>
                                    <p:set>
                                      <p:cBhvr>
                                        <p:cTn id="242" dur="1" fill="hold">
                                          <p:stCondLst>
                                            <p:cond delay="0"/>
                                          </p:stCondLst>
                                        </p:cTn>
                                        <p:tgtEl>
                                          <p:spTgt spid="102476"/>
                                        </p:tgtEl>
                                        <p:attrNameLst>
                                          <p:attrName>style.visibility</p:attrName>
                                        </p:attrNameLst>
                                      </p:cBhvr>
                                      <p:to>
                                        <p:strVal val="visible"/>
                                      </p:to>
                                    </p:set>
                                    <p:animEffect transition="in" filter="slide(fromBottom)">
                                      <p:cBhvr>
                                        <p:cTn id="243" dur="1000"/>
                                        <p:tgtEl>
                                          <p:spTgt spid="102476"/>
                                        </p:tgtEl>
                                      </p:cBhvr>
                                    </p:animEffect>
                                  </p:childTnLst>
                                </p:cTn>
                              </p:par>
                            </p:childTnLst>
                          </p:cTn>
                        </p:par>
                      </p:childTnLst>
                    </p:cTn>
                  </p:par>
                  <p:par>
                    <p:cTn id="244" fill="hold" nodeType="clickPar">
                      <p:stCondLst>
                        <p:cond delay="indefinite"/>
                      </p:stCondLst>
                      <p:childTnLst>
                        <p:par>
                          <p:cTn id="245" fill="hold" nodeType="withGroup">
                            <p:stCondLst>
                              <p:cond delay="0"/>
                            </p:stCondLst>
                            <p:childTnLst>
                              <p:par>
                                <p:cTn id="246" presetID="12" presetClass="entr" presetSubtype="4" fill="hold" grpId="0" nodeType="clickEffect">
                                  <p:stCondLst>
                                    <p:cond delay="0"/>
                                  </p:stCondLst>
                                  <p:childTnLst>
                                    <p:set>
                                      <p:cBhvr>
                                        <p:cTn id="247" dur="1" fill="hold">
                                          <p:stCondLst>
                                            <p:cond delay="0"/>
                                          </p:stCondLst>
                                        </p:cTn>
                                        <p:tgtEl>
                                          <p:spTgt spid="102474"/>
                                        </p:tgtEl>
                                        <p:attrNameLst>
                                          <p:attrName>style.visibility</p:attrName>
                                        </p:attrNameLst>
                                      </p:cBhvr>
                                      <p:to>
                                        <p:strVal val="visible"/>
                                      </p:to>
                                    </p:set>
                                    <p:animEffect transition="in" filter="slide(fromBottom)">
                                      <p:cBhvr>
                                        <p:cTn id="248" dur="1000"/>
                                        <p:tgtEl>
                                          <p:spTgt spid="102474"/>
                                        </p:tgtEl>
                                      </p:cBhvr>
                                    </p:animEffec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12" presetClass="entr" presetSubtype="4" fill="hold" grpId="0" nodeType="clickEffect">
                                  <p:stCondLst>
                                    <p:cond delay="0"/>
                                  </p:stCondLst>
                                  <p:childTnLst>
                                    <p:set>
                                      <p:cBhvr>
                                        <p:cTn id="252" dur="1" fill="hold">
                                          <p:stCondLst>
                                            <p:cond delay="0"/>
                                          </p:stCondLst>
                                        </p:cTn>
                                        <p:tgtEl>
                                          <p:spTgt spid="102477"/>
                                        </p:tgtEl>
                                        <p:attrNameLst>
                                          <p:attrName>style.visibility</p:attrName>
                                        </p:attrNameLst>
                                      </p:cBhvr>
                                      <p:to>
                                        <p:strVal val="visible"/>
                                      </p:to>
                                    </p:set>
                                    <p:animEffect transition="in" filter="slide(fromBottom)">
                                      <p:cBhvr>
                                        <p:cTn id="253" dur="1000"/>
                                        <p:tgtEl>
                                          <p:spTgt spid="102477"/>
                                        </p:tgtEl>
                                      </p:cBhvr>
                                    </p:animEffec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12" presetClass="entr" presetSubtype="4" fill="hold" nodeType="clickEffect">
                                  <p:stCondLst>
                                    <p:cond delay="0"/>
                                  </p:stCondLst>
                                  <p:childTnLst>
                                    <p:set>
                                      <p:cBhvr>
                                        <p:cTn id="257" dur="1" fill="hold">
                                          <p:stCondLst>
                                            <p:cond delay="0"/>
                                          </p:stCondLst>
                                        </p:cTn>
                                        <p:tgtEl>
                                          <p:spTgt spid="102468"/>
                                        </p:tgtEl>
                                        <p:attrNameLst>
                                          <p:attrName>style.visibility</p:attrName>
                                        </p:attrNameLst>
                                      </p:cBhvr>
                                      <p:to>
                                        <p:strVal val="visible"/>
                                      </p:to>
                                    </p:set>
                                    <p:animEffect transition="in" filter="slide(fromBottom)">
                                      <p:cBhvr>
                                        <p:cTn id="258" dur="1000"/>
                                        <p:tgtEl>
                                          <p:spTgt spid="102468"/>
                                        </p:tgtEl>
                                      </p:cBhvr>
                                    </p:animEffect>
                                  </p:childTnLst>
                                </p:cTn>
                              </p:par>
                            </p:childTnLst>
                          </p:cTn>
                        </p:par>
                      </p:childTnLst>
                    </p:cTn>
                  </p:par>
                  <p:par>
                    <p:cTn id="259" fill="hold" nodeType="clickPar">
                      <p:stCondLst>
                        <p:cond delay="indefinite"/>
                      </p:stCondLst>
                      <p:childTnLst>
                        <p:par>
                          <p:cTn id="260" fill="hold" nodeType="withGroup">
                            <p:stCondLst>
                              <p:cond delay="0"/>
                            </p:stCondLst>
                            <p:childTnLst>
                              <p:par>
                                <p:cTn id="261" presetID="12" presetClass="entr" presetSubtype="4" fill="hold" grpId="0" nodeType="clickEffect">
                                  <p:stCondLst>
                                    <p:cond delay="0"/>
                                  </p:stCondLst>
                                  <p:childTnLst>
                                    <p:set>
                                      <p:cBhvr>
                                        <p:cTn id="262" dur="1" fill="hold">
                                          <p:stCondLst>
                                            <p:cond delay="0"/>
                                          </p:stCondLst>
                                        </p:cTn>
                                        <p:tgtEl>
                                          <p:spTgt spid="102480"/>
                                        </p:tgtEl>
                                        <p:attrNameLst>
                                          <p:attrName>style.visibility</p:attrName>
                                        </p:attrNameLst>
                                      </p:cBhvr>
                                      <p:to>
                                        <p:strVal val="visible"/>
                                      </p:to>
                                    </p:set>
                                    <p:animEffect transition="in" filter="slide(fromBottom)">
                                      <p:cBhvr>
                                        <p:cTn id="263" dur="1000"/>
                                        <p:tgtEl>
                                          <p:spTgt spid="102480"/>
                                        </p:tgtEl>
                                      </p:cBhvr>
                                    </p:animEffect>
                                  </p:childTnLst>
                                </p:cTn>
                              </p:par>
                            </p:childTnLst>
                          </p:cTn>
                        </p:par>
                      </p:childTnLst>
                    </p:cTn>
                  </p:par>
                  <p:par>
                    <p:cTn id="264" fill="hold" nodeType="clickPar">
                      <p:stCondLst>
                        <p:cond delay="indefinite"/>
                      </p:stCondLst>
                      <p:childTnLst>
                        <p:par>
                          <p:cTn id="265" fill="hold" nodeType="withGroup">
                            <p:stCondLst>
                              <p:cond delay="0"/>
                            </p:stCondLst>
                            <p:childTnLst>
                              <p:par>
                                <p:cTn id="266" presetID="12" presetClass="entr" presetSubtype="4" fill="hold" grpId="0" nodeType="clickEffect">
                                  <p:stCondLst>
                                    <p:cond delay="0"/>
                                  </p:stCondLst>
                                  <p:childTnLst>
                                    <p:set>
                                      <p:cBhvr>
                                        <p:cTn id="267" dur="1" fill="hold">
                                          <p:stCondLst>
                                            <p:cond delay="0"/>
                                          </p:stCondLst>
                                        </p:cTn>
                                        <p:tgtEl>
                                          <p:spTgt spid="102455"/>
                                        </p:tgtEl>
                                        <p:attrNameLst>
                                          <p:attrName>style.visibility</p:attrName>
                                        </p:attrNameLst>
                                      </p:cBhvr>
                                      <p:to>
                                        <p:strVal val="visible"/>
                                      </p:to>
                                    </p:set>
                                    <p:animEffect transition="in" filter="slide(fromBottom)">
                                      <p:cBhvr>
                                        <p:cTn id="268" dur="1000"/>
                                        <p:tgtEl>
                                          <p:spTgt spid="102455"/>
                                        </p:tgtEl>
                                      </p:cBhvr>
                                    </p:animEffect>
                                  </p:childTnLst>
                                </p:cTn>
                              </p:par>
                            </p:childTnLst>
                          </p:cTn>
                        </p:par>
                      </p:childTnLst>
                    </p:cTn>
                  </p:par>
                  <p:par>
                    <p:cTn id="269" fill="hold" nodeType="clickPar">
                      <p:stCondLst>
                        <p:cond delay="indefinite"/>
                      </p:stCondLst>
                      <p:childTnLst>
                        <p:par>
                          <p:cTn id="270" fill="hold" nodeType="withGroup">
                            <p:stCondLst>
                              <p:cond delay="0"/>
                            </p:stCondLst>
                            <p:childTnLst>
                              <p:par>
                                <p:cTn id="271" presetID="12" presetClass="entr" presetSubtype="4" fill="hold" grpId="0" nodeType="clickEffect">
                                  <p:stCondLst>
                                    <p:cond delay="0"/>
                                  </p:stCondLst>
                                  <p:childTnLst>
                                    <p:set>
                                      <p:cBhvr>
                                        <p:cTn id="272" dur="1" fill="hold">
                                          <p:stCondLst>
                                            <p:cond delay="0"/>
                                          </p:stCondLst>
                                        </p:cTn>
                                        <p:tgtEl>
                                          <p:spTgt spid="102479"/>
                                        </p:tgtEl>
                                        <p:attrNameLst>
                                          <p:attrName>style.visibility</p:attrName>
                                        </p:attrNameLst>
                                      </p:cBhvr>
                                      <p:to>
                                        <p:strVal val="visible"/>
                                      </p:to>
                                    </p:set>
                                    <p:animEffect transition="in" filter="slide(fromBottom)">
                                      <p:cBhvr>
                                        <p:cTn id="273" dur="1000"/>
                                        <p:tgtEl>
                                          <p:spTgt spid="102479"/>
                                        </p:tgtEl>
                                      </p:cBhvr>
                                    </p:animEffec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2" presetClass="entr" presetSubtype="4" fill="hold" grpId="0" nodeType="clickEffect">
                                  <p:stCondLst>
                                    <p:cond delay="0"/>
                                  </p:stCondLst>
                                  <p:childTnLst>
                                    <p:set>
                                      <p:cBhvr>
                                        <p:cTn id="277" dur="1" fill="hold">
                                          <p:stCondLst>
                                            <p:cond delay="0"/>
                                          </p:stCondLst>
                                        </p:cTn>
                                        <p:tgtEl>
                                          <p:spTgt spid="102478"/>
                                        </p:tgtEl>
                                        <p:attrNameLst>
                                          <p:attrName>style.visibility</p:attrName>
                                        </p:attrNameLst>
                                      </p:cBhvr>
                                      <p:to>
                                        <p:strVal val="visible"/>
                                      </p:to>
                                    </p:set>
                                    <p:animEffect transition="in" filter="slide(fromBottom)">
                                      <p:cBhvr>
                                        <p:cTn id="278" dur="1000"/>
                                        <p:tgtEl>
                                          <p:spTgt spid="102478"/>
                                        </p:tgtEl>
                                      </p:cBhvr>
                                    </p:animEffect>
                                  </p:childTnLst>
                                </p:cTn>
                              </p:par>
                            </p:childTnLst>
                          </p:cTn>
                        </p:par>
                      </p:childTnLst>
                    </p:cTn>
                  </p:par>
                  <p:par>
                    <p:cTn id="279" fill="hold" nodeType="clickPar">
                      <p:stCondLst>
                        <p:cond delay="indefinite"/>
                      </p:stCondLst>
                      <p:childTnLst>
                        <p:par>
                          <p:cTn id="280" fill="hold" nodeType="withGroup">
                            <p:stCondLst>
                              <p:cond delay="0"/>
                            </p:stCondLst>
                            <p:childTnLst>
                              <p:par>
                                <p:cTn id="281" presetID="12" presetClass="entr" presetSubtype="4" fill="hold" grpId="0" nodeType="clickEffect">
                                  <p:stCondLst>
                                    <p:cond delay="0"/>
                                  </p:stCondLst>
                                  <p:childTnLst>
                                    <p:set>
                                      <p:cBhvr>
                                        <p:cTn id="282" dur="1" fill="hold">
                                          <p:stCondLst>
                                            <p:cond delay="0"/>
                                          </p:stCondLst>
                                        </p:cTn>
                                        <p:tgtEl>
                                          <p:spTgt spid="102481"/>
                                        </p:tgtEl>
                                        <p:attrNameLst>
                                          <p:attrName>style.visibility</p:attrName>
                                        </p:attrNameLst>
                                      </p:cBhvr>
                                      <p:to>
                                        <p:strVal val="visible"/>
                                      </p:to>
                                    </p:set>
                                    <p:animEffect transition="in" filter="slide(fromBottom)">
                                      <p:cBhvr>
                                        <p:cTn id="283" dur="1000"/>
                                        <p:tgtEl>
                                          <p:spTgt spid="102481"/>
                                        </p:tgtEl>
                                      </p:cBhvr>
                                    </p:animEffect>
                                  </p:childTnLst>
                                </p:cTn>
                              </p:par>
                            </p:childTnLst>
                          </p:cTn>
                        </p:par>
                      </p:childTnLst>
                    </p:cTn>
                  </p:par>
                  <p:par>
                    <p:cTn id="284" fill="hold" nodeType="clickPar">
                      <p:stCondLst>
                        <p:cond delay="indefinite"/>
                      </p:stCondLst>
                      <p:childTnLst>
                        <p:par>
                          <p:cTn id="285" fill="hold" nodeType="withGroup">
                            <p:stCondLst>
                              <p:cond delay="0"/>
                            </p:stCondLst>
                            <p:childTnLst>
                              <p:par>
                                <p:cTn id="286" presetID="12" presetClass="entr" presetSubtype="4" fill="hold" grpId="0" nodeType="clickEffect">
                                  <p:stCondLst>
                                    <p:cond delay="0"/>
                                  </p:stCondLst>
                                  <p:childTnLst>
                                    <p:set>
                                      <p:cBhvr>
                                        <p:cTn id="287" dur="1" fill="hold">
                                          <p:stCondLst>
                                            <p:cond delay="0"/>
                                          </p:stCondLst>
                                        </p:cTn>
                                        <p:tgtEl>
                                          <p:spTgt spid="102482"/>
                                        </p:tgtEl>
                                        <p:attrNameLst>
                                          <p:attrName>style.visibility</p:attrName>
                                        </p:attrNameLst>
                                      </p:cBhvr>
                                      <p:to>
                                        <p:strVal val="visible"/>
                                      </p:to>
                                    </p:set>
                                    <p:animEffect transition="in" filter="slide(fromBottom)">
                                      <p:cBhvr>
                                        <p:cTn id="288" dur="1000"/>
                                        <p:tgtEl>
                                          <p:spTgt spid="102482"/>
                                        </p:tgtEl>
                                      </p:cBhvr>
                                    </p:animEffect>
                                  </p:childTnLst>
                                </p:cTn>
                              </p:par>
                            </p:childTnLst>
                          </p:cTn>
                        </p:par>
                      </p:childTnLst>
                    </p:cTn>
                  </p:par>
                  <p:par>
                    <p:cTn id="289" fill="hold" nodeType="clickPar">
                      <p:stCondLst>
                        <p:cond delay="indefinite"/>
                      </p:stCondLst>
                      <p:childTnLst>
                        <p:par>
                          <p:cTn id="290" fill="hold" nodeType="withGroup">
                            <p:stCondLst>
                              <p:cond delay="0"/>
                            </p:stCondLst>
                            <p:childTnLst>
                              <p:par>
                                <p:cTn id="291" presetID="12" presetClass="entr" presetSubtype="4" fill="hold" grpId="0" nodeType="clickEffect">
                                  <p:stCondLst>
                                    <p:cond delay="0"/>
                                  </p:stCondLst>
                                  <p:childTnLst>
                                    <p:set>
                                      <p:cBhvr>
                                        <p:cTn id="292" dur="1" fill="hold">
                                          <p:stCondLst>
                                            <p:cond delay="0"/>
                                          </p:stCondLst>
                                        </p:cTn>
                                        <p:tgtEl>
                                          <p:spTgt spid="102483"/>
                                        </p:tgtEl>
                                        <p:attrNameLst>
                                          <p:attrName>style.visibility</p:attrName>
                                        </p:attrNameLst>
                                      </p:cBhvr>
                                      <p:to>
                                        <p:strVal val="visible"/>
                                      </p:to>
                                    </p:set>
                                    <p:animEffect transition="in" filter="slide(fromBottom)">
                                      <p:cBhvr>
                                        <p:cTn id="293" dur="1000"/>
                                        <p:tgtEl>
                                          <p:spTgt spid="102483"/>
                                        </p:tgtEl>
                                      </p:cBhvr>
                                    </p:animEffect>
                                  </p:childTnLst>
                                </p:cTn>
                              </p:par>
                            </p:childTnLst>
                          </p:cTn>
                        </p:par>
                      </p:childTnLst>
                    </p:cTn>
                  </p:par>
                  <p:par>
                    <p:cTn id="294" fill="hold" nodeType="clickPar">
                      <p:stCondLst>
                        <p:cond delay="indefinite"/>
                      </p:stCondLst>
                      <p:childTnLst>
                        <p:par>
                          <p:cTn id="295" fill="hold" nodeType="withGroup">
                            <p:stCondLst>
                              <p:cond delay="0"/>
                            </p:stCondLst>
                            <p:childTnLst>
                              <p:par>
                                <p:cTn id="296" presetID="22" presetClass="entr" presetSubtype="1" fill="hold" grpId="0" nodeType="clickEffect">
                                  <p:stCondLst>
                                    <p:cond delay="0"/>
                                  </p:stCondLst>
                                  <p:childTnLst>
                                    <p:set>
                                      <p:cBhvr>
                                        <p:cTn id="297" dur="1" fill="hold">
                                          <p:stCondLst>
                                            <p:cond delay="0"/>
                                          </p:stCondLst>
                                        </p:cTn>
                                        <p:tgtEl>
                                          <p:spTgt spid="9">
                                            <p:txEl>
                                              <p:pRg st="0" end="0"/>
                                            </p:txEl>
                                          </p:spTgt>
                                        </p:tgtEl>
                                        <p:attrNameLst>
                                          <p:attrName>style.visibility</p:attrName>
                                        </p:attrNameLst>
                                      </p:cBhvr>
                                      <p:to>
                                        <p:strVal val="visible"/>
                                      </p:to>
                                    </p:set>
                                    <p:animEffect transition="in" filter="wipe(up)">
                                      <p:cBhvr>
                                        <p:cTn id="298" dur="1000"/>
                                        <p:tgtEl>
                                          <p:spTgt spid="9">
                                            <p:txEl>
                                              <p:pRg st="0" end="0"/>
                                            </p:txEl>
                                          </p:spTgt>
                                        </p:tgtEl>
                                      </p:cBhvr>
                                    </p:animEffect>
                                  </p:childTnLst>
                                </p:cTn>
                              </p:par>
                            </p:childTnLst>
                          </p:cTn>
                        </p:par>
                      </p:childTnLst>
                    </p:cTn>
                  </p:par>
                  <p:par>
                    <p:cTn id="299" fill="hold">
                      <p:stCondLst>
                        <p:cond delay="indefinite"/>
                      </p:stCondLst>
                      <p:childTnLst>
                        <p:par>
                          <p:cTn id="300" fill="hold">
                            <p:stCondLst>
                              <p:cond delay="0"/>
                            </p:stCondLst>
                            <p:childTnLst>
                              <p:par>
                                <p:cTn id="301" presetID="22" presetClass="entr" presetSubtype="1" fill="hold" grpId="0" nodeType="clickEffect">
                                  <p:stCondLst>
                                    <p:cond delay="0"/>
                                  </p:stCondLst>
                                  <p:childTnLst>
                                    <p:set>
                                      <p:cBhvr>
                                        <p:cTn id="302" dur="1" fill="hold">
                                          <p:stCondLst>
                                            <p:cond delay="0"/>
                                          </p:stCondLst>
                                        </p:cTn>
                                        <p:tgtEl>
                                          <p:spTgt spid="9">
                                            <p:txEl>
                                              <p:pRg st="1" end="1"/>
                                            </p:txEl>
                                          </p:spTgt>
                                        </p:tgtEl>
                                        <p:attrNameLst>
                                          <p:attrName>style.visibility</p:attrName>
                                        </p:attrNameLst>
                                      </p:cBhvr>
                                      <p:to>
                                        <p:strVal val="visible"/>
                                      </p:to>
                                    </p:set>
                                    <p:animEffect transition="in" filter="wipe(up)">
                                      <p:cBhvr>
                                        <p:cTn id="303" dur="1000"/>
                                        <p:tgtEl>
                                          <p:spTgt spid="9">
                                            <p:txEl>
                                              <p:pRg st="1" end="1"/>
                                            </p:txEl>
                                          </p:spTgt>
                                        </p:tgtEl>
                                      </p:cBhvr>
                                    </p:animEffect>
                                  </p:childTnLst>
                                </p:cTn>
                              </p:par>
                            </p:childTnLst>
                          </p:cTn>
                        </p:par>
                      </p:childTnLst>
                    </p:cTn>
                  </p:par>
                  <p:par>
                    <p:cTn id="304" fill="hold">
                      <p:stCondLst>
                        <p:cond delay="indefinite"/>
                      </p:stCondLst>
                      <p:childTnLst>
                        <p:par>
                          <p:cTn id="305" fill="hold">
                            <p:stCondLst>
                              <p:cond delay="0"/>
                            </p:stCondLst>
                            <p:childTnLst>
                              <p:par>
                                <p:cTn id="306" presetID="22" presetClass="entr" presetSubtype="1" fill="hold" grpId="0" nodeType="clickEffect">
                                  <p:stCondLst>
                                    <p:cond delay="0"/>
                                  </p:stCondLst>
                                  <p:childTnLst>
                                    <p:set>
                                      <p:cBhvr>
                                        <p:cTn id="307" dur="1" fill="hold">
                                          <p:stCondLst>
                                            <p:cond delay="0"/>
                                          </p:stCondLst>
                                        </p:cTn>
                                        <p:tgtEl>
                                          <p:spTgt spid="9">
                                            <p:txEl>
                                              <p:pRg st="2" end="2"/>
                                            </p:txEl>
                                          </p:spTgt>
                                        </p:tgtEl>
                                        <p:attrNameLst>
                                          <p:attrName>style.visibility</p:attrName>
                                        </p:attrNameLst>
                                      </p:cBhvr>
                                      <p:to>
                                        <p:strVal val="visible"/>
                                      </p:to>
                                    </p:set>
                                    <p:animEffect transition="in" filter="wipe(up)">
                                      <p:cBhvr>
                                        <p:cTn id="308" dur="1000"/>
                                        <p:tgtEl>
                                          <p:spTgt spid="9">
                                            <p:txEl>
                                              <p:pRg st="2" end="2"/>
                                            </p:txEl>
                                          </p:spTgt>
                                        </p:tgtEl>
                                      </p:cBhvr>
                                    </p:animEffect>
                                  </p:childTnLst>
                                </p:cTn>
                              </p:par>
                            </p:childTnLst>
                          </p:cTn>
                        </p:par>
                      </p:childTnLst>
                    </p:cTn>
                  </p:par>
                  <p:par>
                    <p:cTn id="309" fill="hold">
                      <p:stCondLst>
                        <p:cond delay="indefinite"/>
                      </p:stCondLst>
                      <p:childTnLst>
                        <p:par>
                          <p:cTn id="310" fill="hold">
                            <p:stCondLst>
                              <p:cond delay="0"/>
                            </p:stCondLst>
                            <p:childTnLst>
                              <p:par>
                                <p:cTn id="311" presetID="22" presetClass="entr" presetSubtype="1" fill="hold" grpId="0" nodeType="clickEffect">
                                  <p:stCondLst>
                                    <p:cond delay="0"/>
                                  </p:stCondLst>
                                  <p:childTnLst>
                                    <p:set>
                                      <p:cBhvr>
                                        <p:cTn id="312" dur="1" fill="hold">
                                          <p:stCondLst>
                                            <p:cond delay="0"/>
                                          </p:stCondLst>
                                        </p:cTn>
                                        <p:tgtEl>
                                          <p:spTgt spid="9">
                                            <p:txEl>
                                              <p:pRg st="3" end="3"/>
                                            </p:txEl>
                                          </p:spTgt>
                                        </p:tgtEl>
                                        <p:attrNameLst>
                                          <p:attrName>style.visibility</p:attrName>
                                        </p:attrNameLst>
                                      </p:cBhvr>
                                      <p:to>
                                        <p:strVal val="visible"/>
                                      </p:to>
                                    </p:set>
                                    <p:animEffect transition="in" filter="wipe(up)">
                                      <p:cBhvr>
                                        <p:cTn id="313" dur="1000"/>
                                        <p:tgtEl>
                                          <p:spTgt spid="9">
                                            <p:txEl>
                                              <p:pRg st="3" end="3"/>
                                            </p:txEl>
                                          </p:spTgt>
                                        </p:tgtEl>
                                      </p:cBhvr>
                                    </p:animEffect>
                                  </p:childTnLst>
                                </p:cTn>
                              </p:par>
                            </p:childTnLst>
                          </p:cTn>
                        </p:par>
                      </p:childTnLst>
                    </p:cTn>
                  </p:par>
                  <p:par>
                    <p:cTn id="314" fill="hold">
                      <p:stCondLst>
                        <p:cond delay="indefinite"/>
                      </p:stCondLst>
                      <p:childTnLst>
                        <p:par>
                          <p:cTn id="315" fill="hold">
                            <p:stCondLst>
                              <p:cond delay="0"/>
                            </p:stCondLst>
                            <p:childTnLst>
                              <p:par>
                                <p:cTn id="316" presetID="2" presetClass="entr" presetSubtype="8" fill="hold" grpId="0" nodeType="clickEffect">
                                  <p:stCondLst>
                                    <p:cond delay="0"/>
                                  </p:stCondLst>
                                  <p:childTnLst>
                                    <p:set>
                                      <p:cBhvr>
                                        <p:cTn id="317" dur="1" fill="hold">
                                          <p:stCondLst>
                                            <p:cond delay="0"/>
                                          </p:stCondLst>
                                        </p:cTn>
                                        <p:tgtEl>
                                          <p:spTgt spid="102487"/>
                                        </p:tgtEl>
                                        <p:attrNameLst>
                                          <p:attrName>style.visibility</p:attrName>
                                        </p:attrNameLst>
                                      </p:cBhvr>
                                      <p:to>
                                        <p:strVal val="visible"/>
                                      </p:to>
                                    </p:set>
                                    <p:anim calcmode="lin" valueType="num">
                                      <p:cBhvr additive="base">
                                        <p:cTn id="318" dur="1000" fill="hold"/>
                                        <p:tgtEl>
                                          <p:spTgt spid="102487"/>
                                        </p:tgtEl>
                                        <p:attrNameLst>
                                          <p:attrName>ppt_x</p:attrName>
                                        </p:attrNameLst>
                                      </p:cBhvr>
                                      <p:tavLst>
                                        <p:tav tm="0">
                                          <p:val>
                                            <p:strVal val="0-#ppt_w/2"/>
                                          </p:val>
                                        </p:tav>
                                        <p:tav tm="100000">
                                          <p:val>
                                            <p:strVal val="#ppt_x"/>
                                          </p:val>
                                        </p:tav>
                                      </p:tavLst>
                                    </p:anim>
                                    <p:anim calcmode="lin" valueType="num">
                                      <p:cBhvr additive="base">
                                        <p:cTn id="319" dur="1000" fill="hold"/>
                                        <p:tgtEl>
                                          <p:spTgt spid="1024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0" grpId="0"/>
      <p:bldP spid="102451" grpId="0"/>
      <p:bldP spid="102452" grpId="0"/>
      <p:bldP spid="102453" grpId="0"/>
      <p:bldP spid="102454" grpId="0"/>
      <p:bldP spid="102455" grpId="0"/>
      <p:bldP spid="102456" grpId="0"/>
      <p:bldP spid="102457" grpId="0"/>
      <p:bldP spid="102458" grpId="0"/>
      <p:bldP spid="102459" grpId="0"/>
      <p:bldP spid="102460" grpId="0"/>
      <p:bldP spid="102461" grpId="0"/>
      <p:bldP spid="102462" grpId="0"/>
      <p:bldP spid="102463" grpId="0"/>
      <p:bldP spid="102464" grpId="0"/>
      <p:bldP spid="102469" grpId="0"/>
      <p:bldP spid="102472" grpId="0"/>
      <p:bldP spid="102474" grpId="0"/>
      <p:bldP spid="102475" grpId="0"/>
      <p:bldP spid="102476" grpId="0"/>
      <p:bldP spid="102477" grpId="0"/>
      <p:bldP spid="102478" grpId="0"/>
      <p:bldP spid="102479" grpId="0"/>
      <p:bldP spid="102480" grpId="0"/>
      <p:bldP spid="102481" grpId="0"/>
      <p:bldP spid="102482" grpId="0"/>
      <p:bldP spid="102483" grpId="0"/>
      <p:bldP spid="102487" grpId="0" animBg="1"/>
      <p:bldP spid="41" grpId="0"/>
      <p:bldP spid="42" grpId="0"/>
      <p:bldP spid="43" grpId="0"/>
      <p:bldP spid="44" grpId="0"/>
      <p:bldP spid="45" grpId="0"/>
      <p:bldP spid="2" grpId="0"/>
      <p:bldP spid="3" grpId="0"/>
      <p:bldP spid="4" grpId="0" build="p"/>
      <p:bldP spid="5" grpId="0" build="p"/>
      <p:bldP spid="6" grpId="0"/>
      <p:bldP spid="7" grpId="0"/>
      <p:bldP spid="8" grpId="0" build="p"/>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A34E3F7B-ED6A-494B-8155-ABC770C78EDD}"/>
              </a:ext>
            </a:extLst>
          </p:cNvPr>
          <p:cNvSpPr>
            <a:spLocks noGrp="1" noChangeArrowheads="1"/>
          </p:cNvSpPr>
          <p:nvPr>
            <p:ph type="title"/>
          </p:nvPr>
        </p:nvSpPr>
        <p:spPr>
          <a:xfrm>
            <a:off x="36000" y="40944"/>
            <a:ext cx="9072000" cy="504000"/>
          </a:xfrm>
          <a:ln>
            <a:solidFill>
              <a:schemeClr val="tx1"/>
            </a:solidFill>
          </a:ln>
        </p:spPr>
        <p:txBody>
          <a:bodyPr/>
          <a:lstStyle/>
          <a:p>
            <a:pPr eaLnBrk="1" hangingPunct="1">
              <a:defRPr/>
            </a:pPr>
            <a:r>
              <a:rPr lang="it-IT" sz="2400">
                <a:solidFill>
                  <a:schemeClr val="tx1"/>
                </a:solidFill>
                <a:latin typeface="Comic Sans MS" pitchFamily="66" charset="0"/>
              </a:rPr>
              <a:t>Considerazioni finali sulla tipologia del punto</a:t>
            </a:r>
          </a:p>
        </p:txBody>
      </p:sp>
      <p:sp>
        <p:nvSpPr>
          <p:cNvPr id="103427" name="Text Box 3">
            <a:extLst>
              <a:ext uri="{FF2B5EF4-FFF2-40B4-BE49-F238E27FC236}">
                <a16:creationId xmlns:a16="http://schemas.microsoft.com/office/drawing/2014/main" id="{119EB0F3-0E6A-4097-84ED-9E895726632B}"/>
              </a:ext>
            </a:extLst>
          </p:cNvPr>
          <p:cNvSpPr txBox="1">
            <a:spLocks noChangeArrowheads="1"/>
          </p:cNvSpPr>
          <p:nvPr/>
        </p:nvSpPr>
        <p:spPr bwMode="auto">
          <a:xfrm>
            <a:off x="40944" y="620713"/>
            <a:ext cx="4824412" cy="376237"/>
          </a:xfrm>
          <a:prstGeom prst="rect">
            <a:avLst/>
          </a:prstGeom>
          <a:solidFill>
            <a:schemeClr val="tx2"/>
          </a:solidFill>
          <a:ln w="9525">
            <a:solidFill>
              <a:schemeClr val="tx2"/>
            </a:solidFill>
            <a:miter lim="800000"/>
            <a:headEnd/>
            <a:tailEnd/>
          </a:ln>
        </p:spPr>
        <p:txBody>
          <a:bodyPr>
            <a:spAutoFit/>
          </a:bodyPr>
          <a:lstStyle>
            <a:lvl1pPr marL="457200" indent="-457200"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buFontTx/>
              <a:buAutoNum type="arabicPeriod"/>
            </a:pPr>
            <a:r>
              <a:rPr lang="it-IT" altLang="it-IT" sz="1800">
                <a:solidFill>
                  <a:schemeClr val="bg1"/>
                </a:solidFill>
              </a:rPr>
              <a:t>Punto collocato nello spazio del diedro</a:t>
            </a:r>
            <a:r>
              <a:rPr lang="it-IT" altLang="it-IT" sz="1600">
                <a:solidFill>
                  <a:schemeClr val="bg1"/>
                </a:solidFill>
              </a:rPr>
              <a:t> </a:t>
            </a:r>
          </a:p>
        </p:txBody>
      </p:sp>
      <p:sp>
        <p:nvSpPr>
          <p:cNvPr id="103428" name="Text Box 4">
            <a:extLst>
              <a:ext uri="{FF2B5EF4-FFF2-40B4-BE49-F238E27FC236}">
                <a16:creationId xmlns:a16="http://schemas.microsoft.com/office/drawing/2014/main" id="{D44D316E-CF91-419C-9510-B31437636778}"/>
              </a:ext>
            </a:extLst>
          </p:cNvPr>
          <p:cNvSpPr txBox="1">
            <a:spLocks noChangeArrowheads="1"/>
          </p:cNvSpPr>
          <p:nvPr/>
        </p:nvSpPr>
        <p:spPr bwMode="auto">
          <a:xfrm>
            <a:off x="463056" y="1052513"/>
            <a:ext cx="8640000" cy="80168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I </a:t>
            </a:r>
            <a:r>
              <a:rPr lang="it-IT" altLang="it-IT" sz="1400" dirty="0">
                <a:solidFill>
                  <a:schemeClr val="tx2"/>
                </a:solidFill>
              </a:rPr>
              <a:t>“</a:t>
            </a:r>
            <a:r>
              <a:rPr lang="it-IT" altLang="it-IT" sz="1400" b="1" dirty="0">
                <a:solidFill>
                  <a:srgbClr val="FFC000"/>
                </a:solidFill>
              </a:rPr>
              <a:t>valori numerici</a:t>
            </a:r>
            <a:r>
              <a:rPr lang="it-IT" altLang="it-IT" sz="1400" dirty="0"/>
              <a:t>” delle proiezioni sono entrambi maggiori di zero. Quindi ad ogni coppia di “valori numerici” maggiori di zero posizionati su una “retta di richiamo” esiste uno ed un solo punto reale collocato nello spazio del diedro</a:t>
            </a:r>
            <a:r>
              <a:rPr lang="it-IT" altLang="it-IT" sz="1800" dirty="0"/>
              <a:t> </a:t>
            </a:r>
          </a:p>
        </p:txBody>
      </p:sp>
      <p:sp>
        <p:nvSpPr>
          <p:cNvPr id="103429" name="Text Box 5">
            <a:extLst>
              <a:ext uri="{FF2B5EF4-FFF2-40B4-BE49-F238E27FC236}">
                <a16:creationId xmlns:a16="http://schemas.microsoft.com/office/drawing/2014/main" id="{5E4760AB-4DFF-48DE-9C02-CD752B0C0926}"/>
              </a:ext>
            </a:extLst>
          </p:cNvPr>
          <p:cNvSpPr txBox="1">
            <a:spLocks noChangeArrowheads="1"/>
          </p:cNvSpPr>
          <p:nvPr/>
        </p:nvSpPr>
        <p:spPr bwMode="auto">
          <a:xfrm>
            <a:off x="40944" y="1916113"/>
            <a:ext cx="4824412" cy="376237"/>
          </a:xfrm>
          <a:prstGeom prst="rect">
            <a:avLst/>
          </a:prstGeom>
          <a:solidFill>
            <a:schemeClr val="tx2"/>
          </a:solidFill>
          <a:ln w="9525">
            <a:solidFill>
              <a:schemeClr val="tx2"/>
            </a:solidFill>
            <a:miter lim="800000"/>
            <a:headEnd/>
            <a:tailEnd/>
          </a:ln>
        </p:spPr>
        <p:txBody>
          <a:bodyPr>
            <a:spAutoFit/>
          </a:bodyPr>
          <a:lstStyle>
            <a:lvl1pPr marL="457200" indent="-457200"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buFontTx/>
              <a:buAutoNum type="arabicPeriod" startAt="2"/>
            </a:pPr>
            <a:r>
              <a:rPr lang="it-IT" altLang="it-IT" sz="1800">
                <a:solidFill>
                  <a:schemeClr val="bg1"/>
                </a:solidFill>
              </a:rPr>
              <a:t>Punto unito a </a:t>
            </a:r>
            <a:r>
              <a:rPr lang="it-IT" altLang="it-IT" sz="1800">
                <a:solidFill>
                  <a:schemeClr val="bg1"/>
                </a:solidFill>
                <a:latin typeface="Symbol" panose="05050102010706020507" pitchFamily="18" charset="2"/>
              </a:rPr>
              <a:t></a:t>
            </a:r>
            <a:r>
              <a:rPr lang="it-IT" altLang="it-IT" sz="1800" baseline="-25000">
                <a:solidFill>
                  <a:schemeClr val="bg1"/>
                </a:solidFill>
              </a:rPr>
              <a:t>1</a:t>
            </a:r>
          </a:p>
        </p:txBody>
      </p:sp>
      <p:sp>
        <p:nvSpPr>
          <p:cNvPr id="103430" name="Text Box 6">
            <a:extLst>
              <a:ext uri="{FF2B5EF4-FFF2-40B4-BE49-F238E27FC236}">
                <a16:creationId xmlns:a16="http://schemas.microsoft.com/office/drawing/2014/main" id="{BEC8C31D-D7E5-462C-81AD-3E4D889229FD}"/>
              </a:ext>
            </a:extLst>
          </p:cNvPr>
          <p:cNvSpPr txBox="1">
            <a:spLocks noChangeArrowheads="1"/>
          </p:cNvSpPr>
          <p:nvPr/>
        </p:nvSpPr>
        <p:spPr bwMode="auto">
          <a:xfrm>
            <a:off x="463056" y="2292350"/>
            <a:ext cx="8640000" cy="9525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I “</a:t>
            </a:r>
            <a:r>
              <a:rPr lang="it-IT" altLang="it-IT" sz="1400" b="1" dirty="0">
                <a:solidFill>
                  <a:srgbClr val="FFC000"/>
                </a:solidFill>
              </a:rPr>
              <a:t>valori numerici</a:t>
            </a:r>
            <a:r>
              <a:rPr lang="it-IT" altLang="it-IT" sz="1400" dirty="0"/>
              <a:t>” delle proiezioni sono maggiori di zero su </a:t>
            </a:r>
            <a:r>
              <a:rPr lang="it-IT" altLang="it-IT" sz="1400" dirty="0">
                <a:latin typeface="Symbol" panose="05050102010706020507" pitchFamily="18" charset="2"/>
              </a:rPr>
              <a:t></a:t>
            </a:r>
            <a:r>
              <a:rPr lang="it-IT" altLang="it-IT" sz="1400" baseline="-25000" dirty="0"/>
              <a:t>1</a:t>
            </a:r>
            <a:r>
              <a:rPr lang="it-IT" altLang="it-IT" sz="1400" dirty="0"/>
              <a:t> e uguali a zero su </a:t>
            </a:r>
            <a:r>
              <a:rPr lang="it-IT" altLang="it-IT" sz="1400" dirty="0">
                <a:latin typeface="Symbol" panose="05050102010706020507" pitchFamily="18" charset="2"/>
              </a:rPr>
              <a:t></a:t>
            </a:r>
            <a:r>
              <a:rPr lang="it-IT" altLang="it-IT" sz="1400" baseline="-25000" dirty="0"/>
              <a:t>2</a:t>
            </a:r>
            <a:r>
              <a:rPr lang="it-IT" altLang="it-IT" sz="1400" dirty="0"/>
              <a:t>. Quindi ad ogni coppia di valori numerici che ha x</a:t>
            </a:r>
            <a:r>
              <a:rPr lang="it-IT" altLang="it-IT" sz="1400" dirty="0">
                <a:latin typeface="Symbol" panose="05050102010706020507" pitchFamily="18" charset="2"/>
              </a:rPr>
              <a:t></a:t>
            </a:r>
            <a:r>
              <a:rPr lang="it-IT" altLang="it-IT" sz="1400" dirty="0"/>
              <a:t>0 e y=0 collocati su una “retta di richiamo” esiste uno ed un solo punto reale unito al piano</a:t>
            </a:r>
            <a:r>
              <a:rPr lang="it-IT" altLang="it-IT" sz="1400" dirty="0">
                <a:latin typeface="Symbol" panose="05050102010706020507" pitchFamily="18" charset="2"/>
              </a:rPr>
              <a:t> </a:t>
            </a:r>
            <a:r>
              <a:rPr lang="it-IT" altLang="it-IT" sz="1400" baseline="-25000" dirty="0"/>
              <a:t>1</a:t>
            </a:r>
            <a:r>
              <a:rPr lang="it-IT" altLang="it-IT" sz="1400" dirty="0"/>
              <a:t>. Poiché  trattasi di un punto con quota nulla si ha che il punto reale coincide con la sua prima proiezione (punto unito al piano </a:t>
            </a:r>
            <a:r>
              <a:rPr lang="it-IT" altLang="it-IT" sz="1400" dirty="0">
                <a:latin typeface="Symbol" panose="05050102010706020507" pitchFamily="18" charset="2"/>
              </a:rPr>
              <a:t></a:t>
            </a:r>
            <a:r>
              <a:rPr lang="it-IT" altLang="it-IT" sz="1400" baseline="-25000" dirty="0"/>
              <a:t>1</a:t>
            </a:r>
            <a:r>
              <a:rPr lang="it-IT" altLang="it-IT" sz="1400" dirty="0"/>
              <a:t>)</a:t>
            </a:r>
          </a:p>
        </p:txBody>
      </p:sp>
      <p:sp>
        <p:nvSpPr>
          <p:cNvPr id="103431" name="Text Box 7">
            <a:extLst>
              <a:ext uri="{FF2B5EF4-FFF2-40B4-BE49-F238E27FC236}">
                <a16:creationId xmlns:a16="http://schemas.microsoft.com/office/drawing/2014/main" id="{5A93E7E9-945A-4A4B-94A6-2C681F4A7967}"/>
              </a:ext>
            </a:extLst>
          </p:cNvPr>
          <p:cNvSpPr txBox="1">
            <a:spLocks noChangeArrowheads="1"/>
          </p:cNvSpPr>
          <p:nvPr/>
        </p:nvSpPr>
        <p:spPr bwMode="auto">
          <a:xfrm>
            <a:off x="40944" y="3429000"/>
            <a:ext cx="4824412" cy="376238"/>
          </a:xfrm>
          <a:prstGeom prst="rect">
            <a:avLst/>
          </a:prstGeom>
          <a:solidFill>
            <a:schemeClr val="tx2"/>
          </a:solidFill>
          <a:ln w="9525">
            <a:solidFill>
              <a:schemeClr val="tx2"/>
            </a:solidFill>
            <a:miter lim="800000"/>
            <a:headEnd/>
            <a:tailEnd/>
          </a:ln>
        </p:spPr>
        <p:txBody>
          <a:bodyPr>
            <a:spAutoFit/>
          </a:bodyPr>
          <a:lstStyle>
            <a:lvl1pPr marL="457200" indent="-457200"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buFontTx/>
              <a:buAutoNum type="arabicPeriod" startAt="3"/>
            </a:pPr>
            <a:r>
              <a:rPr lang="it-IT" altLang="it-IT" sz="1800">
                <a:solidFill>
                  <a:schemeClr val="bg1"/>
                </a:solidFill>
              </a:rPr>
              <a:t>Punto unito a </a:t>
            </a:r>
            <a:r>
              <a:rPr lang="it-IT" altLang="it-IT" sz="1800">
                <a:solidFill>
                  <a:schemeClr val="bg1"/>
                </a:solidFill>
                <a:latin typeface="Symbol" panose="05050102010706020507" pitchFamily="18" charset="2"/>
              </a:rPr>
              <a:t></a:t>
            </a:r>
            <a:r>
              <a:rPr lang="it-IT" altLang="it-IT" sz="1800" baseline="-25000">
                <a:solidFill>
                  <a:schemeClr val="bg1"/>
                </a:solidFill>
              </a:rPr>
              <a:t>2</a:t>
            </a:r>
          </a:p>
        </p:txBody>
      </p:sp>
      <p:sp>
        <p:nvSpPr>
          <p:cNvPr id="103432" name="Text Box 8">
            <a:extLst>
              <a:ext uri="{FF2B5EF4-FFF2-40B4-BE49-F238E27FC236}">
                <a16:creationId xmlns:a16="http://schemas.microsoft.com/office/drawing/2014/main" id="{95F3EC60-9231-4467-A919-F95B160CC76B}"/>
              </a:ext>
            </a:extLst>
          </p:cNvPr>
          <p:cNvSpPr txBox="1">
            <a:spLocks noChangeArrowheads="1"/>
          </p:cNvSpPr>
          <p:nvPr/>
        </p:nvSpPr>
        <p:spPr bwMode="auto">
          <a:xfrm>
            <a:off x="463056" y="3933825"/>
            <a:ext cx="8640000" cy="9842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I “</a:t>
            </a:r>
            <a:r>
              <a:rPr lang="it-IT" altLang="it-IT" sz="1400" b="1" dirty="0">
                <a:solidFill>
                  <a:srgbClr val="FFC000"/>
                </a:solidFill>
              </a:rPr>
              <a:t>valori numerici</a:t>
            </a:r>
            <a:r>
              <a:rPr lang="it-IT" altLang="it-IT" sz="1400" dirty="0"/>
              <a:t>” delle proiezioni sono maggiori di zero su </a:t>
            </a:r>
            <a:r>
              <a:rPr lang="it-IT" altLang="it-IT" sz="1400" dirty="0">
                <a:sym typeface="Symbol" panose="05050102010706020507" pitchFamily="18" charset="2"/>
              </a:rPr>
              <a:t></a:t>
            </a:r>
            <a:r>
              <a:rPr lang="it-IT" altLang="it-IT" sz="1400" baseline="-25000" dirty="0"/>
              <a:t>2</a:t>
            </a:r>
            <a:r>
              <a:rPr lang="it-IT" altLang="it-IT" sz="1400" dirty="0"/>
              <a:t> ed uguali a zero su </a:t>
            </a:r>
            <a:r>
              <a:rPr lang="it-IT" altLang="it-IT" sz="1400" dirty="0">
                <a:sym typeface="Symbol" panose="05050102010706020507" pitchFamily="18" charset="2"/>
              </a:rPr>
              <a:t></a:t>
            </a:r>
            <a:r>
              <a:rPr lang="it-IT" altLang="it-IT" sz="1400" baseline="-25000" dirty="0"/>
              <a:t>1</a:t>
            </a:r>
            <a:r>
              <a:rPr lang="it-IT" altLang="it-IT" sz="1400" dirty="0"/>
              <a:t>. Quindi ad ogni coppia di valori numerici che ha x=0 e y</a:t>
            </a:r>
            <a:r>
              <a:rPr lang="it-IT" altLang="it-IT" sz="1400" dirty="0">
                <a:sym typeface="Symbol" panose="05050102010706020507" pitchFamily="18" charset="2"/>
              </a:rPr>
              <a:t></a:t>
            </a:r>
            <a:r>
              <a:rPr lang="it-IT" altLang="it-IT" sz="1400" dirty="0"/>
              <a:t>0 collocati su una stessa “retta di richiamo” esiste uno ed un solo punto reale unito al piano </a:t>
            </a:r>
            <a:r>
              <a:rPr lang="it-IT" altLang="it-IT" sz="1400" dirty="0">
                <a:sym typeface="Symbol" panose="05050102010706020507" pitchFamily="18" charset="2"/>
              </a:rPr>
              <a:t></a:t>
            </a:r>
            <a:r>
              <a:rPr lang="it-IT" altLang="it-IT" sz="1400" baseline="-25000" dirty="0"/>
              <a:t>2</a:t>
            </a:r>
            <a:r>
              <a:rPr lang="it-IT" altLang="it-IT" sz="1400" dirty="0"/>
              <a:t>. Poiché trattasi di un punto con aggetto nullo si ha che il punto reale coincide con la sua seconda proiezione (punto unito al piano </a:t>
            </a:r>
            <a:r>
              <a:rPr lang="it-IT" altLang="it-IT" sz="1400" dirty="0">
                <a:sym typeface="Symbol" panose="05050102010706020507" pitchFamily="18" charset="2"/>
              </a:rPr>
              <a:t></a:t>
            </a:r>
            <a:r>
              <a:rPr lang="it-IT" altLang="it-IT" sz="1400" baseline="-25000" dirty="0"/>
              <a:t>2</a:t>
            </a:r>
            <a:r>
              <a:rPr lang="it-IT" altLang="it-IT" sz="1400" dirty="0"/>
              <a:t>)</a:t>
            </a:r>
            <a:r>
              <a:rPr lang="it-IT" altLang="it-IT" sz="1600" dirty="0"/>
              <a:t> </a:t>
            </a:r>
          </a:p>
        </p:txBody>
      </p:sp>
      <p:sp>
        <p:nvSpPr>
          <p:cNvPr id="103433" name="Text Box 9">
            <a:extLst>
              <a:ext uri="{FF2B5EF4-FFF2-40B4-BE49-F238E27FC236}">
                <a16:creationId xmlns:a16="http://schemas.microsoft.com/office/drawing/2014/main" id="{B5A1E890-2DBA-4025-9F68-C14D8A770777}"/>
              </a:ext>
            </a:extLst>
          </p:cNvPr>
          <p:cNvSpPr txBox="1">
            <a:spLocks noChangeArrowheads="1"/>
          </p:cNvSpPr>
          <p:nvPr/>
        </p:nvSpPr>
        <p:spPr bwMode="auto">
          <a:xfrm>
            <a:off x="40944" y="5013325"/>
            <a:ext cx="4824412" cy="376238"/>
          </a:xfrm>
          <a:prstGeom prst="rect">
            <a:avLst/>
          </a:prstGeom>
          <a:solidFill>
            <a:schemeClr val="tx2"/>
          </a:solidFill>
          <a:ln w="9525">
            <a:solidFill>
              <a:schemeClr val="tx2"/>
            </a:solidFill>
            <a:miter lim="800000"/>
            <a:headEnd/>
            <a:tailEnd/>
          </a:ln>
        </p:spPr>
        <p:txBody>
          <a:bodyPr>
            <a:spAutoFit/>
          </a:bodyPr>
          <a:lstStyle>
            <a:lvl1pPr marL="457200" indent="-457200"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buFontTx/>
              <a:buAutoNum type="arabicPeriod" startAt="4"/>
            </a:pPr>
            <a:r>
              <a:rPr lang="it-IT" altLang="it-IT" sz="1800">
                <a:solidFill>
                  <a:schemeClr val="bg1"/>
                </a:solidFill>
              </a:rPr>
              <a:t>Punto unito alla linea di terra </a:t>
            </a:r>
          </a:p>
        </p:txBody>
      </p:sp>
      <p:sp>
        <p:nvSpPr>
          <p:cNvPr id="103434" name="Text Box 10">
            <a:extLst>
              <a:ext uri="{FF2B5EF4-FFF2-40B4-BE49-F238E27FC236}">
                <a16:creationId xmlns:a16="http://schemas.microsoft.com/office/drawing/2014/main" id="{C488DEAC-DC98-479A-AED1-ACAE45FF95BA}"/>
              </a:ext>
            </a:extLst>
          </p:cNvPr>
          <p:cNvSpPr txBox="1">
            <a:spLocks noChangeArrowheads="1"/>
          </p:cNvSpPr>
          <p:nvPr/>
        </p:nvSpPr>
        <p:spPr bwMode="auto">
          <a:xfrm>
            <a:off x="463056" y="5516563"/>
            <a:ext cx="8640000" cy="11652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t>I “</a:t>
            </a:r>
            <a:r>
              <a:rPr lang="it-IT" altLang="it-IT" sz="1400" b="1" dirty="0">
                <a:solidFill>
                  <a:srgbClr val="FFC000"/>
                </a:solidFill>
              </a:rPr>
              <a:t>valori numerici</a:t>
            </a:r>
            <a:r>
              <a:rPr lang="it-IT" altLang="it-IT" sz="1400" dirty="0"/>
              <a:t>” delle proiezioni sono entrambi uguali a zero. Quindi ad ogni coppia di “valori numerici” uguali a zero collocati su una stessa “retta di richiamo” esiste uno ed un solo punto reale che nello specifico è unito alla linea di terra. Trattasi di punto con quota ed aggetto nulli, pertanto il punto reale coincide con entrambe le proiezioni (punto unito contemporaneamente ai due piani di proiezione e quindi alla linea di terra) </a:t>
            </a:r>
          </a:p>
        </p:txBody>
      </p:sp>
      <p:sp>
        <p:nvSpPr>
          <p:cNvPr id="23563" name="AutoShape 12">
            <a:hlinkClick r:id="rId2" action="ppaction://hlinksldjump" highlightClick="1"/>
            <a:extLst>
              <a:ext uri="{FF2B5EF4-FFF2-40B4-BE49-F238E27FC236}">
                <a16:creationId xmlns:a16="http://schemas.microsoft.com/office/drawing/2014/main" id="{5C44CA6F-F750-42C7-A1F8-2E3B96779925}"/>
              </a:ext>
            </a:extLst>
          </p:cNvPr>
          <p:cNvSpPr>
            <a:spLocks noChangeArrowheads="1"/>
          </p:cNvSpPr>
          <p:nvPr/>
        </p:nvSpPr>
        <p:spPr bwMode="auto">
          <a:xfrm>
            <a:off x="114654" y="81933"/>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103437" name="AutoShape 13">
            <a:hlinkClick r:id="" action="ppaction://hlinkshowjump?jump=nextslide" highlightClick="1"/>
            <a:extLst>
              <a:ext uri="{FF2B5EF4-FFF2-40B4-BE49-F238E27FC236}">
                <a16:creationId xmlns:a16="http://schemas.microsoft.com/office/drawing/2014/main" id="{A555A544-29DD-45D7-B6DF-4AB651BEC4C6}"/>
              </a:ext>
            </a:extLst>
          </p:cNvPr>
          <p:cNvSpPr>
            <a:spLocks noChangeArrowheads="1"/>
          </p:cNvSpPr>
          <p:nvPr/>
        </p:nvSpPr>
        <p:spPr bwMode="auto">
          <a:xfrm>
            <a:off x="8429272" y="1127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27"/>
                                        </p:tgtEl>
                                        <p:attrNameLst>
                                          <p:attrName>style.visibility</p:attrName>
                                        </p:attrNameLst>
                                      </p:cBhvr>
                                      <p:to>
                                        <p:strVal val="visible"/>
                                      </p:to>
                                    </p:set>
                                    <p:animEffect transition="in" filter="wipe(left)">
                                      <p:cBhvr>
                                        <p:cTn id="7" dur="1000"/>
                                        <p:tgtEl>
                                          <p:spTgt spid="1034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3428"/>
                                        </p:tgtEl>
                                        <p:attrNameLst>
                                          <p:attrName>style.visibility</p:attrName>
                                        </p:attrNameLst>
                                      </p:cBhvr>
                                      <p:to>
                                        <p:strVal val="visible"/>
                                      </p:to>
                                    </p:set>
                                    <p:anim calcmode="lin" valueType="num">
                                      <p:cBhvr additive="base">
                                        <p:cTn id="12" dur="1000" fill="hold"/>
                                        <p:tgtEl>
                                          <p:spTgt spid="103428"/>
                                        </p:tgtEl>
                                        <p:attrNameLst>
                                          <p:attrName>ppt_x</p:attrName>
                                        </p:attrNameLst>
                                      </p:cBhvr>
                                      <p:tavLst>
                                        <p:tav tm="0">
                                          <p:val>
                                            <p:strVal val="#ppt_x"/>
                                          </p:val>
                                        </p:tav>
                                        <p:tav tm="100000">
                                          <p:val>
                                            <p:strVal val="#ppt_x"/>
                                          </p:val>
                                        </p:tav>
                                      </p:tavLst>
                                    </p:anim>
                                    <p:anim calcmode="lin" valueType="num">
                                      <p:cBhvr additive="base">
                                        <p:cTn id="13" dur="1000" fill="hold"/>
                                        <p:tgtEl>
                                          <p:spTgt spid="10342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3429"/>
                                        </p:tgtEl>
                                        <p:attrNameLst>
                                          <p:attrName>style.visibility</p:attrName>
                                        </p:attrNameLst>
                                      </p:cBhvr>
                                      <p:to>
                                        <p:strVal val="visible"/>
                                      </p:to>
                                    </p:set>
                                    <p:animEffect transition="in" filter="wipe(left)">
                                      <p:cBhvr>
                                        <p:cTn id="18" dur="1000"/>
                                        <p:tgtEl>
                                          <p:spTgt spid="10342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3430"/>
                                        </p:tgtEl>
                                        <p:attrNameLst>
                                          <p:attrName>style.visibility</p:attrName>
                                        </p:attrNameLst>
                                      </p:cBhvr>
                                      <p:to>
                                        <p:strVal val="visible"/>
                                      </p:to>
                                    </p:set>
                                    <p:anim calcmode="lin" valueType="num">
                                      <p:cBhvr additive="base">
                                        <p:cTn id="23" dur="1000" fill="hold"/>
                                        <p:tgtEl>
                                          <p:spTgt spid="103430"/>
                                        </p:tgtEl>
                                        <p:attrNameLst>
                                          <p:attrName>ppt_x</p:attrName>
                                        </p:attrNameLst>
                                      </p:cBhvr>
                                      <p:tavLst>
                                        <p:tav tm="0">
                                          <p:val>
                                            <p:strVal val="#ppt_x"/>
                                          </p:val>
                                        </p:tav>
                                        <p:tav tm="100000">
                                          <p:val>
                                            <p:strVal val="#ppt_x"/>
                                          </p:val>
                                        </p:tav>
                                      </p:tavLst>
                                    </p:anim>
                                    <p:anim calcmode="lin" valueType="num">
                                      <p:cBhvr additive="base">
                                        <p:cTn id="24" dur="1000" fill="hold"/>
                                        <p:tgtEl>
                                          <p:spTgt spid="10343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03431"/>
                                        </p:tgtEl>
                                        <p:attrNameLst>
                                          <p:attrName>style.visibility</p:attrName>
                                        </p:attrNameLst>
                                      </p:cBhvr>
                                      <p:to>
                                        <p:strVal val="visible"/>
                                      </p:to>
                                    </p:set>
                                    <p:animEffect transition="in" filter="wipe(left)">
                                      <p:cBhvr>
                                        <p:cTn id="29" dur="1000"/>
                                        <p:tgtEl>
                                          <p:spTgt spid="10343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3432"/>
                                        </p:tgtEl>
                                        <p:attrNameLst>
                                          <p:attrName>style.visibility</p:attrName>
                                        </p:attrNameLst>
                                      </p:cBhvr>
                                      <p:to>
                                        <p:strVal val="visible"/>
                                      </p:to>
                                    </p:set>
                                    <p:anim calcmode="lin" valueType="num">
                                      <p:cBhvr additive="base">
                                        <p:cTn id="34" dur="1000" fill="hold"/>
                                        <p:tgtEl>
                                          <p:spTgt spid="103432"/>
                                        </p:tgtEl>
                                        <p:attrNameLst>
                                          <p:attrName>ppt_x</p:attrName>
                                        </p:attrNameLst>
                                      </p:cBhvr>
                                      <p:tavLst>
                                        <p:tav tm="0">
                                          <p:val>
                                            <p:strVal val="#ppt_x"/>
                                          </p:val>
                                        </p:tav>
                                        <p:tav tm="100000">
                                          <p:val>
                                            <p:strVal val="#ppt_x"/>
                                          </p:val>
                                        </p:tav>
                                      </p:tavLst>
                                    </p:anim>
                                    <p:anim calcmode="lin" valueType="num">
                                      <p:cBhvr additive="base">
                                        <p:cTn id="35" dur="1000" fill="hold"/>
                                        <p:tgtEl>
                                          <p:spTgt spid="103432"/>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03433"/>
                                        </p:tgtEl>
                                        <p:attrNameLst>
                                          <p:attrName>style.visibility</p:attrName>
                                        </p:attrNameLst>
                                      </p:cBhvr>
                                      <p:to>
                                        <p:strVal val="visible"/>
                                      </p:to>
                                    </p:set>
                                    <p:animEffect transition="in" filter="wipe(left)">
                                      <p:cBhvr>
                                        <p:cTn id="40" dur="1000"/>
                                        <p:tgtEl>
                                          <p:spTgt spid="1034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03434"/>
                                        </p:tgtEl>
                                        <p:attrNameLst>
                                          <p:attrName>style.visibility</p:attrName>
                                        </p:attrNameLst>
                                      </p:cBhvr>
                                      <p:to>
                                        <p:strVal val="visible"/>
                                      </p:to>
                                    </p:set>
                                    <p:anim calcmode="lin" valueType="num">
                                      <p:cBhvr additive="base">
                                        <p:cTn id="45" dur="1000" fill="hold"/>
                                        <p:tgtEl>
                                          <p:spTgt spid="103434"/>
                                        </p:tgtEl>
                                        <p:attrNameLst>
                                          <p:attrName>ppt_x</p:attrName>
                                        </p:attrNameLst>
                                      </p:cBhvr>
                                      <p:tavLst>
                                        <p:tav tm="0">
                                          <p:val>
                                            <p:strVal val="#ppt_x"/>
                                          </p:val>
                                        </p:tav>
                                        <p:tav tm="100000">
                                          <p:val>
                                            <p:strVal val="#ppt_x"/>
                                          </p:val>
                                        </p:tav>
                                      </p:tavLst>
                                    </p:anim>
                                    <p:anim calcmode="lin" valueType="num">
                                      <p:cBhvr additive="base">
                                        <p:cTn id="46" dur="1000" fill="hold"/>
                                        <p:tgtEl>
                                          <p:spTgt spid="103434"/>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03437"/>
                                        </p:tgtEl>
                                        <p:attrNameLst>
                                          <p:attrName>style.visibility</p:attrName>
                                        </p:attrNameLst>
                                      </p:cBhvr>
                                      <p:to>
                                        <p:strVal val="visible"/>
                                      </p:to>
                                    </p:set>
                                    <p:anim calcmode="lin" valueType="num">
                                      <p:cBhvr additive="base">
                                        <p:cTn id="51" dur="1000" fill="hold"/>
                                        <p:tgtEl>
                                          <p:spTgt spid="103437"/>
                                        </p:tgtEl>
                                        <p:attrNameLst>
                                          <p:attrName>ppt_x</p:attrName>
                                        </p:attrNameLst>
                                      </p:cBhvr>
                                      <p:tavLst>
                                        <p:tav tm="0">
                                          <p:val>
                                            <p:strVal val="0-#ppt_w/2"/>
                                          </p:val>
                                        </p:tav>
                                        <p:tav tm="100000">
                                          <p:val>
                                            <p:strVal val="#ppt_x"/>
                                          </p:val>
                                        </p:tav>
                                      </p:tavLst>
                                    </p:anim>
                                    <p:anim calcmode="lin" valueType="num">
                                      <p:cBhvr additive="base">
                                        <p:cTn id="52" dur="1000" fill="hold"/>
                                        <p:tgtEl>
                                          <p:spTgt spid="1034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animBg="1"/>
      <p:bldP spid="103428" grpId="0" animBg="1"/>
      <p:bldP spid="103429" grpId="0" animBg="1"/>
      <p:bldP spid="103430" grpId="0" animBg="1"/>
      <p:bldP spid="103431" grpId="0" animBg="1"/>
      <p:bldP spid="103432" grpId="0" animBg="1"/>
      <p:bldP spid="103433" grpId="0" animBg="1"/>
      <p:bldP spid="103434" grpId="0" animBg="1"/>
      <p:bldP spid="10343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736" name="Rectangle 288">
            <a:extLst>
              <a:ext uri="{FF2B5EF4-FFF2-40B4-BE49-F238E27FC236}">
                <a16:creationId xmlns:a16="http://schemas.microsoft.com/office/drawing/2014/main" id="{6A9A6D5E-6EC9-4E8F-8649-F14679130C40}"/>
              </a:ext>
            </a:extLst>
          </p:cNvPr>
          <p:cNvSpPr>
            <a:spLocks noChangeArrowheads="1"/>
          </p:cNvSpPr>
          <p:nvPr/>
        </p:nvSpPr>
        <p:spPr bwMode="auto">
          <a:xfrm>
            <a:off x="5413706" y="3284538"/>
            <a:ext cx="3689350" cy="720725"/>
          </a:xfrm>
          <a:prstGeom prst="rect">
            <a:avLst/>
          </a:prstGeom>
          <a:solidFill>
            <a:schemeClr val="tx2">
              <a:alpha val="89803"/>
            </a:schemeClr>
          </a:solidFill>
          <a:ln w="9525">
            <a:solidFill>
              <a:schemeClr val="bg1"/>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04735" name="Rectangle 287">
            <a:extLst>
              <a:ext uri="{FF2B5EF4-FFF2-40B4-BE49-F238E27FC236}">
                <a16:creationId xmlns:a16="http://schemas.microsoft.com/office/drawing/2014/main" id="{D628F371-2D13-46A4-979B-3648CA0F6328}"/>
              </a:ext>
            </a:extLst>
          </p:cNvPr>
          <p:cNvSpPr>
            <a:spLocks noChangeArrowheads="1"/>
          </p:cNvSpPr>
          <p:nvPr/>
        </p:nvSpPr>
        <p:spPr bwMode="auto">
          <a:xfrm>
            <a:off x="36000" y="4292600"/>
            <a:ext cx="9072000" cy="2457450"/>
          </a:xfrm>
          <a:prstGeom prst="rect">
            <a:avLst/>
          </a:prstGeom>
          <a:solidFill>
            <a:schemeClr val="tx2">
              <a:alpha val="89803"/>
            </a:schemeClr>
          </a:solidFill>
          <a:ln w="9525">
            <a:solidFill>
              <a:schemeClr val="bg1"/>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04734" name="Rectangle 286">
            <a:extLst>
              <a:ext uri="{FF2B5EF4-FFF2-40B4-BE49-F238E27FC236}">
                <a16:creationId xmlns:a16="http://schemas.microsoft.com/office/drawing/2014/main" id="{20A910A6-599B-4AE5-A40E-BF32FB969DA6}"/>
              </a:ext>
            </a:extLst>
          </p:cNvPr>
          <p:cNvSpPr>
            <a:spLocks noChangeArrowheads="1"/>
          </p:cNvSpPr>
          <p:nvPr/>
        </p:nvSpPr>
        <p:spPr bwMode="auto">
          <a:xfrm>
            <a:off x="36000" y="620713"/>
            <a:ext cx="9072000" cy="2447925"/>
          </a:xfrm>
          <a:prstGeom prst="rect">
            <a:avLst/>
          </a:prstGeom>
          <a:solidFill>
            <a:schemeClr val="tx2">
              <a:alpha val="89803"/>
            </a:schemeClr>
          </a:solidFill>
          <a:ln w="9525">
            <a:solidFill>
              <a:schemeClr val="bg1"/>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04450" name="Rectangle 2">
            <a:extLst>
              <a:ext uri="{FF2B5EF4-FFF2-40B4-BE49-F238E27FC236}">
                <a16:creationId xmlns:a16="http://schemas.microsoft.com/office/drawing/2014/main" id="{66D84F8C-B6B2-4F8B-8F2E-44D496E0DADF}"/>
              </a:ext>
            </a:extLst>
          </p:cNvPr>
          <p:cNvSpPr>
            <a:spLocks noGrp="1" noChangeArrowheads="1"/>
          </p:cNvSpPr>
          <p:nvPr>
            <p:ph type="title"/>
          </p:nvPr>
        </p:nvSpPr>
        <p:spPr>
          <a:xfrm>
            <a:off x="36000" y="40944"/>
            <a:ext cx="9072000" cy="503238"/>
          </a:xfrm>
          <a:ln>
            <a:solidFill>
              <a:schemeClr val="tx1"/>
            </a:solidFill>
          </a:ln>
        </p:spPr>
        <p:txBody>
          <a:bodyPr/>
          <a:lstStyle/>
          <a:p>
            <a:pPr algn="l" eaLnBrk="1" hangingPunct="1">
              <a:defRPr/>
            </a:pPr>
            <a:r>
              <a:rPr lang="it-IT" sz="2400">
                <a:solidFill>
                  <a:schemeClr val="tx1"/>
                </a:solidFill>
                <a:latin typeface="Comic Sans MS" pitchFamily="66" charset="0"/>
              </a:rPr>
              <a:t>                Schematizzazione della tipologia del punto</a:t>
            </a:r>
          </a:p>
        </p:txBody>
      </p:sp>
      <p:sp>
        <p:nvSpPr>
          <p:cNvPr id="104451" name="Text Box 3">
            <a:extLst>
              <a:ext uri="{FF2B5EF4-FFF2-40B4-BE49-F238E27FC236}">
                <a16:creationId xmlns:a16="http://schemas.microsoft.com/office/drawing/2014/main" id="{D1ED885E-BADA-4FD4-83BB-592F0580049F}"/>
              </a:ext>
            </a:extLst>
          </p:cNvPr>
          <p:cNvSpPr txBox="1">
            <a:spLocks noChangeArrowheads="1"/>
          </p:cNvSpPr>
          <p:nvPr/>
        </p:nvSpPr>
        <p:spPr bwMode="auto">
          <a:xfrm>
            <a:off x="40944" y="3213100"/>
            <a:ext cx="1223962" cy="792163"/>
          </a:xfrm>
          <a:prstGeom prst="rect">
            <a:avLst/>
          </a:prstGeom>
          <a:solidFill>
            <a:schemeClr val="tx2"/>
          </a:solidFill>
          <a:ln w="12700">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solidFill>
                  <a:schemeClr val="bg1"/>
                </a:solidFill>
              </a:rPr>
              <a:t>Tipologia </a:t>
            </a:r>
          </a:p>
          <a:p>
            <a:pPr eaLnBrk="1" hangingPunct="1">
              <a:spcBef>
                <a:spcPct val="50000"/>
              </a:spcBef>
            </a:pPr>
            <a:r>
              <a:rPr lang="it-IT" altLang="it-IT" sz="1800" dirty="0">
                <a:solidFill>
                  <a:schemeClr val="bg1"/>
                </a:solidFill>
              </a:rPr>
              <a:t>del punto</a:t>
            </a:r>
            <a:endParaRPr lang="it-IT" altLang="it-IT" sz="1600" dirty="0">
              <a:solidFill>
                <a:schemeClr val="bg1"/>
              </a:solidFill>
            </a:endParaRPr>
          </a:p>
        </p:txBody>
      </p:sp>
      <p:graphicFrame>
        <p:nvGraphicFramePr>
          <p:cNvPr id="104756" name="Group 308">
            <a:extLst>
              <a:ext uri="{FF2B5EF4-FFF2-40B4-BE49-F238E27FC236}">
                <a16:creationId xmlns:a16="http://schemas.microsoft.com/office/drawing/2014/main" id="{0B7894FA-D2E8-4B67-BCBD-6643A16B8E37}"/>
              </a:ext>
            </a:extLst>
          </p:cNvPr>
          <p:cNvGraphicFramePr>
            <a:graphicFrameLocks noGrp="1"/>
          </p:cNvGraphicFramePr>
          <p:nvPr>
            <p:extLst>
              <p:ext uri="{D42A27DB-BD31-4B8C-83A1-F6EECF244321}">
                <p14:modId xmlns:p14="http://schemas.microsoft.com/office/powerpoint/2010/main" val="2760126993"/>
              </p:ext>
            </p:extLst>
          </p:nvPr>
        </p:nvGraphicFramePr>
        <p:xfrm>
          <a:off x="5442853" y="623888"/>
          <a:ext cx="3646488" cy="1152525"/>
        </p:xfrm>
        <a:graphic>
          <a:graphicData uri="http://schemas.openxmlformats.org/drawingml/2006/table">
            <a:tbl>
              <a:tblPr/>
              <a:tblGrid>
                <a:gridCol w="792163">
                  <a:extLst>
                    <a:ext uri="{9D8B030D-6E8A-4147-A177-3AD203B41FA5}">
                      <a16:colId xmlns:a16="http://schemas.microsoft.com/office/drawing/2014/main" val="20000"/>
                    </a:ext>
                  </a:extLst>
                </a:gridCol>
                <a:gridCol w="1150937">
                  <a:extLst>
                    <a:ext uri="{9D8B030D-6E8A-4147-A177-3AD203B41FA5}">
                      <a16:colId xmlns:a16="http://schemas.microsoft.com/office/drawing/2014/main" val="20001"/>
                    </a:ext>
                  </a:extLst>
                </a:gridCol>
                <a:gridCol w="1703388">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46" name="Group 298">
            <a:extLst>
              <a:ext uri="{FF2B5EF4-FFF2-40B4-BE49-F238E27FC236}">
                <a16:creationId xmlns:a16="http://schemas.microsoft.com/office/drawing/2014/main" id="{233CF665-5DD6-4C76-ADE3-73E71CF6D57D}"/>
              </a:ext>
            </a:extLst>
          </p:cNvPr>
          <p:cNvGraphicFramePr>
            <a:graphicFrameLocks noGrp="1"/>
          </p:cNvGraphicFramePr>
          <p:nvPr>
            <p:extLst>
              <p:ext uri="{D42A27DB-BD31-4B8C-83A1-F6EECF244321}">
                <p14:modId xmlns:p14="http://schemas.microsoft.com/office/powerpoint/2010/main" val="3384505381"/>
              </p:ext>
            </p:extLst>
          </p:nvPr>
        </p:nvGraphicFramePr>
        <p:xfrm>
          <a:off x="56556" y="623888"/>
          <a:ext cx="3744912" cy="1152174"/>
        </p:xfrm>
        <a:graphic>
          <a:graphicData uri="http://schemas.openxmlformats.org/drawingml/2006/table">
            <a:tbl>
              <a:tblPr/>
              <a:tblGrid>
                <a:gridCol w="814387">
                  <a:extLst>
                    <a:ext uri="{9D8B030D-6E8A-4147-A177-3AD203B41FA5}">
                      <a16:colId xmlns:a16="http://schemas.microsoft.com/office/drawing/2014/main" val="20000"/>
                    </a:ext>
                  </a:extLst>
                </a:gridCol>
                <a:gridCol w="1181100">
                  <a:extLst>
                    <a:ext uri="{9D8B030D-6E8A-4147-A177-3AD203B41FA5}">
                      <a16:colId xmlns:a16="http://schemas.microsoft.com/office/drawing/2014/main" val="20001"/>
                    </a:ext>
                  </a:extLst>
                </a:gridCol>
                <a:gridCol w="1749425">
                  <a:extLst>
                    <a:ext uri="{9D8B030D-6E8A-4147-A177-3AD203B41FA5}">
                      <a16:colId xmlns:a16="http://schemas.microsoft.com/office/drawing/2014/main" val="20002"/>
                    </a:ext>
                  </a:extLst>
                </a:gridCol>
              </a:tblGrid>
              <a:tr h="109573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bg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bg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61" name="Group 313">
            <a:extLst>
              <a:ext uri="{FF2B5EF4-FFF2-40B4-BE49-F238E27FC236}">
                <a16:creationId xmlns:a16="http://schemas.microsoft.com/office/drawing/2014/main" id="{E4E987DD-1E79-42D9-9E6A-E90A148A4FC2}"/>
              </a:ext>
            </a:extLst>
          </p:cNvPr>
          <p:cNvGraphicFramePr>
            <a:graphicFrameLocks noGrp="1"/>
          </p:cNvGraphicFramePr>
          <p:nvPr>
            <p:extLst>
              <p:ext uri="{D42A27DB-BD31-4B8C-83A1-F6EECF244321}">
                <p14:modId xmlns:p14="http://schemas.microsoft.com/office/powerpoint/2010/main" val="4197698534"/>
              </p:ext>
            </p:extLst>
          </p:nvPr>
        </p:nvGraphicFramePr>
        <p:xfrm>
          <a:off x="5442853" y="1919288"/>
          <a:ext cx="3646488" cy="1152525"/>
        </p:xfrm>
        <a:graphic>
          <a:graphicData uri="http://schemas.openxmlformats.org/drawingml/2006/table">
            <a:tbl>
              <a:tblPr/>
              <a:tblGrid>
                <a:gridCol w="792163">
                  <a:extLst>
                    <a:ext uri="{9D8B030D-6E8A-4147-A177-3AD203B41FA5}">
                      <a16:colId xmlns:a16="http://schemas.microsoft.com/office/drawing/2014/main" val="20000"/>
                    </a:ext>
                  </a:extLst>
                </a:gridCol>
                <a:gridCol w="1150937">
                  <a:extLst>
                    <a:ext uri="{9D8B030D-6E8A-4147-A177-3AD203B41FA5}">
                      <a16:colId xmlns:a16="http://schemas.microsoft.com/office/drawing/2014/main" val="20001"/>
                    </a:ext>
                  </a:extLst>
                </a:gridCol>
                <a:gridCol w="1703388">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51" name="Group 303">
            <a:extLst>
              <a:ext uri="{FF2B5EF4-FFF2-40B4-BE49-F238E27FC236}">
                <a16:creationId xmlns:a16="http://schemas.microsoft.com/office/drawing/2014/main" id="{18876B5C-9DCA-4056-A908-92A322CAC278}"/>
              </a:ext>
            </a:extLst>
          </p:cNvPr>
          <p:cNvGraphicFramePr>
            <a:graphicFrameLocks noGrp="1"/>
          </p:cNvGraphicFramePr>
          <p:nvPr>
            <p:extLst>
              <p:ext uri="{D42A27DB-BD31-4B8C-83A1-F6EECF244321}">
                <p14:modId xmlns:p14="http://schemas.microsoft.com/office/powerpoint/2010/main" val="3935373056"/>
              </p:ext>
            </p:extLst>
          </p:nvPr>
        </p:nvGraphicFramePr>
        <p:xfrm>
          <a:off x="56556" y="1919288"/>
          <a:ext cx="3744912" cy="1152525"/>
        </p:xfrm>
        <a:graphic>
          <a:graphicData uri="http://schemas.openxmlformats.org/drawingml/2006/table">
            <a:tbl>
              <a:tblPr/>
              <a:tblGrid>
                <a:gridCol w="812800">
                  <a:extLst>
                    <a:ext uri="{9D8B030D-6E8A-4147-A177-3AD203B41FA5}">
                      <a16:colId xmlns:a16="http://schemas.microsoft.com/office/drawing/2014/main" val="20000"/>
                    </a:ext>
                  </a:extLst>
                </a:gridCol>
                <a:gridCol w="1182687">
                  <a:extLst>
                    <a:ext uri="{9D8B030D-6E8A-4147-A177-3AD203B41FA5}">
                      <a16:colId xmlns:a16="http://schemas.microsoft.com/office/drawing/2014/main" val="20001"/>
                    </a:ext>
                  </a:extLst>
                </a:gridCol>
                <a:gridCol w="1749425">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76" name="Group 328">
            <a:extLst>
              <a:ext uri="{FF2B5EF4-FFF2-40B4-BE49-F238E27FC236}">
                <a16:creationId xmlns:a16="http://schemas.microsoft.com/office/drawing/2014/main" id="{8B59718A-2289-482D-ABEB-F6AE868385FD}"/>
              </a:ext>
            </a:extLst>
          </p:cNvPr>
          <p:cNvGraphicFramePr>
            <a:graphicFrameLocks noGrp="1"/>
          </p:cNvGraphicFramePr>
          <p:nvPr>
            <p:extLst>
              <p:ext uri="{D42A27DB-BD31-4B8C-83A1-F6EECF244321}">
                <p14:modId xmlns:p14="http://schemas.microsoft.com/office/powerpoint/2010/main" val="1727150248"/>
              </p:ext>
            </p:extLst>
          </p:nvPr>
        </p:nvGraphicFramePr>
        <p:xfrm>
          <a:off x="5442853" y="4295775"/>
          <a:ext cx="3646488" cy="1152525"/>
        </p:xfrm>
        <a:graphic>
          <a:graphicData uri="http://schemas.openxmlformats.org/drawingml/2006/table">
            <a:tbl>
              <a:tblPr/>
              <a:tblGrid>
                <a:gridCol w="792163">
                  <a:extLst>
                    <a:ext uri="{9D8B030D-6E8A-4147-A177-3AD203B41FA5}">
                      <a16:colId xmlns:a16="http://schemas.microsoft.com/office/drawing/2014/main" val="20000"/>
                    </a:ext>
                  </a:extLst>
                </a:gridCol>
                <a:gridCol w="1150937">
                  <a:extLst>
                    <a:ext uri="{9D8B030D-6E8A-4147-A177-3AD203B41FA5}">
                      <a16:colId xmlns:a16="http://schemas.microsoft.com/office/drawing/2014/main" val="20001"/>
                    </a:ext>
                  </a:extLst>
                </a:gridCol>
                <a:gridCol w="1703388">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66" name="Group 318">
            <a:extLst>
              <a:ext uri="{FF2B5EF4-FFF2-40B4-BE49-F238E27FC236}">
                <a16:creationId xmlns:a16="http://schemas.microsoft.com/office/drawing/2014/main" id="{254F4E15-BEA9-4216-80B0-E1CEB0D30E92}"/>
              </a:ext>
            </a:extLst>
          </p:cNvPr>
          <p:cNvGraphicFramePr>
            <a:graphicFrameLocks noGrp="1"/>
          </p:cNvGraphicFramePr>
          <p:nvPr>
            <p:extLst>
              <p:ext uri="{D42A27DB-BD31-4B8C-83A1-F6EECF244321}">
                <p14:modId xmlns:p14="http://schemas.microsoft.com/office/powerpoint/2010/main" val="502851819"/>
              </p:ext>
            </p:extLst>
          </p:nvPr>
        </p:nvGraphicFramePr>
        <p:xfrm>
          <a:off x="56556" y="4297363"/>
          <a:ext cx="3816350" cy="1152525"/>
        </p:xfrm>
        <a:graphic>
          <a:graphicData uri="http://schemas.openxmlformats.org/drawingml/2006/table">
            <a:tbl>
              <a:tblPr/>
              <a:tblGrid>
                <a:gridCol w="828675">
                  <a:extLst>
                    <a:ext uri="{9D8B030D-6E8A-4147-A177-3AD203B41FA5}">
                      <a16:colId xmlns:a16="http://schemas.microsoft.com/office/drawing/2014/main" val="20000"/>
                    </a:ext>
                  </a:extLst>
                </a:gridCol>
                <a:gridCol w="1204912">
                  <a:extLst>
                    <a:ext uri="{9D8B030D-6E8A-4147-A177-3AD203B41FA5}">
                      <a16:colId xmlns:a16="http://schemas.microsoft.com/office/drawing/2014/main" val="20001"/>
                    </a:ext>
                  </a:extLst>
                </a:gridCol>
                <a:gridCol w="1782763">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81" name="Group 333">
            <a:extLst>
              <a:ext uri="{FF2B5EF4-FFF2-40B4-BE49-F238E27FC236}">
                <a16:creationId xmlns:a16="http://schemas.microsoft.com/office/drawing/2014/main" id="{D0BCE4AF-1A03-4777-9521-B9EF0DD83705}"/>
              </a:ext>
            </a:extLst>
          </p:cNvPr>
          <p:cNvGraphicFramePr>
            <a:graphicFrameLocks noGrp="1"/>
          </p:cNvGraphicFramePr>
          <p:nvPr>
            <p:extLst>
              <p:ext uri="{D42A27DB-BD31-4B8C-83A1-F6EECF244321}">
                <p14:modId xmlns:p14="http://schemas.microsoft.com/office/powerpoint/2010/main" val="1844704182"/>
              </p:ext>
            </p:extLst>
          </p:nvPr>
        </p:nvGraphicFramePr>
        <p:xfrm>
          <a:off x="5456501" y="5592763"/>
          <a:ext cx="3646488" cy="1152525"/>
        </p:xfrm>
        <a:graphic>
          <a:graphicData uri="http://schemas.openxmlformats.org/drawingml/2006/table">
            <a:tbl>
              <a:tblPr/>
              <a:tblGrid>
                <a:gridCol w="792163">
                  <a:extLst>
                    <a:ext uri="{9D8B030D-6E8A-4147-A177-3AD203B41FA5}">
                      <a16:colId xmlns:a16="http://schemas.microsoft.com/office/drawing/2014/main" val="20000"/>
                    </a:ext>
                  </a:extLst>
                </a:gridCol>
                <a:gridCol w="1150937">
                  <a:extLst>
                    <a:ext uri="{9D8B030D-6E8A-4147-A177-3AD203B41FA5}">
                      <a16:colId xmlns:a16="http://schemas.microsoft.com/office/drawing/2014/main" val="20001"/>
                    </a:ext>
                  </a:extLst>
                </a:gridCol>
                <a:gridCol w="1703388">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04771" name="Group 323">
            <a:extLst>
              <a:ext uri="{FF2B5EF4-FFF2-40B4-BE49-F238E27FC236}">
                <a16:creationId xmlns:a16="http://schemas.microsoft.com/office/drawing/2014/main" id="{14902F60-FD3F-4913-8A9C-8C9D145FE9BF}"/>
              </a:ext>
            </a:extLst>
          </p:cNvPr>
          <p:cNvGraphicFramePr>
            <a:graphicFrameLocks noGrp="1"/>
          </p:cNvGraphicFramePr>
          <p:nvPr>
            <p:extLst>
              <p:ext uri="{D42A27DB-BD31-4B8C-83A1-F6EECF244321}">
                <p14:modId xmlns:p14="http://schemas.microsoft.com/office/powerpoint/2010/main" val="3901622124"/>
              </p:ext>
            </p:extLst>
          </p:nvPr>
        </p:nvGraphicFramePr>
        <p:xfrm>
          <a:off x="56556" y="5592763"/>
          <a:ext cx="3816350" cy="1152525"/>
        </p:xfrm>
        <a:graphic>
          <a:graphicData uri="http://schemas.openxmlformats.org/drawingml/2006/table">
            <a:tbl>
              <a:tblPr/>
              <a:tblGrid>
                <a:gridCol w="828675">
                  <a:extLst>
                    <a:ext uri="{9D8B030D-6E8A-4147-A177-3AD203B41FA5}">
                      <a16:colId xmlns:a16="http://schemas.microsoft.com/office/drawing/2014/main" val="20000"/>
                    </a:ext>
                  </a:extLst>
                </a:gridCol>
                <a:gridCol w="1204912">
                  <a:extLst>
                    <a:ext uri="{9D8B030D-6E8A-4147-A177-3AD203B41FA5}">
                      <a16:colId xmlns:a16="http://schemas.microsoft.com/office/drawing/2014/main" val="20001"/>
                    </a:ext>
                  </a:extLst>
                </a:gridCol>
                <a:gridCol w="1782763">
                  <a:extLst>
                    <a:ext uri="{9D8B030D-6E8A-4147-A177-3AD203B41FA5}">
                      <a16:colId xmlns:a16="http://schemas.microsoft.com/office/drawing/2014/main" val="20002"/>
                    </a:ext>
                  </a:extLst>
                </a:gridCol>
              </a:tblGrid>
              <a:tr h="11525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04610" name="Text Box 162">
            <a:extLst>
              <a:ext uri="{FF2B5EF4-FFF2-40B4-BE49-F238E27FC236}">
                <a16:creationId xmlns:a16="http://schemas.microsoft.com/office/drawing/2014/main" id="{EF862AC9-5A95-4E35-99E8-3CC7362201D0}"/>
              </a:ext>
            </a:extLst>
          </p:cNvPr>
          <p:cNvSpPr txBox="1">
            <a:spLocks noChangeArrowheads="1"/>
          </p:cNvSpPr>
          <p:nvPr/>
        </p:nvSpPr>
        <p:spPr bwMode="auto">
          <a:xfrm>
            <a:off x="127993" y="908050"/>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200">
                <a:solidFill>
                  <a:schemeClr val="bg1"/>
                </a:solidFill>
              </a:rPr>
              <a:t>I </a:t>
            </a:r>
          </a:p>
          <a:p>
            <a:pPr algn="ctr" eaLnBrk="1" hangingPunct="1"/>
            <a:r>
              <a:rPr lang="it-IT" altLang="it-IT" sz="1200">
                <a:solidFill>
                  <a:schemeClr val="bg1"/>
                </a:solidFill>
              </a:rPr>
              <a:t>Diedro</a:t>
            </a:r>
          </a:p>
        </p:txBody>
      </p:sp>
      <p:sp>
        <p:nvSpPr>
          <p:cNvPr id="104611" name="Text Box 163">
            <a:extLst>
              <a:ext uri="{FF2B5EF4-FFF2-40B4-BE49-F238E27FC236}">
                <a16:creationId xmlns:a16="http://schemas.microsoft.com/office/drawing/2014/main" id="{50BABD2C-2240-4CFF-96B6-C48EA432FDD2}"/>
              </a:ext>
            </a:extLst>
          </p:cNvPr>
          <p:cNvSpPr txBox="1">
            <a:spLocks noChangeArrowheads="1"/>
          </p:cNvSpPr>
          <p:nvPr/>
        </p:nvSpPr>
        <p:spPr bwMode="auto">
          <a:xfrm>
            <a:off x="920156" y="1052513"/>
            <a:ext cx="1152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1"/>
                </a:solidFill>
              </a:rPr>
              <a:t>A(A’=x,A”=y)</a:t>
            </a:r>
          </a:p>
        </p:txBody>
      </p:sp>
      <p:sp>
        <p:nvSpPr>
          <p:cNvPr id="104614" name="Text Box 166">
            <a:extLst>
              <a:ext uri="{FF2B5EF4-FFF2-40B4-BE49-F238E27FC236}">
                <a16:creationId xmlns:a16="http://schemas.microsoft.com/office/drawing/2014/main" id="{EEC40E95-D8B7-404D-B10D-163DCAC3AD36}"/>
              </a:ext>
            </a:extLst>
          </p:cNvPr>
          <p:cNvSpPr txBox="1">
            <a:spLocks noChangeArrowheads="1"/>
          </p:cNvSpPr>
          <p:nvPr/>
        </p:nvSpPr>
        <p:spPr bwMode="auto">
          <a:xfrm>
            <a:off x="2433043" y="1539875"/>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15" name="Text Box 167">
            <a:extLst>
              <a:ext uri="{FF2B5EF4-FFF2-40B4-BE49-F238E27FC236}">
                <a16:creationId xmlns:a16="http://schemas.microsoft.com/office/drawing/2014/main" id="{6B1277E6-EC83-40D0-B34E-B07AFFC05BA2}"/>
              </a:ext>
            </a:extLst>
          </p:cNvPr>
          <p:cNvSpPr txBox="1">
            <a:spLocks noChangeArrowheads="1"/>
          </p:cNvSpPr>
          <p:nvPr/>
        </p:nvSpPr>
        <p:spPr bwMode="auto">
          <a:xfrm>
            <a:off x="2433043" y="620713"/>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21" name="Line 173">
            <a:extLst>
              <a:ext uri="{FF2B5EF4-FFF2-40B4-BE49-F238E27FC236}">
                <a16:creationId xmlns:a16="http://schemas.microsoft.com/office/drawing/2014/main" id="{EBA463D3-650A-43EE-8F05-3DE46C96B1DF}"/>
              </a:ext>
            </a:extLst>
          </p:cNvPr>
          <p:cNvSpPr>
            <a:spLocks noChangeShapeType="1"/>
          </p:cNvSpPr>
          <p:nvPr/>
        </p:nvSpPr>
        <p:spPr bwMode="auto">
          <a:xfrm>
            <a:off x="2145706" y="1125538"/>
            <a:ext cx="158273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22" name="Line 174">
            <a:extLst>
              <a:ext uri="{FF2B5EF4-FFF2-40B4-BE49-F238E27FC236}">
                <a16:creationId xmlns:a16="http://schemas.microsoft.com/office/drawing/2014/main" id="{DB349FB3-9FB4-4ABE-A5B6-513C1A3C1B53}"/>
              </a:ext>
            </a:extLst>
          </p:cNvPr>
          <p:cNvSpPr>
            <a:spLocks noChangeShapeType="1"/>
          </p:cNvSpPr>
          <p:nvPr/>
        </p:nvSpPr>
        <p:spPr bwMode="auto">
          <a:xfrm>
            <a:off x="2433043" y="692150"/>
            <a:ext cx="0" cy="100806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23" name="Text Box 175">
            <a:extLst>
              <a:ext uri="{FF2B5EF4-FFF2-40B4-BE49-F238E27FC236}">
                <a16:creationId xmlns:a16="http://schemas.microsoft.com/office/drawing/2014/main" id="{DF83680C-5B65-4668-8183-24BF55B56477}"/>
              </a:ext>
            </a:extLst>
          </p:cNvPr>
          <p:cNvSpPr txBox="1">
            <a:spLocks noChangeArrowheads="1"/>
          </p:cNvSpPr>
          <p:nvPr/>
        </p:nvSpPr>
        <p:spPr bwMode="auto">
          <a:xfrm>
            <a:off x="3439518" y="820738"/>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624" name="Text Box 176">
            <a:extLst>
              <a:ext uri="{FF2B5EF4-FFF2-40B4-BE49-F238E27FC236}">
                <a16:creationId xmlns:a16="http://schemas.microsoft.com/office/drawing/2014/main" id="{95768E97-AC92-4A94-99DC-E109107E79E6}"/>
              </a:ext>
            </a:extLst>
          </p:cNvPr>
          <p:cNvSpPr txBox="1">
            <a:spLocks noChangeArrowheads="1"/>
          </p:cNvSpPr>
          <p:nvPr/>
        </p:nvSpPr>
        <p:spPr bwMode="auto">
          <a:xfrm>
            <a:off x="5442853" y="981075"/>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200" dirty="0">
                <a:solidFill>
                  <a:schemeClr val="bg1"/>
                </a:solidFill>
              </a:rPr>
              <a:t>II </a:t>
            </a:r>
          </a:p>
          <a:p>
            <a:pPr algn="ctr" eaLnBrk="1" hangingPunct="1"/>
            <a:r>
              <a:rPr lang="it-IT" altLang="it-IT" sz="1200" dirty="0">
                <a:solidFill>
                  <a:schemeClr val="bg1"/>
                </a:solidFill>
              </a:rPr>
              <a:t>Diedro</a:t>
            </a:r>
          </a:p>
        </p:txBody>
      </p:sp>
      <p:sp>
        <p:nvSpPr>
          <p:cNvPr id="104625" name="Text Box 177">
            <a:extLst>
              <a:ext uri="{FF2B5EF4-FFF2-40B4-BE49-F238E27FC236}">
                <a16:creationId xmlns:a16="http://schemas.microsoft.com/office/drawing/2014/main" id="{2C4BDB39-1791-4642-9447-5B572A5149A0}"/>
              </a:ext>
            </a:extLst>
          </p:cNvPr>
          <p:cNvSpPr txBox="1">
            <a:spLocks noChangeArrowheads="1"/>
          </p:cNvSpPr>
          <p:nvPr/>
        </p:nvSpPr>
        <p:spPr bwMode="auto">
          <a:xfrm>
            <a:off x="6235016" y="1052513"/>
            <a:ext cx="1152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1"/>
                </a:solidFill>
              </a:rPr>
              <a:t>A(A’=-x,A”=y)</a:t>
            </a:r>
          </a:p>
        </p:txBody>
      </p:sp>
      <p:sp>
        <p:nvSpPr>
          <p:cNvPr id="104626" name="Line 178">
            <a:extLst>
              <a:ext uri="{FF2B5EF4-FFF2-40B4-BE49-F238E27FC236}">
                <a16:creationId xmlns:a16="http://schemas.microsoft.com/office/drawing/2014/main" id="{51DED2A6-9C6C-4542-AD78-8C032D9DA3DD}"/>
              </a:ext>
            </a:extLst>
          </p:cNvPr>
          <p:cNvSpPr>
            <a:spLocks noChangeShapeType="1"/>
          </p:cNvSpPr>
          <p:nvPr/>
        </p:nvSpPr>
        <p:spPr bwMode="auto">
          <a:xfrm>
            <a:off x="7458978" y="1484313"/>
            <a:ext cx="1584325"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27" name="Line 179">
            <a:extLst>
              <a:ext uri="{FF2B5EF4-FFF2-40B4-BE49-F238E27FC236}">
                <a16:creationId xmlns:a16="http://schemas.microsoft.com/office/drawing/2014/main" id="{D67CBE8C-9535-4ACA-B747-06047DC232EE}"/>
              </a:ext>
            </a:extLst>
          </p:cNvPr>
          <p:cNvSpPr>
            <a:spLocks noChangeShapeType="1"/>
          </p:cNvSpPr>
          <p:nvPr/>
        </p:nvSpPr>
        <p:spPr bwMode="auto">
          <a:xfrm flipV="1">
            <a:off x="7746316" y="692150"/>
            <a:ext cx="0" cy="79216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28" name="Text Box 180">
            <a:extLst>
              <a:ext uri="{FF2B5EF4-FFF2-40B4-BE49-F238E27FC236}">
                <a16:creationId xmlns:a16="http://schemas.microsoft.com/office/drawing/2014/main" id="{5097AC6C-27CC-46E6-90FE-ED672E8BA04D}"/>
              </a:ext>
            </a:extLst>
          </p:cNvPr>
          <p:cNvSpPr txBox="1">
            <a:spLocks noChangeArrowheads="1"/>
          </p:cNvSpPr>
          <p:nvPr/>
        </p:nvSpPr>
        <p:spPr bwMode="auto">
          <a:xfrm>
            <a:off x="7746316" y="892175"/>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29" name="Text Box 181">
            <a:extLst>
              <a:ext uri="{FF2B5EF4-FFF2-40B4-BE49-F238E27FC236}">
                <a16:creationId xmlns:a16="http://schemas.microsoft.com/office/drawing/2014/main" id="{07B3865C-6DD8-444A-851A-1D61D6D02CC9}"/>
              </a:ext>
            </a:extLst>
          </p:cNvPr>
          <p:cNvSpPr txBox="1">
            <a:spLocks noChangeArrowheads="1"/>
          </p:cNvSpPr>
          <p:nvPr/>
        </p:nvSpPr>
        <p:spPr bwMode="auto">
          <a:xfrm>
            <a:off x="7746316" y="603250"/>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30" name="Text Box 182">
            <a:extLst>
              <a:ext uri="{FF2B5EF4-FFF2-40B4-BE49-F238E27FC236}">
                <a16:creationId xmlns:a16="http://schemas.microsoft.com/office/drawing/2014/main" id="{612BDFEB-410C-491A-806C-7F041149C058}"/>
              </a:ext>
            </a:extLst>
          </p:cNvPr>
          <p:cNvSpPr txBox="1">
            <a:spLocks noChangeArrowheads="1"/>
          </p:cNvSpPr>
          <p:nvPr/>
        </p:nvSpPr>
        <p:spPr bwMode="auto">
          <a:xfrm>
            <a:off x="8752791" y="1179513"/>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635" name="Text Box 187">
            <a:extLst>
              <a:ext uri="{FF2B5EF4-FFF2-40B4-BE49-F238E27FC236}">
                <a16:creationId xmlns:a16="http://schemas.microsoft.com/office/drawing/2014/main" id="{A9011CD6-1E66-426E-9B1F-933E958FEED4}"/>
              </a:ext>
            </a:extLst>
          </p:cNvPr>
          <p:cNvSpPr txBox="1">
            <a:spLocks noChangeArrowheads="1"/>
          </p:cNvSpPr>
          <p:nvPr/>
        </p:nvSpPr>
        <p:spPr bwMode="auto">
          <a:xfrm>
            <a:off x="127993" y="2205038"/>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200">
                <a:solidFill>
                  <a:schemeClr val="bg1"/>
                </a:solidFill>
              </a:rPr>
              <a:t>III </a:t>
            </a:r>
          </a:p>
          <a:p>
            <a:pPr algn="ctr" eaLnBrk="1" hangingPunct="1"/>
            <a:r>
              <a:rPr lang="it-IT" altLang="it-IT" sz="1200">
                <a:solidFill>
                  <a:schemeClr val="bg1"/>
                </a:solidFill>
              </a:rPr>
              <a:t>Diedro</a:t>
            </a:r>
          </a:p>
        </p:txBody>
      </p:sp>
      <p:sp>
        <p:nvSpPr>
          <p:cNvPr id="104636" name="Text Box 188">
            <a:extLst>
              <a:ext uri="{FF2B5EF4-FFF2-40B4-BE49-F238E27FC236}">
                <a16:creationId xmlns:a16="http://schemas.microsoft.com/office/drawing/2014/main" id="{BD3F9165-A554-4056-A386-26C2F15EDEEE}"/>
              </a:ext>
            </a:extLst>
          </p:cNvPr>
          <p:cNvSpPr txBox="1">
            <a:spLocks noChangeArrowheads="1"/>
          </p:cNvSpPr>
          <p:nvPr/>
        </p:nvSpPr>
        <p:spPr bwMode="auto">
          <a:xfrm>
            <a:off x="848718" y="2349500"/>
            <a:ext cx="1225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1"/>
                </a:solidFill>
              </a:rPr>
              <a:t>A(A’=-x,A”=-y)</a:t>
            </a:r>
          </a:p>
        </p:txBody>
      </p:sp>
      <p:sp>
        <p:nvSpPr>
          <p:cNvPr id="104639" name="Text Box 191">
            <a:extLst>
              <a:ext uri="{FF2B5EF4-FFF2-40B4-BE49-F238E27FC236}">
                <a16:creationId xmlns:a16="http://schemas.microsoft.com/office/drawing/2014/main" id="{135F0320-7470-4E03-8B1C-6A763A74CE43}"/>
              </a:ext>
            </a:extLst>
          </p:cNvPr>
          <p:cNvSpPr txBox="1">
            <a:spLocks noChangeArrowheads="1"/>
          </p:cNvSpPr>
          <p:nvPr/>
        </p:nvSpPr>
        <p:spPr bwMode="auto">
          <a:xfrm>
            <a:off x="2361606" y="2708275"/>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40" name="Text Box 192">
            <a:extLst>
              <a:ext uri="{FF2B5EF4-FFF2-40B4-BE49-F238E27FC236}">
                <a16:creationId xmlns:a16="http://schemas.microsoft.com/office/drawing/2014/main" id="{B49BFC43-A263-4B0A-8DB2-AB17BB8130A8}"/>
              </a:ext>
            </a:extLst>
          </p:cNvPr>
          <p:cNvSpPr txBox="1">
            <a:spLocks noChangeArrowheads="1"/>
          </p:cNvSpPr>
          <p:nvPr/>
        </p:nvSpPr>
        <p:spPr bwMode="auto">
          <a:xfrm>
            <a:off x="2361606" y="1916113"/>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41" name="Line 193">
            <a:extLst>
              <a:ext uri="{FF2B5EF4-FFF2-40B4-BE49-F238E27FC236}">
                <a16:creationId xmlns:a16="http://schemas.microsoft.com/office/drawing/2014/main" id="{067F3324-A884-4EE0-9224-8C0DD8610C55}"/>
              </a:ext>
            </a:extLst>
          </p:cNvPr>
          <p:cNvSpPr>
            <a:spLocks noChangeShapeType="1"/>
          </p:cNvSpPr>
          <p:nvPr/>
        </p:nvSpPr>
        <p:spPr bwMode="auto">
          <a:xfrm>
            <a:off x="2145706" y="2492375"/>
            <a:ext cx="158273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42" name="Line 194">
            <a:extLst>
              <a:ext uri="{FF2B5EF4-FFF2-40B4-BE49-F238E27FC236}">
                <a16:creationId xmlns:a16="http://schemas.microsoft.com/office/drawing/2014/main" id="{50D1BE97-7363-4712-8175-8FAB8C4E4C45}"/>
              </a:ext>
            </a:extLst>
          </p:cNvPr>
          <p:cNvSpPr>
            <a:spLocks noChangeShapeType="1"/>
          </p:cNvSpPr>
          <p:nvPr/>
        </p:nvSpPr>
        <p:spPr bwMode="auto">
          <a:xfrm>
            <a:off x="2720381" y="1989138"/>
            <a:ext cx="0" cy="93503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43" name="Text Box 195">
            <a:extLst>
              <a:ext uri="{FF2B5EF4-FFF2-40B4-BE49-F238E27FC236}">
                <a16:creationId xmlns:a16="http://schemas.microsoft.com/office/drawing/2014/main" id="{2A2F80FE-B4D5-4260-8B05-A4C60713203F}"/>
              </a:ext>
            </a:extLst>
          </p:cNvPr>
          <p:cNvSpPr txBox="1">
            <a:spLocks noChangeArrowheads="1"/>
          </p:cNvSpPr>
          <p:nvPr/>
        </p:nvSpPr>
        <p:spPr bwMode="auto">
          <a:xfrm>
            <a:off x="3439518" y="2187575"/>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648" name="Text Box 200">
            <a:extLst>
              <a:ext uri="{FF2B5EF4-FFF2-40B4-BE49-F238E27FC236}">
                <a16:creationId xmlns:a16="http://schemas.microsoft.com/office/drawing/2014/main" id="{30E0D2D2-A505-4CFA-A8AD-0A63CD18F258}"/>
              </a:ext>
            </a:extLst>
          </p:cNvPr>
          <p:cNvSpPr txBox="1">
            <a:spLocks noChangeArrowheads="1"/>
          </p:cNvSpPr>
          <p:nvPr/>
        </p:nvSpPr>
        <p:spPr bwMode="auto">
          <a:xfrm>
            <a:off x="5442853" y="2205038"/>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200">
                <a:solidFill>
                  <a:schemeClr val="bg1"/>
                </a:solidFill>
              </a:rPr>
              <a:t>IV</a:t>
            </a:r>
          </a:p>
          <a:p>
            <a:pPr algn="ctr" eaLnBrk="1" hangingPunct="1"/>
            <a:r>
              <a:rPr lang="it-IT" altLang="it-IT" sz="1200">
                <a:solidFill>
                  <a:schemeClr val="bg1"/>
                </a:solidFill>
              </a:rPr>
              <a:t>Diedro</a:t>
            </a:r>
          </a:p>
        </p:txBody>
      </p:sp>
      <p:sp>
        <p:nvSpPr>
          <p:cNvPr id="104649" name="Text Box 201">
            <a:extLst>
              <a:ext uri="{FF2B5EF4-FFF2-40B4-BE49-F238E27FC236}">
                <a16:creationId xmlns:a16="http://schemas.microsoft.com/office/drawing/2014/main" id="{1CC36021-AC38-405A-BA0A-4A33D7B45122}"/>
              </a:ext>
            </a:extLst>
          </p:cNvPr>
          <p:cNvSpPr txBox="1">
            <a:spLocks noChangeArrowheads="1"/>
          </p:cNvSpPr>
          <p:nvPr/>
        </p:nvSpPr>
        <p:spPr bwMode="auto">
          <a:xfrm>
            <a:off x="6235016" y="2349500"/>
            <a:ext cx="1225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1"/>
                </a:solidFill>
              </a:rPr>
              <a:t>A(A’=x,A”=-y)</a:t>
            </a:r>
          </a:p>
        </p:txBody>
      </p:sp>
      <p:sp>
        <p:nvSpPr>
          <p:cNvPr id="104650" name="Line 202">
            <a:extLst>
              <a:ext uri="{FF2B5EF4-FFF2-40B4-BE49-F238E27FC236}">
                <a16:creationId xmlns:a16="http://schemas.microsoft.com/office/drawing/2014/main" id="{AE87C764-B54D-43C9-B8D4-71270AD2C0DA}"/>
              </a:ext>
            </a:extLst>
          </p:cNvPr>
          <p:cNvSpPr>
            <a:spLocks noChangeShapeType="1"/>
          </p:cNvSpPr>
          <p:nvPr/>
        </p:nvSpPr>
        <p:spPr bwMode="auto">
          <a:xfrm>
            <a:off x="7426611" y="2133600"/>
            <a:ext cx="1584325"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51" name="Line 203">
            <a:extLst>
              <a:ext uri="{FF2B5EF4-FFF2-40B4-BE49-F238E27FC236}">
                <a16:creationId xmlns:a16="http://schemas.microsoft.com/office/drawing/2014/main" id="{C69B2B28-5E63-485F-9295-A5E9AD477950}"/>
              </a:ext>
            </a:extLst>
          </p:cNvPr>
          <p:cNvSpPr>
            <a:spLocks noChangeShapeType="1"/>
          </p:cNvSpPr>
          <p:nvPr/>
        </p:nvSpPr>
        <p:spPr bwMode="auto">
          <a:xfrm flipV="1">
            <a:off x="8021593" y="2132013"/>
            <a:ext cx="0" cy="79216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52" name="Text Box 204">
            <a:extLst>
              <a:ext uri="{FF2B5EF4-FFF2-40B4-BE49-F238E27FC236}">
                <a16:creationId xmlns:a16="http://schemas.microsoft.com/office/drawing/2014/main" id="{656417AE-D5BD-4DB0-832B-3AF2A44AD49B}"/>
              </a:ext>
            </a:extLst>
          </p:cNvPr>
          <p:cNvSpPr txBox="1">
            <a:spLocks noChangeArrowheads="1"/>
          </p:cNvSpPr>
          <p:nvPr/>
        </p:nvSpPr>
        <p:spPr bwMode="auto">
          <a:xfrm>
            <a:off x="7676466" y="2692400"/>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A’</a:t>
            </a:r>
          </a:p>
        </p:txBody>
      </p:sp>
      <p:sp>
        <p:nvSpPr>
          <p:cNvPr id="104653" name="Text Box 205">
            <a:extLst>
              <a:ext uri="{FF2B5EF4-FFF2-40B4-BE49-F238E27FC236}">
                <a16:creationId xmlns:a16="http://schemas.microsoft.com/office/drawing/2014/main" id="{46FA9070-147A-4A11-AF0F-83298ADDD48B}"/>
              </a:ext>
            </a:extLst>
          </p:cNvPr>
          <p:cNvSpPr txBox="1">
            <a:spLocks noChangeArrowheads="1"/>
          </p:cNvSpPr>
          <p:nvPr/>
        </p:nvSpPr>
        <p:spPr bwMode="auto">
          <a:xfrm>
            <a:off x="7676466" y="2332038"/>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rPr>
              <a:t>A’’</a:t>
            </a:r>
          </a:p>
        </p:txBody>
      </p:sp>
      <p:sp>
        <p:nvSpPr>
          <p:cNvPr id="104654" name="Text Box 206">
            <a:extLst>
              <a:ext uri="{FF2B5EF4-FFF2-40B4-BE49-F238E27FC236}">
                <a16:creationId xmlns:a16="http://schemas.microsoft.com/office/drawing/2014/main" id="{6B59FD9D-3502-42B5-81BA-0862D91A8199}"/>
              </a:ext>
            </a:extLst>
          </p:cNvPr>
          <p:cNvSpPr txBox="1">
            <a:spLocks noChangeArrowheads="1"/>
          </p:cNvSpPr>
          <p:nvPr/>
        </p:nvSpPr>
        <p:spPr bwMode="auto">
          <a:xfrm>
            <a:off x="8682941" y="1876425"/>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655" name="Text Box 207">
            <a:extLst>
              <a:ext uri="{FF2B5EF4-FFF2-40B4-BE49-F238E27FC236}">
                <a16:creationId xmlns:a16="http://schemas.microsoft.com/office/drawing/2014/main" id="{F3FB3BED-849F-4AD4-B692-EEBB7B58E71A}"/>
              </a:ext>
            </a:extLst>
          </p:cNvPr>
          <p:cNvSpPr txBox="1">
            <a:spLocks noChangeArrowheads="1"/>
          </p:cNvSpPr>
          <p:nvPr/>
        </p:nvSpPr>
        <p:spPr bwMode="auto">
          <a:xfrm>
            <a:off x="4067175" y="1125538"/>
            <a:ext cx="1081088" cy="1317625"/>
          </a:xfrm>
          <a:prstGeom prst="rect">
            <a:avLst/>
          </a:prstGeom>
          <a:solidFill>
            <a:schemeClr val="tx2"/>
          </a:solidFill>
          <a:ln w="317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a:solidFill>
                  <a:schemeClr val="bg1"/>
                </a:solidFill>
              </a:rPr>
              <a:t>Punto nello spazio dei diedri</a:t>
            </a:r>
          </a:p>
        </p:txBody>
      </p:sp>
      <p:graphicFrame>
        <p:nvGraphicFramePr>
          <p:cNvPr id="104792" name="Group 344">
            <a:extLst>
              <a:ext uri="{FF2B5EF4-FFF2-40B4-BE49-F238E27FC236}">
                <a16:creationId xmlns:a16="http://schemas.microsoft.com/office/drawing/2014/main" id="{0989083E-5C9B-444C-B332-69B96C5E9F28}"/>
              </a:ext>
            </a:extLst>
          </p:cNvPr>
          <p:cNvGraphicFramePr>
            <a:graphicFrameLocks noGrp="1"/>
          </p:cNvGraphicFramePr>
          <p:nvPr>
            <p:extLst>
              <p:ext uri="{D42A27DB-BD31-4B8C-83A1-F6EECF244321}">
                <p14:modId xmlns:p14="http://schemas.microsoft.com/office/powerpoint/2010/main" val="284576935"/>
              </p:ext>
            </p:extLst>
          </p:nvPr>
        </p:nvGraphicFramePr>
        <p:xfrm>
          <a:off x="5430398" y="3284538"/>
          <a:ext cx="3671888" cy="713174"/>
        </p:xfrm>
        <a:graphic>
          <a:graphicData uri="http://schemas.openxmlformats.org/drawingml/2006/table">
            <a:tbl>
              <a:tblPr/>
              <a:tblGrid>
                <a:gridCol w="796925">
                  <a:extLst>
                    <a:ext uri="{9D8B030D-6E8A-4147-A177-3AD203B41FA5}">
                      <a16:colId xmlns:a16="http://schemas.microsoft.com/office/drawing/2014/main" val="20000"/>
                    </a:ext>
                  </a:extLst>
                </a:gridCol>
                <a:gridCol w="1160463">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tblGrid>
              <a:tr h="71278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04671" name="Text Box 223">
            <a:extLst>
              <a:ext uri="{FF2B5EF4-FFF2-40B4-BE49-F238E27FC236}">
                <a16:creationId xmlns:a16="http://schemas.microsoft.com/office/drawing/2014/main" id="{1786D627-79A6-4900-8C09-29E2C9839357}"/>
              </a:ext>
            </a:extLst>
          </p:cNvPr>
          <p:cNvSpPr txBox="1">
            <a:spLocks noChangeArrowheads="1"/>
          </p:cNvSpPr>
          <p:nvPr/>
        </p:nvSpPr>
        <p:spPr bwMode="auto">
          <a:xfrm>
            <a:off x="4140200" y="5084763"/>
            <a:ext cx="1079500" cy="1323975"/>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a:solidFill>
                  <a:schemeClr val="bg1"/>
                </a:solidFill>
              </a:rPr>
              <a:t>Punto unito ai semipiani dei diedri</a:t>
            </a:r>
          </a:p>
        </p:txBody>
      </p:sp>
      <p:cxnSp>
        <p:nvCxnSpPr>
          <p:cNvPr id="104672" name="AutoShape 224">
            <a:extLst>
              <a:ext uri="{FF2B5EF4-FFF2-40B4-BE49-F238E27FC236}">
                <a16:creationId xmlns:a16="http://schemas.microsoft.com/office/drawing/2014/main" id="{C7ED5D25-7612-491A-A92E-531C14032C09}"/>
              </a:ext>
            </a:extLst>
          </p:cNvPr>
          <p:cNvCxnSpPr>
            <a:cxnSpLocks noChangeShapeType="1"/>
          </p:cNvCxnSpPr>
          <p:nvPr/>
        </p:nvCxnSpPr>
        <p:spPr bwMode="auto">
          <a:xfrm flipV="1">
            <a:off x="1225925" y="2443163"/>
            <a:ext cx="3348000" cy="842962"/>
          </a:xfrm>
          <a:prstGeom prst="bentConnector2">
            <a:avLst/>
          </a:prstGeom>
          <a:noFill/>
          <a:ln w="9525">
            <a:solidFill>
              <a:schemeClr val="tx1"/>
            </a:solidFill>
            <a:miter lim="800000"/>
            <a:headEnd/>
            <a:tailEnd type="stealth" w="lg" len="lg"/>
          </a:ln>
          <a:extLst>
            <a:ext uri="{909E8E84-426E-40DD-AFC4-6F175D3DCCD1}">
              <a14:hiddenFill xmlns:a14="http://schemas.microsoft.com/office/drawing/2010/main">
                <a:noFill/>
              </a14:hiddenFill>
            </a:ext>
          </a:extLst>
        </p:spPr>
      </p:cxnSp>
      <p:cxnSp>
        <p:nvCxnSpPr>
          <p:cNvPr id="104673" name="AutoShape 225">
            <a:extLst>
              <a:ext uri="{FF2B5EF4-FFF2-40B4-BE49-F238E27FC236}">
                <a16:creationId xmlns:a16="http://schemas.microsoft.com/office/drawing/2014/main" id="{1F5AA122-6BF1-486E-ABA3-6CB0F96DCABB}"/>
              </a:ext>
            </a:extLst>
          </p:cNvPr>
          <p:cNvCxnSpPr>
            <a:cxnSpLocks noChangeShapeType="1"/>
          </p:cNvCxnSpPr>
          <p:nvPr/>
        </p:nvCxnSpPr>
        <p:spPr bwMode="auto">
          <a:xfrm>
            <a:off x="1225926" y="3933825"/>
            <a:ext cx="3384000" cy="1150938"/>
          </a:xfrm>
          <a:prstGeom prst="bentConnector2">
            <a:avLst/>
          </a:prstGeom>
          <a:noFill/>
          <a:ln w="9525">
            <a:solidFill>
              <a:schemeClr val="tx1"/>
            </a:solidFill>
            <a:miter lim="800000"/>
            <a:headEnd/>
            <a:tailEnd type="stealth" w="lg" len="lg"/>
          </a:ln>
          <a:extLst>
            <a:ext uri="{909E8E84-426E-40DD-AFC4-6F175D3DCCD1}">
              <a14:hiddenFill xmlns:a14="http://schemas.microsoft.com/office/drawing/2010/main">
                <a:noFill/>
              </a14:hiddenFill>
            </a:ext>
          </a:extLst>
        </p:spPr>
      </p:cxnSp>
      <p:sp>
        <p:nvSpPr>
          <p:cNvPr id="104674" name="Text Box 226">
            <a:extLst>
              <a:ext uri="{FF2B5EF4-FFF2-40B4-BE49-F238E27FC236}">
                <a16:creationId xmlns:a16="http://schemas.microsoft.com/office/drawing/2014/main" id="{C8A3848A-27F7-4F24-8CC8-9C3D4936F135}"/>
              </a:ext>
            </a:extLst>
          </p:cNvPr>
          <p:cNvSpPr txBox="1">
            <a:spLocks noChangeArrowheads="1"/>
          </p:cNvSpPr>
          <p:nvPr/>
        </p:nvSpPr>
        <p:spPr bwMode="auto">
          <a:xfrm>
            <a:off x="2555875" y="3429000"/>
            <a:ext cx="2016125" cy="346075"/>
          </a:xfrm>
          <a:prstGeom prst="rect">
            <a:avLst/>
          </a:prstGeom>
          <a:solidFill>
            <a:schemeClr val="tx2"/>
          </a:solidFill>
          <a:ln w="9525">
            <a:solidFill>
              <a:schemeClr val="bg1"/>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solidFill>
                  <a:schemeClr val="bg1"/>
                </a:solidFill>
              </a:rPr>
              <a:t>Punto unito alla lt</a:t>
            </a:r>
          </a:p>
        </p:txBody>
      </p:sp>
      <p:sp>
        <p:nvSpPr>
          <p:cNvPr id="104677" name="Line 229">
            <a:extLst>
              <a:ext uri="{FF2B5EF4-FFF2-40B4-BE49-F238E27FC236}">
                <a16:creationId xmlns:a16="http://schemas.microsoft.com/office/drawing/2014/main" id="{DFBD5AF7-CDF6-4AA2-9096-34858CDAB376}"/>
              </a:ext>
            </a:extLst>
          </p:cNvPr>
          <p:cNvSpPr>
            <a:spLocks noChangeShapeType="1"/>
          </p:cNvSpPr>
          <p:nvPr/>
        </p:nvSpPr>
        <p:spPr bwMode="auto">
          <a:xfrm>
            <a:off x="1239573" y="3644900"/>
            <a:ext cx="1296000" cy="0"/>
          </a:xfrm>
          <a:prstGeom prst="line">
            <a:avLst/>
          </a:prstGeom>
          <a:noFill/>
          <a:ln w="9525">
            <a:solidFill>
              <a:schemeClr val="tx1"/>
            </a:solidFill>
            <a:round/>
            <a:headEnd/>
            <a:tailEnd type="stealth" w="lg" len="lg"/>
          </a:ln>
          <a:extLst>
            <a:ext uri="{909E8E84-426E-40DD-AFC4-6F175D3DCCD1}">
              <a14:hiddenFill xmlns:a14="http://schemas.microsoft.com/office/drawing/2010/main">
                <a:noFill/>
              </a14:hiddenFill>
            </a:ext>
          </a:extLst>
        </p:spPr>
        <p:txBody>
          <a:bodyPr wrap="none"/>
          <a:lstStyle/>
          <a:p>
            <a:endParaRPr lang="it-IT"/>
          </a:p>
        </p:txBody>
      </p:sp>
      <p:sp>
        <p:nvSpPr>
          <p:cNvPr id="104681" name="Text Box 233">
            <a:extLst>
              <a:ext uri="{FF2B5EF4-FFF2-40B4-BE49-F238E27FC236}">
                <a16:creationId xmlns:a16="http://schemas.microsoft.com/office/drawing/2014/main" id="{95750FFD-17D0-492F-B4B7-CE027F820B4F}"/>
              </a:ext>
            </a:extLst>
          </p:cNvPr>
          <p:cNvSpPr txBox="1">
            <a:spLocks noChangeArrowheads="1"/>
          </p:cNvSpPr>
          <p:nvPr/>
        </p:nvSpPr>
        <p:spPr bwMode="auto">
          <a:xfrm>
            <a:off x="127993" y="5949950"/>
            <a:ext cx="576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a:solidFill>
                  <a:schemeClr val="bg1"/>
                </a:solidFill>
                <a:latin typeface="Symbol" panose="05050102010706020507" pitchFamily="18" charset="2"/>
              </a:rPr>
              <a:t>p</a:t>
            </a:r>
            <a:r>
              <a:rPr lang="it-IT" altLang="it-IT" baseline="-25000">
                <a:solidFill>
                  <a:schemeClr val="bg1"/>
                </a:solidFill>
              </a:rPr>
              <a:t>1</a:t>
            </a:r>
            <a:r>
              <a:rPr lang="it-IT" altLang="it-IT" baseline="30000">
                <a:solidFill>
                  <a:schemeClr val="bg1"/>
                </a:solidFill>
                <a:latin typeface="Symbol" panose="05050102010706020507" pitchFamily="18" charset="2"/>
              </a:rPr>
              <a:t>-</a:t>
            </a:r>
          </a:p>
        </p:txBody>
      </p:sp>
      <p:sp>
        <p:nvSpPr>
          <p:cNvPr id="104682" name="Text Box 234">
            <a:extLst>
              <a:ext uri="{FF2B5EF4-FFF2-40B4-BE49-F238E27FC236}">
                <a16:creationId xmlns:a16="http://schemas.microsoft.com/office/drawing/2014/main" id="{1EDAFC3C-36B9-46C6-96DC-224366892051}"/>
              </a:ext>
            </a:extLst>
          </p:cNvPr>
          <p:cNvSpPr txBox="1">
            <a:spLocks noChangeArrowheads="1"/>
          </p:cNvSpPr>
          <p:nvPr/>
        </p:nvSpPr>
        <p:spPr bwMode="auto">
          <a:xfrm>
            <a:off x="127993" y="4652963"/>
            <a:ext cx="720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a:solidFill>
                  <a:schemeClr val="bg1"/>
                </a:solidFill>
                <a:latin typeface="Symbol" panose="05050102010706020507" pitchFamily="18" charset="2"/>
              </a:rPr>
              <a:t>p</a:t>
            </a:r>
            <a:r>
              <a:rPr lang="it-IT" altLang="it-IT" baseline="-25000">
                <a:solidFill>
                  <a:schemeClr val="bg1"/>
                </a:solidFill>
              </a:rPr>
              <a:t>1</a:t>
            </a:r>
            <a:r>
              <a:rPr lang="it-IT" altLang="it-IT" baseline="30000">
                <a:solidFill>
                  <a:schemeClr val="bg1"/>
                </a:solidFill>
                <a:latin typeface="Symbol" panose="05050102010706020507" pitchFamily="18" charset="2"/>
              </a:rPr>
              <a:t>+</a:t>
            </a:r>
          </a:p>
        </p:txBody>
      </p:sp>
      <p:sp>
        <p:nvSpPr>
          <p:cNvPr id="104684" name="Text Box 236">
            <a:extLst>
              <a:ext uri="{FF2B5EF4-FFF2-40B4-BE49-F238E27FC236}">
                <a16:creationId xmlns:a16="http://schemas.microsoft.com/office/drawing/2014/main" id="{E559BEEE-170D-423C-B582-350390509FB5}"/>
              </a:ext>
            </a:extLst>
          </p:cNvPr>
          <p:cNvSpPr txBox="1">
            <a:spLocks noChangeArrowheads="1"/>
          </p:cNvSpPr>
          <p:nvPr/>
        </p:nvSpPr>
        <p:spPr bwMode="auto">
          <a:xfrm>
            <a:off x="5514291" y="4581525"/>
            <a:ext cx="720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a:solidFill>
                  <a:schemeClr val="bg1"/>
                </a:solidFill>
                <a:latin typeface="Symbol" panose="05050102010706020507" pitchFamily="18" charset="2"/>
              </a:rPr>
              <a:t>p</a:t>
            </a:r>
            <a:r>
              <a:rPr lang="it-IT" altLang="it-IT" baseline="-25000">
                <a:solidFill>
                  <a:schemeClr val="bg1"/>
                </a:solidFill>
              </a:rPr>
              <a:t>2</a:t>
            </a:r>
            <a:r>
              <a:rPr lang="it-IT" altLang="it-IT" baseline="30000">
                <a:solidFill>
                  <a:schemeClr val="bg1"/>
                </a:solidFill>
                <a:latin typeface="Symbol" panose="05050102010706020507" pitchFamily="18" charset="2"/>
              </a:rPr>
              <a:t>+</a:t>
            </a:r>
          </a:p>
        </p:txBody>
      </p:sp>
      <p:sp>
        <p:nvSpPr>
          <p:cNvPr id="104685" name="Text Box 237">
            <a:extLst>
              <a:ext uri="{FF2B5EF4-FFF2-40B4-BE49-F238E27FC236}">
                <a16:creationId xmlns:a16="http://schemas.microsoft.com/office/drawing/2014/main" id="{9D06434D-50D8-4D66-8EAF-A2A24DB31562}"/>
              </a:ext>
            </a:extLst>
          </p:cNvPr>
          <p:cNvSpPr txBox="1">
            <a:spLocks noChangeArrowheads="1"/>
          </p:cNvSpPr>
          <p:nvPr/>
        </p:nvSpPr>
        <p:spPr bwMode="auto">
          <a:xfrm>
            <a:off x="5527939" y="5949950"/>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a:solidFill>
                  <a:schemeClr val="bg1"/>
                </a:solidFill>
                <a:latin typeface="Symbol" panose="05050102010706020507" pitchFamily="18" charset="2"/>
              </a:rPr>
              <a:t>p</a:t>
            </a:r>
            <a:r>
              <a:rPr lang="it-IT" altLang="it-IT" baseline="-25000">
                <a:solidFill>
                  <a:schemeClr val="bg1"/>
                </a:solidFill>
              </a:rPr>
              <a:t>2</a:t>
            </a:r>
            <a:r>
              <a:rPr lang="it-IT" altLang="it-IT" baseline="30000">
                <a:solidFill>
                  <a:schemeClr val="bg1"/>
                </a:solidFill>
                <a:latin typeface="Symbol" panose="05050102010706020507" pitchFamily="18" charset="2"/>
              </a:rPr>
              <a:t>-</a:t>
            </a:r>
          </a:p>
        </p:txBody>
      </p:sp>
      <p:sp>
        <p:nvSpPr>
          <p:cNvPr id="104686" name="Text Box 238">
            <a:extLst>
              <a:ext uri="{FF2B5EF4-FFF2-40B4-BE49-F238E27FC236}">
                <a16:creationId xmlns:a16="http://schemas.microsoft.com/office/drawing/2014/main" id="{EF887AE1-1029-4D49-B42C-26B5961EEC2C}"/>
              </a:ext>
            </a:extLst>
          </p:cNvPr>
          <p:cNvSpPr txBox="1">
            <a:spLocks noChangeArrowheads="1"/>
          </p:cNvSpPr>
          <p:nvPr/>
        </p:nvSpPr>
        <p:spPr bwMode="auto">
          <a:xfrm>
            <a:off x="920156" y="4797425"/>
            <a:ext cx="1152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1"/>
                </a:solidFill>
              </a:rPr>
              <a:t>B(B’=x,B”=0)</a:t>
            </a:r>
          </a:p>
        </p:txBody>
      </p:sp>
      <p:sp>
        <p:nvSpPr>
          <p:cNvPr id="104687" name="Text Box 239">
            <a:extLst>
              <a:ext uri="{FF2B5EF4-FFF2-40B4-BE49-F238E27FC236}">
                <a16:creationId xmlns:a16="http://schemas.microsoft.com/office/drawing/2014/main" id="{1A56C3B2-92A2-457C-92F9-F3FEFC0B77F8}"/>
              </a:ext>
            </a:extLst>
          </p:cNvPr>
          <p:cNvSpPr txBox="1">
            <a:spLocks noChangeArrowheads="1"/>
          </p:cNvSpPr>
          <p:nvPr/>
        </p:nvSpPr>
        <p:spPr bwMode="auto">
          <a:xfrm>
            <a:off x="920156" y="6025225"/>
            <a:ext cx="1152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dirty="0">
                <a:solidFill>
                  <a:schemeClr val="bg1"/>
                </a:solidFill>
              </a:rPr>
              <a:t>B(B’=-</a:t>
            </a:r>
            <a:r>
              <a:rPr lang="it-IT" altLang="it-IT" sz="1200" dirty="0" err="1">
                <a:solidFill>
                  <a:schemeClr val="bg1"/>
                </a:solidFill>
              </a:rPr>
              <a:t>x,B</a:t>
            </a:r>
            <a:r>
              <a:rPr lang="it-IT" altLang="it-IT" sz="1200" dirty="0">
                <a:solidFill>
                  <a:schemeClr val="bg1"/>
                </a:solidFill>
              </a:rPr>
              <a:t>”=0)</a:t>
            </a:r>
          </a:p>
        </p:txBody>
      </p:sp>
      <p:sp>
        <p:nvSpPr>
          <p:cNvPr id="104688" name="Text Box 240">
            <a:extLst>
              <a:ext uri="{FF2B5EF4-FFF2-40B4-BE49-F238E27FC236}">
                <a16:creationId xmlns:a16="http://schemas.microsoft.com/office/drawing/2014/main" id="{72E7B7DD-A341-4902-BF6E-3EBD5B3E5E82}"/>
              </a:ext>
            </a:extLst>
          </p:cNvPr>
          <p:cNvSpPr txBox="1">
            <a:spLocks noChangeArrowheads="1"/>
          </p:cNvSpPr>
          <p:nvPr/>
        </p:nvSpPr>
        <p:spPr bwMode="auto">
          <a:xfrm>
            <a:off x="6235016" y="4792640"/>
            <a:ext cx="1152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dirty="0">
                <a:solidFill>
                  <a:schemeClr val="bg1"/>
                </a:solidFill>
              </a:rPr>
              <a:t>C(C’=0,C”=y)</a:t>
            </a:r>
          </a:p>
        </p:txBody>
      </p:sp>
      <p:sp>
        <p:nvSpPr>
          <p:cNvPr id="104689" name="Text Box 241">
            <a:extLst>
              <a:ext uri="{FF2B5EF4-FFF2-40B4-BE49-F238E27FC236}">
                <a16:creationId xmlns:a16="http://schemas.microsoft.com/office/drawing/2014/main" id="{3F8123F8-1B0C-4F77-ABF7-95ABC3DBA646}"/>
              </a:ext>
            </a:extLst>
          </p:cNvPr>
          <p:cNvSpPr txBox="1">
            <a:spLocks noChangeArrowheads="1"/>
          </p:cNvSpPr>
          <p:nvPr/>
        </p:nvSpPr>
        <p:spPr bwMode="auto">
          <a:xfrm>
            <a:off x="6248664" y="6072782"/>
            <a:ext cx="1152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dirty="0">
                <a:solidFill>
                  <a:schemeClr val="bg1"/>
                </a:solidFill>
              </a:rPr>
              <a:t>C(C’=0,C”=-y)</a:t>
            </a:r>
          </a:p>
        </p:txBody>
      </p:sp>
      <p:sp>
        <p:nvSpPr>
          <p:cNvPr id="104690" name="Line 242">
            <a:extLst>
              <a:ext uri="{FF2B5EF4-FFF2-40B4-BE49-F238E27FC236}">
                <a16:creationId xmlns:a16="http://schemas.microsoft.com/office/drawing/2014/main" id="{192D2241-12AC-4B00-9E00-0AC736522259}"/>
              </a:ext>
            </a:extLst>
          </p:cNvPr>
          <p:cNvSpPr>
            <a:spLocks noChangeShapeType="1"/>
          </p:cNvSpPr>
          <p:nvPr/>
        </p:nvSpPr>
        <p:spPr bwMode="auto">
          <a:xfrm>
            <a:off x="2145706" y="4868863"/>
            <a:ext cx="165576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1" name="Line 243">
            <a:extLst>
              <a:ext uri="{FF2B5EF4-FFF2-40B4-BE49-F238E27FC236}">
                <a16:creationId xmlns:a16="http://schemas.microsoft.com/office/drawing/2014/main" id="{9D99B294-D5AE-4B50-A87A-3C132C52BD55}"/>
              </a:ext>
            </a:extLst>
          </p:cNvPr>
          <p:cNvSpPr>
            <a:spLocks noChangeShapeType="1"/>
          </p:cNvSpPr>
          <p:nvPr/>
        </p:nvSpPr>
        <p:spPr bwMode="auto">
          <a:xfrm>
            <a:off x="2509460" y="4868863"/>
            <a:ext cx="0" cy="4318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2" name="Line 244">
            <a:extLst>
              <a:ext uri="{FF2B5EF4-FFF2-40B4-BE49-F238E27FC236}">
                <a16:creationId xmlns:a16="http://schemas.microsoft.com/office/drawing/2014/main" id="{FB89ED30-39D4-4493-A001-E08FE777636B}"/>
              </a:ext>
            </a:extLst>
          </p:cNvPr>
          <p:cNvSpPr>
            <a:spLocks noChangeShapeType="1"/>
          </p:cNvSpPr>
          <p:nvPr/>
        </p:nvSpPr>
        <p:spPr bwMode="auto">
          <a:xfrm>
            <a:off x="2145706" y="6453188"/>
            <a:ext cx="158273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3" name="Line 245">
            <a:extLst>
              <a:ext uri="{FF2B5EF4-FFF2-40B4-BE49-F238E27FC236}">
                <a16:creationId xmlns:a16="http://schemas.microsoft.com/office/drawing/2014/main" id="{A8A22844-85AE-4F17-915B-87BBBDB9F1B3}"/>
              </a:ext>
            </a:extLst>
          </p:cNvPr>
          <p:cNvSpPr>
            <a:spLocks noChangeShapeType="1"/>
          </p:cNvSpPr>
          <p:nvPr/>
        </p:nvSpPr>
        <p:spPr bwMode="auto">
          <a:xfrm flipV="1">
            <a:off x="2648943" y="5805488"/>
            <a:ext cx="0" cy="6477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4" name="Line 246">
            <a:extLst>
              <a:ext uri="{FF2B5EF4-FFF2-40B4-BE49-F238E27FC236}">
                <a16:creationId xmlns:a16="http://schemas.microsoft.com/office/drawing/2014/main" id="{59C0FB04-6880-4A96-A58C-8AC0AF1D2B0C}"/>
              </a:ext>
            </a:extLst>
          </p:cNvPr>
          <p:cNvSpPr>
            <a:spLocks noChangeShapeType="1"/>
          </p:cNvSpPr>
          <p:nvPr/>
        </p:nvSpPr>
        <p:spPr bwMode="auto">
          <a:xfrm>
            <a:off x="7530416" y="5084763"/>
            <a:ext cx="15113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5" name="Line 247">
            <a:extLst>
              <a:ext uri="{FF2B5EF4-FFF2-40B4-BE49-F238E27FC236}">
                <a16:creationId xmlns:a16="http://schemas.microsoft.com/office/drawing/2014/main" id="{9E96C7C3-2060-433D-A8B7-0E59C464440E}"/>
              </a:ext>
            </a:extLst>
          </p:cNvPr>
          <p:cNvSpPr>
            <a:spLocks noChangeShapeType="1"/>
          </p:cNvSpPr>
          <p:nvPr/>
        </p:nvSpPr>
        <p:spPr bwMode="auto">
          <a:xfrm flipV="1">
            <a:off x="7962216" y="4508500"/>
            <a:ext cx="0" cy="57626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6" name="Line 248">
            <a:extLst>
              <a:ext uri="{FF2B5EF4-FFF2-40B4-BE49-F238E27FC236}">
                <a16:creationId xmlns:a16="http://schemas.microsoft.com/office/drawing/2014/main" id="{16415CD6-9FC8-410B-B528-DD8E89140410}"/>
              </a:ext>
            </a:extLst>
          </p:cNvPr>
          <p:cNvSpPr>
            <a:spLocks noChangeShapeType="1"/>
          </p:cNvSpPr>
          <p:nvPr/>
        </p:nvSpPr>
        <p:spPr bwMode="auto">
          <a:xfrm>
            <a:off x="7399601" y="5949950"/>
            <a:ext cx="1655763"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7" name="Line 249">
            <a:extLst>
              <a:ext uri="{FF2B5EF4-FFF2-40B4-BE49-F238E27FC236}">
                <a16:creationId xmlns:a16="http://schemas.microsoft.com/office/drawing/2014/main" id="{E3D5D114-E250-4511-B403-9DE44C03203E}"/>
              </a:ext>
            </a:extLst>
          </p:cNvPr>
          <p:cNvSpPr>
            <a:spLocks noChangeShapeType="1"/>
          </p:cNvSpPr>
          <p:nvPr/>
        </p:nvSpPr>
        <p:spPr bwMode="auto">
          <a:xfrm>
            <a:off x="7835657" y="5949950"/>
            <a:ext cx="0" cy="503238"/>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698" name="Text Box 250">
            <a:extLst>
              <a:ext uri="{FF2B5EF4-FFF2-40B4-BE49-F238E27FC236}">
                <a16:creationId xmlns:a16="http://schemas.microsoft.com/office/drawing/2014/main" id="{659307BB-FFBE-458D-9332-D18B703EB020}"/>
              </a:ext>
            </a:extLst>
          </p:cNvPr>
          <p:cNvSpPr txBox="1">
            <a:spLocks noChangeArrowheads="1"/>
          </p:cNvSpPr>
          <p:nvPr/>
        </p:nvSpPr>
        <p:spPr bwMode="auto">
          <a:xfrm>
            <a:off x="2217143" y="5157788"/>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B’</a:t>
            </a:r>
          </a:p>
        </p:txBody>
      </p:sp>
      <p:sp>
        <p:nvSpPr>
          <p:cNvPr id="104699" name="Text Box 251">
            <a:extLst>
              <a:ext uri="{FF2B5EF4-FFF2-40B4-BE49-F238E27FC236}">
                <a16:creationId xmlns:a16="http://schemas.microsoft.com/office/drawing/2014/main" id="{757AC62B-7114-49ED-972A-E6E0AF06DCAB}"/>
              </a:ext>
            </a:extLst>
          </p:cNvPr>
          <p:cNvSpPr txBox="1">
            <a:spLocks noChangeArrowheads="1"/>
          </p:cNvSpPr>
          <p:nvPr/>
        </p:nvSpPr>
        <p:spPr bwMode="auto">
          <a:xfrm>
            <a:off x="2361606" y="4508500"/>
            <a:ext cx="360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B’’</a:t>
            </a:r>
          </a:p>
        </p:txBody>
      </p:sp>
      <p:sp>
        <p:nvSpPr>
          <p:cNvPr id="104700" name="Text Box 252">
            <a:extLst>
              <a:ext uri="{FF2B5EF4-FFF2-40B4-BE49-F238E27FC236}">
                <a16:creationId xmlns:a16="http://schemas.microsoft.com/office/drawing/2014/main" id="{F9E82526-6C31-45C2-9DD1-CA561362E424}"/>
              </a:ext>
            </a:extLst>
          </p:cNvPr>
          <p:cNvSpPr txBox="1">
            <a:spLocks noChangeArrowheads="1"/>
          </p:cNvSpPr>
          <p:nvPr/>
        </p:nvSpPr>
        <p:spPr bwMode="auto">
          <a:xfrm>
            <a:off x="2499417" y="5169290"/>
            <a:ext cx="360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rPr>
              <a:t>B</a:t>
            </a:r>
          </a:p>
        </p:txBody>
      </p:sp>
      <p:sp>
        <p:nvSpPr>
          <p:cNvPr id="104701" name="Text Box 253">
            <a:extLst>
              <a:ext uri="{FF2B5EF4-FFF2-40B4-BE49-F238E27FC236}">
                <a16:creationId xmlns:a16="http://schemas.microsoft.com/office/drawing/2014/main" id="{4E3EEA17-315C-45FB-93AC-37EA2725E483}"/>
              </a:ext>
            </a:extLst>
          </p:cNvPr>
          <p:cNvSpPr txBox="1">
            <a:spLocks noChangeArrowheads="1"/>
          </p:cNvSpPr>
          <p:nvPr/>
        </p:nvSpPr>
        <p:spPr bwMode="auto">
          <a:xfrm>
            <a:off x="3510956" y="4564063"/>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702" name="Text Box 254">
            <a:extLst>
              <a:ext uri="{FF2B5EF4-FFF2-40B4-BE49-F238E27FC236}">
                <a16:creationId xmlns:a16="http://schemas.microsoft.com/office/drawing/2014/main" id="{F58C277A-705E-48FB-8F7B-231FB3A0E0D0}"/>
              </a:ext>
            </a:extLst>
          </p:cNvPr>
          <p:cNvSpPr txBox="1">
            <a:spLocks noChangeArrowheads="1"/>
          </p:cNvSpPr>
          <p:nvPr/>
        </p:nvSpPr>
        <p:spPr bwMode="auto">
          <a:xfrm>
            <a:off x="8766439" y="5645150"/>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703" name="Text Box 255">
            <a:extLst>
              <a:ext uri="{FF2B5EF4-FFF2-40B4-BE49-F238E27FC236}">
                <a16:creationId xmlns:a16="http://schemas.microsoft.com/office/drawing/2014/main" id="{2BCF11BD-E1B0-4C87-91BC-3DAD28A2AAB5}"/>
              </a:ext>
            </a:extLst>
          </p:cNvPr>
          <p:cNvSpPr txBox="1">
            <a:spLocks noChangeArrowheads="1"/>
          </p:cNvSpPr>
          <p:nvPr/>
        </p:nvSpPr>
        <p:spPr bwMode="auto">
          <a:xfrm>
            <a:off x="3583981" y="6076950"/>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704" name="Text Box 256">
            <a:extLst>
              <a:ext uri="{FF2B5EF4-FFF2-40B4-BE49-F238E27FC236}">
                <a16:creationId xmlns:a16="http://schemas.microsoft.com/office/drawing/2014/main" id="{BD96E09C-D4DD-420C-BCDA-032503726A27}"/>
              </a:ext>
            </a:extLst>
          </p:cNvPr>
          <p:cNvSpPr txBox="1">
            <a:spLocks noChangeArrowheads="1"/>
          </p:cNvSpPr>
          <p:nvPr/>
        </p:nvSpPr>
        <p:spPr bwMode="auto">
          <a:xfrm>
            <a:off x="8752791" y="4779963"/>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705" name="Text Box 257">
            <a:extLst>
              <a:ext uri="{FF2B5EF4-FFF2-40B4-BE49-F238E27FC236}">
                <a16:creationId xmlns:a16="http://schemas.microsoft.com/office/drawing/2014/main" id="{064F5F5B-A9D5-49C1-93A3-6CA336C2251F}"/>
              </a:ext>
            </a:extLst>
          </p:cNvPr>
          <p:cNvSpPr txBox="1">
            <a:spLocks noChangeArrowheads="1"/>
          </p:cNvSpPr>
          <p:nvPr/>
        </p:nvSpPr>
        <p:spPr bwMode="auto">
          <a:xfrm>
            <a:off x="2361606" y="5059363"/>
            <a:ext cx="252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sym typeface="Symbol" panose="05050102010706020507" pitchFamily="18" charset="2"/>
              </a:rPr>
              <a:t></a:t>
            </a:r>
            <a:r>
              <a:rPr lang="it-IT" altLang="it-IT" b="1">
                <a:solidFill>
                  <a:schemeClr val="bg1"/>
                </a:solidFill>
              </a:rPr>
              <a:t> </a:t>
            </a:r>
          </a:p>
        </p:txBody>
      </p:sp>
      <p:sp>
        <p:nvSpPr>
          <p:cNvPr id="104706" name="Text Box 258">
            <a:extLst>
              <a:ext uri="{FF2B5EF4-FFF2-40B4-BE49-F238E27FC236}">
                <a16:creationId xmlns:a16="http://schemas.microsoft.com/office/drawing/2014/main" id="{732A0030-8F7C-4E7B-9B53-9139C581DBB1}"/>
              </a:ext>
            </a:extLst>
          </p:cNvPr>
          <p:cNvSpPr txBox="1">
            <a:spLocks noChangeArrowheads="1"/>
          </p:cNvSpPr>
          <p:nvPr/>
        </p:nvSpPr>
        <p:spPr bwMode="auto">
          <a:xfrm>
            <a:off x="2500791" y="5445125"/>
            <a:ext cx="252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sym typeface="Symbol" panose="05050102010706020507" pitchFamily="18" charset="2"/>
              </a:rPr>
              <a:t></a:t>
            </a:r>
            <a:r>
              <a:rPr lang="it-IT" altLang="it-IT" b="1" dirty="0"/>
              <a:t> </a:t>
            </a:r>
          </a:p>
        </p:txBody>
      </p:sp>
      <p:sp>
        <p:nvSpPr>
          <p:cNvPr id="104707" name="Text Box 259">
            <a:extLst>
              <a:ext uri="{FF2B5EF4-FFF2-40B4-BE49-F238E27FC236}">
                <a16:creationId xmlns:a16="http://schemas.microsoft.com/office/drawing/2014/main" id="{473F67C6-1D14-4861-A7E8-FBB54ABC6672}"/>
              </a:ext>
            </a:extLst>
          </p:cNvPr>
          <p:cNvSpPr txBox="1">
            <a:spLocks noChangeArrowheads="1"/>
          </p:cNvSpPr>
          <p:nvPr/>
        </p:nvSpPr>
        <p:spPr bwMode="auto">
          <a:xfrm>
            <a:off x="2634277" y="5596747"/>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rPr>
              <a:t>B’</a:t>
            </a:r>
          </a:p>
        </p:txBody>
      </p:sp>
      <p:sp>
        <p:nvSpPr>
          <p:cNvPr id="104708" name="Text Box 260">
            <a:extLst>
              <a:ext uri="{FF2B5EF4-FFF2-40B4-BE49-F238E27FC236}">
                <a16:creationId xmlns:a16="http://schemas.microsoft.com/office/drawing/2014/main" id="{BF052A9C-213B-4F98-8AA5-0771D6B2541F}"/>
              </a:ext>
            </a:extLst>
          </p:cNvPr>
          <p:cNvSpPr txBox="1">
            <a:spLocks noChangeArrowheads="1"/>
          </p:cNvSpPr>
          <p:nvPr/>
        </p:nvSpPr>
        <p:spPr bwMode="auto">
          <a:xfrm>
            <a:off x="2360018" y="5589588"/>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B</a:t>
            </a:r>
          </a:p>
        </p:txBody>
      </p:sp>
      <p:sp>
        <p:nvSpPr>
          <p:cNvPr id="104709" name="Text Box 261">
            <a:extLst>
              <a:ext uri="{FF2B5EF4-FFF2-40B4-BE49-F238E27FC236}">
                <a16:creationId xmlns:a16="http://schemas.microsoft.com/office/drawing/2014/main" id="{CAD12AF7-D72F-4482-8DCC-017D583314EF}"/>
              </a:ext>
            </a:extLst>
          </p:cNvPr>
          <p:cNvSpPr txBox="1">
            <a:spLocks noChangeArrowheads="1"/>
          </p:cNvSpPr>
          <p:nvPr/>
        </p:nvSpPr>
        <p:spPr bwMode="auto">
          <a:xfrm>
            <a:off x="2504481" y="6437313"/>
            <a:ext cx="360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B’’</a:t>
            </a:r>
          </a:p>
        </p:txBody>
      </p:sp>
      <p:sp>
        <p:nvSpPr>
          <p:cNvPr id="104710" name="Text Box 262">
            <a:extLst>
              <a:ext uri="{FF2B5EF4-FFF2-40B4-BE49-F238E27FC236}">
                <a16:creationId xmlns:a16="http://schemas.microsoft.com/office/drawing/2014/main" id="{5BF64690-11D3-4B98-8025-CF761BC4AFF7}"/>
              </a:ext>
            </a:extLst>
          </p:cNvPr>
          <p:cNvSpPr txBox="1">
            <a:spLocks noChangeArrowheads="1"/>
          </p:cNvSpPr>
          <p:nvPr/>
        </p:nvSpPr>
        <p:spPr bwMode="auto">
          <a:xfrm>
            <a:off x="7962216" y="4292600"/>
            <a:ext cx="360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C’’</a:t>
            </a:r>
          </a:p>
        </p:txBody>
      </p:sp>
      <p:sp>
        <p:nvSpPr>
          <p:cNvPr id="104711" name="Text Box 263">
            <a:extLst>
              <a:ext uri="{FF2B5EF4-FFF2-40B4-BE49-F238E27FC236}">
                <a16:creationId xmlns:a16="http://schemas.microsoft.com/office/drawing/2014/main" id="{E68E4ED7-A81F-4583-9B6D-183B5DFE9340}"/>
              </a:ext>
            </a:extLst>
          </p:cNvPr>
          <p:cNvSpPr txBox="1">
            <a:spLocks noChangeArrowheads="1"/>
          </p:cNvSpPr>
          <p:nvPr/>
        </p:nvSpPr>
        <p:spPr bwMode="auto">
          <a:xfrm>
            <a:off x="7601853" y="4292600"/>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C</a:t>
            </a:r>
          </a:p>
        </p:txBody>
      </p:sp>
      <p:sp>
        <p:nvSpPr>
          <p:cNvPr id="104712" name="Text Box 264">
            <a:extLst>
              <a:ext uri="{FF2B5EF4-FFF2-40B4-BE49-F238E27FC236}">
                <a16:creationId xmlns:a16="http://schemas.microsoft.com/office/drawing/2014/main" id="{DFB6B6D6-B4A0-4D18-A514-C19045F6C59D}"/>
              </a:ext>
            </a:extLst>
          </p:cNvPr>
          <p:cNvSpPr txBox="1">
            <a:spLocks noChangeArrowheads="1"/>
          </p:cNvSpPr>
          <p:nvPr/>
        </p:nvSpPr>
        <p:spPr bwMode="auto">
          <a:xfrm>
            <a:off x="7817753" y="5068888"/>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C’</a:t>
            </a:r>
          </a:p>
        </p:txBody>
      </p:sp>
      <p:sp>
        <p:nvSpPr>
          <p:cNvPr id="104713" name="Text Box 265">
            <a:extLst>
              <a:ext uri="{FF2B5EF4-FFF2-40B4-BE49-F238E27FC236}">
                <a16:creationId xmlns:a16="http://schemas.microsoft.com/office/drawing/2014/main" id="{BFD274B0-4737-4A61-BF51-F9F0C0BF9353}"/>
              </a:ext>
            </a:extLst>
          </p:cNvPr>
          <p:cNvSpPr txBox="1">
            <a:spLocks noChangeArrowheads="1"/>
          </p:cNvSpPr>
          <p:nvPr/>
        </p:nvSpPr>
        <p:spPr bwMode="auto">
          <a:xfrm>
            <a:off x="8032750" y="3297238"/>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sym typeface="Symbol" panose="05050102010706020507" pitchFamily="18" charset="2"/>
              </a:rPr>
              <a:t></a:t>
            </a:r>
            <a:r>
              <a:rPr lang="it-IT" altLang="it-IT" b="1" dirty="0"/>
              <a:t> </a:t>
            </a:r>
          </a:p>
        </p:txBody>
      </p:sp>
      <p:sp>
        <p:nvSpPr>
          <p:cNvPr id="104718" name="Text Box 270">
            <a:extLst>
              <a:ext uri="{FF2B5EF4-FFF2-40B4-BE49-F238E27FC236}">
                <a16:creationId xmlns:a16="http://schemas.microsoft.com/office/drawing/2014/main" id="{82387061-4A6B-4678-84E7-AA05C7EE1545}"/>
              </a:ext>
            </a:extLst>
          </p:cNvPr>
          <p:cNvSpPr txBox="1">
            <a:spLocks noChangeArrowheads="1"/>
          </p:cNvSpPr>
          <p:nvPr/>
        </p:nvSpPr>
        <p:spPr bwMode="auto">
          <a:xfrm>
            <a:off x="7688526" y="5645150"/>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C’</a:t>
            </a:r>
          </a:p>
        </p:txBody>
      </p:sp>
      <p:sp>
        <p:nvSpPr>
          <p:cNvPr id="104719" name="Text Box 271">
            <a:extLst>
              <a:ext uri="{FF2B5EF4-FFF2-40B4-BE49-F238E27FC236}">
                <a16:creationId xmlns:a16="http://schemas.microsoft.com/office/drawing/2014/main" id="{489BC2C2-6E87-4EA8-B7C2-4AE219F88A3D}"/>
              </a:ext>
            </a:extLst>
          </p:cNvPr>
          <p:cNvSpPr txBox="1">
            <a:spLocks noChangeArrowheads="1"/>
          </p:cNvSpPr>
          <p:nvPr/>
        </p:nvSpPr>
        <p:spPr bwMode="auto">
          <a:xfrm>
            <a:off x="7700600" y="6237288"/>
            <a:ext cx="25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sym typeface="Symbol" panose="05050102010706020507" pitchFamily="18" charset="2"/>
              </a:rPr>
              <a:t></a:t>
            </a:r>
            <a:r>
              <a:rPr lang="it-IT" altLang="it-IT" b="1" dirty="0">
                <a:solidFill>
                  <a:schemeClr val="bg1"/>
                </a:solidFill>
              </a:rPr>
              <a:t> </a:t>
            </a:r>
          </a:p>
        </p:txBody>
      </p:sp>
      <p:sp>
        <p:nvSpPr>
          <p:cNvPr id="104720" name="Text Box 272">
            <a:extLst>
              <a:ext uri="{FF2B5EF4-FFF2-40B4-BE49-F238E27FC236}">
                <a16:creationId xmlns:a16="http://schemas.microsoft.com/office/drawing/2014/main" id="{1B01F9B1-F22F-4679-AB67-565D88FA008F}"/>
              </a:ext>
            </a:extLst>
          </p:cNvPr>
          <p:cNvSpPr txBox="1">
            <a:spLocks noChangeArrowheads="1"/>
          </p:cNvSpPr>
          <p:nvPr/>
        </p:nvSpPr>
        <p:spPr bwMode="auto">
          <a:xfrm>
            <a:off x="7831401" y="6381750"/>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C’’</a:t>
            </a:r>
          </a:p>
        </p:txBody>
      </p:sp>
      <p:sp>
        <p:nvSpPr>
          <p:cNvPr id="104721" name="Text Box 273">
            <a:extLst>
              <a:ext uri="{FF2B5EF4-FFF2-40B4-BE49-F238E27FC236}">
                <a16:creationId xmlns:a16="http://schemas.microsoft.com/office/drawing/2014/main" id="{E2265EF9-5D0F-470A-AA1C-B2D75B1F51D0}"/>
              </a:ext>
            </a:extLst>
          </p:cNvPr>
          <p:cNvSpPr txBox="1">
            <a:spLocks noChangeArrowheads="1"/>
          </p:cNvSpPr>
          <p:nvPr/>
        </p:nvSpPr>
        <p:spPr bwMode="auto">
          <a:xfrm>
            <a:off x="7544075" y="6381750"/>
            <a:ext cx="21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rPr>
              <a:t>C</a:t>
            </a:r>
          </a:p>
        </p:txBody>
      </p:sp>
      <p:sp>
        <p:nvSpPr>
          <p:cNvPr id="104722" name="Text Box 274">
            <a:extLst>
              <a:ext uri="{FF2B5EF4-FFF2-40B4-BE49-F238E27FC236}">
                <a16:creationId xmlns:a16="http://schemas.microsoft.com/office/drawing/2014/main" id="{8F45E1FD-C3BA-4C04-8BD6-71FD2C96D451}"/>
              </a:ext>
            </a:extLst>
          </p:cNvPr>
          <p:cNvSpPr txBox="1">
            <a:spLocks noChangeArrowheads="1"/>
          </p:cNvSpPr>
          <p:nvPr/>
        </p:nvSpPr>
        <p:spPr bwMode="auto">
          <a:xfrm>
            <a:off x="6235016" y="3514725"/>
            <a:ext cx="1152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dirty="0">
                <a:solidFill>
                  <a:schemeClr val="bg1"/>
                </a:solidFill>
              </a:rPr>
              <a:t>D(D’=0,D”=0)</a:t>
            </a:r>
          </a:p>
        </p:txBody>
      </p:sp>
      <p:sp>
        <p:nvSpPr>
          <p:cNvPr id="104725" name="Text Box 277">
            <a:extLst>
              <a:ext uri="{FF2B5EF4-FFF2-40B4-BE49-F238E27FC236}">
                <a16:creationId xmlns:a16="http://schemas.microsoft.com/office/drawing/2014/main" id="{2EFA46D8-C960-42E0-99A6-93368070B5A9}"/>
              </a:ext>
            </a:extLst>
          </p:cNvPr>
          <p:cNvSpPr txBox="1">
            <a:spLocks noChangeArrowheads="1"/>
          </p:cNvSpPr>
          <p:nvPr/>
        </p:nvSpPr>
        <p:spPr bwMode="auto">
          <a:xfrm>
            <a:off x="5500643" y="3494088"/>
            <a:ext cx="647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solidFill>
                  <a:schemeClr val="bg1"/>
                </a:solidFill>
                <a:sym typeface="Symbol" panose="05050102010706020507" pitchFamily="18" charset="2"/>
              </a:rPr>
              <a:t> lt</a:t>
            </a:r>
          </a:p>
        </p:txBody>
      </p:sp>
      <p:sp>
        <p:nvSpPr>
          <p:cNvPr id="104726" name="Line 278">
            <a:extLst>
              <a:ext uri="{FF2B5EF4-FFF2-40B4-BE49-F238E27FC236}">
                <a16:creationId xmlns:a16="http://schemas.microsoft.com/office/drawing/2014/main" id="{296069B1-A743-4124-8A9C-24936453B403}"/>
              </a:ext>
            </a:extLst>
          </p:cNvPr>
          <p:cNvSpPr>
            <a:spLocks noChangeShapeType="1"/>
          </p:cNvSpPr>
          <p:nvPr/>
        </p:nvSpPr>
        <p:spPr bwMode="auto">
          <a:xfrm>
            <a:off x="7461250" y="3690938"/>
            <a:ext cx="1584325"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04728" name="Text Box 280">
            <a:extLst>
              <a:ext uri="{FF2B5EF4-FFF2-40B4-BE49-F238E27FC236}">
                <a16:creationId xmlns:a16="http://schemas.microsoft.com/office/drawing/2014/main" id="{45710208-9209-446A-B3AC-710AD4C4ED81}"/>
              </a:ext>
            </a:extLst>
          </p:cNvPr>
          <p:cNvSpPr txBox="1">
            <a:spLocks noChangeArrowheads="1"/>
          </p:cNvSpPr>
          <p:nvPr/>
        </p:nvSpPr>
        <p:spPr bwMode="auto">
          <a:xfrm>
            <a:off x="8675688" y="3386138"/>
            <a:ext cx="433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1"/>
                </a:solidFill>
              </a:rPr>
              <a:t>lt</a:t>
            </a:r>
          </a:p>
        </p:txBody>
      </p:sp>
      <p:sp>
        <p:nvSpPr>
          <p:cNvPr id="104729" name="Text Box 281">
            <a:extLst>
              <a:ext uri="{FF2B5EF4-FFF2-40B4-BE49-F238E27FC236}">
                <a16:creationId xmlns:a16="http://schemas.microsoft.com/office/drawing/2014/main" id="{1096EB1E-85E3-411C-BC02-21C22B693755}"/>
              </a:ext>
            </a:extLst>
          </p:cNvPr>
          <p:cNvSpPr txBox="1">
            <a:spLocks noChangeArrowheads="1"/>
          </p:cNvSpPr>
          <p:nvPr/>
        </p:nvSpPr>
        <p:spPr bwMode="auto">
          <a:xfrm>
            <a:off x="7560469" y="3438525"/>
            <a:ext cx="10080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dirty="0">
                <a:solidFill>
                  <a:schemeClr val="bg1"/>
                </a:solidFill>
              </a:rPr>
              <a:t>D    </a:t>
            </a:r>
            <a:r>
              <a:rPr lang="it-IT" altLang="it-IT" sz="1200" dirty="0" err="1">
                <a:solidFill>
                  <a:schemeClr val="bg1"/>
                </a:solidFill>
              </a:rPr>
              <a:t>D</a:t>
            </a:r>
            <a:r>
              <a:rPr lang="it-IT" altLang="it-IT" sz="1200" dirty="0">
                <a:solidFill>
                  <a:schemeClr val="bg1"/>
                </a:solidFill>
              </a:rPr>
              <a:t>’    D”</a:t>
            </a:r>
          </a:p>
        </p:txBody>
      </p:sp>
      <p:sp>
        <p:nvSpPr>
          <p:cNvPr id="104730" name="Text Box 282">
            <a:extLst>
              <a:ext uri="{FF2B5EF4-FFF2-40B4-BE49-F238E27FC236}">
                <a16:creationId xmlns:a16="http://schemas.microsoft.com/office/drawing/2014/main" id="{B54AFF90-55B5-44F6-914C-FD1066EAE0EE}"/>
              </a:ext>
            </a:extLst>
          </p:cNvPr>
          <p:cNvSpPr txBox="1">
            <a:spLocks noChangeArrowheads="1"/>
          </p:cNvSpPr>
          <p:nvPr/>
        </p:nvSpPr>
        <p:spPr bwMode="auto">
          <a:xfrm>
            <a:off x="7817753" y="4149725"/>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sym typeface="Symbol" panose="05050102010706020507" pitchFamily="18" charset="2"/>
              </a:rPr>
              <a:t></a:t>
            </a:r>
            <a:r>
              <a:rPr lang="it-IT" altLang="it-IT" b="1" dirty="0">
                <a:solidFill>
                  <a:schemeClr val="bg1"/>
                </a:solidFill>
              </a:rPr>
              <a:t> </a:t>
            </a:r>
          </a:p>
        </p:txBody>
      </p:sp>
      <p:sp>
        <p:nvSpPr>
          <p:cNvPr id="104731" name="Text Box 283">
            <a:extLst>
              <a:ext uri="{FF2B5EF4-FFF2-40B4-BE49-F238E27FC236}">
                <a16:creationId xmlns:a16="http://schemas.microsoft.com/office/drawing/2014/main" id="{FB9467F4-3C7E-4191-AAD7-774862FDF103}"/>
              </a:ext>
            </a:extLst>
          </p:cNvPr>
          <p:cNvSpPr txBox="1">
            <a:spLocks noChangeArrowheads="1"/>
          </p:cNvSpPr>
          <p:nvPr/>
        </p:nvSpPr>
        <p:spPr bwMode="auto">
          <a:xfrm>
            <a:off x="7708569" y="3300082"/>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1"/>
                </a:solidFill>
                <a:sym typeface="Symbol" panose="05050102010706020507" pitchFamily="18" charset="2"/>
              </a:rPr>
              <a:t></a:t>
            </a:r>
            <a:r>
              <a:rPr lang="it-IT" altLang="it-IT" b="1" dirty="0">
                <a:solidFill>
                  <a:schemeClr val="bg1"/>
                </a:solidFill>
              </a:rPr>
              <a:t> </a:t>
            </a:r>
          </a:p>
        </p:txBody>
      </p:sp>
      <p:sp>
        <p:nvSpPr>
          <p:cNvPr id="104732" name="Line 284">
            <a:extLst>
              <a:ext uri="{FF2B5EF4-FFF2-40B4-BE49-F238E27FC236}">
                <a16:creationId xmlns:a16="http://schemas.microsoft.com/office/drawing/2014/main" id="{6A9ABF57-5A9D-43CC-A905-C0FCAA0BF77A}"/>
              </a:ext>
            </a:extLst>
          </p:cNvPr>
          <p:cNvSpPr>
            <a:spLocks noChangeShapeType="1"/>
          </p:cNvSpPr>
          <p:nvPr/>
        </p:nvSpPr>
        <p:spPr bwMode="auto">
          <a:xfrm>
            <a:off x="4572000" y="3644900"/>
            <a:ext cx="720725" cy="0"/>
          </a:xfrm>
          <a:prstGeom prst="line">
            <a:avLst/>
          </a:prstGeom>
          <a:noFill/>
          <a:ln w="9525">
            <a:solidFill>
              <a:schemeClr val="tx1"/>
            </a:solidFill>
            <a:round/>
            <a:headEnd/>
            <a:tailEnd type="stealth" w="lg" len="lg"/>
          </a:ln>
          <a:extLst>
            <a:ext uri="{909E8E84-426E-40DD-AFC4-6F175D3DCCD1}">
              <a14:hiddenFill xmlns:a14="http://schemas.microsoft.com/office/drawing/2010/main">
                <a:noFill/>
              </a14:hiddenFill>
            </a:ext>
          </a:extLst>
        </p:spPr>
        <p:txBody>
          <a:bodyPr wrap="none"/>
          <a:lstStyle/>
          <a:p>
            <a:endParaRPr lang="it-IT"/>
          </a:p>
        </p:txBody>
      </p:sp>
      <p:sp>
        <p:nvSpPr>
          <p:cNvPr id="24751" name="AutoShape 346">
            <a:hlinkClick r:id="rId2" action="ppaction://hlinksldjump" highlightClick="1"/>
            <a:extLst>
              <a:ext uri="{FF2B5EF4-FFF2-40B4-BE49-F238E27FC236}">
                <a16:creationId xmlns:a16="http://schemas.microsoft.com/office/drawing/2014/main" id="{C7FDE9C1-C8BB-4E7A-9267-66B29CD2A426}"/>
              </a:ext>
            </a:extLst>
          </p:cNvPr>
          <p:cNvSpPr>
            <a:spLocks noChangeArrowheads="1"/>
          </p:cNvSpPr>
          <p:nvPr/>
        </p:nvSpPr>
        <p:spPr bwMode="auto">
          <a:xfrm>
            <a:off x="114654" y="96838"/>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24752" name="AutoShape 349">
            <a:hlinkClick r:id="" action="ppaction://hlinkshowjump?jump=nextslide" highlightClick="1"/>
            <a:extLst>
              <a:ext uri="{FF2B5EF4-FFF2-40B4-BE49-F238E27FC236}">
                <a16:creationId xmlns:a16="http://schemas.microsoft.com/office/drawing/2014/main" id="{F03D2831-B9E6-419D-8586-734011770519}"/>
              </a:ext>
            </a:extLst>
          </p:cNvPr>
          <p:cNvSpPr>
            <a:spLocks noChangeArrowheads="1"/>
          </p:cNvSpPr>
          <p:nvPr/>
        </p:nvSpPr>
        <p:spPr bwMode="auto">
          <a:xfrm>
            <a:off x="8429580" y="114631"/>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04451"/>
                                        </p:tgtEl>
                                        <p:attrNameLst>
                                          <p:attrName>style.visibility</p:attrName>
                                        </p:attrNameLst>
                                      </p:cBhvr>
                                      <p:to>
                                        <p:strVal val="visible"/>
                                      </p:to>
                                    </p:set>
                                    <p:anim calcmode="lin" valueType="num">
                                      <p:cBhvr additive="base">
                                        <p:cTn id="7" dur="1000"/>
                                        <p:tgtEl>
                                          <p:spTgt spid="104451"/>
                                        </p:tgtEl>
                                        <p:attrNameLst>
                                          <p:attrName>ppt_x</p:attrName>
                                        </p:attrNameLst>
                                      </p:cBhvr>
                                      <p:tavLst>
                                        <p:tav tm="0">
                                          <p:val>
                                            <p:strVal val="#ppt_x-#ppt_w*1.125000"/>
                                          </p:val>
                                        </p:tav>
                                        <p:tav tm="100000">
                                          <p:val>
                                            <p:strVal val="#ppt_x"/>
                                          </p:val>
                                        </p:tav>
                                      </p:tavLst>
                                    </p:anim>
                                    <p:animEffect transition="in" filter="wipe(right)">
                                      <p:cBhvr>
                                        <p:cTn id="8" dur="1000"/>
                                        <p:tgtEl>
                                          <p:spTgt spid="104451"/>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4734"/>
                                        </p:tgtEl>
                                        <p:attrNameLst>
                                          <p:attrName>style.visibility</p:attrName>
                                        </p:attrNameLst>
                                      </p:cBhvr>
                                      <p:to>
                                        <p:strVal val="visible"/>
                                      </p:to>
                                    </p:set>
                                    <p:animEffect transition="in" filter="wipe(down)">
                                      <p:cBhvr>
                                        <p:cTn id="13" dur="1000"/>
                                        <p:tgtEl>
                                          <p:spTgt spid="10473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04735"/>
                                        </p:tgtEl>
                                        <p:attrNameLst>
                                          <p:attrName>style.visibility</p:attrName>
                                        </p:attrNameLst>
                                      </p:cBhvr>
                                      <p:to>
                                        <p:strVal val="visible"/>
                                      </p:to>
                                    </p:set>
                                    <p:animEffect transition="in" filter="wipe(up)">
                                      <p:cBhvr>
                                        <p:cTn id="18" dur="1000"/>
                                        <p:tgtEl>
                                          <p:spTgt spid="10473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04736"/>
                                        </p:tgtEl>
                                        <p:attrNameLst>
                                          <p:attrName>style.visibility</p:attrName>
                                        </p:attrNameLst>
                                      </p:cBhvr>
                                      <p:to>
                                        <p:strVal val="visible"/>
                                      </p:to>
                                    </p:set>
                                    <p:animEffect transition="in" filter="wipe(left)">
                                      <p:cBhvr>
                                        <p:cTn id="23" dur="1000"/>
                                        <p:tgtEl>
                                          <p:spTgt spid="10473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104672"/>
                                        </p:tgtEl>
                                        <p:attrNameLst>
                                          <p:attrName>style.visibility</p:attrName>
                                        </p:attrNameLst>
                                      </p:cBhvr>
                                      <p:to>
                                        <p:strVal val="visible"/>
                                      </p:to>
                                    </p:set>
                                    <p:animEffect transition="in" filter="slide(fromBottom)">
                                      <p:cBhvr>
                                        <p:cTn id="28" dur="1000"/>
                                        <p:tgtEl>
                                          <p:spTgt spid="10467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104655"/>
                                        </p:tgtEl>
                                        <p:attrNameLst>
                                          <p:attrName>style.visibility</p:attrName>
                                        </p:attrNameLst>
                                      </p:cBhvr>
                                      <p:to>
                                        <p:strVal val="visible"/>
                                      </p:to>
                                    </p:set>
                                    <p:animEffect transition="in" filter="slide(fromBottom)">
                                      <p:cBhvr>
                                        <p:cTn id="33" dur="1000"/>
                                        <p:tgtEl>
                                          <p:spTgt spid="10465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1" fill="hold" nodeType="clickEffect">
                                  <p:stCondLst>
                                    <p:cond delay="0"/>
                                  </p:stCondLst>
                                  <p:childTnLst>
                                    <p:set>
                                      <p:cBhvr>
                                        <p:cTn id="37" dur="1" fill="hold">
                                          <p:stCondLst>
                                            <p:cond delay="0"/>
                                          </p:stCondLst>
                                        </p:cTn>
                                        <p:tgtEl>
                                          <p:spTgt spid="104673"/>
                                        </p:tgtEl>
                                        <p:attrNameLst>
                                          <p:attrName>style.visibility</p:attrName>
                                        </p:attrNameLst>
                                      </p:cBhvr>
                                      <p:to>
                                        <p:strVal val="visible"/>
                                      </p:to>
                                    </p:set>
                                    <p:anim calcmode="lin" valueType="num">
                                      <p:cBhvr additive="base">
                                        <p:cTn id="38" dur="1000"/>
                                        <p:tgtEl>
                                          <p:spTgt spid="104673"/>
                                        </p:tgtEl>
                                        <p:attrNameLst>
                                          <p:attrName>ppt_y</p:attrName>
                                        </p:attrNameLst>
                                      </p:cBhvr>
                                      <p:tavLst>
                                        <p:tav tm="0">
                                          <p:val>
                                            <p:strVal val="#ppt_y-#ppt_h*1.125000"/>
                                          </p:val>
                                        </p:tav>
                                        <p:tav tm="100000">
                                          <p:val>
                                            <p:strVal val="#ppt_y"/>
                                          </p:val>
                                        </p:tav>
                                      </p:tavLst>
                                    </p:anim>
                                    <p:animEffect transition="in" filter="wipe(down)">
                                      <p:cBhvr>
                                        <p:cTn id="39" dur="1000"/>
                                        <p:tgtEl>
                                          <p:spTgt spid="10467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104671"/>
                                        </p:tgtEl>
                                        <p:attrNameLst>
                                          <p:attrName>style.visibility</p:attrName>
                                        </p:attrNameLst>
                                      </p:cBhvr>
                                      <p:to>
                                        <p:strVal val="visible"/>
                                      </p:to>
                                    </p:set>
                                    <p:animEffect transition="in" filter="slide(fromBottom)">
                                      <p:cBhvr>
                                        <p:cTn id="44" dur="1000"/>
                                        <p:tgtEl>
                                          <p:spTgt spid="10467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8" fill="hold" nodeType="clickEffect">
                                  <p:stCondLst>
                                    <p:cond delay="0"/>
                                  </p:stCondLst>
                                  <p:childTnLst>
                                    <p:set>
                                      <p:cBhvr>
                                        <p:cTn id="48" dur="1" fill="hold">
                                          <p:stCondLst>
                                            <p:cond delay="0"/>
                                          </p:stCondLst>
                                        </p:cTn>
                                        <p:tgtEl>
                                          <p:spTgt spid="104677"/>
                                        </p:tgtEl>
                                        <p:attrNameLst>
                                          <p:attrName>style.visibility</p:attrName>
                                        </p:attrNameLst>
                                      </p:cBhvr>
                                      <p:to>
                                        <p:strVal val="visible"/>
                                      </p:to>
                                    </p:set>
                                    <p:anim calcmode="lin" valueType="num">
                                      <p:cBhvr additive="base">
                                        <p:cTn id="49" dur="1000"/>
                                        <p:tgtEl>
                                          <p:spTgt spid="104677"/>
                                        </p:tgtEl>
                                        <p:attrNameLst>
                                          <p:attrName>ppt_x</p:attrName>
                                        </p:attrNameLst>
                                      </p:cBhvr>
                                      <p:tavLst>
                                        <p:tav tm="0">
                                          <p:val>
                                            <p:strVal val="#ppt_x-#ppt_w*1.125000"/>
                                          </p:val>
                                        </p:tav>
                                        <p:tav tm="100000">
                                          <p:val>
                                            <p:strVal val="#ppt_x"/>
                                          </p:val>
                                        </p:tav>
                                      </p:tavLst>
                                    </p:anim>
                                    <p:animEffect transition="in" filter="wipe(right)">
                                      <p:cBhvr>
                                        <p:cTn id="50" dur="1000"/>
                                        <p:tgtEl>
                                          <p:spTgt spid="10467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04674"/>
                                        </p:tgtEl>
                                        <p:attrNameLst>
                                          <p:attrName>style.visibility</p:attrName>
                                        </p:attrNameLst>
                                      </p:cBhvr>
                                      <p:to>
                                        <p:strVal val="visible"/>
                                      </p:to>
                                    </p:set>
                                    <p:animEffect transition="in" filter="slide(fromBottom)">
                                      <p:cBhvr>
                                        <p:cTn id="55" dur="1000"/>
                                        <p:tgtEl>
                                          <p:spTgt spid="10467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8" fill="hold" nodeType="clickEffect">
                                  <p:stCondLst>
                                    <p:cond delay="0"/>
                                  </p:stCondLst>
                                  <p:childTnLst>
                                    <p:set>
                                      <p:cBhvr>
                                        <p:cTn id="59" dur="1" fill="hold">
                                          <p:stCondLst>
                                            <p:cond delay="0"/>
                                          </p:stCondLst>
                                        </p:cTn>
                                        <p:tgtEl>
                                          <p:spTgt spid="104732"/>
                                        </p:tgtEl>
                                        <p:attrNameLst>
                                          <p:attrName>style.visibility</p:attrName>
                                        </p:attrNameLst>
                                      </p:cBhvr>
                                      <p:to>
                                        <p:strVal val="visible"/>
                                      </p:to>
                                    </p:set>
                                    <p:anim calcmode="lin" valueType="num">
                                      <p:cBhvr additive="base">
                                        <p:cTn id="60" dur="1000"/>
                                        <p:tgtEl>
                                          <p:spTgt spid="104732"/>
                                        </p:tgtEl>
                                        <p:attrNameLst>
                                          <p:attrName>ppt_x</p:attrName>
                                        </p:attrNameLst>
                                      </p:cBhvr>
                                      <p:tavLst>
                                        <p:tav tm="0">
                                          <p:val>
                                            <p:strVal val="#ppt_x-#ppt_w*1.125000"/>
                                          </p:val>
                                        </p:tav>
                                        <p:tav tm="100000">
                                          <p:val>
                                            <p:strVal val="#ppt_x"/>
                                          </p:val>
                                        </p:tav>
                                      </p:tavLst>
                                    </p:anim>
                                    <p:animEffect transition="in" filter="wipe(right)">
                                      <p:cBhvr>
                                        <p:cTn id="61" dur="1000"/>
                                        <p:tgtEl>
                                          <p:spTgt spid="10473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nodeType="clickEffect">
                                  <p:stCondLst>
                                    <p:cond delay="0"/>
                                  </p:stCondLst>
                                  <p:childTnLst>
                                    <p:set>
                                      <p:cBhvr>
                                        <p:cTn id="65" dur="1" fill="hold">
                                          <p:stCondLst>
                                            <p:cond delay="0"/>
                                          </p:stCondLst>
                                        </p:cTn>
                                        <p:tgtEl>
                                          <p:spTgt spid="104746"/>
                                        </p:tgtEl>
                                        <p:attrNameLst>
                                          <p:attrName>style.visibility</p:attrName>
                                        </p:attrNameLst>
                                      </p:cBhvr>
                                      <p:to>
                                        <p:strVal val="visible"/>
                                      </p:to>
                                    </p:set>
                                    <p:anim calcmode="lin" valueType="num">
                                      <p:cBhvr additive="base">
                                        <p:cTn id="66" dur="1000" fill="hold"/>
                                        <p:tgtEl>
                                          <p:spTgt spid="104746"/>
                                        </p:tgtEl>
                                        <p:attrNameLst>
                                          <p:attrName>ppt_x</p:attrName>
                                        </p:attrNameLst>
                                      </p:cBhvr>
                                      <p:tavLst>
                                        <p:tav tm="0">
                                          <p:val>
                                            <p:strVal val="0-#ppt_w/2"/>
                                          </p:val>
                                        </p:tav>
                                        <p:tav tm="100000">
                                          <p:val>
                                            <p:strVal val="#ppt_x"/>
                                          </p:val>
                                        </p:tav>
                                      </p:tavLst>
                                    </p:anim>
                                    <p:anim calcmode="lin" valueType="num">
                                      <p:cBhvr additive="base">
                                        <p:cTn id="67" dur="1000" fill="hold"/>
                                        <p:tgtEl>
                                          <p:spTgt spid="104746"/>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1" fill="hold" grpId="0" nodeType="clickEffect">
                                  <p:stCondLst>
                                    <p:cond delay="0"/>
                                  </p:stCondLst>
                                  <p:childTnLst>
                                    <p:set>
                                      <p:cBhvr>
                                        <p:cTn id="71" dur="1" fill="hold">
                                          <p:stCondLst>
                                            <p:cond delay="0"/>
                                          </p:stCondLst>
                                        </p:cTn>
                                        <p:tgtEl>
                                          <p:spTgt spid="104610"/>
                                        </p:tgtEl>
                                        <p:attrNameLst>
                                          <p:attrName>style.visibility</p:attrName>
                                        </p:attrNameLst>
                                      </p:cBhvr>
                                      <p:to>
                                        <p:strVal val="visible"/>
                                      </p:to>
                                    </p:set>
                                    <p:anim calcmode="lin" valueType="num">
                                      <p:cBhvr additive="base">
                                        <p:cTn id="72" dur="1000" fill="hold"/>
                                        <p:tgtEl>
                                          <p:spTgt spid="104610"/>
                                        </p:tgtEl>
                                        <p:attrNameLst>
                                          <p:attrName>ppt_x</p:attrName>
                                        </p:attrNameLst>
                                      </p:cBhvr>
                                      <p:tavLst>
                                        <p:tav tm="0">
                                          <p:val>
                                            <p:strVal val="#ppt_x"/>
                                          </p:val>
                                        </p:tav>
                                        <p:tav tm="100000">
                                          <p:val>
                                            <p:strVal val="#ppt_x"/>
                                          </p:val>
                                        </p:tav>
                                      </p:tavLst>
                                    </p:anim>
                                    <p:anim calcmode="lin" valueType="num">
                                      <p:cBhvr additive="base">
                                        <p:cTn id="73" dur="1000" fill="hold"/>
                                        <p:tgtEl>
                                          <p:spTgt spid="104610"/>
                                        </p:tgtEl>
                                        <p:attrNameLst>
                                          <p:attrName>ppt_y</p:attrName>
                                        </p:attrNameLst>
                                      </p:cBhvr>
                                      <p:tavLst>
                                        <p:tav tm="0">
                                          <p:val>
                                            <p:strVal val="0-#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1" fill="hold" grpId="0" nodeType="clickEffect">
                                  <p:stCondLst>
                                    <p:cond delay="0"/>
                                  </p:stCondLst>
                                  <p:childTnLst>
                                    <p:set>
                                      <p:cBhvr>
                                        <p:cTn id="77" dur="1" fill="hold">
                                          <p:stCondLst>
                                            <p:cond delay="0"/>
                                          </p:stCondLst>
                                        </p:cTn>
                                        <p:tgtEl>
                                          <p:spTgt spid="104611"/>
                                        </p:tgtEl>
                                        <p:attrNameLst>
                                          <p:attrName>style.visibility</p:attrName>
                                        </p:attrNameLst>
                                      </p:cBhvr>
                                      <p:to>
                                        <p:strVal val="visible"/>
                                      </p:to>
                                    </p:set>
                                    <p:anim calcmode="lin" valueType="num">
                                      <p:cBhvr additive="base">
                                        <p:cTn id="78" dur="1000" fill="hold"/>
                                        <p:tgtEl>
                                          <p:spTgt spid="104611"/>
                                        </p:tgtEl>
                                        <p:attrNameLst>
                                          <p:attrName>ppt_x</p:attrName>
                                        </p:attrNameLst>
                                      </p:cBhvr>
                                      <p:tavLst>
                                        <p:tav tm="0">
                                          <p:val>
                                            <p:strVal val="#ppt_x"/>
                                          </p:val>
                                        </p:tav>
                                        <p:tav tm="100000">
                                          <p:val>
                                            <p:strVal val="#ppt_x"/>
                                          </p:val>
                                        </p:tav>
                                      </p:tavLst>
                                    </p:anim>
                                    <p:anim calcmode="lin" valueType="num">
                                      <p:cBhvr additive="base">
                                        <p:cTn id="79" dur="1000" fill="hold"/>
                                        <p:tgtEl>
                                          <p:spTgt spid="104611"/>
                                        </p:tgtEl>
                                        <p:attrNameLst>
                                          <p:attrName>ppt_y</p:attrName>
                                        </p:attrNameLst>
                                      </p:cBhvr>
                                      <p:tavLst>
                                        <p:tav tm="0">
                                          <p:val>
                                            <p:strVal val="0-#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1" fill="hold" nodeType="clickEffect">
                                  <p:stCondLst>
                                    <p:cond delay="0"/>
                                  </p:stCondLst>
                                  <p:childTnLst>
                                    <p:set>
                                      <p:cBhvr>
                                        <p:cTn id="83" dur="1" fill="hold">
                                          <p:stCondLst>
                                            <p:cond delay="0"/>
                                          </p:stCondLst>
                                        </p:cTn>
                                        <p:tgtEl>
                                          <p:spTgt spid="104621"/>
                                        </p:tgtEl>
                                        <p:attrNameLst>
                                          <p:attrName>style.visibility</p:attrName>
                                        </p:attrNameLst>
                                      </p:cBhvr>
                                      <p:to>
                                        <p:strVal val="visible"/>
                                      </p:to>
                                    </p:set>
                                    <p:anim calcmode="lin" valueType="num">
                                      <p:cBhvr additive="base">
                                        <p:cTn id="84" dur="1000" fill="hold"/>
                                        <p:tgtEl>
                                          <p:spTgt spid="104621"/>
                                        </p:tgtEl>
                                        <p:attrNameLst>
                                          <p:attrName>ppt_x</p:attrName>
                                        </p:attrNameLst>
                                      </p:cBhvr>
                                      <p:tavLst>
                                        <p:tav tm="0">
                                          <p:val>
                                            <p:strVal val="#ppt_x"/>
                                          </p:val>
                                        </p:tav>
                                        <p:tav tm="100000">
                                          <p:val>
                                            <p:strVal val="#ppt_x"/>
                                          </p:val>
                                        </p:tav>
                                      </p:tavLst>
                                    </p:anim>
                                    <p:anim calcmode="lin" valueType="num">
                                      <p:cBhvr additive="base">
                                        <p:cTn id="85" dur="1000" fill="hold"/>
                                        <p:tgtEl>
                                          <p:spTgt spid="104621"/>
                                        </p:tgtEl>
                                        <p:attrNameLst>
                                          <p:attrName>ppt_y</p:attrName>
                                        </p:attrNameLst>
                                      </p:cBhvr>
                                      <p:tavLst>
                                        <p:tav tm="0">
                                          <p:val>
                                            <p:strVal val="0-#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1" fill="hold" grpId="0" nodeType="clickEffect">
                                  <p:stCondLst>
                                    <p:cond delay="0"/>
                                  </p:stCondLst>
                                  <p:childTnLst>
                                    <p:set>
                                      <p:cBhvr>
                                        <p:cTn id="89" dur="1" fill="hold">
                                          <p:stCondLst>
                                            <p:cond delay="0"/>
                                          </p:stCondLst>
                                        </p:cTn>
                                        <p:tgtEl>
                                          <p:spTgt spid="104623"/>
                                        </p:tgtEl>
                                        <p:attrNameLst>
                                          <p:attrName>style.visibility</p:attrName>
                                        </p:attrNameLst>
                                      </p:cBhvr>
                                      <p:to>
                                        <p:strVal val="visible"/>
                                      </p:to>
                                    </p:set>
                                    <p:anim calcmode="lin" valueType="num">
                                      <p:cBhvr additive="base">
                                        <p:cTn id="90" dur="1000" fill="hold"/>
                                        <p:tgtEl>
                                          <p:spTgt spid="104623"/>
                                        </p:tgtEl>
                                        <p:attrNameLst>
                                          <p:attrName>ppt_x</p:attrName>
                                        </p:attrNameLst>
                                      </p:cBhvr>
                                      <p:tavLst>
                                        <p:tav tm="0">
                                          <p:val>
                                            <p:strVal val="#ppt_x"/>
                                          </p:val>
                                        </p:tav>
                                        <p:tav tm="100000">
                                          <p:val>
                                            <p:strVal val="#ppt_x"/>
                                          </p:val>
                                        </p:tav>
                                      </p:tavLst>
                                    </p:anim>
                                    <p:anim calcmode="lin" valueType="num">
                                      <p:cBhvr additive="base">
                                        <p:cTn id="91" dur="1000" fill="hold"/>
                                        <p:tgtEl>
                                          <p:spTgt spid="104623"/>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1" fill="hold" nodeType="clickEffect">
                                  <p:stCondLst>
                                    <p:cond delay="0"/>
                                  </p:stCondLst>
                                  <p:childTnLst>
                                    <p:set>
                                      <p:cBhvr>
                                        <p:cTn id="95" dur="1" fill="hold">
                                          <p:stCondLst>
                                            <p:cond delay="0"/>
                                          </p:stCondLst>
                                        </p:cTn>
                                        <p:tgtEl>
                                          <p:spTgt spid="104622"/>
                                        </p:tgtEl>
                                        <p:attrNameLst>
                                          <p:attrName>style.visibility</p:attrName>
                                        </p:attrNameLst>
                                      </p:cBhvr>
                                      <p:to>
                                        <p:strVal val="visible"/>
                                      </p:to>
                                    </p:set>
                                    <p:anim calcmode="lin" valueType="num">
                                      <p:cBhvr additive="base">
                                        <p:cTn id="96" dur="1000" fill="hold"/>
                                        <p:tgtEl>
                                          <p:spTgt spid="104622"/>
                                        </p:tgtEl>
                                        <p:attrNameLst>
                                          <p:attrName>ppt_x</p:attrName>
                                        </p:attrNameLst>
                                      </p:cBhvr>
                                      <p:tavLst>
                                        <p:tav tm="0">
                                          <p:val>
                                            <p:strVal val="#ppt_x"/>
                                          </p:val>
                                        </p:tav>
                                        <p:tav tm="100000">
                                          <p:val>
                                            <p:strVal val="#ppt_x"/>
                                          </p:val>
                                        </p:tav>
                                      </p:tavLst>
                                    </p:anim>
                                    <p:anim calcmode="lin" valueType="num">
                                      <p:cBhvr additive="base">
                                        <p:cTn id="97" dur="1000" fill="hold"/>
                                        <p:tgtEl>
                                          <p:spTgt spid="104622"/>
                                        </p:tgtEl>
                                        <p:attrNameLst>
                                          <p:attrName>ppt_y</p:attrName>
                                        </p:attrNameLst>
                                      </p:cBhvr>
                                      <p:tavLst>
                                        <p:tav tm="0">
                                          <p:val>
                                            <p:strVal val="0-#ppt_h/2"/>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 presetClass="entr" presetSubtype="1" fill="hold" grpId="0" nodeType="clickEffect">
                                  <p:stCondLst>
                                    <p:cond delay="0"/>
                                  </p:stCondLst>
                                  <p:childTnLst>
                                    <p:set>
                                      <p:cBhvr>
                                        <p:cTn id="101" dur="1" fill="hold">
                                          <p:stCondLst>
                                            <p:cond delay="0"/>
                                          </p:stCondLst>
                                        </p:cTn>
                                        <p:tgtEl>
                                          <p:spTgt spid="104614"/>
                                        </p:tgtEl>
                                        <p:attrNameLst>
                                          <p:attrName>style.visibility</p:attrName>
                                        </p:attrNameLst>
                                      </p:cBhvr>
                                      <p:to>
                                        <p:strVal val="visible"/>
                                      </p:to>
                                    </p:set>
                                    <p:anim calcmode="lin" valueType="num">
                                      <p:cBhvr additive="base">
                                        <p:cTn id="102" dur="1000" fill="hold"/>
                                        <p:tgtEl>
                                          <p:spTgt spid="104614"/>
                                        </p:tgtEl>
                                        <p:attrNameLst>
                                          <p:attrName>ppt_x</p:attrName>
                                        </p:attrNameLst>
                                      </p:cBhvr>
                                      <p:tavLst>
                                        <p:tav tm="0">
                                          <p:val>
                                            <p:strVal val="#ppt_x"/>
                                          </p:val>
                                        </p:tav>
                                        <p:tav tm="100000">
                                          <p:val>
                                            <p:strVal val="#ppt_x"/>
                                          </p:val>
                                        </p:tav>
                                      </p:tavLst>
                                    </p:anim>
                                    <p:anim calcmode="lin" valueType="num">
                                      <p:cBhvr additive="base">
                                        <p:cTn id="103" dur="1000" fill="hold"/>
                                        <p:tgtEl>
                                          <p:spTgt spid="104614"/>
                                        </p:tgtEl>
                                        <p:attrNameLst>
                                          <p:attrName>ppt_y</p:attrName>
                                        </p:attrNameLst>
                                      </p:cBhvr>
                                      <p:tavLst>
                                        <p:tav tm="0">
                                          <p:val>
                                            <p:strVal val="0-#ppt_h/2"/>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 presetClass="entr" presetSubtype="1" fill="hold" grpId="0" nodeType="clickEffect">
                                  <p:stCondLst>
                                    <p:cond delay="0"/>
                                  </p:stCondLst>
                                  <p:childTnLst>
                                    <p:set>
                                      <p:cBhvr>
                                        <p:cTn id="107" dur="1" fill="hold">
                                          <p:stCondLst>
                                            <p:cond delay="0"/>
                                          </p:stCondLst>
                                        </p:cTn>
                                        <p:tgtEl>
                                          <p:spTgt spid="104615"/>
                                        </p:tgtEl>
                                        <p:attrNameLst>
                                          <p:attrName>style.visibility</p:attrName>
                                        </p:attrNameLst>
                                      </p:cBhvr>
                                      <p:to>
                                        <p:strVal val="visible"/>
                                      </p:to>
                                    </p:set>
                                    <p:anim calcmode="lin" valueType="num">
                                      <p:cBhvr additive="base">
                                        <p:cTn id="108" dur="1000" fill="hold"/>
                                        <p:tgtEl>
                                          <p:spTgt spid="104615"/>
                                        </p:tgtEl>
                                        <p:attrNameLst>
                                          <p:attrName>ppt_x</p:attrName>
                                        </p:attrNameLst>
                                      </p:cBhvr>
                                      <p:tavLst>
                                        <p:tav tm="0">
                                          <p:val>
                                            <p:strVal val="#ppt_x"/>
                                          </p:val>
                                        </p:tav>
                                        <p:tav tm="100000">
                                          <p:val>
                                            <p:strVal val="#ppt_x"/>
                                          </p:val>
                                        </p:tav>
                                      </p:tavLst>
                                    </p:anim>
                                    <p:anim calcmode="lin" valueType="num">
                                      <p:cBhvr additive="base">
                                        <p:cTn id="109" dur="1000" fill="hold"/>
                                        <p:tgtEl>
                                          <p:spTgt spid="104615"/>
                                        </p:tgtEl>
                                        <p:attrNameLst>
                                          <p:attrName>ppt_y</p:attrName>
                                        </p:attrNameLst>
                                      </p:cBhvr>
                                      <p:tavLst>
                                        <p:tav tm="0">
                                          <p:val>
                                            <p:strVal val="0-#ppt_h/2"/>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2" fill="hold" nodeType="clickEffect">
                                  <p:stCondLst>
                                    <p:cond delay="0"/>
                                  </p:stCondLst>
                                  <p:childTnLst>
                                    <p:set>
                                      <p:cBhvr>
                                        <p:cTn id="113" dur="1" fill="hold">
                                          <p:stCondLst>
                                            <p:cond delay="0"/>
                                          </p:stCondLst>
                                        </p:cTn>
                                        <p:tgtEl>
                                          <p:spTgt spid="104756"/>
                                        </p:tgtEl>
                                        <p:attrNameLst>
                                          <p:attrName>style.visibility</p:attrName>
                                        </p:attrNameLst>
                                      </p:cBhvr>
                                      <p:to>
                                        <p:strVal val="visible"/>
                                      </p:to>
                                    </p:set>
                                    <p:anim calcmode="lin" valueType="num">
                                      <p:cBhvr additive="base">
                                        <p:cTn id="114" dur="1000" fill="hold"/>
                                        <p:tgtEl>
                                          <p:spTgt spid="104756"/>
                                        </p:tgtEl>
                                        <p:attrNameLst>
                                          <p:attrName>ppt_x</p:attrName>
                                        </p:attrNameLst>
                                      </p:cBhvr>
                                      <p:tavLst>
                                        <p:tav tm="0">
                                          <p:val>
                                            <p:strVal val="1+#ppt_w/2"/>
                                          </p:val>
                                        </p:tav>
                                        <p:tav tm="100000">
                                          <p:val>
                                            <p:strVal val="#ppt_x"/>
                                          </p:val>
                                        </p:tav>
                                      </p:tavLst>
                                    </p:anim>
                                    <p:anim calcmode="lin" valueType="num">
                                      <p:cBhvr additive="base">
                                        <p:cTn id="115" dur="1000" fill="hold"/>
                                        <p:tgtEl>
                                          <p:spTgt spid="104756"/>
                                        </p:tgtEl>
                                        <p:attrNameLst>
                                          <p:attrName>ppt_y</p:attrName>
                                        </p:attrNameLst>
                                      </p:cBhvr>
                                      <p:tavLst>
                                        <p:tav tm="0">
                                          <p:val>
                                            <p:strVal val="#ppt_y"/>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2" fill="hold" grpId="0" nodeType="clickEffect">
                                  <p:stCondLst>
                                    <p:cond delay="0"/>
                                  </p:stCondLst>
                                  <p:childTnLst>
                                    <p:set>
                                      <p:cBhvr>
                                        <p:cTn id="119" dur="1" fill="hold">
                                          <p:stCondLst>
                                            <p:cond delay="0"/>
                                          </p:stCondLst>
                                        </p:cTn>
                                        <p:tgtEl>
                                          <p:spTgt spid="104624"/>
                                        </p:tgtEl>
                                        <p:attrNameLst>
                                          <p:attrName>style.visibility</p:attrName>
                                        </p:attrNameLst>
                                      </p:cBhvr>
                                      <p:to>
                                        <p:strVal val="visible"/>
                                      </p:to>
                                    </p:set>
                                    <p:anim calcmode="lin" valueType="num">
                                      <p:cBhvr additive="base">
                                        <p:cTn id="120" dur="1000" fill="hold"/>
                                        <p:tgtEl>
                                          <p:spTgt spid="104624"/>
                                        </p:tgtEl>
                                        <p:attrNameLst>
                                          <p:attrName>ppt_x</p:attrName>
                                        </p:attrNameLst>
                                      </p:cBhvr>
                                      <p:tavLst>
                                        <p:tav tm="0">
                                          <p:val>
                                            <p:strVal val="1+#ppt_w/2"/>
                                          </p:val>
                                        </p:tav>
                                        <p:tav tm="100000">
                                          <p:val>
                                            <p:strVal val="#ppt_x"/>
                                          </p:val>
                                        </p:tav>
                                      </p:tavLst>
                                    </p:anim>
                                    <p:anim calcmode="lin" valueType="num">
                                      <p:cBhvr additive="base">
                                        <p:cTn id="121" dur="1000" fill="hold"/>
                                        <p:tgtEl>
                                          <p:spTgt spid="104624"/>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 presetClass="entr" presetSubtype="2" fill="hold" grpId="0" nodeType="clickEffect">
                                  <p:stCondLst>
                                    <p:cond delay="0"/>
                                  </p:stCondLst>
                                  <p:childTnLst>
                                    <p:set>
                                      <p:cBhvr>
                                        <p:cTn id="125" dur="1" fill="hold">
                                          <p:stCondLst>
                                            <p:cond delay="0"/>
                                          </p:stCondLst>
                                        </p:cTn>
                                        <p:tgtEl>
                                          <p:spTgt spid="104625"/>
                                        </p:tgtEl>
                                        <p:attrNameLst>
                                          <p:attrName>style.visibility</p:attrName>
                                        </p:attrNameLst>
                                      </p:cBhvr>
                                      <p:to>
                                        <p:strVal val="visible"/>
                                      </p:to>
                                    </p:set>
                                    <p:anim calcmode="lin" valueType="num">
                                      <p:cBhvr additive="base">
                                        <p:cTn id="126" dur="1000" fill="hold"/>
                                        <p:tgtEl>
                                          <p:spTgt spid="104625"/>
                                        </p:tgtEl>
                                        <p:attrNameLst>
                                          <p:attrName>ppt_x</p:attrName>
                                        </p:attrNameLst>
                                      </p:cBhvr>
                                      <p:tavLst>
                                        <p:tav tm="0">
                                          <p:val>
                                            <p:strVal val="1+#ppt_w/2"/>
                                          </p:val>
                                        </p:tav>
                                        <p:tav tm="100000">
                                          <p:val>
                                            <p:strVal val="#ppt_x"/>
                                          </p:val>
                                        </p:tav>
                                      </p:tavLst>
                                    </p:anim>
                                    <p:anim calcmode="lin" valueType="num">
                                      <p:cBhvr additive="base">
                                        <p:cTn id="127" dur="1000" fill="hold"/>
                                        <p:tgtEl>
                                          <p:spTgt spid="104625"/>
                                        </p:tgtEl>
                                        <p:attrNameLst>
                                          <p:attrName>ppt_y</p:attrName>
                                        </p:attrNameLst>
                                      </p:cBhvr>
                                      <p:tavLst>
                                        <p:tav tm="0">
                                          <p:val>
                                            <p:strVal val="#ppt_y"/>
                                          </p:val>
                                        </p:tav>
                                        <p:tav tm="100000">
                                          <p:val>
                                            <p:strVal val="#ppt_y"/>
                                          </p:val>
                                        </p:tav>
                                      </p:tavLst>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 presetClass="entr" presetSubtype="2" fill="hold" nodeType="clickEffect">
                                  <p:stCondLst>
                                    <p:cond delay="0"/>
                                  </p:stCondLst>
                                  <p:childTnLst>
                                    <p:set>
                                      <p:cBhvr>
                                        <p:cTn id="131" dur="1" fill="hold">
                                          <p:stCondLst>
                                            <p:cond delay="0"/>
                                          </p:stCondLst>
                                        </p:cTn>
                                        <p:tgtEl>
                                          <p:spTgt spid="104626"/>
                                        </p:tgtEl>
                                        <p:attrNameLst>
                                          <p:attrName>style.visibility</p:attrName>
                                        </p:attrNameLst>
                                      </p:cBhvr>
                                      <p:to>
                                        <p:strVal val="visible"/>
                                      </p:to>
                                    </p:set>
                                    <p:anim calcmode="lin" valueType="num">
                                      <p:cBhvr additive="base">
                                        <p:cTn id="132" dur="1000" fill="hold"/>
                                        <p:tgtEl>
                                          <p:spTgt spid="104626"/>
                                        </p:tgtEl>
                                        <p:attrNameLst>
                                          <p:attrName>ppt_x</p:attrName>
                                        </p:attrNameLst>
                                      </p:cBhvr>
                                      <p:tavLst>
                                        <p:tav tm="0">
                                          <p:val>
                                            <p:strVal val="1+#ppt_w/2"/>
                                          </p:val>
                                        </p:tav>
                                        <p:tav tm="100000">
                                          <p:val>
                                            <p:strVal val="#ppt_x"/>
                                          </p:val>
                                        </p:tav>
                                      </p:tavLst>
                                    </p:anim>
                                    <p:anim calcmode="lin" valueType="num">
                                      <p:cBhvr additive="base">
                                        <p:cTn id="133" dur="1000" fill="hold"/>
                                        <p:tgtEl>
                                          <p:spTgt spid="104626"/>
                                        </p:tgtEl>
                                        <p:attrNameLst>
                                          <p:attrName>ppt_y</p:attrName>
                                        </p:attrNameLst>
                                      </p:cBhvr>
                                      <p:tavLst>
                                        <p:tav tm="0">
                                          <p:val>
                                            <p:strVal val="#ppt_y"/>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 presetClass="entr" presetSubtype="2" fill="hold" grpId="0" nodeType="clickEffect">
                                  <p:stCondLst>
                                    <p:cond delay="0"/>
                                  </p:stCondLst>
                                  <p:childTnLst>
                                    <p:set>
                                      <p:cBhvr>
                                        <p:cTn id="137" dur="1" fill="hold">
                                          <p:stCondLst>
                                            <p:cond delay="0"/>
                                          </p:stCondLst>
                                        </p:cTn>
                                        <p:tgtEl>
                                          <p:spTgt spid="104630"/>
                                        </p:tgtEl>
                                        <p:attrNameLst>
                                          <p:attrName>style.visibility</p:attrName>
                                        </p:attrNameLst>
                                      </p:cBhvr>
                                      <p:to>
                                        <p:strVal val="visible"/>
                                      </p:to>
                                    </p:set>
                                    <p:anim calcmode="lin" valueType="num">
                                      <p:cBhvr additive="base">
                                        <p:cTn id="138" dur="1000" fill="hold"/>
                                        <p:tgtEl>
                                          <p:spTgt spid="104630"/>
                                        </p:tgtEl>
                                        <p:attrNameLst>
                                          <p:attrName>ppt_x</p:attrName>
                                        </p:attrNameLst>
                                      </p:cBhvr>
                                      <p:tavLst>
                                        <p:tav tm="0">
                                          <p:val>
                                            <p:strVal val="1+#ppt_w/2"/>
                                          </p:val>
                                        </p:tav>
                                        <p:tav tm="100000">
                                          <p:val>
                                            <p:strVal val="#ppt_x"/>
                                          </p:val>
                                        </p:tav>
                                      </p:tavLst>
                                    </p:anim>
                                    <p:anim calcmode="lin" valueType="num">
                                      <p:cBhvr additive="base">
                                        <p:cTn id="139" dur="1000" fill="hold"/>
                                        <p:tgtEl>
                                          <p:spTgt spid="104630"/>
                                        </p:tgtEl>
                                        <p:attrNameLst>
                                          <p:attrName>ppt_y</p:attrName>
                                        </p:attrNameLst>
                                      </p:cBhvr>
                                      <p:tavLst>
                                        <p:tav tm="0">
                                          <p:val>
                                            <p:strVal val="#ppt_y"/>
                                          </p:val>
                                        </p:tav>
                                        <p:tav tm="100000">
                                          <p:val>
                                            <p:strVal val="#ppt_y"/>
                                          </p:val>
                                        </p:tav>
                                      </p:tavLst>
                                    </p:anim>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 presetClass="entr" presetSubtype="2" fill="hold" nodeType="clickEffect">
                                  <p:stCondLst>
                                    <p:cond delay="0"/>
                                  </p:stCondLst>
                                  <p:childTnLst>
                                    <p:set>
                                      <p:cBhvr>
                                        <p:cTn id="143" dur="1" fill="hold">
                                          <p:stCondLst>
                                            <p:cond delay="0"/>
                                          </p:stCondLst>
                                        </p:cTn>
                                        <p:tgtEl>
                                          <p:spTgt spid="104627"/>
                                        </p:tgtEl>
                                        <p:attrNameLst>
                                          <p:attrName>style.visibility</p:attrName>
                                        </p:attrNameLst>
                                      </p:cBhvr>
                                      <p:to>
                                        <p:strVal val="visible"/>
                                      </p:to>
                                    </p:set>
                                    <p:anim calcmode="lin" valueType="num">
                                      <p:cBhvr additive="base">
                                        <p:cTn id="144" dur="1000" fill="hold"/>
                                        <p:tgtEl>
                                          <p:spTgt spid="104627"/>
                                        </p:tgtEl>
                                        <p:attrNameLst>
                                          <p:attrName>ppt_x</p:attrName>
                                        </p:attrNameLst>
                                      </p:cBhvr>
                                      <p:tavLst>
                                        <p:tav tm="0">
                                          <p:val>
                                            <p:strVal val="1+#ppt_w/2"/>
                                          </p:val>
                                        </p:tav>
                                        <p:tav tm="100000">
                                          <p:val>
                                            <p:strVal val="#ppt_x"/>
                                          </p:val>
                                        </p:tav>
                                      </p:tavLst>
                                    </p:anim>
                                    <p:anim calcmode="lin" valueType="num">
                                      <p:cBhvr additive="base">
                                        <p:cTn id="145" dur="1000" fill="hold"/>
                                        <p:tgtEl>
                                          <p:spTgt spid="104627"/>
                                        </p:tgtEl>
                                        <p:attrNameLst>
                                          <p:attrName>ppt_y</p:attrName>
                                        </p:attrNameLst>
                                      </p:cBhvr>
                                      <p:tavLst>
                                        <p:tav tm="0">
                                          <p:val>
                                            <p:strVal val="#ppt_y"/>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 presetClass="entr" presetSubtype="2" fill="hold" grpId="0" nodeType="clickEffect">
                                  <p:stCondLst>
                                    <p:cond delay="0"/>
                                  </p:stCondLst>
                                  <p:childTnLst>
                                    <p:set>
                                      <p:cBhvr>
                                        <p:cTn id="149" dur="1" fill="hold">
                                          <p:stCondLst>
                                            <p:cond delay="0"/>
                                          </p:stCondLst>
                                        </p:cTn>
                                        <p:tgtEl>
                                          <p:spTgt spid="104628"/>
                                        </p:tgtEl>
                                        <p:attrNameLst>
                                          <p:attrName>style.visibility</p:attrName>
                                        </p:attrNameLst>
                                      </p:cBhvr>
                                      <p:to>
                                        <p:strVal val="visible"/>
                                      </p:to>
                                    </p:set>
                                    <p:anim calcmode="lin" valueType="num">
                                      <p:cBhvr additive="base">
                                        <p:cTn id="150" dur="1000" fill="hold"/>
                                        <p:tgtEl>
                                          <p:spTgt spid="104628"/>
                                        </p:tgtEl>
                                        <p:attrNameLst>
                                          <p:attrName>ppt_x</p:attrName>
                                        </p:attrNameLst>
                                      </p:cBhvr>
                                      <p:tavLst>
                                        <p:tav tm="0">
                                          <p:val>
                                            <p:strVal val="1+#ppt_w/2"/>
                                          </p:val>
                                        </p:tav>
                                        <p:tav tm="100000">
                                          <p:val>
                                            <p:strVal val="#ppt_x"/>
                                          </p:val>
                                        </p:tav>
                                      </p:tavLst>
                                    </p:anim>
                                    <p:anim calcmode="lin" valueType="num">
                                      <p:cBhvr additive="base">
                                        <p:cTn id="151" dur="1000" fill="hold"/>
                                        <p:tgtEl>
                                          <p:spTgt spid="104628"/>
                                        </p:tgtEl>
                                        <p:attrNameLst>
                                          <p:attrName>ppt_y</p:attrName>
                                        </p:attrNameLst>
                                      </p:cBhvr>
                                      <p:tavLst>
                                        <p:tav tm="0">
                                          <p:val>
                                            <p:strVal val="#ppt_y"/>
                                          </p:val>
                                        </p:tav>
                                        <p:tav tm="100000">
                                          <p:val>
                                            <p:strVal val="#ppt_y"/>
                                          </p:val>
                                        </p:tav>
                                      </p:tavLst>
                                    </p:anim>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 presetClass="entr" presetSubtype="2" fill="hold" grpId="0" nodeType="clickEffect">
                                  <p:stCondLst>
                                    <p:cond delay="0"/>
                                  </p:stCondLst>
                                  <p:childTnLst>
                                    <p:set>
                                      <p:cBhvr>
                                        <p:cTn id="155" dur="1" fill="hold">
                                          <p:stCondLst>
                                            <p:cond delay="0"/>
                                          </p:stCondLst>
                                        </p:cTn>
                                        <p:tgtEl>
                                          <p:spTgt spid="104629"/>
                                        </p:tgtEl>
                                        <p:attrNameLst>
                                          <p:attrName>style.visibility</p:attrName>
                                        </p:attrNameLst>
                                      </p:cBhvr>
                                      <p:to>
                                        <p:strVal val="visible"/>
                                      </p:to>
                                    </p:set>
                                    <p:anim calcmode="lin" valueType="num">
                                      <p:cBhvr additive="base">
                                        <p:cTn id="156" dur="1000" fill="hold"/>
                                        <p:tgtEl>
                                          <p:spTgt spid="104629"/>
                                        </p:tgtEl>
                                        <p:attrNameLst>
                                          <p:attrName>ppt_x</p:attrName>
                                        </p:attrNameLst>
                                      </p:cBhvr>
                                      <p:tavLst>
                                        <p:tav tm="0">
                                          <p:val>
                                            <p:strVal val="1+#ppt_w/2"/>
                                          </p:val>
                                        </p:tav>
                                        <p:tav tm="100000">
                                          <p:val>
                                            <p:strVal val="#ppt_x"/>
                                          </p:val>
                                        </p:tav>
                                      </p:tavLst>
                                    </p:anim>
                                    <p:anim calcmode="lin" valueType="num">
                                      <p:cBhvr additive="base">
                                        <p:cTn id="157" dur="1000" fill="hold"/>
                                        <p:tgtEl>
                                          <p:spTgt spid="104629"/>
                                        </p:tgtEl>
                                        <p:attrNameLst>
                                          <p:attrName>ppt_y</p:attrName>
                                        </p:attrNameLst>
                                      </p:cBhvr>
                                      <p:tavLst>
                                        <p:tav tm="0">
                                          <p:val>
                                            <p:strVal val="#ppt_y"/>
                                          </p:val>
                                        </p:tav>
                                        <p:tav tm="100000">
                                          <p:val>
                                            <p:strVal val="#ppt_y"/>
                                          </p:val>
                                        </p:tav>
                                      </p:tavLst>
                                    </p:anim>
                                  </p:childTnLst>
                                </p:cTn>
                              </p:par>
                            </p:childTnLst>
                          </p:cTn>
                        </p:par>
                      </p:childTnLst>
                    </p:cTn>
                  </p:par>
                  <p:par>
                    <p:cTn id="158" fill="hold" nodeType="clickPar">
                      <p:stCondLst>
                        <p:cond delay="indefinite"/>
                      </p:stCondLst>
                      <p:childTnLst>
                        <p:par>
                          <p:cTn id="159" fill="hold" nodeType="withGroup">
                            <p:stCondLst>
                              <p:cond delay="0"/>
                            </p:stCondLst>
                            <p:childTnLst>
                              <p:par>
                                <p:cTn id="160" presetID="2" presetClass="entr" presetSubtype="8" fill="hold" nodeType="clickEffect">
                                  <p:stCondLst>
                                    <p:cond delay="0"/>
                                  </p:stCondLst>
                                  <p:childTnLst>
                                    <p:set>
                                      <p:cBhvr>
                                        <p:cTn id="161" dur="1" fill="hold">
                                          <p:stCondLst>
                                            <p:cond delay="0"/>
                                          </p:stCondLst>
                                        </p:cTn>
                                        <p:tgtEl>
                                          <p:spTgt spid="104751"/>
                                        </p:tgtEl>
                                        <p:attrNameLst>
                                          <p:attrName>style.visibility</p:attrName>
                                        </p:attrNameLst>
                                      </p:cBhvr>
                                      <p:to>
                                        <p:strVal val="visible"/>
                                      </p:to>
                                    </p:set>
                                    <p:anim calcmode="lin" valueType="num">
                                      <p:cBhvr additive="base">
                                        <p:cTn id="162" dur="1000" fill="hold"/>
                                        <p:tgtEl>
                                          <p:spTgt spid="104751"/>
                                        </p:tgtEl>
                                        <p:attrNameLst>
                                          <p:attrName>ppt_x</p:attrName>
                                        </p:attrNameLst>
                                      </p:cBhvr>
                                      <p:tavLst>
                                        <p:tav tm="0">
                                          <p:val>
                                            <p:strVal val="0-#ppt_w/2"/>
                                          </p:val>
                                        </p:tav>
                                        <p:tav tm="100000">
                                          <p:val>
                                            <p:strVal val="#ppt_x"/>
                                          </p:val>
                                        </p:tav>
                                      </p:tavLst>
                                    </p:anim>
                                    <p:anim calcmode="lin" valueType="num">
                                      <p:cBhvr additive="base">
                                        <p:cTn id="163" dur="1000" fill="hold"/>
                                        <p:tgtEl>
                                          <p:spTgt spid="104751"/>
                                        </p:tgtEl>
                                        <p:attrNameLst>
                                          <p:attrName>ppt_y</p:attrName>
                                        </p:attrNameLst>
                                      </p:cBhvr>
                                      <p:tavLst>
                                        <p:tav tm="0">
                                          <p:val>
                                            <p:strVal val="#ppt_y"/>
                                          </p:val>
                                        </p:tav>
                                        <p:tav tm="100000">
                                          <p:val>
                                            <p:strVal val="#ppt_y"/>
                                          </p:val>
                                        </p:tav>
                                      </p:tavLst>
                                    </p:anim>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2" presetClass="entr" presetSubtype="4" fill="hold" grpId="0" nodeType="clickEffect">
                                  <p:stCondLst>
                                    <p:cond delay="0"/>
                                  </p:stCondLst>
                                  <p:childTnLst>
                                    <p:set>
                                      <p:cBhvr>
                                        <p:cTn id="167" dur="1" fill="hold">
                                          <p:stCondLst>
                                            <p:cond delay="0"/>
                                          </p:stCondLst>
                                        </p:cTn>
                                        <p:tgtEl>
                                          <p:spTgt spid="104635"/>
                                        </p:tgtEl>
                                        <p:attrNameLst>
                                          <p:attrName>style.visibility</p:attrName>
                                        </p:attrNameLst>
                                      </p:cBhvr>
                                      <p:to>
                                        <p:strVal val="visible"/>
                                      </p:to>
                                    </p:set>
                                    <p:animEffect transition="in" filter="slide(fromBottom)">
                                      <p:cBhvr>
                                        <p:cTn id="168" dur="1000"/>
                                        <p:tgtEl>
                                          <p:spTgt spid="104635"/>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2" presetClass="entr" presetSubtype="4" fill="hold" grpId="0" nodeType="clickEffect">
                                  <p:stCondLst>
                                    <p:cond delay="0"/>
                                  </p:stCondLst>
                                  <p:childTnLst>
                                    <p:set>
                                      <p:cBhvr>
                                        <p:cTn id="172" dur="1" fill="hold">
                                          <p:stCondLst>
                                            <p:cond delay="0"/>
                                          </p:stCondLst>
                                        </p:cTn>
                                        <p:tgtEl>
                                          <p:spTgt spid="104636"/>
                                        </p:tgtEl>
                                        <p:attrNameLst>
                                          <p:attrName>style.visibility</p:attrName>
                                        </p:attrNameLst>
                                      </p:cBhvr>
                                      <p:to>
                                        <p:strVal val="visible"/>
                                      </p:to>
                                    </p:set>
                                    <p:animEffect transition="in" filter="slide(fromBottom)">
                                      <p:cBhvr>
                                        <p:cTn id="173" dur="1000"/>
                                        <p:tgtEl>
                                          <p:spTgt spid="104636"/>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2" presetClass="entr" presetSubtype="4" fill="hold" nodeType="clickEffect">
                                  <p:stCondLst>
                                    <p:cond delay="0"/>
                                  </p:stCondLst>
                                  <p:childTnLst>
                                    <p:set>
                                      <p:cBhvr>
                                        <p:cTn id="177" dur="1" fill="hold">
                                          <p:stCondLst>
                                            <p:cond delay="0"/>
                                          </p:stCondLst>
                                        </p:cTn>
                                        <p:tgtEl>
                                          <p:spTgt spid="104641"/>
                                        </p:tgtEl>
                                        <p:attrNameLst>
                                          <p:attrName>style.visibility</p:attrName>
                                        </p:attrNameLst>
                                      </p:cBhvr>
                                      <p:to>
                                        <p:strVal val="visible"/>
                                      </p:to>
                                    </p:set>
                                    <p:animEffect transition="in" filter="slide(fromBottom)">
                                      <p:cBhvr>
                                        <p:cTn id="178" dur="1000"/>
                                        <p:tgtEl>
                                          <p:spTgt spid="104641"/>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2" presetClass="entr" presetSubtype="4" fill="hold" grpId="0" nodeType="clickEffect">
                                  <p:stCondLst>
                                    <p:cond delay="0"/>
                                  </p:stCondLst>
                                  <p:childTnLst>
                                    <p:set>
                                      <p:cBhvr>
                                        <p:cTn id="182" dur="1" fill="hold">
                                          <p:stCondLst>
                                            <p:cond delay="0"/>
                                          </p:stCondLst>
                                        </p:cTn>
                                        <p:tgtEl>
                                          <p:spTgt spid="104643"/>
                                        </p:tgtEl>
                                        <p:attrNameLst>
                                          <p:attrName>style.visibility</p:attrName>
                                        </p:attrNameLst>
                                      </p:cBhvr>
                                      <p:to>
                                        <p:strVal val="visible"/>
                                      </p:to>
                                    </p:set>
                                    <p:animEffect transition="in" filter="slide(fromBottom)">
                                      <p:cBhvr>
                                        <p:cTn id="183" dur="1000"/>
                                        <p:tgtEl>
                                          <p:spTgt spid="104643"/>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12" presetClass="entr" presetSubtype="4" fill="hold" nodeType="clickEffect">
                                  <p:stCondLst>
                                    <p:cond delay="0"/>
                                  </p:stCondLst>
                                  <p:childTnLst>
                                    <p:set>
                                      <p:cBhvr>
                                        <p:cTn id="187" dur="1" fill="hold">
                                          <p:stCondLst>
                                            <p:cond delay="0"/>
                                          </p:stCondLst>
                                        </p:cTn>
                                        <p:tgtEl>
                                          <p:spTgt spid="104642"/>
                                        </p:tgtEl>
                                        <p:attrNameLst>
                                          <p:attrName>style.visibility</p:attrName>
                                        </p:attrNameLst>
                                      </p:cBhvr>
                                      <p:to>
                                        <p:strVal val="visible"/>
                                      </p:to>
                                    </p:set>
                                    <p:animEffect transition="in" filter="slide(fromBottom)">
                                      <p:cBhvr>
                                        <p:cTn id="188" dur="1000"/>
                                        <p:tgtEl>
                                          <p:spTgt spid="104642"/>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2" presetClass="entr" presetSubtype="4" fill="hold" grpId="0" nodeType="clickEffect">
                                  <p:stCondLst>
                                    <p:cond delay="0"/>
                                  </p:stCondLst>
                                  <p:childTnLst>
                                    <p:set>
                                      <p:cBhvr>
                                        <p:cTn id="192" dur="1" fill="hold">
                                          <p:stCondLst>
                                            <p:cond delay="0"/>
                                          </p:stCondLst>
                                        </p:cTn>
                                        <p:tgtEl>
                                          <p:spTgt spid="104640"/>
                                        </p:tgtEl>
                                        <p:attrNameLst>
                                          <p:attrName>style.visibility</p:attrName>
                                        </p:attrNameLst>
                                      </p:cBhvr>
                                      <p:to>
                                        <p:strVal val="visible"/>
                                      </p:to>
                                    </p:set>
                                    <p:animEffect transition="in" filter="slide(fromBottom)">
                                      <p:cBhvr>
                                        <p:cTn id="193" dur="1000"/>
                                        <p:tgtEl>
                                          <p:spTgt spid="104640"/>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2" presetClass="entr" presetSubtype="4" fill="hold" grpId="0" nodeType="clickEffect">
                                  <p:stCondLst>
                                    <p:cond delay="0"/>
                                  </p:stCondLst>
                                  <p:childTnLst>
                                    <p:set>
                                      <p:cBhvr>
                                        <p:cTn id="197" dur="1" fill="hold">
                                          <p:stCondLst>
                                            <p:cond delay="0"/>
                                          </p:stCondLst>
                                        </p:cTn>
                                        <p:tgtEl>
                                          <p:spTgt spid="104639"/>
                                        </p:tgtEl>
                                        <p:attrNameLst>
                                          <p:attrName>style.visibility</p:attrName>
                                        </p:attrNameLst>
                                      </p:cBhvr>
                                      <p:to>
                                        <p:strVal val="visible"/>
                                      </p:to>
                                    </p:set>
                                    <p:animEffect transition="in" filter="slide(fromBottom)">
                                      <p:cBhvr>
                                        <p:cTn id="198" dur="1000"/>
                                        <p:tgtEl>
                                          <p:spTgt spid="104639"/>
                                        </p:tgtEl>
                                      </p:cBhvr>
                                    </p:animEffec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2" presetClass="entr" presetSubtype="2" fill="hold" nodeType="clickEffect">
                                  <p:stCondLst>
                                    <p:cond delay="0"/>
                                  </p:stCondLst>
                                  <p:childTnLst>
                                    <p:set>
                                      <p:cBhvr>
                                        <p:cTn id="202" dur="1" fill="hold">
                                          <p:stCondLst>
                                            <p:cond delay="0"/>
                                          </p:stCondLst>
                                        </p:cTn>
                                        <p:tgtEl>
                                          <p:spTgt spid="104761"/>
                                        </p:tgtEl>
                                        <p:attrNameLst>
                                          <p:attrName>style.visibility</p:attrName>
                                        </p:attrNameLst>
                                      </p:cBhvr>
                                      <p:to>
                                        <p:strVal val="visible"/>
                                      </p:to>
                                    </p:set>
                                    <p:anim calcmode="lin" valueType="num">
                                      <p:cBhvr additive="base">
                                        <p:cTn id="203" dur="1000" fill="hold"/>
                                        <p:tgtEl>
                                          <p:spTgt spid="104761"/>
                                        </p:tgtEl>
                                        <p:attrNameLst>
                                          <p:attrName>ppt_x</p:attrName>
                                        </p:attrNameLst>
                                      </p:cBhvr>
                                      <p:tavLst>
                                        <p:tav tm="0">
                                          <p:val>
                                            <p:strVal val="1+#ppt_w/2"/>
                                          </p:val>
                                        </p:tav>
                                        <p:tav tm="100000">
                                          <p:val>
                                            <p:strVal val="#ppt_x"/>
                                          </p:val>
                                        </p:tav>
                                      </p:tavLst>
                                    </p:anim>
                                    <p:anim calcmode="lin" valueType="num">
                                      <p:cBhvr additive="base">
                                        <p:cTn id="204" dur="1000" fill="hold"/>
                                        <p:tgtEl>
                                          <p:spTgt spid="104761"/>
                                        </p:tgtEl>
                                        <p:attrNameLst>
                                          <p:attrName>ppt_y</p:attrName>
                                        </p:attrNameLst>
                                      </p:cBhvr>
                                      <p:tavLst>
                                        <p:tav tm="0">
                                          <p:val>
                                            <p:strVal val="#ppt_y"/>
                                          </p:val>
                                        </p:tav>
                                        <p:tav tm="100000">
                                          <p:val>
                                            <p:strVal val="#ppt_y"/>
                                          </p:val>
                                        </p:tav>
                                      </p:tavLst>
                                    </p:anim>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2" presetClass="entr" presetSubtype="4" fill="hold" grpId="0" nodeType="clickEffect">
                                  <p:stCondLst>
                                    <p:cond delay="0"/>
                                  </p:stCondLst>
                                  <p:childTnLst>
                                    <p:set>
                                      <p:cBhvr>
                                        <p:cTn id="208" dur="1" fill="hold">
                                          <p:stCondLst>
                                            <p:cond delay="0"/>
                                          </p:stCondLst>
                                        </p:cTn>
                                        <p:tgtEl>
                                          <p:spTgt spid="104648"/>
                                        </p:tgtEl>
                                        <p:attrNameLst>
                                          <p:attrName>style.visibility</p:attrName>
                                        </p:attrNameLst>
                                      </p:cBhvr>
                                      <p:to>
                                        <p:strVal val="visible"/>
                                      </p:to>
                                    </p:set>
                                    <p:animEffect transition="in" filter="slide(fromBottom)">
                                      <p:cBhvr>
                                        <p:cTn id="209" dur="1000"/>
                                        <p:tgtEl>
                                          <p:spTgt spid="104648"/>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12" presetClass="entr" presetSubtype="4" fill="hold" grpId="0" nodeType="clickEffect">
                                  <p:stCondLst>
                                    <p:cond delay="0"/>
                                  </p:stCondLst>
                                  <p:childTnLst>
                                    <p:set>
                                      <p:cBhvr>
                                        <p:cTn id="213" dur="1" fill="hold">
                                          <p:stCondLst>
                                            <p:cond delay="0"/>
                                          </p:stCondLst>
                                        </p:cTn>
                                        <p:tgtEl>
                                          <p:spTgt spid="104649"/>
                                        </p:tgtEl>
                                        <p:attrNameLst>
                                          <p:attrName>style.visibility</p:attrName>
                                        </p:attrNameLst>
                                      </p:cBhvr>
                                      <p:to>
                                        <p:strVal val="visible"/>
                                      </p:to>
                                    </p:set>
                                    <p:animEffect transition="in" filter="slide(fromBottom)">
                                      <p:cBhvr>
                                        <p:cTn id="214" dur="1000"/>
                                        <p:tgtEl>
                                          <p:spTgt spid="104649"/>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12" presetClass="entr" presetSubtype="4" fill="hold" nodeType="clickEffect">
                                  <p:stCondLst>
                                    <p:cond delay="0"/>
                                  </p:stCondLst>
                                  <p:childTnLst>
                                    <p:set>
                                      <p:cBhvr>
                                        <p:cTn id="218" dur="1" fill="hold">
                                          <p:stCondLst>
                                            <p:cond delay="0"/>
                                          </p:stCondLst>
                                        </p:cTn>
                                        <p:tgtEl>
                                          <p:spTgt spid="104650"/>
                                        </p:tgtEl>
                                        <p:attrNameLst>
                                          <p:attrName>style.visibility</p:attrName>
                                        </p:attrNameLst>
                                      </p:cBhvr>
                                      <p:to>
                                        <p:strVal val="visible"/>
                                      </p:to>
                                    </p:set>
                                    <p:animEffect transition="in" filter="slide(fromBottom)">
                                      <p:cBhvr>
                                        <p:cTn id="219" dur="1000"/>
                                        <p:tgtEl>
                                          <p:spTgt spid="104650"/>
                                        </p:tgtEl>
                                      </p:cBhvr>
                                    </p:animEffect>
                                  </p:childTnLst>
                                </p:cTn>
                              </p:par>
                            </p:childTnLst>
                          </p:cTn>
                        </p:par>
                      </p:childTnLst>
                    </p:cTn>
                  </p:par>
                  <p:par>
                    <p:cTn id="220" fill="hold" nodeType="clickPar">
                      <p:stCondLst>
                        <p:cond delay="indefinite"/>
                      </p:stCondLst>
                      <p:childTnLst>
                        <p:par>
                          <p:cTn id="221" fill="hold" nodeType="withGroup">
                            <p:stCondLst>
                              <p:cond delay="0"/>
                            </p:stCondLst>
                            <p:childTnLst>
                              <p:par>
                                <p:cTn id="222" presetID="12" presetClass="entr" presetSubtype="4" fill="hold" nodeType="clickEffect">
                                  <p:stCondLst>
                                    <p:cond delay="0"/>
                                  </p:stCondLst>
                                  <p:childTnLst>
                                    <p:set>
                                      <p:cBhvr>
                                        <p:cTn id="223" dur="1" fill="hold">
                                          <p:stCondLst>
                                            <p:cond delay="0"/>
                                          </p:stCondLst>
                                        </p:cTn>
                                        <p:tgtEl>
                                          <p:spTgt spid="104651"/>
                                        </p:tgtEl>
                                        <p:attrNameLst>
                                          <p:attrName>style.visibility</p:attrName>
                                        </p:attrNameLst>
                                      </p:cBhvr>
                                      <p:to>
                                        <p:strVal val="visible"/>
                                      </p:to>
                                    </p:set>
                                    <p:animEffect transition="in" filter="slide(fromBottom)">
                                      <p:cBhvr>
                                        <p:cTn id="224" dur="1000"/>
                                        <p:tgtEl>
                                          <p:spTgt spid="104651"/>
                                        </p:tgtEl>
                                      </p:cBhvr>
                                    </p:animEffect>
                                  </p:childTnLst>
                                </p:cTn>
                              </p:par>
                            </p:childTnLst>
                          </p:cTn>
                        </p:par>
                      </p:childTnLst>
                    </p:cTn>
                  </p:par>
                  <p:par>
                    <p:cTn id="225" fill="hold" nodeType="clickPar">
                      <p:stCondLst>
                        <p:cond delay="indefinite"/>
                      </p:stCondLst>
                      <p:childTnLst>
                        <p:par>
                          <p:cTn id="226" fill="hold" nodeType="withGroup">
                            <p:stCondLst>
                              <p:cond delay="0"/>
                            </p:stCondLst>
                            <p:childTnLst>
                              <p:par>
                                <p:cTn id="227" presetID="12" presetClass="entr" presetSubtype="4" fill="hold" grpId="0" nodeType="clickEffect">
                                  <p:stCondLst>
                                    <p:cond delay="0"/>
                                  </p:stCondLst>
                                  <p:childTnLst>
                                    <p:set>
                                      <p:cBhvr>
                                        <p:cTn id="228" dur="1" fill="hold">
                                          <p:stCondLst>
                                            <p:cond delay="0"/>
                                          </p:stCondLst>
                                        </p:cTn>
                                        <p:tgtEl>
                                          <p:spTgt spid="104654"/>
                                        </p:tgtEl>
                                        <p:attrNameLst>
                                          <p:attrName>style.visibility</p:attrName>
                                        </p:attrNameLst>
                                      </p:cBhvr>
                                      <p:to>
                                        <p:strVal val="visible"/>
                                      </p:to>
                                    </p:set>
                                    <p:animEffect transition="in" filter="slide(fromBottom)">
                                      <p:cBhvr>
                                        <p:cTn id="229" dur="1000"/>
                                        <p:tgtEl>
                                          <p:spTgt spid="104654"/>
                                        </p:tgtEl>
                                      </p:cBhvr>
                                    </p:animEffec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12" presetClass="entr" presetSubtype="4" fill="hold" grpId="0" nodeType="clickEffect">
                                  <p:stCondLst>
                                    <p:cond delay="0"/>
                                  </p:stCondLst>
                                  <p:childTnLst>
                                    <p:set>
                                      <p:cBhvr>
                                        <p:cTn id="233" dur="1" fill="hold">
                                          <p:stCondLst>
                                            <p:cond delay="0"/>
                                          </p:stCondLst>
                                        </p:cTn>
                                        <p:tgtEl>
                                          <p:spTgt spid="104652"/>
                                        </p:tgtEl>
                                        <p:attrNameLst>
                                          <p:attrName>style.visibility</p:attrName>
                                        </p:attrNameLst>
                                      </p:cBhvr>
                                      <p:to>
                                        <p:strVal val="visible"/>
                                      </p:to>
                                    </p:set>
                                    <p:animEffect transition="in" filter="slide(fromBottom)">
                                      <p:cBhvr>
                                        <p:cTn id="234" dur="1000"/>
                                        <p:tgtEl>
                                          <p:spTgt spid="104652"/>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104653"/>
                                        </p:tgtEl>
                                        <p:attrNameLst>
                                          <p:attrName>style.visibility</p:attrName>
                                        </p:attrNameLst>
                                      </p:cBhvr>
                                      <p:to>
                                        <p:strVal val="visible"/>
                                      </p:to>
                                    </p:set>
                                    <p:animEffect transition="in" filter="slide(fromBottom)">
                                      <p:cBhvr>
                                        <p:cTn id="239" dur="1000"/>
                                        <p:tgtEl>
                                          <p:spTgt spid="104653"/>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nodeType="clickEffect">
                                  <p:stCondLst>
                                    <p:cond delay="0"/>
                                  </p:stCondLst>
                                  <p:childTnLst>
                                    <p:set>
                                      <p:cBhvr>
                                        <p:cTn id="243" dur="1" fill="hold">
                                          <p:stCondLst>
                                            <p:cond delay="0"/>
                                          </p:stCondLst>
                                        </p:cTn>
                                        <p:tgtEl>
                                          <p:spTgt spid="104766"/>
                                        </p:tgtEl>
                                        <p:attrNameLst>
                                          <p:attrName>style.visibility</p:attrName>
                                        </p:attrNameLst>
                                      </p:cBhvr>
                                      <p:to>
                                        <p:strVal val="visible"/>
                                      </p:to>
                                    </p:set>
                                    <p:anim calcmode="lin" valueType="num">
                                      <p:cBhvr additive="base">
                                        <p:cTn id="244" dur="1000" fill="hold"/>
                                        <p:tgtEl>
                                          <p:spTgt spid="104766"/>
                                        </p:tgtEl>
                                        <p:attrNameLst>
                                          <p:attrName>ppt_x</p:attrName>
                                        </p:attrNameLst>
                                      </p:cBhvr>
                                      <p:tavLst>
                                        <p:tav tm="0">
                                          <p:val>
                                            <p:strVal val="0-#ppt_w/2"/>
                                          </p:val>
                                        </p:tav>
                                        <p:tav tm="100000">
                                          <p:val>
                                            <p:strVal val="#ppt_x"/>
                                          </p:val>
                                        </p:tav>
                                      </p:tavLst>
                                    </p:anim>
                                    <p:anim calcmode="lin" valueType="num">
                                      <p:cBhvr additive="base">
                                        <p:cTn id="245" dur="1000" fill="hold"/>
                                        <p:tgtEl>
                                          <p:spTgt spid="104766"/>
                                        </p:tgtEl>
                                        <p:attrNameLst>
                                          <p:attrName>ppt_y</p:attrName>
                                        </p:attrNameLst>
                                      </p:cBhvr>
                                      <p:tavLst>
                                        <p:tav tm="0">
                                          <p:val>
                                            <p:strVal val="#ppt_y"/>
                                          </p:val>
                                        </p:tav>
                                        <p:tav tm="100000">
                                          <p:val>
                                            <p:strVal val="#ppt_y"/>
                                          </p:val>
                                        </p:tav>
                                      </p:tavLst>
                                    </p:anim>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104682"/>
                                        </p:tgtEl>
                                        <p:attrNameLst>
                                          <p:attrName>style.visibility</p:attrName>
                                        </p:attrNameLst>
                                      </p:cBhvr>
                                      <p:to>
                                        <p:strVal val="visible"/>
                                      </p:to>
                                    </p:set>
                                    <p:animEffect transition="in" filter="slide(fromBottom)">
                                      <p:cBhvr>
                                        <p:cTn id="250" dur="1000"/>
                                        <p:tgtEl>
                                          <p:spTgt spid="104682"/>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104686"/>
                                        </p:tgtEl>
                                        <p:attrNameLst>
                                          <p:attrName>style.visibility</p:attrName>
                                        </p:attrNameLst>
                                      </p:cBhvr>
                                      <p:to>
                                        <p:strVal val="visible"/>
                                      </p:to>
                                    </p:set>
                                    <p:animEffect transition="in" filter="slide(fromBottom)">
                                      <p:cBhvr>
                                        <p:cTn id="255" dur="1000"/>
                                        <p:tgtEl>
                                          <p:spTgt spid="104686"/>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4" fill="hold" nodeType="clickEffect">
                                  <p:stCondLst>
                                    <p:cond delay="0"/>
                                  </p:stCondLst>
                                  <p:childTnLst>
                                    <p:set>
                                      <p:cBhvr>
                                        <p:cTn id="259" dur="1" fill="hold">
                                          <p:stCondLst>
                                            <p:cond delay="0"/>
                                          </p:stCondLst>
                                        </p:cTn>
                                        <p:tgtEl>
                                          <p:spTgt spid="104690"/>
                                        </p:tgtEl>
                                        <p:attrNameLst>
                                          <p:attrName>style.visibility</p:attrName>
                                        </p:attrNameLst>
                                      </p:cBhvr>
                                      <p:to>
                                        <p:strVal val="visible"/>
                                      </p:to>
                                    </p:set>
                                    <p:animEffect transition="in" filter="slide(fromBottom)">
                                      <p:cBhvr>
                                        <p:cTn id="260" dur="1000"/>
                                        <p:tgtEl>
                                          <p:spTgt spid="104690"/>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4" fill="hold" grpId="0" nodeType="clickEffect">
                                  <p:stCondLst>
                                    <p:cond delay="0"/>
                                  </p:stCondLst>
                                  <p:childTnLst>
                                    <p:set>
                                      <p:cBhvr>
                                        <p:cTn id="264" dur="1" fill="hold">
                                          <p:stCondLst>
                                            <p:cond delay="0"/>
                                          </p:stCondLst>
                                        </p:cTn>
                                        <p:tgtEl>
                                          <p:spTgt spid="104701"/>
                                        </p:tgtEl>
                                        <p:attrNameLst>
                                          <p:attrName>style.visibility</p:attrName>
                                        </p:attrNameLst>
                                      </p:cBhvr>
                                      <p:to>
                                        <p:strVal val="visible"/>
                                      </p:to>
                                    </p:set>
                                    <p:animEffect transition="in" filter="slide(fromBottom)">
                                      <p:cBhvr>
                                        <p:cTn id="265" dur="1000"/>
                                        <p:tgtEl>
                                          <p:spTgt spid="104701"/>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4" fill="hold" nodeType="clickEffect">
                                  <p:stCondLst>
                                    <p:cond delay="0"/>
                                  </p:stCondLst>
                                  <p:childTnLst>
                                    <p:set>
                                      <p:cBhvr>
                                        <p:cTn id="269" dur="1" fill="hold">
                                          <p:stCondLst>
                                            <p:cond delay="0"/>
                                          </p:stCondLst>
                                        </p:cTn>
                                        <p:tgtEl>
                                          <p:spTgt spid="104691"/>
                                        </p:tgtEl>
                                        <p:attrNameLst>
                                          <p:attrName>style.visibility</p:attrName>
                                        </p:attrNameLst>
                                      </p:cBhvr>
                                      <p:to>
                                        <p:strVal val="visible"/>
                                      </p:to>
                                    </p:set>
                                    <p:animEffect transition="in" filter="slide(fromBottom)">
                                      <p:cBhvr>
                                        <p:cTn id="270" dur="1000"/>
                                        <p:tgtEl>
                                          <p:spTgt spid="104691"/>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104700"/>
                                        </p:tgtEl>
                                        <p:attrNameLst>
                                          <p:attrName>style.visibility</p:attrName>
                                        </p:attrNameLst>
                                      </p:cBhvr>
                                      <p:to>
                                        <p:strVal val="visible"/>
                                      </p:to>
                                    </p:set>
                                    <p:animEffect transition="in" filter="slide(fromBottom)">
                                      <p:cBhvr>
                                        <p:cTn id="275" dur="1000"/>
                                        <p:tgtEl>
                                          <p:spTgt spid="104700"/>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104705"/>
                                        </p:tgtEl>
                                        <p:attrNameLst>
                                          <p:attrName>style.visibility</p:attrName>
                                        </p:attrNameLst>
                                      </p:cBhvr>
                                      <p:to>
                                        <p:strVal val="visible"/>
                                      </p:to>
                                    </p:set>
                                    <p:animEffect transition="in" filter="slide(fromBottom)">
                                      <p:cBhvr>
                                        <p:cTn id="280" dur="1000"/>
                                        <p:tgtEl>
                                          <p:spTgt spid="104705"/>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104698"/>
                                        </p:tgtEl>
                                        <p:attrNameLst>
                                          <p:attrName>style.visibility</p:attrName>
                                        </p:attrNameLst>
                                      </p:cBhvr>
                                      <p:to>
                                        <p:strVal val="visible"/>
                                      </p:to>
                                    </p:set>
                                    <p:animEffect transition="in" filter="slide(fromBottom)">
                                      <p:cBhvr>
                                        <p:cTn id="285" dur="1000"/>
                                        <p:tgtEl>
                                          <p:spTgt spid="104698"/>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104699"/>
                                        </p:tgtEl>
                                        <p:attrNameLst>
                                          <p:attrName>style.visibility</p:attrName>
                                        </p:attrNameLst>
                                      </p:cBhvr>
                                      <p:to>
                                        <p:strVal val="visible"/>
                                      </p:to>
                                    </p:set>
                                    <p:animEffect transition="in" filter="slide(fromBottom)">
                                      <p:cBhvr>
                                        <p:cTn id="290" dur="1000"/>
                                        <p:tgtEl>
                                          <p:spTgt spid="104699"/>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2" presetClass="entr" presetSubtype="4" fill="hold" nodeType="clickEffect">
                                  <p:stCondLst>
                                    <p:cond delay="0"/>
                                  </p:stCondLst>
                                  <p:childTnLst>
                                    <p:set>
                                      <p:cBhvr>
                                        <p:cTn id="294" dur="1" fill="hold">
                                          <p:stCondLst>
                                            <p:cond delay="0"/>
                                          </p:stCondLst>
                                        </p:cTn>
                                        <p:tgtEl>
                                          <p:spTgt spid="104771"/>
                                        </p:tgtEl>
                                        <p:attrNameLst>
                                          <p:attrName>style.visibility</p:attrName>
                                        </p:attrNameLst>
                                      </p:cBhvr>
                                      <p:to>
                                        <p:strVal val="visible"/>
                                      </p:to>
                                    </p:set>
                                    <p:anim calcmode="lin" valueType="num">
                                      <p:cBhvr additive="base">
                                        <p:cTn id="295" dur="1000" fill="hold"/>
                                        <p:tgtEl>
                                          <p:spTgt spid="104771"/>
                                        </p:tgtEl>
                                        <p:attrNameLst>
                                          <p:attrName>ppt_x</p:attrName>
                                        </p:attrNameLst>
                                      </p:cBhvr>
                                      <p:tavLst>
                                        <p:tav tm="0">
                                          <p:val>
                                            <p:strVal val="#ppt_x"/>
                                          </p:val>
                                        </p:tav>
                                        <p:tav tm="100000">
                                          <p:val>
                                            <p:strVal val="#ppt_x"/>
                                          </p:val>
                                        </p:tav>
                                      </p:tavLst>
                                    </p:anim>
                                    <p:anim calcmode="lin" valueType="num">
                                      <p:cBhvr additive="base">
                                        <p:cTn id="296" dur="1000" fill="hold"/>
                                        <p:tgtEl>
                                          <p:spTgt spid="104771"/>
                                        </p:tgtEl>
                                        <p:attrNameLst>
                                          <p:attrName>ppt_y</p:attrName>
                                        </p:attrNameLst>
                                      </p:cBhvr>
                                      <p:tavLst>
                                        <p:tav tm="0">
                                          <p:val>
                                            <p:strVal val="1+#ppt_h/2"/>
                                          </p:val>
                                        </p:tav>
                                        <p:tav tm="100000">
                                          <p:val>
                                            <p:strVal val="#ppt_y"/>
                                          </p:val>
                                        </p:tav>
                                      </p:tavLst>
                                    </p:anim>
                                  </p:childTnLst>
                                </p:cTn>
                              </p:par>
                            </p:childTnLst>
                          </p:cTn>
                        </p:par>
                      </p:childTnLst>
                    </p:cTn>
                  </p:par>
                  <p:par>
                    <p:cTn id="297" fill="hold" nodeType="clickPar">
                      <p:stCondLst>
                        <p:cond delay="indefinite"/>
                      </p:stCondLst>
                      <p:childTnLst>
                        <p:par>
                          <p:cTn id="298" fill="hold" nodeType="withGroup">
                            <p:stCondLst>
                              <p:cond delay="0"/>
                            </p:stCondLst>
                            <p:childTnLst>
                              <p:par>
                                <p:cTn id="299" presetID="2" presetClass="entr" presetSubtype="4" fill="hold" grpId="0" nodeType="clickEffect">
                                  <p:stCondLst>
                                    <p:cond delay="0"/>
                                  </p:stCondLst>
                                  <p:childTnLst>
                                    <p:set>
                                      <p:cBhvr>
                                        <p:cTn id="300" dur="1" fill="hold">
                                          <p:stCondLst>
                                            <p:cond delay="0"/>
                                          </p:stCondLst>
                                        </p:cTn>
                                        <p:tgtEl>
                                          <p:spTgt spid="104681"/>
                                        </p:tgtEl>
                                        <p:attrNameLst>
                                          <p:attrName>style.visibility</p:attrName>
                                        </p:attrNameLst>
                                      </p:cBhvr>
                                      <p:to>
                                        <p:strVal val="visible"/>
                                      </p:to>
                                    </p:set>
                                    <p:anim calcmode="lin" valueType="num">
                                      <p:cBhvr additive="base">
                                        <p:cTn id="301" dur="1000" fill="hold"/>
                                        <p:tgtEl>
                                          <p:spTgt spid="104681"/>
                                        </p:tgtEl>
                                        <p:attrNameLst>
                                          <p:attrName>ppt_x</p:attrName>
                                        </p:attrNameLst>
                                      </p:cBhvr>
                                      <p:tavLst>
                                        <p:tav tm="0">
                                          <p:val>
                                            <p:strVal val="#ppt_x"/>
                                          </p:val>
                                        </p:tav>
                                        <p:tav tm="100000">
                                          <p:val>
                                            <p:strVal val="#ppt_x"/>
                                          </p:val>
                                        </p:tav>
                                      </p:tavLst>
                                    </p:anim>
                                    <p:anim calcmode="lin" valueType="num">
                                      <p:cBhvr additive="base">
                                        <p:cTn id="302" dur="1000" fill="hold"/>
                                        <p:tgtEl>
                                          <p:spTgt spid="104681"/>
                                        </p:tgtEl>
                                        <p:attrNameLst>
                                          <p:attrName>ppt_y</p:attrName>
                                        </p:attrNameLst>
                                      </p:cBhvr>
                                      <p:tavLst>
                                        <p:tav tm="0">
                                          <p:val>
                                            <p:strVal val="1+#ppt_h/2"/>
                                          </p:val>
                                        </p:tav>
                                        <p:tav tm="100000">
                                          <p:val>
                                            <p:strVal val="#ppt_y"/>
                                          </p:val>
                                        </p:tav>
                                      </p:tavLst>
                                    </p:anim>
                                  </p:childTnLst>
                                </p:cTn>
                              </p:par>
                            </p:childTnLst>
                          </p:cTn>
                        </p:par>
                      </p:childTnLst>
                    </p:cTn>
                  </p:par>
                  <p:par>
                    <p:cTn id="303" fill="hold" nodeType="clickPar">
                      <p:stCondLst>
                        <p:cond delay="indefinite"/>
                      </p:stCondLst>
                      <p:childTnLst>
                        <p:par>
                          <p:cTn id="304" fill="hold" nodeType="withGroup">
                            <p:stCondLst>
                              <p:cond delay="0"/>
                            </p:stCondLst>
                            <p:childTnLst>
                              <p:par>
                                <p:cTn id="305" presetID="2" presetClass="entr" presetSubtype="4" fill="hold" grpId="0" nodeType="clickEffect">
                                  <p:stCondLst>
                                    <p:cond delay="0"/>
                                  </p:stCondLst>
                                  <p:childTnLst>
                                    <p:set>
                                      <p:cBhvr>
                                        <p:cTn id="306" dur="1" fill="hold">
                                          <p:stCondLst>
                                            <p:cond delay="0"/>
                                          </p:stCondLst>
                                        </p:cTn>
                                        <p:tgtEl>
                                          <p:spTgt spid="104687"/>
                                        </p:tgtEl>
                                        <p:attrNameLst>
                                          <p:attrName>style.visibility</p:attrName>
                                        </p:attrNameLst>
                                      </p:cBhvr>
                                      <p:to>
                                        <p:strVal val="visible"/>
                                      </p:to>
                                    </p:set>
                                    <p:anim calcmode="lin" valueType="num">
                                      <p:cBhvr additive="base">
                                        <p:cTn id="307" dur="1000" fill="hold"/>
                                        <p:tgtEl>
                                          <p:spTgt spid="104687"/>
                                        </p:tgtEl>
                                        <p:attrNameLst>
                                          <p:attrName>ppt_x</p:attrName>
                                        </p:attrNameLst>
                                      </p:cBhvr>
                                      <p:tavLst>
                                        <p:tav tm="0">
                                          <p:val>
                                            <p:strVal val="#ppt_x"/>
                                          </p:val>
                                        </p:tav>
                                        <p:tav tm="100000">
                                          <p:val>
                                            <p:strVal val="#ppt_x"/>
                                          </p:val>
                                        </p:tav>
                                      </p:tavLst>
                                    </p:anim>
                                    <p:anim calcmode="lin" valueType="num">
                                      <p:cBhvr additive="base">
                                        <p:cTn id="308" dur="1000" fill="hold"/>
                                        <p:tgtEl>
                                          <p:spTgt spid="104687"/>
                                        </p:tgtEl>
                                        <p:attrNameLst>
                                          <p:attrName>ppt_y</p:attrName>
                                        </p:attrNameLst>
                                      </p:cBhvr>
                                      <p:tavLst>
                                        <p:tav tm="0">
                                          <p:val>
                                            <p:strVal val="1+#ppt_h/2"/>
                                          </p:val>
                                        </p:tav>
                                        <p:tav tm="100000">
                                          <p:val>
                                            <p:strVal val="#ppt_y"/>
                                          </p:val>
                                        </p:tav>
                                      </p:tavLst>
                                    </p:anim>
                                  </p:childTnLst>
                                </p:cTn>
                              </p:par>
                            </p:childTnLst>
                          </p:cTn>
                        </p:par>
                      </p:childTnLst>
                    </p:cTn>
                  </p:par>
                  <p:par>
                    <p:cTn id="309" fill="hold" nodeType="clickPar">
                      <p:stCondLst>
                        <p:cond delay="indefinite"/>
                      </p:stCondLst>
                      <p:childTnLst>
                        <p:par>
                          <p:cTn id="310" fill="hold" nodeType="withGroup">
                            <p:stCondLst>
                              <p:cond delay="0"/>
                            </p:stCondLst>
                            <p:childTnLst>
                              <p:par>
                                <p:cTn id="311" presetID="2" presetClass="entr" presetSubtype="4" fill="hold" nodeType="clickEffect">
                                  <p:stCondLst>
                                    <p:cond delay="0"/>
                                  </p:stCondLst>
                                  <p:childTnLst>
                                    <p:set>
                                      <p:cBhvr>
                                        <p:cTn id="312" dur="1" fill="hold">
                                          <p:stCondLst>
                                            <p:cond delay="0"/>
                                          </p:stCondLst>
                                        </p:cTn>
                                        <p:tgtEl>
                                          <p:spTgt spid="104692"/>
                                        </p:tgtEl>
                                        <p:attrNameLst>
                                          <p:attrName>style.visibility</p:attrName>
                                        </p:attrNameLst>
                                      </p:cBhvr>
                                      <p:to>
                                        <p:strVal val="visible"/>
                                      </p:to>
                                    </p:set>
                                    <p:anim calcmode="lin" valueType="num">
                                      <p:cBhvr additive="base">
                                        <p:cTn id="313" dur="1000" fill="hold"/>
                                        <p:tgtEl>
                                          <p:spTgt spid="104692"/>
                                        </p:tgtEl>
                                        <p:attrNameLst>
                                          <p:attrName>ppt_x</p:attrName>
                                        </p:attrNameLst>
                                      </p:cBhvr>
                                      <p:tavLst>
                                        <p:tav tm="0">
                                          <p:val>
                                            <p:strVal val="#ppt_x"/>
                                          </p:val>
                                        </p:tav>
                                        <p:tav tm="100000">
                                          <p:val>
                                            <p:strVal val="#ppt_x"/>
                                          </p:val>
                                        </p:tav>
                                      </p:tavLst>
                                    </p:anim>
                                    <p:anim calcmode="lin" valueType="num">
                                      <p:cBhvr additive="base">
                                        <p:cTn id="314" dur="1000" fill="hold"/>
                                        <p:tgtEl>
                                          <p:spTgt spid="104692"/>
                                        </p:tgtEl>
                                        <p:attrNameLst>
                                          <p:attrName>ppt_y</p:attrName>
                                        </p:attrNameLst>
                                      </p:cBhvr>
                                      <p:tavLst>
                                        <p:tav tm="0">
                                          <p:val>
                                            <p:strVal val="1+#ppt_h/2"/>
                                          </p:val>
                                        </p:tav>
                                        <p:tav tm="100000">
                                          <p:val>
                                            <p:strVal val="#ppt_y"/>
                                          </p:val>
                                        </p:tav>
                                      </p:tavLst>
                                    </p:anim>
                                  </p:childTnLst>
                                </p:cTn>
                              </p:par>
                            </p:childTnLst>
                          </p:cTn>
                        </p:par>
                      </p:childTnLst>
                    </p:cTn>
                  </p:par>
                  <p:par>
                    <p:cTn id="315" fill="hold" nodeType="clickPar">
                      <p:stCondLst>
                        <p:cond delay="indefinite"/>
                      </p:stCondLst>
                      <p:childTnLst>
                        <p:par>
                          <p:cTn id="316" fill="hold" nodeType="withGroup">
                            <p:stCondLst>
                              <p:cond delay="0"/>
                            </p:stCondLst>
                            <p:childTnLst>
                              <p:par>
                                <p:cTn id="317" presetID="2" presetClass="entr" presetSubtype="4" fill="hold" grpId="0" nodeType="clickEffect">
                                  <p:stCondLst>
                                    <p:cond delay="0"/>
                                  </p:stCondLst>
                                  <p:childTnLst>
                                    <p:set>
                                      <p:cBhvr>
                                        <p:cTn id="318" dur="1" fill="hold">
                                          <p:stCondLst>
                                            <p:cond delay="0"/>
                                          </p:stCondLst>
                                        </p:cTn>
                                        <p:tgtEl>
                                          <p:spTgt spid="104703"/>
                                        </p:tgtEl>
                                        <p:attrNameLst>
                                          <p:attrName>style.visibility</p:attrName>
                                        </p:attrNameLst>
                                      </p:cBhvr>
                                      <p:to>
                                        <p:strVal val="visible"/>
                                      </p:to>
                                    </p:set>
                                    <p:anim calcmode="lin" valueType="num">
                                      <p:cBhvr additive="base">
                                        <p:cTn id="319" dur="1000" fill="hold"/>
                                        <p:tgtEl>
                                          <p:spTgt spid="104703"/>
                                        </p:tgtEl>
                                        <p:attrNameLst>
                                          <p:attrName>ppt_x</p:attrName>
                                        </p:attrNameLst>
                                      </p:cBhvr>
                                      <p:tavLst>
                                        <p:tav tm="0">
                                          <p:val>
                                            <p:strVal val="#ppt_x"/>
                                          </p:val>
                                        </p:tav>
                                        <p:tav tm="100000">
                                          <p:val>
                                            <p:strVal val="#ppt_x"/>
                                          </p:val>
                                        </p:tav>
                                      </p:tavLst>
                                    </p:anim>
                                    <p:anim calcmode="lin" valueType="num">
                                      <p:cBhvr additive="base">
                                        <p:cTn id="320" dur="1000" fill="hold"/>
                                        <p:tgtEl>
                                          <p:spTgt spid="104703"/>
                                        </p:tgtEl>
                                        <p:attrNameLst>
                                          <p:attrName>ppt_y</p:attrName>
                                        </p:attrNameLst>
                                      </p:cBhvr>
                                      <p:tavLst>
                                        <p:tav tm="0">
                                          <p:val>
                                            <p:strVal val="1+#ppt_h/2"/>
                                          </p:val>
                                        </p:tav>
                                        <p:tav tm="100000">
                                          <p:val>
                                            <p:strVal val="#ppt_y"/>
                                          </p:val>
                                        </p:tav>
                                      </p:tavLst>
                                    </p:anim>
                                  </p:childTnLst>
                                </p:cTn>
                              </p:par>
                            </p:childTnLst>
                          </p:cTn>
                        </p:par>
                      </p:childTnLst>
                    </p:cTn>
                  </p:par>
                  <p:par>
                    <p:cTn id="321" fill="hold" nodeType="clickPar">
                      <p:stCondLst>
                        <p:cond delay="indefinite"/>
                      </p:stCondLst>
                      <p:childTnLst>
                        <p:par>
                          <p:cTn id="322" fill="hold" nodeType="withGroup">
                            <p:stCondLst>
                              <p:cond delay="0"/>
                            </p:stCondLst>
                            <p:childTnLst>
                              <p:par>
                                <p:cTn id="323" presetID="2" presetClass="entr" presetSubtype="4" fill="hold" nodeType="clickEffect">
                                  <p:stCondLst>
                                    <p:cond delay="0"/>
                                  </p:stCondLst>
                                  <p:childTnLst>
                                    <p:set>
                                      <p:cBhvr>
                                        <p:cTn id="324" dur="1" fill="hold">
                                          <p:stCondLst>
                                            <p:cond delay="0"/>
                                          </p:stCondLst>
                                        </p:cTn>
                                        <p:tgtEl>
                                          <p:spTgt spid="104693"/>
                                        </p:tgtEl>
                                        <p:attrNameLst>
                                          <p:attrName>style.visibility</p:attrName>
                                        </p:attrNameLst>
                                      </p:cBhvr>
                                      <p:to>
                                        <p:strVal val="visible"/>
                                      </p:to>
                                    </p:set>
                                    <p:anim calcmode="lin" valueType="num">
                                      <p:cBhvr additive="base">
                                        <p:cTn id="325" dur="1000" fill="hold"/>
                                        <p:tgtEl>
                                          <p:spTgt spid="104693"/>
                                        </p:tgtEl>
                                        <p:attrNameLst>
                                          <p:attrName>ppt_x</p:attrName>
                                        </p:attrNameLst>
                                      </p:cBhvr>
                                      <p:tavLst>
                                        <p:tav tm="0">
                                          <p:val>
                                            <p:strVal val="#ppt_x"/>
                                          </p:val>
                                        </p:tav>
                                        <p:tav tm="100000">
                                          <p:val>
                                            <p:strVal val="#ppt_x"/>
                                          </p:val>
                                        </p:tav>
                                      </p:tavLst>
                                    </p:anim>
                                    <p:anim calcmode="lin" valueType="num">
                                      <p:cBhvr additive="base">
                                        <p:cTn id="326" dur="1000" fill="hold"/>
                                        <p:tgtEl>
                                          <p:spTgt spid="104693"/>
                                        </p:tgtEl>
                                        <p:attrNameLst>
                                          <p:attrName>ppt_y</p:attrName>
                                        </p:attrNameLst>
                                      </p:cBhvr>
                                      <p:tavLst>
                                        <p:tav tm="0">
                                          <p:val>
                                            <p:strVal val="1+#ppt_h/2"/>
                                          </p:val>
                                        </p:tav>
                                        <p:tav tm="100000">
                                          <p:val>
                                            <p:strVal val="#ppt_y"/>
                                          </p:val>
                                        </p:tav>
                                      </p:tavLst>
                                    </p:anim>
                                  </p:childTnLst>
                                </p:cTn>
                              </p:par>
                            </p:childTnLst>
                          </p:cTn>
                        </p:par>
                      </p:childTnLst>
                    </p:cTn>
                  </p:par>
                  <p:par>
                    <p:cTn id="327" fill="hold" nodeType="clickPar">
                      <p:stCondLst>
                        <p:cond delay="indefinite"/>
                      </p:stCondLst>
                      <p:childTnLst>
                        <p:par>
                          <p:cTn id="328" fill="hold" nodeType="withGroup">
                            <p:stCondLst>
                              <p:cond delay="0"/>
                            </p:stCondLst>
                            <p:childTnLst>
                              <p:par>
                                <p:cTn id="329" presetID="2" presetClass="entr" presetSubtype="4" fill="hold" grpId="0" nodeType="clickEffect">
                                  <p:stCondLst>
                                    <p:cond delay="0"/>
                                  </p:stCondLst>
                                  <p:childTnLst>
                                    <p:set>
                                      <p:cBhvr>
                                        <p:cTn id="330" dur="1" fill="hold">
                                          <p:stCondLst>
                                            <p:cond delay="0"/>
                                          </p:stCondLst>
                                        </p:cTn>
                                        <p:tgtEl>
                                          <p:spTgt spid="104708"/>
                                        </p:tgtEl>
                                        <p:attrNameLst>
                                          <p:attrName>style.visibility</p:attrName>
                                        </p:attrNameLst>
                                      </p:cBhvr>
                                      <p:to>
                                        <p:strVal val="visible"/>
                                      </p:to>
                                    </p:set>
                                    <p:anim calcmode="lin" valueType="num">
                                      <p:cBhvr additive="base">
                                        <p:cTn id="331" dur="1000" fill="hold"/>
                                        <p:tgtEl>
                                          <p:spTgt spid="104708"/>
                                        </p:tgtEl>
                                        <p:attrNameLst>
                                          <p:attrName>ppt_x</p:attrName>
                                        </p:attrNameLst>
                                      </p:cBhvr>
                                      <p:tavLst>
                                        <p:tav tm="0">
                                          <p:val>
                                            <p:strVal val="#ppt_x"/>
                                          </p:val>
                                        </p:tav>
                                        <p:tav tm="100000">
                                          <p:val>
                                            <p:strVal val="#ppt_x"/>
                                          </p:val>
                                        </p:tav>
                                      </p:tavLst>
                                    </p:anim>
                                    <p:anim calcmode="lin" valueType="num">
                                      <p:cBhvr additive="base">
                                        <p:cTn id="332" dur="1000" fill="hold"/>
                                        <p:tgtEl>
                                          <p:spTgt spid="104708"/>
                                        </p:tgtEl>
                                        <p:attrNameLst>
                                          <p:attrName>ppt_y</p:attrName>
                                        </p:attrNameLst>
                                      </p:cBhvr>
                                      <p:tavLst>
                                        <p:tav tm="0">
                                          <p:val>
                                            <p:strVal val="1+#ppt_h/2"/>
                                          </p:val>
                                        </p:tav>
                                        <p:tav tm="100000">
                                          <p:val>
                                            <p:strVal val="#ppt_y"/>
                                          </p:val>
                                        </p:tav>
                                      </p:tavLst>
                                    </p:anim>
                                  </p:childTnLst>
                                </p:cTn>
                              </p:par>
                            </p:childTnLst>
                          </p:cTn>
                        </p:par>
                      </p:childTnLst>
                    </p:cTn>
                  </p:par>
                  <p:par>
                    <p:cTn id="333" fill="hold" nodeType="clickPar">
                      <p:stCondLst>
                        <p:cond delay="indefinite"/>
                      </p:stCondLst>
                      <p:childTnLst>
                        <p:par>
                          <p:cTn id="334" fill="hold" nodeType="withGroup">
                            <p:stCondLst>
                              <p:cond delay="0"/>
                            </p:stCondLst>
                            <p:childTnLst>
                              <p:par>
                                <p:cTn id="335" presetID="2" presetClass="entr" presetSubtype="4" fill="hold" grpId="0" nodeType="clickEffect">
                                  <p:stCondLst>
                                    <p:cond delay="0"/>
                                  </p:stCondLst>
                                  <p:childTnLst>
                                    <p:set>
                                      <p:cBhvr>
                                        <p:cTn id="336" dur="1" fill="hold">
                                          <p:stCondLst>
                                            <p:cond delay="0"/>
                                          </p:stCondLst>
                                        </p:cTn>
                                        <p:tgtEl>
                                          <p:spTgt spid="104706"/>
                                        </p:tgtEl>
                                        <p:attrNameLst>
                                          <p:attrName>style.visibility</p:attrName>
                                        </p:attrNameLst>
                                      </p:cBhvr>
                                      <p:to>
                                        <p:strVal val="visible"/>
                                      </p:to>
                                    </p:set>
                                    <p:anim calcmode="lin" valueType="num">
                                      <p:cBhvr additive="base">
                                        <p:cTn id="337" dur="1000" fill="hold"/>
                                        <p:tgtEl>
                                          <p:spTgt spid="104706"/>
                                        </p:tgtEl>
                                        <p:attrNameLst>
                                          <p:attrName>ppt_x</p:attrName>
                                        </p:attrNameLst>
                                      </p:cBhvr>
                                      <p:tavLst>
                                        <p:tav tm="0">
                                          <p:val>
                                            <p:strVal val="#ppt_x"/>
                                          </p:val>
                                        </p:tav>
                                        <p:tav tm="100000">
                                          <p:val>
                                            <p:strVal val="#ppt_x"/>
                                          </p:val>
                                        </p:tav>
                                      </p:tavLst>
                                    </p:anim>
                                    <p:anim calcmode="lin" valueType="num">
                                      <p:cBhvr additive="base">
                                        <p:cTn id="338" dur="1000" fill="hold"/>
                                        <p:tgtEl>
                                          <p:spTgt spid="104706"/>
                                        </p:tgtEl>
                                        <p:attrNameLst>
                                          <p:attrName>ppt_y</p:attrName>
                                        </p:attrNameLst>
                                      </p:cBhvr>
                                      <p:tavLst>
                                        <p:tav tm="0">
                                          <p:val>
                                            <p:strVal val="1+#ppt_h/2"/>
                                          </p:val>
                                        </p:tav>
                                        <p:tav tm="100000">
                                          <p:val>
                                            <p:strVal val="#ppt_y"/>
                                          </p:val>
                                        </p:tav>
                                      </p:tavLst>
                                    </p:anim>
                                  </p:childTnLst>
                                </p:cTn>
                              </p:par>
                            </p:childTnLst>
                          </p:cTn>
                        </p:par>
                      </p:childTnLst>
                    </p:cTn>
                  </p:par>
                  <p:par>
                    <p:cTn id="339" fill="hold" nodeType="clickPar">
                      <p:stCondLst>
                        <p:cond delay="indefinite"/>
                      </p:stCondLst>
                      <p:childTnLst>
                        <p:par>
                          <p:cTn id="340" fill="hold" nodeType="withGroup">
                            <p:stCondLst>
                              <p:cond delay="0"/>
                            </p:stCondLst>
                            <p:childTnLst>
                              <p:par>
                                <p:cTn id="341" presetID="2" presetClass="entr" presetSubtype="4" fill="hold" grpId="0" nodeType="clickEffect">
                                  <p:stCondLst>
                                    <p:cond delay="0"/>
                                  </p:stCondLst>
                                  <p:childTnLst>
                                    <p:set>
                                      <p:cBhvr>
                                        <p:cTn id="342" dur="1" fill="hold">
                                          <p:stCondLst>
                                            <p:cond delay="0"/>
                                          </p:stCondLst>
                                        </p:cTn>
                                        <p:tgtEl>
                                          <p:spTgt spid="104707"/>
                                        </p:tgtEl>
                                        <p:attrNameLst>
                                          <p:attrName>style.visibility</p:attrName>
                                        </p:attrNameLst>
                                      </p:cBhvr>
                                      <p:to>
                                        <p:strVal val="visible"/>
                                      </p:to>
                                    </p:set>
                                    <p:anim calcmode="lin" valueType="num">
                                      <p:cBhvr additive="base">
                                        <p:cTn id="343" dur="1000" fill="hold"/>
                                        <p:tgtEl>
                                          <p:spTgt spid="104707"/>
                                        </p:tgtEl>
                                        <p:attrNameLst>
                                          <p:attrName>ppt_x</p:attrName>
                                        </p:attrNameLst>
                                      </p:cBhvr>
                                      <p:tavLst>
                                        <p:tav tm="0">
                                          <p:val>
                                            <p:strVal val="#ppt_x"/>
                                          </p:val>
                                        </p:tav>
                                        <p:tav tm="100000">
                                          <p:val>
                                            <p:strVal val="#ppt_x"/>
                                          </p:val>
                                        </p:tav>
                                      </p:tavLst>
                                    </p:anim>
                                    <p:anim calcmode="lin" valueType="num">
                                      <p:cBhvr additive="base">
                                        <p:cTn id="344" dur="1000" fill="hold"/>
                                        <p:tgtEl>
                                          <p:spTgt spid="104707"/>
                                        </p:tgtEl>
                                        <p:attrNameLst>
                                          <p:attrName>ppt_y</p:attrName>
                                        </p:attrNameLst>
                                      </p:cBhvr>
                                      <p:tavLst>
                                        <p:tav tm="0">
                                          <p:val>
                                            <p:strVal val="1+#ppt_h/2"/>
                                          </p:val>
                                        </p:tav>
                                        <p:tav tm="100000">
                                          <p:val>
                                            <p:strVal val="#ppt_y"/>
                                          </p:val>
                                        </p:tav>
                                      </p:tavLst>
                                    </p:anim>
                                  </p:childTnLst>
                                </p:cTn>
                              </p:par>
                            </p:childTnLst>
                          </p:cTn>
                        </p:par>
                      </p:childTnLst>
                    </p:cTn>
                  </p:par>
                  <p:par>
                    <p:cTn id="345" fill="hold" nodeType="clickPar">
                      <p:stCondLst>
                        <p:cond delay="indefinite"/>
                      </p:stCondLst>
                      <p:childTnLst>
                        <p:par>
                          <p:cTn id="346" fill="hold" nodeType="withGroup">
                            <p:stCondLst>
                              <p:cond delay="0"/>
                            </p:stCondLst>
                            <p:childTnLst>
                              <p:par>
                                <p:cTn id="347" presetID="2" presetClass="entr" presetSubtype="4" fill="hold" grpId="0" nodeType="clickEffect">
                                  <p:stCondLst>
                                    <p:cond delay="0"/>
                                  </p:stCondLst>
                                  <p:childTnLst>
                                    <p:set>
                                      <p:cBhvr>
                                        <p:cTn id="348" dur="1" fill="hold">
                                          <p:stCondLst>
                                            <p:cond delay="0"/>
                                          </p:stCondLst>
                                        </p:cTn>
                                        <p:tgtEl>
                                          <p:spTgt spid="104709"/>
                                        </p:tgtEl>
                                        <p:attrNameLst>
                                          <p:attrName>style.visibility</p:attrName>
                                        </p:attrNameLst>
                                      </p:cBhvr>
                                      <p:to>
                                        <p:strVal val="visible"/>
                                      </p:to>
                                    </p:set>
                                    <p:anim calcmode="lin" valueType="num">
                                      <p:cBhvr additive="base">
                                        <p:cTn id="349" dur="1000" fill="hold"/>
                                        <p:tgtEl>
                                          <p:spTgt spid="104709"/>
                                        </p:tgtEl>
                                        <p:attrNameLst>
                                          <p:attrName>ppt_x</p:attrName>
                                        </p:attrNameLst>
                                      </p:cBhvr>
                                      <p:tavLst>
                                        <p:tav tm="0">
                                          <p:val>
                                            <p:strVal val="#ppt_x"/>
                                          </p:val>
                                        </p:tav>
                                        <p:tav tm="100000">
                                          <p:val>
                                            <p:strVal val="#ppt_x"/>
                                          </p:val>
                                        </p:tav>
                                      </p:tavLst>
                                    </p:anim>
                                    <p:anim calcmode="lin" valueType="num">
                                      <p:cBhvr additive="base">
                                        <p:cTn id="350" dur="1000" fill="hold"/>
                                        <p:tgtEl>
                                          <p:spTgt spid="104709"/>
                                        </p:tgtEl>
                                        <p:attrNameLst>
                                          <p:attrName>ppt_y</p:attrName>
                                        </p:attrNameLst>
                                      </p:cBhvr>
                                      <p:tavLst>
                                        <p:tav tm="0">
                                          <p:val>
                                            <p:strVal val="1+#ppt_h/2"/>
                                          </p:val>
                                        </p:tav>
                                        <p:tav tm="100000">
                                          <p:val>
                                            <p:strVal val="#ppt_y"/>
                                          </p:val>
                                        </p:tav>
                                      </p:tavLst>
                                    </p:anim>
                                  </p:childTnLst>
                                </p:cTn>
                              </p:par>
                            </p:childTnLst>
                          </p:cTn>
                        </p:par>
                      </p:childTnLst>
                    </p:cTn>
                  </p:par>
                  <p:par>
                    <p:cTn id="351" fill="hold" nodeType="clickPar">
                      <p:stCondLst>
                        <p:cond delay="indefinite"/>
                      </p:stCondLst>
                      <p:childTnLst>
                        <p:par>
                          <p:cTn id="352" fill="hold" nodeType="withGroup">
                            <p:stCondLst>
                              <p:cond delay="0"/>
                            </p:stCondLst>
                            <p:childTnLst>
                              <p:par>
                                <p:cTn id="353" presetID="2" presetClass="entr" presetSubtype="2" fill="hold" nodeType="clickEffect">
                                  <p:stCondLst>
                                    <p:cond delay="0"/>
                                  </p:stCondLst>
                                  <p:childTnLst>
                                    <p:set>
                                      <p:cBhvr>
                                        <p:cTn id="354" dur="1" fill="hold">
                                          <p:stCondLst>
                                            <p:cond delay="0"/>
                                          </p:stCondLst>
                                        </p:cTn>
                                        <p:tgtEl>
                                          <p:spTgt spid="104776"/>
                                        </p:tgtEl>
                                        <p:attrNameLst>
                                          <p:attrName>style.visibility</p:attrName>
                                        </p:attrNameLst>
                                      </p:cBhvr>
                                      <p:to>
                                        <p:strVal val="visible"/>
                                      </p:to>
                                    </p:set>
                                    <p:anim calcmode="lin" valueType="num">
                                      <p:cBhvr additive="base">
                                        <p:cTn id="355" dur="1000" fill="hold"/>
                                        <p:tgtEl>
                                          <p:spTgt spid="104776"/>
                                        </p:tgtEl>
                                        <p:attrNameLst>
                                          <p:attrName>ppt_x</p:attrName>
                                        </p:attrNameLst>
                                      </p:cBhvr>
                                      <p:tavLst>
                                        <p:tav tm="0">
                                          <p:val>
                                            <p:strVal val="1+#ppt_w/2"/>
                                          </p:val>
                                        </p:tav>
                                        <p:tav tm="100000">
                                          <p:val>
                                            <p:strVal val="#ppt_x"/>
                                          </p:val>
                                        </p:tav>
                                      </p:tavLst>
                                    </p:anim>
                                    <p:anim calcmode="lin" valueType="num">
                                      <p:cBhvr additive="base">
                                        <p:cTn id="356" dur="1000" fill="hold"/>
                                        <p:tgtEl>
                                          <p:spTgt spid="104776"/>
                                        </p:tgtEl>
                                        <p:attrNameLst>
                                          <p:attrName>ppt_y</p:attrName>
                                        </p:attrNameLst>
                                      </p:cBhvr>
                                      <p:tavLst>
                                        <p:tav tm="0">
                                          <p:val>
                                            <p:strVal val="#ppt_y"/>
                                          </p:val>
                                        </p:tav>
                                        <p:tav tm="100000">
                                          <p:val>
                                            <p:strVal val="#ppt_y"/>
                                          </p:val>
                                        </p:tav>
                                      </p:tavLst>
                                    </p:anim>
                                  </p:childTnLst>
                                </p:cTn>
                              </p:par>
                            </p:childTnLst>
                          </p:cTn>
                        </p:par>
                      </p:childTnLst>
                    </p:cTn>
                  </p:par>
                  <p:par>
                    <p:cTn id="357" fill="hold" nodeType="clickPar">
                      <p:stCondLst>
                        <p:cond delay="indefinite"/>
                      </p:stCondLst>
                      <p:childTnLst>
                        <p:par>
                          <p:cTn id="358" fill="hold" nodeType="withGroup">
                            <p:stCondLst>
                              <p:cond delay="0"/>
                            </p:stCondLst>
                            <p:childTnLst>
                              <p:par>
                                <p:cTn id="359" presetID="12" presetClass="entr" presetSubtype="4" fill="hold" grpId="0" nodeType="clickEffect">
                                  <p:stCondLst>
                                    <p:cond delay="0"/>
                                  </p:stCondLst>
                                  <p:childTnLst>
                                    <p:set>
                                      <p:cBhvr>
                                        <p:cTn id="360" dur="1" fill="hold">
                                          <p:stCondLst>
                                            <p:cond delay="0"/>
                                          </p:stCondLst>
                                        </p:cTn>
                                        <p:tgtEl>
                                          <p:spTgt spid="104684"/>
                                        </p:tgtEl>
                                        <p:attrNameLst>
                                          <p:attrName>style.visibility</p:attrName>
                                        </p:attrNameLst>
                                      </p:cBhvr>
                                      <p:to>
                                        <p:strVal val="visible"/>
                                      </p:to>
                                    </p:set>
                                    <p:animEffect transition="in" filter="slide(fromBottom)">
                                      <p:cBhvr>
                                        <p:cTn id="361" dur="1000"/>
                                        <p:tgtEl>
                                          <p:spTgt spid="104684"/>
                                        </p:tgtEl>
                                      </p:cBhvr>
                                    </p:animEffect>
                                  </p:childTnLst>
                                </p:cTn>
                              </p:par>
                            </p:childTnLst>
                          </p:cTn>
                        </p:par>
                      </p:childTnLst>
                    </p:cTn>
                  </p:par>
                  <p:par>
                    <p:cTn id="362" fill="hold" nodeType="clickPar">
                      <p:stCondLst>
                        <p:cond delay="indefinite"/>
                      </p:stCondLst>
                      <p:childTnLst>
                        <p:par>
                          <p:cTn id="363" fill="hold" nodeType="withGroup">
                            <p:stCondLst>
                              <p:cond delay="0"/>
                            </p:stCondLst>
                            <p:childTnLst>
                              <p:par>
                                <p:cTn id="364" presetID="12" presetClass="entr" presetSubtype="4" fill="hold" grpId="0" nodeType="clickEffect">
                                  <p:stCondLst>
                                    <p:cond delay="0"/>
                                  </p:stCondLst>
                                  <p:childTnLst>
                                    <p:set>
                                      <p:cBhvr>
                                        <p:cTn id="365" dur="1" fill="hold">
                                          <p:stCondLst>
                                            <p:cond delay="0"/>
                                          </p:stCondLst>
                                        </p:cTn>
                                        <p:tgtEl>
                                          <p:spTgt spid="104688"/>
                                        </p:tgtEl>
                                        <p:attrNameLst>
                                          <p:attrName>style.visibility</p:attrName>
                                        </p:attrNameLst>
                                      </p:cBhvr>
                                      <p:to>
                                        <p:strVal val="visible"/>
                                      </p:to>
                                    </p:set>
                                    <p:animEffect transition="in" filter="slide(fromBottom)">
                                      <p:cBhvr>
                                        <p:cTn id="366" dur="1000"/>
                                        <p:tgtEl>
                                          <p:spTgt spid="104688"/>
                                        </p:tgtEl>
                                      </p:cBhvr>
                                    </p:animEffect>
                                  </p:childTnLst>
                                </p:cTn>
                              </p:par>
                            </p:childTnLst>
                          </p:cTn>
                        </p:par>
                      </p:childTnLst>
                    </p:cTn>
                  </p:par>
                  <p:par>
                    <p:cTn id="367" fill="hold" nodeType="clickPar">
                      <p:stCondLst>
                        <p:cond delay="indefinite"/>
                      </p:stCondLst>
                      <p:childTnLst>
                        <p:par>
                          <p:cTn id="368" fill="hold" nodeType="withGroup">
                            <p:stCondLst>
                              <p:cond delay="0"/>
                            </p:stCondLst>
                            <p:childTnLst>
                              <p:par>
                                <p:cTn id="369" presetID="12" presetClass="entr" presetSubtype="4" fill="hold" nodeType="clickEffect">
                                  <p:stCondLst>
                                    <p:cond delay="0"/>
                                  </p:stCondLst>
                                  <p:childTnLst>
                                    <p:set>
                                      <p:cBhvr>
                                        <p:cTn id="370" dur="1" fill="hold">
                                          <p:stCondLst>
                                            <p:cond delay="0"/>
                                          </p:stCondLst>
                                        </p:cTn>
                                        <p:tgtEl>
                                          <p:spTgt spid="104694"/>
                                        </p:tgtEl>
                                        <p:attrNameLst>
                                          <p:attrName>style.visibility</p:attrName>
                                        </p:attrNameLst>
                                      </p:cBhvr>
                                      <p:to>
                                        <p:strVal val="visible"/>
                                      </p:to>
                                    </p:set>
                                    <p:animEffect transition="in" filter="slide(fromBottom)">
                                      <p:cBhvr>
                                        <p:cTn id="371" dur="1000"/>
                                        <p:tgtEl>
                                          <p:spTgt spid="104694"/>
                                        </p:tgtEl>
                                      </p:cBhvr>
                                    </p:animEffect>
                                  </p:childTnLst>
                                </p:cTn>
                              </p:par>
                            </p:childTnLst>
                          </p:cTn>
                        </p:par>
                      </p:childTnLst>
                    </p:cTn>
                  </p:par>
                  <p:par>
                    <p:cTn id="372" fill="hold" nodeType="clickPar">
                      <p:stCondLst>
                        <p:cond delay="indefinite"/>
                      </p:stCondLst>
                      <p:childTnLst>
                        <p:par>
                          <p:cTn id="373" fill="hold" nodeType="withGroup">
                            <p:stCondLst>
                              <p:cond delay="0"/>
                            </p:stCondLst>
                            <p:childTnLst>
                              <p:par>
                                <p:cTn id="374" presetID="12" presetClass="entr" presetSubtype="4" fill="hold" grpId="0" nodeType="clickEffect">
                                  <p:stCondLst>
                                    <p:cond delay="0"/>
                                  </p:stCondLst>
                                  <p:childTnLst>
                                    <p:set>
                                      <p:cBhvr>
                                        <p:cTn id="375" dur="1" fill="hold">
                                          <p:stCondLst>
                                            <p:cond delay="0"/>
                                          </p:stCondLst>
                                        </p:cTn>
                                        <p:tgtEl>
                                          <p:spTgt spid="104704"/>
                                        </p:tgtEl>
                                        <p:attrNameLst>
                                          <p:attrName>style.visibility</p:attrName>
                                        </p:attrNameLst>
                                      </p:cBhvr>
                                      <p:to>
                                        <p:strVal val="visible"/>
                                      </p:to>
                                    </p:set>
                                    <p:animEffect transition="in" filter="slide(fromBottom)">
                                      <p:cBhvr>
                                        <p:cTn id="376" dur="1000"/>
                                        <p:tgtEl>
                                          <p:spTgt spid="104704"/>
                                        </p:tgtEl>
                                      </p:cBhvr>
                                    </p:animEffect>
                                  </p:childTnLst>
                                </p:cTn>
                              </p:par>
                            </p:childTnLst>
                          </p:cTn>
                        </p:par>
                      </p:childTnLst>
                    </p:cTn>
                  </p:par>
                  <p:par>
                    <p:cTn id="377" fill="hold" nodeType="clickPar">
                      <p:stCondLst>
                        <p:cond delay="indefinite"/>
                      </p:stCondLst>
                      <p:childTnLst>
                        <p:par>
                          <p:cTn id="378" fill="hold" nodeType="withGroup">
                            <p:stCondLst>
                              <p:cond delay="0"/>
                            </p:stCondLst>
                            <p:childTnLst>
                              <p:par>
                                <p:cTn id="379" presetID="12" presetClass="entr" presetSubtype="4" fill="hold" nodeType="clickEffect">
                                  <p:stCondLst>
                                    <p:cond delay="0"/>
                                  </p:stCondLst>
                                  <p:childTnLst>
                                    <p:set>
                                      <p:cBhvr>
                                        <p:cTn id="380" dur="1" fill="hold">
                                          <p:stCondLst>
                                            <p:cond delay="0"/>
                                          </p:stCondLst>
                                        </p:cTn>
                                        <p:tgtEl>
                                          <p:spTgt spid="104695"/>
                                        </p:tgtEl>
                                        <p:attrNameLst>
                                          <p:attrName>style.visibility</p:attrName>
                                        </p:attrNameLst>
                                      </p:cBhvr>
                                      <p:to>
                                        <p:strVal val="visible"/>
                                      </p:to>
                                    </p:set>
                                    <p:animEffect transition="in" filter="slide(fromBottom)">
                                      <p:cBhvr>
                                        <p:cTn id="381" dur="1000"/>
                                        <p:tgtEl>
                                          <p:spTgt spid="104695"/>
                                        </p:tgtEl>
                                      </p:cBhvr>
                                    </p:animEffect>
                                  </p:childTnLst>
                                </p:cTn>
                              </p:par>
                            </p:childTnLst>
                          </p:cTn>
                        </p:par>
                      </p:childTnLst>
                    </p:cTn>
                  </p:par>
                  <p:par>
                    <p:cTn id="382" fill="hold" nodeType="clickPar">
                      <p:stCondLst>
                        <p:cond delay="indefinite"/>
                      </p:stCondLst>
                      <p:childTnLst>
                        <p:par>
                          <p:cTn id="383" fill="hold" nodeType="withGroup">
                            <p:stCondLst>
                              <p:cond delay="0"/>
                            </p:stCondLst>
                            <p:childTnLst>
                              <p:par>
                                <p:cTn id="384" presetID="12" presetClass="entr" presetSubtype="4" fill="hold" grpId="0" nodeType="clickEffect">
                                  <p:stCondLst>
                                    <p:cond delay="0"/>
                                  </p:stCondLst>
                                  <p:childTnLst>
                                    <p:set>
                                      <p:cBhvr>
                                        <p:cTn id="385" dur="1" fill="hold">
                                          <p:stCondLst>
                                            <p:cond delay="0"/>
                                          </p:stCondLst>
                                        </p:cTn>
                                        <p:tgtEl>
                                          <p:spTgt spid="104711"/>
                                        </p:tgtEl>
                                        <p:attrNameLst>
                                          <p:attrName>style.visibility</p:attrName>
                                        </p:attrNameLst>
                                      </p:cBhvr>
                                      <p:to>
                                        <p:strVal val="visible"/>
                                      </p:to>
                                    </p:set>
                                    <p:animEffect transition="in" filter="slide(fromBottom)">
                                      <p:cBhvr>
                                        <p:cTn id="386" dur="1000"/>
                                        <p:tgtEl>
                                          <p:spTgt spid="104711"/>
                                        </p:tgtEl>
                                      </p:cBhvr>
                                    </p:animEffect>
                                  </p:childTnLst>
                                </p:cTn>
                              </p:par>
                            </p:childTnLst>
                          </p:cTn>
                        </p:par>
                      </p:childTnLst>
                    </p:cTn>
                  </p:par>
                  <p:par>
                    <p:cTn id="387" fill="hold" nodeType="clickPar">
                      <p:stCondLst>
                        <p:cond delay="indefinite"/>
                      </p:stCondLst>
                      <p:childTnLst>
                        <p:par>
                          <p:cTn id="388" fill="hold" nodeType="withGroup">
                            <p:stCondLst>
                              <p:cond delay="0"/>
                            </p:stCondLst>
                            <p:childTnLst>
                              <p:par>
                                <p:cTn id="389" presetID="12" presetClass="entr" presetSubtype="4" fill="hold" grpId="0" nodeType="clickEffect">
                                  <p:stCondLst>
                                    <p:cond delay="0"/>
                                  </p:stCondLst>
                                  <p:childTnLst>
                                    <p:set>
                                      <p:cBhvr>
                                        <p:cTn id="390" dur="1" fill="hold">
                                          <p:stCondLst>
                                            <p:cond delay="0"/>
                                          </p:stCondLst>
                                        </p:cTn>
                                        <p:tgtEl>
                                          <p:spTgt spid="104730"/>
                                        </p:tgtEl>
                                        <p:attrNameLst>
                                          <p:attrName>style.visibility</p:attrName>
                                        </p:attrNameLst>
                                      </p:cBhvr>
                                      <p:to>
                                        <p:strVal val="visible"/>
                                      </p:to>
                                    </p:set>
                                    <p:animEffect transition="in" filter="slide(fromBottom)">
                                      <p:cBhvr>
                                        <p:cTn id="391" dur="1000"/>
                                        <p:tgtEl>
                                          <p:spTgt spid="104730"/>
                                        </p:tgtEl>
                                      </p:cBhvr>
                                    </p:animEffect>
                                  </p:childTnLst>
                                </p:cTn>
                              </p:par>
                            </p:childTnLst>
                          </p:cTn>
                        </p:par>
                      </p:childTnLst>
                    </p:cTn>
                  </p:par>
                  <p:par>
                    <p:cTn id="392" fill="hold" nodeType="clickPar">
                      <p:stCondLst>
                        <p:cond delay="indefinite"/>
                      </p:stCondLst>
                      <p:childTnLst>
                        <p:par>
                          <p:cTn id="393" fill="hold" nodeType="withGroup">
                            <p:stCondLst>
                              <p:cond delay="0"/>
                            </p:stCondLst>
                            <p:childTnLst>
                              <p:par>
                                <p:cTn id="394" presetID="12" presetClass="entr" presetSubtype="4" fill="hold" grpId="0" nodeType="clickEffect">
                                  <p:stCondLst>
                                    <p:cond delay="0"/>
                                  </p:stCondLst>
                                  <p:childTnLst>
                                    <p:set>
                                      <p:cBhvr>
                                        <p:cTn id="395" dur="1" fill="hold">
                                          <p:stCondLst>
                                            <p:cond delay="0"/>
                                          </p:stCondLst>
                                        </p:cTn>
                                        <p:tgtEl>
                                          <p:spTgt spid="104710"/>
                                        </p:tgtEl>
                                        <p:attrNameLst>
                                          <p:attrName>style.visibility</p:attrName>
                                        </p:attrNameLst>
                                      </p:cBhvr>
                                      <p:to>
                                        <p:strVal val="visible"/>
                                      </p:to>
                                    </p:set>
                                    <p:animEffect transition="in" filter="slide(fromBottom)">
                                      <p:cBhvr>
                                        <p:cTn id="396" dur="1000"/>
                                        <p:tgtEl>
                                          <p:spTgt spid="104710"/>
                                        </p:tgtEl>
                                      </p:cBhvr>
                                    </p:animEffect>
                                  </p:childTnLst>
                                </p:cTn>
                              </p:par>
                            </p:childTnLst>
                          </p:cTn>
                        </p:par>
                      </p:childTnLst>
                    </p:cTn>
                  </p:par>
                  <p:par>
                    <p:cTn id="397" fill="hold" nodeType="clickPar">
                      <p:stCondLst>
                        <p:cond delay="indefinite"/>
                      </p:stCondLst>
                      <p:childTnLst>
                        <p:par>
                          <p:cTn id="398" fill="hold" nodeType="withGroup">
                            <p:stCondLst>
                              <p:cond delay="0"/>
                            </p:stCondLst>
                            <p:childTnLst>
                              <p:par>
                                <p:cTn id="399" presetID="12" presetClass="entr" presetSubtype="4" fill="hold" grpId="0" nodeType="clickEffect">
                                  <p:stCondLst>
                                    <p:cond delay="0"/>
                                  </p:stCondLst>
                                  <p:childTnLst>
                                    <p:set>
                                      <p:cBhvr>
                                        <p:cTn id="400" dur="1" fill="hold">
                                          <p:stCondLst>
                                            <p:cond delay="0"/>
                                          </p:stCondLst>
                                        </p:cTn>
                                        <p:tgtEl>
                                          <p:spTgt spid="104712"/>
                                        </p:tgtEl>
                                        <p:attrNameLst>
                                          <p:attrName>style.visibility</p:attrName>
                                        </p:attrNameLst>
                                      </p:cBhvr>
                                      <p:to>
                                        <p:strVal val="visible"/>
                                      </p:to>
                                    </p:set>
                                    <p:animEffect transition="in" filter="slide(fromBottom)">
                                      <p:cBhvr>
                                        <p:cTn id="401" dur="1000"/>
                                        <p:tgtEl>
                                          <p:spTgt spid="104712"/>
                                        </p:tgtEl>
                                      </p:cBhvr>
                                    </p:animEffect>
                                  </p:childTnLst>
                                </p:cTn>
                              </p:par>
                            </p:childTnLst>
                          </p:cTn>
                        </p:par>
                      </p:childTnLst>
                    </p:cTn>
                  </p:par>
                  <p:par>
                    <p:cTn id="402" fill="hold" nodeType="clickPar">
                      <p:stCondLst>
                        <p:cond delay="indefinite"/>
                      </p:stCondLst>
                      <p:childTnLst>
                        <p:par>
                          <p:cTn id="403" fill="hold" nodeType="withGroup">
                            <p:stCondLst>
                              <p:cond delay="0"/>
                            </p:stCondLst>
                            <p:childTnLst>
                              <p:par>
                                <p:cTn id="404" presetID="2" presetClass="entr" presetSubtype="4" fill="hold" nodeType="clickEffect">
                                  <p:stCondLst>
                                    <p:cond delay="0"/>
                                  </p:stCondLst>
                                  <p:childTnLst>
                                    <p:set>
                                      <p:cBhvr>
                                        <p:cTn id="405" dur="1" fill="hold">
                                          <p:stCondLst>
                                            <p:cond delay="0"/>
                                          </p:stCondLst>
                                        </p:cTn>
                                        <p:tgtEl>
                                          <p:spTgt spid="104781"/>
                                        </p:tgtEl>
                                        <p:attrNameLst>
                                          <p:attrName>style.visibility</p:attrName>
                                        </p:attrNameLst>
                                      </p:cBhvr>
                                      <p:to>
                                        <p:strVal val="visible"/>
                                      </p:to>
                                    </p:set>
                                    <p:anim calcmode="lin" valueType="num">
                                      <p:cBhvr additive="base">
                                        <p:cTn id="406" dur="1000" fill="hold"/>
                                        <p:tgtEl>
                                          <p:spTgt spid="104781"/>
                                        </p:tgtEl>
                                        <p:attrNameLst>
                                          <p:attrName>ppt_x</p:attrName>
                                        </p:attrNameLst>
                                      </p:cBhvr>
                                      <p:tavLst>
                                        <p:tav tm="0">
                                          <p:val>
                                            <p:strVal val="#ppt_x"/>
                                          </p:val>
                                        </p:tav>
                                        <p:tav tm="100000">
                                          <p:val>
                                            <p:strVal val="#ppt_x"/>
                                          </p:val>
                                        </p:tav>
                                      </p:tavLst>
                                    </p:anim>
                                    <p:anim calcmode="lin" valueType="num">
                                      <p:cBhvr additive="base">
                                        <p:cTn id="407" dur="1000" fill="hold"/>
                                        <p:tgtEl>
                                          <p:spTgt spid="104781"/>
                                        </p:tgtEl>
                                        <p:attrNameLst>
                                          <p:attrName>ppt_y</p:attrName>
                                        </p:attrNameLst>
                                      </p:cBhvr>
                                      <p:tavLst>
                                        <p:tav tm="0">
                                          <p:val>
                                            <p:strVal val="1+#ppt_h/2"/>
                                          </p:val>
                                        </p:tav>
                                        <p:tav tm="100000">
                                          <p:val>
                                            <p:strVal val="#ppt_y"/>
                                          </p:val>
                                        </p:tav>
                                      </p:tavLst>
                                    </p:anim>
                                  </p:childTnLst>
                                </p:cTn>
                              </p:par>
                            </p:childTnLst>
                          </p:cTn>
                        </p:par>
                      </p:childTnLst>
                    </p:cTn>
                  </p:par>
                  <p:par>
                    <p:cTn id="408" fill="hold" nodeType="clickPar">
                      <p:stCondLst>
                        <p:cond delay="indefinite"/>
                      </p:stCondLst>
                      <p:childTnLst>
                        <p:par>
                          <p:cTn id="409" fill="hold" nodeType="withGroup">
                            <p:stCondLst>
                              <p:cond delay="0"/>
                            </p:stCondLst>
                            <p:childTnLst>
                              <p:par>
                                <p:cTn id="410" presetID="2" presetClass="entr" presetSubtype="4" fill="hold" grpId="0" nodeType="clickEffect">
                                  <p:stCondLst>
                                    <p:cond delay="0"/>
                                  </p:stCondLst>
                                  <p:childTnLst>
                                    <p:set>
                                      <p:cBhvr>
                                        <p:cTn id="411" dur="1" fill="hold">
                                          <p:stCondLst>
                                            <p:cond delay="0"/>
                                          </p:stCondLst>
                                        </p:cTn>
                                        <p:tgtEl>
                                          <p:spTgt spid="104685"/>
                                        </p:tgtEl>
                                        <p:attrNameLst>
                                          <p:attrName>style.visibility</p:attrName>
                                        </p:attrNameLst>
                                      </p:cBhvr>
                                      <p:to>
                                        <p:strVal val="visible"/>
                                      </p:to>
                                    </p:set>
                                    <p:anim calcmode="lin" valueType="num">
                                      <p:cBhvr additive="base">
                                        <p:cTn id="412" dur="1000" fill="hold"/>
                                        <p:tgtEl>
                                          <p:spTgt spid="104685"/>
                                        </p:tgtEl>
                                        <p:attrNameLst>
                                          <p:attrName>ppt_x</p:attrName>
                                        </p:attrNameLst>
                                      </p:cBhvr>
                                      <p:tavLst>
                                        <p:tav tm="0">
                                          <p:val>
                                            <p:strVal val="#ppt_x"/>
                                          </p:val>
                                        </p:tav>
                                        <p:tav tm="100000">
                                          <p:val>
                                            <p:strVal val="#ppt_x"/>
                                          </p:val>
                                        </p:tav>
                                      </p:tavLst>
                                    </p:anim>
                                    <p:anim calcmode="lin" valueType="num">
                                      <p:cBhvr additive="base">
                                        <p:cTn id="413" dur="1000" fill="hold"/>
                                        <p:tgtEl>
                                          <p:spTgt spid="104685"/>
                                        </p:tgtEl>
                                        <p:attrNameLst>
                                          <p:attrName>ppt_y</p:attrName>
                                        </p:attrNameLst>
                                      </p:cBhvr>
                                      <p:tavLst>
                                        <p:tav tm="0">
                                          <p:val>
                                            <p:strVal val="1+#ppt_h/2"/>
                                          </p:val>
                                        </p:tav>
                                        <p:tav tm="100000">
                                          <p:val>
                                            <p:strVal val="#ppt_y"/>
                                          </p:val>
                                        </p:tav>
                                      </p:tavLst>
                                    </p:anim>
                                  </p:childTnLst>
                                </p:cTn>
                              </p:par>
                            </p:childTnLst>
                          </p:cTn>
                        </p:par>
                      </p:childTnLst>
                    </p:cTn>
                  </p:par>
                  <p:par>
                    <p:cTn id="414" fill="hold" nodeType="clickPar">
                      <p:stCondLst>
                        <p:cond delay="indefinite"/>
                      </p:stCondLst>
                      <p:childTnLst>
                        <p:par>
                          <p:cTn id="415" fill="hold" nodeType="withGroup">
                            <p:stCondLst>
                              <p:cond delay="0"/>
                            </p:stCondLst>
                            <p:childTnLst>
                              <p:par>
                                <p:cTn id="416" presetID="2" presetClass="entr" presetSubtype="4" fill="hold" grpId="0" nodeType="clickEffect">
                                  <p:stCondLst>
                                    <p:cond delay="0"/>
                                  </p:stCondLst>
                                  <p:childTnLst>
                                    <p:set>
                                      <p:cBhvr>
                                        <p:cTn id="417" dur="1" fill="hold">
                                          <p:stCondLst>
                                            <p:cond delay="0"/>
                                          </p:stCondLst>
                                        </p:cTn>
                                        <p:tgtEl>
                                          <p:spTgt spid="104689"/>
                                        </p:tgtEl>
                                        <p:attrNameLst>
                                          <p:attrName>style.visibility</p:attrName>
                                        </p:attrNameLst>
                                      </p:cBhvr>
                                      <p:to>
                                        <p:strVal val="visible"/>
                                      </p:to>
                                    </p:set>
                                    <p:anim calcmode="lin" valueType="num">
                                      <p:cBhvr additive="base">
                                        <p:cTn id="418" dur="1000" fill="hold"/>
                                        <p:tgtEl>
                                          <p:spTgt spid="104689"/>
                                        </p:tgtEl>
                                        <p:attrNameLst>
                                          <p:attrName>ppt_x</p:attrName>
                                        </p:attrNameLst>
                                      </p:cBhvr>
                                      <p:tavLst>
                                        <p:tav tm="0">
                                          <p:val>
                                            <p:strVal val="#ppt_x"/>
                                          </p:val>
                                        </p:tav>
                                        <p:tav tm="100000">
                                          <p:val>
                                            <p:strVal val="#ppt_x"/>
                                          </p:val>
                                        </p:tav>
                                      </p:tavLst>
                                    </p:anim>
                                    <p:anim calcmode="lin" valueType="num">
                                      <p:cBhvr additive="base">
                                        <p:cTn id="419" dur="1000" fill="hold"/>
                                        <p:tgtEl>
                                          <p:spTgt spid="104689"/>
                                        </p:tgtEl>
                                        <p:attrNameLst>
                                          <p:attrName>ppt_y</p:attrName>
                                        </p:attrNameLst>
                                      </p:cBhvr>
                                      <p:tavLst>
                                        <p:tav tm="0">
                                          <p:val>
                                            <p:strVal val="1+#ppt_h/2"/>
                                          </p:val>
                                        </p:tav>
                                        <p:tav tm="100000">
                                          <p:val>
                                            <p:strVal val="#ppt_y"/>
                                          </p:val>
                                        </p:tav>
                                      </p:tavLst>
                                    </p:anim>
                                  </p:childTnLst>
                                </p:cTn>
                              </p:par>
                            </p:childTnLst>
                          </p:cTn>
                        </p:par>
                      </p:childTnLst>
                    </p:cTn>
                  </p:par>
                  <p:par>
                    <p:cTn id="420" fill="hold" nodeType="clickPar">
                      <p:stCondLst>
                        <p:cond delay="indefinite"/>
                      </p:stCondLst>
                      <p:childTnLst>
                        <p:par>
                          <p:cTn id="421" fill="hold" nodeType="withGroup">
                            <p:stCondLst>
                              <p:cond delay="0"/>
                            </p:stCondLst>
                            <p:childTnLst>
                              <p:par>
                                <p:cTn id="422" presetID="2" presetClass="entr" presetSubtype="4" fill="hold" nodeType="clickEffect">
                                  <p:stCondLst>
                                    <p:cond delay="0"/>
                                  </p:stCondLst>
                                  <p:childTnLst>
                                    <p:set>
                                      <p:cBhvr>
                                        <p:cTn id="423" dur="1" fill="hold">
                                          <p:stCondLst>
                                            <p:cond delay="0"/>
                                          </p:stCondLst>
                                        </p:cTn>
                                        <p:tgtEl>
                                          <p:spTgt spid="104696"/>
                                        </p:tgtEl>
                                        <p:attrNameLst>
                                          <p:attrName>style.visibility</p:attrName>
                                        </p:attrNameLst>
                                      </p:cBhvr>
                                      <p:to>
                                        <p:strVal val="visible"/>
                                      </p:to>
                                    </p:set>
                                    <p:anim calcmode="lin" valueType="num">
                                      <p:cBhvr additive="base">
                                        <p:cTn id="424" dur="1000" fill="hold"/>
                                        <p:tgtEl>
                                          <p:spTgt spid="104696"/>
                                        </p:tgtEl>
                                        <p:attrNameLst>
                                          <p:attrName>ppt_x</p:attrName>
                                        </p:attrNameLst>
                                      </p:cBhvr>
                                      <p:tavLst>
                                        <p:tav tm="0">
                                          <p:val>
                                            <p:strVal val="#ppt_x"/>
                                          </p:val>
                                        </p:tav>
                                        <p:tav tm="100000">
                                          <p:val>
                                            <p:strVal val="#ppt_x"/>
                                          </p:val>
                                        </p:tav>
                                      </p:tavLst>
                                    </p:anim>
                                    <p:anim calcmode="lin" valueType="num">
                                      <p:cBhvr additive="base">
                                        <p:cTn id="425" dur="1000" fill="hold"/>
                                        <p:tgtEl>
                                          <p:spTgt spid="104696"/>
                                        </p:tgtEl>
                                        <p:attrNameLst>
                                          <p:attrName>ppt_y</p:attrName>
                                        </p:attrNameLst>
                                      </p:cBhvr>
                                      <p:tavLst>
                                        <p:tav tm="0">
                                          <p:val>
                                            <p:strVal val="1+#ppt_h/2"/>
                                          </p:val>
                                        </p:tav>
                                        <p:tav tm="100000">
                                          <p:val>
                                            <p:strVal val="#ppt_y"/>
                                          </p:val>
                                        </p:tav>
                                      </p:tavLst>
                                    </p:anim>
                                  </p:childTnLst>
                                </p:cTn>
                              </p:par>
                            </p:childTnLst>
                          </p:cTn>
                        </p:par>
                      </p:childTnLst>
                    </p:cTn>
                  </p:par>
                  <p:par>
                    <p:cTn id="426" fill="hold" nodeType="clickPar">
                      <p:stCondLst>
                        <p:cond delay="indefinite"/>
                      </p:stCondLst>
                      <p:childTnLst>
                        <p:par>
                          <p:cTn id="427" fill="hold" nodeType="withGroup">
                            <p:stCondLst>
                              <p:cond delay="0"/>
                            </p:stCondLst>
                            <p:childTnLst>
                              <p:par>
                                <p:cTn id="428" presetID="2" presetClass="entr" presetSubtype="4" fill="hold" grpId="0" nodeType="clickEffect">
                                  <p:stCondLst>
                                    <p:cond delay="0"/>
                                  </p:stCondLst>
                                  <p:childTnLst>
                                    <p:set>
                                      <p:cBhvr>
                                        <p:cTn id="429" dur="1" fill="hold">
                                          <p:stCondLst>
                                            <p:cond delay="0"/>
                                          </p:stCondLst>
                                        </p:cTn>
                                        <p:tgtEl>
                                          <p:spTgt spid="104702"/>
                                        </p:tgtEl>
                                        <p:attrNameLst>
                                          <p:attrName>style.visibility</p:attrName>
                                        </p:attrNameLst>
                                      </p:cBhvr>
                                      <p:to>
                                        <p:strVal val="visible"/>
                                      </p:to>
                                    </p:set>
                                    <p:anim calcmode="lin" valueType="num">
                                      <p:cBhvr additive="base">
                                        <p:cTn id="430" dur="1000" fill="hold"/>
                                        <p:tgtEl>
                                          <p:spTgt spid="104702"/>
                                        </p:tgtEl>
                                        <p:attrNameLst>
                                          <p:attrName>ppt_x</p:attrName>
                                        </p:attrNameLst>
                                      </p:cBhvr>
                                      <p:tavLst>
                                        <p:tav tm="0">
                                          <p:val>
                                            <p:strVal val="#ppt_x"/>
                                          </p:val>
                                        </p:tav>
                                        <p:tav tm="100000">
                                          <p:val>
                                            <p:strVal val="#ppt_x"/>
                                          </p:val>
                                        </p:tav>
                                      </p:tavLst>
                                    </p:anim>
                                    <p:anim calcmode="lin" valueType="num">
                                      <p:cBhvr additive="base">
                                        <p:cTn id="431" dur="1000" fill="hold"/>
                                        <p:tgtEl>
                                          <p:spTgt spid="104702"/>
                                        </p:tgtEl>
                                        <p:attrNameLst>
                                          <p:attrName>ppt_y</p:attrName>
                                        </p:attrNameLst>
                                      </p:cBhvr>
                                      <p:tavLst>
                                        <p:tav tm="0">
                                          <p:val>
                                            <p:strVal val="1+#ppt_h/2"/>
                                          </p:val>
                                        </p:tav>
                                        <p:tav tm="100000">
                                          <p:val>
                                            <p:strVal val="#ppt_y"/>
                                          </p:val>
                                        </p:tav>
                                      </p:tavLst>
                                    </p:anim>
                                  </p:childTnLst>
                                </p:cTn>
                              </p:par>
                            </p:childTnLst>
                          </p:cTn>
                        </p:par>
                      </p:childTnLst>
                    </p:cTn>
                  </p:par>
                  <p:par>
                    <p:cTn id="432" fill="hold" nodeType="clickPar">
                      <p:stCondLst>
                        <p:cond delay="indefinite"/>
                      </p:stCondLst>
                      <p:childTnLst>
                        <p:par>
                          <p:cTn id="433" fill="hold" nodeType="withGroup">
                            <p:stCondLst>
                              <p:cond delay="0"/>
                            </p:stCondLst>
                            <p:childTnLst>
                              <p:par>
                                <p:cTn id="434" presetID="2" presetClass="entr" presetSubtype="4" fill="hold" nodeType="clickEffect">
                                  <p:stCondLst>
                                    <p:cond delay="0"/>
                                  </p:stCondLst>
                                  <p:childTnLst>
                                    <p:set>
                                      <p:cBhvr>
                                        <p:cTn id="435" dur="1" fill="hold">
                                          <p:stCondLst>
                                            <p:cond delay="0"/>
                                          </p:stCondLst>
                                        </p:cTn>
                                        <p:tgtEl>
                                          <p:spTgt spid="104697"/>
                                        </p:tgtEl>
                                        <p:attrNameLst>
                                          <p:attrName>style.visibility</p:attrName>
                                        </p:attrNameLst>
                                      </p:cBhvr>
                                      <p:to>
                                        <p:strVal val="visible"/>
                                      </p:to>
                                    </p:set>
                                    <p:anim calcmode="lin" valueType="num">
                                      <p:cBhvr additive="base">
                                        <p:cTn id="436" dur="1000" fill="hold"/>
                                        <p:tgtEl>
                                          <p:spTgt spid="104697"/>
                                        </p:tgtEl>
                                        <p:attrNameLst>
                                          <p:attrName>ppt_x</p:attrName>
                                        </p:attrNameLst>
                                      </p:cBhvr>
                                      <p:tavLst>
                                        <p:tav tm="0">
                                          <p:val>
                                            <p:strVal val="#ppt_x"/>
                                          </p:val>
                                        </p:tav>
                                        <p:tav tm="100000">
                                          <p:val>
                                            <p:strVal val="#ppt_x"/>
                                          </p:val>
                                        </p:tav>
                                      </p:tavLst>
                                    </p:anim>
                                    <p:anim calcmode="lin" valueType="num">
                                      <p:cBhvr additive="base">
                                        <p:cTn id="437" dur="1000" fill="hold"/>
                                        <p:tgtEl>
                                          <p:spTgt spid="104697"/>
                                        </p:tgtEl>
                                        <p:attrNameLst>
                                          <p:attrName>ppt_y</p:attrName>
                                        </p:attrNameLst>
                                      </p:cBhvr>
                                      <p:tavLst>
                                        <p:tav tm="0">
                                          <p:val>
                                            <p:strVal val="1+#ppt_h/2"/>
                                          </p:val>
                                        </p:tav>
                                        <p:tav tm="100000">
                                          <p:val>
                                            <p:strVal val="#ppt_y"/>
                                          </p:val>
                                        </p:tav>
                                      </p:tavLst>
                                    </p:anim>
                                  </p:childTnLst>
                                </p:cTn>
                              </p:par>
                            </p:childTnLst>
                          </p:cTn>
                        </p:par>
                      </p:childTnLst>
                    </p:cTn>
                  </p:par>
                  <p:par>
                    <p:cTn id="438" fill="hold" nodeType="clickPar">
                      <p:stCondLst>
                        <p:cond delay="indefinite"/>
                      </p:stCondLst>
                      <p:childTnLst>
                        <p:par>
                          <p:cTn id="439" fill="hold" nodeType="withGroup">
                            <p:stCondLst>
                              <p:cond delay="0"/>
                            </p:stCondLst>
                            <p:childTnLst>
                              <p:par>
                                <p:cTn id="440" presetID="2" presetClass="entr" presetSubtype="4" fill="hold" grpId="0" nodeType="clickEffect">
                                  <p:stCondLst>
                                    <p:cond delay="0"/>
                                  </p:stCondLst>
                                  <p:childTnLst>
                                    <p:set>
                                      <p:cBhvr>
                                        <p:cTn id="441" dur="1" fill="hold">
                                          <p:stCondLst>
                                            <p:cond delay="0"/>
                                          </p:stCondLst>
                                        </p:cTn>
                                        <p:tgtEl>
                                          <p:spTgt spid="104721"/>
                                        </p:tgtEl>
                                        <p:attrNameLst>
                                          <p:attrName>style.visibility</p:attrName>
                                        </p:attrNameLst>
                                      </p:cBhvr>
                                      <p:to>
                                        <p:strVal val="visible"/>
                                      </p:to>
                                    </p:set>
                                    <p:anim calcmode="lin" valueType="num">
                                      <p:cBhvr additive="base">
                                        <p:cTn id="442" dur="1000" fill="hold"/>
                                        <p:tgtEl>
                                          <p:spTgt spid="104721"/>
                                        </p:tgtEl>
                                        <p:attrNameLst>
                                          <p:attrName>ppt_x</p:attrName>
                                        </p:attrNameLst>
                                      </p:cBhvr>
                                      <p:tavLst>
                                        <p:tav tm="0">
                                          <p:val>
                                            <p:strVal val="#ppt_x"/>
                                          </p:val>
                                        </p:tav>
                                        <p:tav tm="100000">
                                          <p:val>
                                            <p:strVal val="#ppt_x"/>
                                          </p:val>
                                        </p:tav>
                                      </p:tavLst>
                                    </p:anim>
                                    <p:anim calcmode="lin" valueType="num">
                                      <p:cBhvr additive="base">
                                        <p:cTn id="443" dur="1000" fill="hold"/>
                                        <p:tgtEl>
                                          <p:spTgt spid="104721"/>
                                        </p:tgtEl>
                                        <p:attrNameLst>
                                          <p:attrName>ppt_y</p:attrName>
                                        </p:attrNameLst>
                                      </p:cBhvr>
                                      <p:tavLst>
                                        <p:tav tm="0">
                                          <p:val>
                                            <p:strVal val="1+#ppt_h/2"/>
                                          </p:val>
                                        </p:tav>
                                        <p:tav tm="100000">
                                          <p:val>
                                            <p:strVal val="#ppt_y"/>
                                          </p:val>
                                        </p:tav>
                                      </p:tavLst>
                                    </p:anim>
                                  </p:childTnLst>
                                </p:cTn>
                              </p:par>
                            </p:childTnLst>
                          </p:cTn>
                        </p:par>
                      </p:childTnLst>
                    </p:cTn>
                  </p:par>
                  <p:par>
                    <p:cTn id="444" fill="hold" nodeType="clickPar">
                      <p:stCondLst>
                        <p:cond delay="indefinite"/>
                      </p:stCondLst>
                      <p:childTnLst>
                        <p:par>
                          <p:cTn id="445" fill="hold" nodeType="withGroup">
                            <p:stCondLst>
                              <p:cond delay="0"/>
                            </p:stCondLst>
                            <p:childTnLst>
                              <p:par>
                                <p:cTn id="446" presetID="2" presetClass="entr" presetSubtype="4" fill="hold" grpId="0" nodeType="clickEffect">
                                  <p:stCondLst>
                                    <p:cond delay="0"/>
                                  </p:stCondLst>
                                  <p:childTnLst>
                                    <p:set>
                                      <p:cBhvr>
                                        <p:cTn id="447" dur="1" fill="hold">
                                          <p:stCondLst>
                                            <p:cond delay="0"/>
                                          </p:stCondLst>
                                        </p:cTn>
                                        <p:tgtEl>
                                          <p:spTgt spid="104719"/>
                                        </p:tgtEl>
                                        <p:attrNameLst>
                                          <p:attrName>style.visibility</p:attrName>
                                        </p:attrNameLst>
                                      </p:cBhvr>
                                      <p:to>
                                        <p:strVal val="visible"/>
                                      </p:to>
                                    </p:set>
                                    <p:anim calcmode="lin" valueType="num">
                                      <p:cBhvr additive="base">
                                        <p:cTn id="448" dur="1000" fill="hold"/>
                                        <p:tgtEl>
                                          <p:spTgt spid="104719"/>
                                        </p:tgtEl>
                                        <p:attrNameLst>
                                          <p:attrName>ppt_x</p:attrName>
                                        </p:attrNameLst>
                                      </p:cBhvr>
                                      <p:tavLst>
                                        <p:tav tm="0">
                                          <p:val>
                                            <p:strVal val="#ppt_x"/>
                                          </p:val>
                                        </p:tav>
                                        <p:tav tm="100000">
                                          <p:val>
                                            <p:strVal val="#ppt_x"/>
                                          </p:val>
                                        </p:tav>
                                      </p:tavLst>
                                    </p:anim>
                                    <p:anim calcmode="lin" valueType="num">
                                      <p:cBhvr additive="base">
                                        <p:cTn id="449" dur="1000" fill="hold"/>
                                        <p:tgtEl>
                                          <p:spTgt spid="104719"/>
                                        </p:tgtEl>
                                        <p:attrNameLst>
                                          <p:attrName>ppt_y</p:attrName>
                                        </p:attrNameLst>
                                      </p:cBhvr>
                                      <p:tavLst>
                                        <p:tav tm="0">
                                          <p:val>
                                            <p:strVal val="1+#ppt_h/2"/>
                                          </p:val>
                                        </p:tav>
                                        <p:tav tm="100000">
                                          <p:val>
                                            <p:strVal val="#ppt_y"/>
                                          </p:val>
                                        </p:tav>
                                      </p:tavLst>
                                    </p:anim>
                                  </p:childTnLst>
                                </p:cTn>
                              </p:par>
                            </p:childTnLst>
                          </p:cTn>
                        </p:par>
                      </p:childTnLst>
                    </p:cTn>
                  </p:par>
                  <p:par>
                    <p:cTn id="450" fill="hold" nodeType="clickPar">
                      <p:stCondLst>
                        <p:cond delay="indefinite"/>
                      </p:stCondLst>
                      <p:childTnLst>
                        <p:par>
                          <p:cTn id="451" fill="hold" nodeType="withGroup">
                            <p:stCondLst>
                              <p:cond delay="0"/>
                            </p:stCondLst>
                            <p:childTnLst>
                              <p:par>
                                <p:cTn id="452" presetID="2" presetClass="entr" presetSubtype="4" fill="hold" grpId="0" nodeType="clickEffect">
                                  <p:stCondLst>
                                    <p:cond delay="0"/>
                                  </p:stCondLst>
                                  <p:childTnLst>
                                    <p:set>
                                      <p:cBhvr>
                                        <p:cTn id="453" dur="1" fill="hold">
                                          <p:stCondLst>
                                            <p:cond delay="0"/>
                                          </p:stCondLst>
                                        </p:cTn>
                                        <p:tgtEl>
                                          <p:spTgt spid="104720"/>
                                        </p:tgtEl>
                                        <p:attrNameLst>
                                          <p:attrName>style.visibility</p:attrName>
                                        </p:attrNameLst>
                                      </p:cBhvr>
                                      <p:to>
                                        <p:strVal val="visible"/>
                                      </p:to>
                                    </p:set>
                                    <p:anim calcmode="lin" valueType="num">
                                      <p:cBhvr additive="base">
                                        <p:cTn id="454" dur="1000" fill="hold"/>
                                        <p:tgtEl>
                                          <p:spTgt spid="104720"/>
                                        </p:tgtEl>
                                        <p:attrNameLst>
                                          <p:attrName>ppt_x</p:attrName>
                                        </p:attrNameLst>
                                      </p:cBhvr>
                                      <p:tavLst>
                                        <p:tav tm="0">
                                          <p:val>
                                            <p:strVal val="#ppt_x"/>
                                          </p:val>
                                        </p:tav>
                                        <p:tav tm="100000">
                                          <p:val>
                                            <p:strVal val="#ppt_x"/>
                                          </p:val>
                                        </p:tav>
                                      </p:tavLst>
                                    </p:anim>
                                    <p:anim calcmode="lin" valueType="num">
                                      <p:cBhvr additive="base">
                                        <p:cTn id="455" dur="1000" fill="hold"/>
                                        <p:tgtEl>
                                          <p:spTgt spid="104720"/>
                                        </p:tgtEl>
                                        <p:attrNameLst>
                                          <p:attrName>ppt_y</p:attrName>
                                        </p:attrNameLst>
                                      </p:cBhvr>
                                      <p:tavLst>
                                        <p:tav tm="0">
                                          <p:val>
                                            <p:strVal val="1+#ppt_h/2"/>
                                          </p:val>
                                        </p:tav>
                                        <p:tav tm="100000">
                                          <p:val>
                                            <p:strVal val="#ppt_y"/>
                                          </p:val>
                                        </p:tav>
                                      </p:tavLst>
                                    </p:anim>
                                  </p:childTnLst>
                                </p:cTn>
                              </p:par>
                            </p:childTnLst>
                          </p:cTn>
                        </p:par>
                      </p:childTnLst>
                    </p:cTn>
                  </p:par>
                  <p:par>
                    <p:cTn id="456" fill="hold" nodeType="clickPar">
                      <p:stCondLst>
                        <p:cond delay="indefinite"/>
                      </p:stCondLst>
                      <p:childTnLst>
                        <p:par>
                          <p:cTn id="457" fill="hold" nodeType="withGroup">
                            <p:stCondLst>
                              <p:cond delay="0"/>
                            </p:stCondLst>
                            <p:childTnLst>
                              <p:par>
                                <p:cTn id="458" presetID="2" presetClass="entr" presetSubtype="4" fill="hold" grpId="0" nodeType="clickEffect">
                                  <p:stCondLst>
                                    <p:cond delay="0"/>
                                  </p:stCondLst>
                                  <p:childTnLst>
                                    <p:set>
                                      <p:cBhvr>
                                        <p:cTn id="459" dur="1" fill="hold">
                                          <p:stCondLst>
                                            <p:cond delay="0"/>
                                          </p:stCondLst>
                                        </p:cTn>
                                        <p:tgtEl>
                                          <p:spTgt spid="104718"/>
                                        </p:tgtEl>
                                        <p:attrNameLst>
                                          <p:attrName>style.visibility</p:attrName>
                                        </p:attrNameLst>
                                      </p:cBhvr>
                                      <p:to>
                                        <p:strVal val="visible"/>
                                      </p:to>
                                    </p:set>
                                    <p:anim calcmode="lin" valueType="num">
                                      <p:cBhvr additive="base">
                                        <p:cTn id="460" dur="1000" fill="hold"/>
                                        <p:tgtEl>
                                          <p:spTgt spid="104718"/>
                                        </p:tgtEl>
                                        <p:attrNameLst>
                                          <p:attrName>ppt_x</p:attrName>
                                        </p:attrNameLst>
                                      </p:cBhvr>
                                      <p:tavLst>
                                        <p:tav tm="0">
                                          <p:val>
                                            <p:strVal val="#ppt_x"/>
                                          </p:val>
                                        </p:tav>
                                        <p:tav tm="100000">
                                          <p:val>
                                            <p:strVal val="#ppt_x"/>
                                          </p:val>
                                        </p:tav>
                                      </p:tavLst>
                                    </p:anim>
                                    <p:anim calcmode="lin" valueType="num">
                                      <p:cBhvr additive="base">
                                        <p:cTn id="461" dur="1000" fill="hold"/>
                                        <p:tgtEl>
                                          <p:spTgt spid="104718"/>
                                        </p:tgtEl>
                                        <p:attrNameLst>
                                          <p:attrName>ppt_y</p:attrName>
                                        </p:attrNameLst>
                                      </p:cBhvr>
                                      <p:tavLst>
                                        <p:tav tm="0">
                                          <p:val>
                                            <p:strVal val="1+#ppt_h/2"/>
                                          </p:val>
                                        </p:tav>
                                        <p:tav tm="100000">
                                          <p:val>
                                            <p:strVal val="#ppt_y"/>
                                          </p:val>
                                        </p:tav>
                                      </p:tavLst>
                                    </p:anim>
                                  </p:childTnLst>
                                </p:cTn>
                              </p:par>
                            </p:childTnLst>
                          </p:cTn>
                        </p:par>
                      </p:childTnLst>
                    </p:cTn>
                  </p:par>
                  <p:par>
                    <p:cTn id="462" fill="hold" nodeType="clickPar">
                      <p:stCondLst>
                        <p:cond delay="indefinite"/>
                      </p:stCondLst>
                      <p:childTnLst>
                        <p:par>
                          <p:cTn id="463" fill="hold" nodeType="withGroup">
                            <p:stCondLst>
                              <p:cond delay="0"/>
                            </p:stCondLst>
                            <p:childTnLst>
                              <p:par>
                                <p:cTn id="464" presetID="22" presetClass="entr" presetSubtype="4" fill="hold" nodeType="clickEffect">
                                  <p:stCondLst>
                                    <p:cond delay="0"/>
                                  </p:stCondLst>
                                  <p:childTnLst>
                                    <p:set>
                                      <p:cBhvr>
                                        <p:cTn id="465" dur="1" fill="hold">
                                          <p:stCondLst>
                                            <p:cond delay="0"/>
                                          </p:stCondLst>
                                        </p:cTn>
                                        <p:tgtEl>
                                          <p:spTgt spid="104792"/>
                                        </p:tgtEl>
                                        <p:attrNameLst>
                                          <p:attrName>style.visibility</p:attrName>
                                        </p:attrNameLst>
                                      </p:cBhvr>
                                      <p:to>
                                        <p:strVal val="visible"/>
                                      </p:to>
                                    </p:set>
                                    <p:animEffect transition="in" filter="wipe(down)">
                                      <p:cBhvr>
                                        <p:cTn id="466" dur="1000"/>
                                        <p:tgtEl>
                                          <p:spTgt spid="104792"/>
                                        </p:tgtEl>
                                      </p:cBhvr>
                                    </p:animEffect>
                                  </p:childTnLst>
                                </p:cTn>
                              </p:par>
                            </p:childTnLst>
                          </p:cTn>
                        </p:par>
                      </p:childTnLst>
                    </p:cTn>
                  </p:par>
                  <p:par>
                    <p:cTn id="467" fill="hold">
                      <p:stCondLst>
                        <p:cond delay="indefinite"/>
                      </p:stCondLst>
                      <p:childTnLst>
                        <p:par>
                          <p:cTn id="468" fill="hold">
                            <p:stCondLst>
                              <p:cond delay="0"/>
                            </p:stCondLst>
                            <p:childTnLst>
                              <p:par>
                                <p:cTn id="469" presetID="12" presetClass="entr" presetSubtype="4" fill="hold" grpId="0" nodeType="clickEffect">
                                  <p:stCondLst>
                                    <p:cond delay="0"/>
                                  </p:stCondLst>
                                  <p:childTnLst>
                                    <p:set>
                                      <p:cBhvr>
                                        <p:cTn id="470" dur="1" fill="hold">
                                          <p:stCondLst>
                                            <p:cond delay="0"/>
                                          </p:stCondLst>
                                        </p:cTn>
                                        <p:tgtEl>
                                          <p:spTgt spid="104725"/>
                                        </p:tgtEl>
                                        <p:attrNameLst>
                                          <p:attrName>style.visibility</p:attrName>
                                        </p:attrNameLst>
                                      </p:cBhvr>
                                      <p:to>
                                        <p:strVal val="visible"/>
                                      </p:to>
                                    </p:set>
                                    <p:animEffect transition="in" filter="slide(fromBottom)">
                                      <p:cBhvr>
                                        <p:cTn id="471" dur="1000"/>
                                        <p:tgtEl>
                                          <p:spTgt spid="104725"/>
                                        </p:tgtEl>
                                      </p:cBhvr>
                                    </p:animEffect>
                                  </p:childTnLst>
                                </p:cTn>
                              </p:par>
                            </p:childTnLst>
                          </p:cTn>
                        </p:par>
                      </p:childTnLst>
                    </p:cTn>
                  </p:par>
                  <p:par>
                    <p:cTn id="472" fill="hold" nodeType="clickPar">
                      <p:stCondLst>
                        <p:cond delay="indefinite"/>
                      </p:stCondLst>
                      <p:childTnLst>
                        <p:par>
                          <p:cTn id="473" fill="hold" nodeType="withGroup">
                            <p:stCondLst>
                              <p:cond delay="0"/>
                            </p:stCondLst>
                            <p:childTnLst>
                              <p:par>
                                <p:cTn id="474" presetID="12" presetClass="entr" presetSubtype="4" fill="hold" grpId="0" nodeType="clickEffect">
                                  <p:stCondLst>
                                    <p:cond delay="0"/>
                                  </p:stCondLst>
                                  <p:childTnLst>
                                    <p:set>
                                      <p:cBhvr>
                                        <p:cTn id="475" dur="1" fill="hold">
                                          <p:stCondLst>
                                            <p:cond delay="0"/>
                                          </p:stCondLst>
                                        </p:cTn>
                                        <p:tgtEl>
                                          <p:spTgt spid="104722"/>
                                        </p:tgtEl>
                                        <p:attrNameLst>
                                          <p:attrName>style.visibility</p:attrName>
                                        </p:attrNameLst>
                                      </p:cBhvr>
                                      <p:to>
                                        <p:strVal val="visible"/>
                                      </p:to>
                                    </p:set>
                                    <p:animEffect transition="in" filter="slide(fromBottom)">
                                      <p:cBhvr>
                                        <p:cTn id="476" dur="1000"/>
                                        <p:tgtEl>
                                          <p:spTgt spid="104722"/>
                                        </p:tgtEl>
                                      </p:cBhvr>
                                    </p:animEffect>
                                  </p:childTnLst>
                                </p:cTn>
                              </p:par>
                            </p:childTnLst>
                          </p:cTn>
                        </p:par>
                      </p:childTnLst>
                    </p:cTn>
                  </p:par>
                  <p:par>
                    <p:cTn id="477" fill="hold" nodeType="clickPar">
                      <p:stCondLst>
                        <p:cond delay="indefinite"/>
                      </p:stCondLst>
                      <p:childTnLst>
                        <p:par>
                          <p:cTn id="478" fill="hold" nodeType="withGroup">
                            <p:stCondLst>
                              <p:cond delay="0"/>
                            </p:stCondLst>
                            <p:childTnLst>
                              <p:par>
                                <p:cTn id="479" presetID="12" presetClass="entr" presetSubtype="4" fill="hold" nodeType="clickEffect">
                                  <p:stCondLst>
                                    <p:cond delay="0"/>
                                  </p:stCondLst>
                                  <p:childTnLst>
                                    <p:set>
                                      <p:cBhvr>
                                        <p:cTn id="480" dur="1" fill="hold">
                                          <p:stCondLst>
                                            <p:cond delay="0"/>
                                          </p:stCondLst>
                                        </p:cTn>
                                        <p:tgtEl>
                                          <p:spTgt spid="104726"/>
                                        </p:tgtEl>
                                        <p:attrNameLst>
                                          <p:attrName>style.visibility</p:attrName>
                                        </p:attrNameLst>
                                      </p:cBhvr>
                                      <p:to>
                                        <p:strVal val="visible"/>
                                      </p:to>
                                    </p:set>
                                    <p:animEffect transition="in" filter="slide(fromBottom)">
                                      <p:cBhvr>
                                        <p:cTn id="481" dur="1000"/>
                                        <p:tgtEl>
                                          <p:spTgt spid="104726"/>
                                        </p:tgtEl>
                                      </p:cBhvr>
                                    </p:animEffect>
                                  </p:childTnLst>
                                </p:cTn>
                              </p:par>
                            </p:childTnLst>
                          </p:cTn>
                        </p:par>
                      </p:childTnLst>
                    </p:cTn>
                  </p:par>
                  <p:par>
                    <p:cTn id="482" fill="hold" nodeType="clickPar">
                      <p:stCondLst>
                        <p:cond delay="indefinite"/>
                      </p:stCondLst>
                      <p:childTnLst>
                        <p:par>
                          <p:cTn id="483" fill="hold" nodeType="withGroup">
                            <p:stCondLst>
                              <p:cond delay="0"/>
                            </p:stCondLst>
                            <p:childTnLst>
                              <p:par>
                                <p:cTn id="484" presetID="12" presetClass="entr" presetSubtype="4" fill="hold" grpId="0" nodeType="clickEffect">
                                  <p:stCondLst>
                                    <p:cond delay="0"/>
                                  </p:stCondLst>
                                  <p:childTnLst>
                                    <p:set>
                                      <p:cBhvr>
                                        <p:cTn id="485" dur="1" fill="hold">
                                          <p:stCondLst>
                                            <p:cond delay="0"/>
                                          </p:stCondLst>
                                        </p:cTn>
                                        <p:tgtEl>
                                          <p:spTgt spid="104728"/>
                                        </p:tgtEl>
                                        <p:attrNameLst>
                                          <p:attrName>style.visibility</p:attrName>
                                        </p:attrNameLst>
                                      </p:cBhvr>
                                      <p:to>
                                        <p:strVal val="visible"/>
                                      </p:to>
                                    </p:set>
                                    <p:animEffect transition="in" filter="slide(fromBottom)">
                                      <p:cBhvr>
                                        <p:cTn id="486" dur="1000"/>
                                        <p:tgtEl>
                                          <p:spTgt spid="104728"/>
                                        </p:tgtEl>
                                      </p:cBhvr>
                                    </p:animEffect>
                                  </p:childTnLst>
                                </p:cTn>
                              </p:par>
                            </p:childTnLst>
                          </p:cTn>
                        </p:par>
                      </p:childTnLst>
                    </p:cTn>
                  </p:par>
                  <p:par>
                    <p:cTn id="487" fill="hold" nodeType="clickPar">
                      <p:stCondLst>
                        <p:cond delay="indefinite"/>
                      </p:stCondLst>
                      <p:childTnLst>
                        <p:par>
                          <p:cTn id="488" fill="hold" nodeType="withGroup">
                            <p:stCondLst>
                              <p:cond delay="0"/>
                            </p:stCondLst>
                            <p:childTnLst>
                              <p:par>
                                <p:cTn id="489" presetID="12" presetClass="entr" presetSubtype="4" fill="hold" grpId="0" nodeType="clickEffect">
                                  <p:stCondLst>
                                    <p:cond delay="0"/>
                                  </p:stCondLst>
                                  <p:childTnLst>
                                    <p:set>
                                      <p:cBhvr>
                                        <p:cTn id="490" dur="1" fill="hold">
                                          <p:stCondLst>
                                            <p:cond delay="0"/>
                                          </p:stCondLst>
                                        </p:cTn>
                                        <p:tgtEl>
                                          <p:spTgt spid="104729"/>
                                        </p:tgtEl>
                                        <p:attrNameLst>
                                          <p:attrName>style.visibility</p:attrName>
                                        </p:attrNameLst>
                                      </p:cBhvr>
                                      <p:to>
                                        <p:strVal val="visible"/>
                                      </p:to>
                                    </p:set>
                                    <p:animEffect transition="in" filter="slide(fromBottom)">
                                      <p:cBhvr>
                                        <p:cTn id="491" dur="1000"/>
                                        <p:tgtEl>
                                          <p:spTgt spid="104729"/>
                                        </p:tgtEl>
                                      </p:cBhvr>
                                    </p:animEffect>
                                  </p:childTnLst>
                                </p:cTn>
                              </p:par>
                            </p:childTnLst>
                          </p:cTn>
                        </p:par>
                      </p:childTnLst>
                    </p:cTn>
                  </p:par>
                  <p:par>
                    <p:cTn id="492" fill="hold" nodeType="clickPar">
                      <p:stCondLst>
                        <p:cond delay="indefinite"/>
                      </p:stCondLst>
                      <p:childTnLst>
                        <p:par>
                          <p:cTn id="493" fill="hold" nodeType="withGroup">
                            <p:stCondLst>
                              <p:cond delay="0"/>
                            </p:stCondLst>
                            <p:childTnLst>
                              <p:par>
                                <p:cTn id="494" presetID="12" presetClass="entr" presetSubtype="4" fill="hold" grpId="0" nodeType="clickEffect">
                                  <p:stCondLst>
                                    <p:cond delay="0"/>
                                  </p:stCondLst>
                                  <p:childTnLst>
                                    <p:set>
                                      <p:cBhvr>
                                        <p:cTn id="495" dur="1" fill="hold">
                                          <p:stCondLst>
                                            <p:cond delay="0"/>
                                          </p:stCondLst>
                                        </p:cTn>
                                        <p:tgtEl>
                                          <p:spTgt spid="104731"/>
                                        </p:tgtEl>
                                        <p:attrNameLst>
                                          <p:attrName>style.visibility</p:attrName>
                                        </p:attrNameLst>
                                      </p:cBhvr>
                                      <p:to>
                                        <p:strVal val="visible"/>
                                      </p:to>
                                    </p:set>
                                    <p:animEffect transition="in" filter="slide(fromBottom)">
                                      <p:cBhvr>
                                        <p:cTn id="496" dur="1000"/>
                                        <p:tgtEl>
                                          <p:spTgt spid="104731"/>
                                        </p:tgtEl>
                                      </p:cBhvr>
                                    </p:animEffect>
                                  </p:childTnLst>
                                </p:cTn>
                              </p:par>
                            </p:childTnLst>
                          </p:cTn>
                        </p:par>
                      </p:childTnLst>
                    </p:cTn>
                  </p:par>
                  <p:par>
                    <p:cTn id="497" fill="hold" nodeType="clickPar">
                      <p:stCondLst>
                        <p:cond delay="indefinite"/>
                      </p:stCondLst>
                      <p:childTnLst>
                        <p:par>
                          <p:cTn id="498" fill="hold" nodeType="withGroup">
                            <p:stCondLst>
                              <p:cond delay="0"/>
                            </p:stCondLst>
                            <p:childTnLst>
                              <p:par>
                                <p:cTn id="499" presetID="12" presetClass="entr" presetSubtype="4" fill="hold" grpId="0" nodeType="clickEffect">
                                  <p:stCondLst>
                                    <p:cond delay="0"/>
                                  </p:stCondLst>
                                  <p:childTnLst>
                                    <p:set>
                                      <p:cBhvr>
                                        <p:cTn id="500" dur="1" fill="hold">
                                          <p:stCondLst>
                                            <p:cond delay="0"/>
                                          </p:stCondLst>
                                        </p:cTn>
                                        <p:tgtEl>
                                          <p:spTgt spid="104713"/>
                                        </p:tgtEl>
                                        <p:attrNameLst>
                                          <p:attrName>style.visibility</p:attrName>
                                        </p:attrNameLst>
                                      </p:cBhvr>
                                      <p:to>
                                        <p:strVal val="visible"/>
                                      </p:to>
                                    </p:set>
                                    <p:animEffect transition="in" filter="slide(fromBottom)">
                                      <p:cBhvr>
                                        <p:cTn id="501" dur="1000"/>
                                        <p:tgtEl>
                                          <p:spTgt spid="104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736" grpId="0" animBg="1"/>
      <p:bldP spid="104735" grpId="0" animBg="1"/>
      <p:bldP spid="104734" grpId="0" animBg="1"/>
      <p:bldP spid="104451" grpId="0" animBg="1" autoUpdateAnimBg="0"/>
      <p:bldP spid="104610" grpId="0" autoUpdateAnimBg="0"/>
      <p:bldP spid="104611" grpId="0" autoUpdateAnimBg="0"/>
      <p:bldP spid="104614" grpId="0" autoUpdateAnimBg="0"/>
      <p:bldP spid="104615" grpId="0" autoUpdateAnimBg="0"/>
      <p:bldP spid="104623" grpId="0" autoUpdateAnimBg="0"/>
      <p:bldP spid="104624" grpId="0" autoUpdateAnimBg="0"/>
      <p:bldP spid="104625" grpId="0" autoUpdateAnimBg="0"/>
      <p:bldP spid="104628" grpId="0" autoUpdateAnimBg="0"/>
      <p:bldP spid="104629" grpId="0" autoUpdateAnimBg="0"/>
      <p:bldP spid="104630" grpId="0" autoUpdateAnimBg="0"/>
      <p:bldP spid="104635" grpId="0" autoUpdateAnimBg="0"/>
      <p:bldP spid="104636" grpId="0" autoUpdateAnimBg="0"/>
      <p:bldP spid="104639" grpId="0" autoUpdateAnimBg="0"/>
      <p:bldP spid="104640" grpId="0" autoUpdateAnimBg="0"/>
      <p:bldP spid="104643" grpId="0" autoUpdateAnimBg="0"/>
      <p:bldP spid="104648" grpId="0" autoUpdateAnimBg="0"/>
      <p:bldP spid="104649" grpId="0" autoUpdateAnimBg="0"/>
      <p:bldP spid="104652" grpId="0" autoUpdateAnimBg="0"/>
      <p:bldP spid="104653" grpId="0" autoUpdateAnimBg="0"/>
      <p:bldP spid="104654" grpId="0" autoUpdateAnimBg="0"/>
      <p:bldP spid="104655" grpId="0" animBg="1" autoUpdateAnimBg="0"/>
      <p:bldP spid="104671" grpId="0" animBg="1" autoUpdateAnimBg="0"/>
      <p:bldP spid="104674" grpId="0" animBg="1" autoUpdateAnimBg="0"/>
      <p:bldP spid="104681" grpId="0" autoUpdateAnimBg="0"/>
      <p:bldP spid="104682" grpId="0" autoUpdateAnimBg="0"/>
      <p:bldP spid="104684" grpId="0" autoUpdateAnimBg="0"/>
      <p:bldP spid="104685" grpId="0" autoUpdateAnimBg="0"/>
      <p:bldP spid="104686" grpId="0" autoUpdateAnimBg="0"/>
      <p:bldP spid="104687" grpId="0" autoUpdateAnimBg="0"/>
      <p:bldP spid="104688" grpId="0" autoUpdateAnimBg="0"/>
      <p:bldP spid="104689" grpId="0" autoUpdateAnimBg="0"/>
      <p:bldP spid="104698" grpId="0" autoUpdateAnimBg="0"/>
      <p:bldP spid="104699" grpId="0" autoUpdateAnimBg="0"/>
      <p:bldP spid="104700" grpId="0" autoUpdateAnimBg="0"/>
      <p:bldP spid="104701" grpId="0" autoUpdateAnimBg="0"/>
      <p:bldP spid="104702" grpId="0" autoUpdateAnimBg="0"/>
      <p:bldP spid="104703" grpId="0" autoUpdateAnimBg="0"/>
      <p:bldP spid="104704" grpId="0" autoUpdateAnimBg="0"/>
      <p:bldP spid="104705" grpId="0" autoUpdateAnimBg="0"/>
      <p:bldP spid="104706" grpId="0" autoUpdateAnimBg="0"/>
      <p:bldP spid="104707" grpId="0" autoUpdateAnimBg="0"/>
      <p:bldP spid="104708" grpId="0" autoUpdateAnimBg="0"/>
      <p:bldP spid="104709" grpId="0" autoUpdateAnimBg="0"/>
      <p:bldP spid="104710" grpId="0" autoUpdateAnimBg="0"/>
      <p:bldP spid="104711" grpId="0" autoUpdateAnimBg="0"/>
      <p:bldP spid="104712" grpId="0" autoUpdateAnimBg="0"/>
      <p:bldP spid="104713" grpId="0" autoUpdateAnimBg="0"/>
      <p:bldP spid="104718" grpId="0" autoUpdateAnimBg="0"/>
      <p:bldP spid="104719" grpId="0" autoUpdateAnimBg="0"/>
      <p:bldP spid="104720" grpId="0" autoUpdateAnimBg="0"/>
      <p:bldP spid="104721" grpId="0" autoUpdateAnimBg="0"/>
      <p:bldP spid="104722" grpId="0" autoUpdateAnimBg="0"/>
      <p:bldP spid="104725" grpId="0" autoUpdateAnimBg="0"/>
      <p:bldP spid="104728" grpId="0" autoUpdateAnimBg="0"/>
      <p:bldP spid="104729" grpId="0" autoUpdateAnimBg="0"/>
      <p:bldP spid="104730" grpId="0" autoUpdateAnimBg="0"/>
      <p:bldP spid="10473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olo 1">
            <a:extLst>
              <a:ext uri="{FF2B5EF4-FFF2-40B4-BE49-F238E27FC236}">
                <a16:creationId xmlns:a16="http://schemas.microsoft.com/office/drawing/2014/main" id="{B55606BA-8782-4B3C-8154-2704141E555C}"/>
              </a:ext>
            </a:extLst>
          </p:cNvPr>
          <p:cNvSpPr>
            <a:spLocks noGrp="1"/>
          </p:cNvSpPr>
          <p:nvPr>
            <p:ph type="title"/>
          </p:nvPr>
        </p:nvSpPr>
        <p:spPr>
          <a:xfrm>
            <a:off x="7064375" y="90488"/>
            <a:ext cx="2003425" cy="720725"/>
          </a:xfrm>
          <a:ln>
            <a:solidFill>
              <a:schemeClr val="tx1"/>
            </a:solidFill>
          </a:ln>
        </p:spPr>
        <p:txBody>
          <a:bodyPr anchor="t"/>
          <a:lstStyle/>
          <a:p>
            <a:r>
              <a:rPr lang="it-IT" altLang="it-IT" sz="2000">
                <a:solidFill>
                  <a:schemeClr val="tx1"/>
                </a:solidFill>
                <a:effectLst/>
                <a:latin typeface="Comic Sans MS" panose="030F0702030302020204" pitchFamily="66" charset="0"/>
              </a:rPr>
              <a:t>Introduzione</a:t>
            </a:r>
          </a:p>
        </p:txBody>
      </p:sp>
      <p:sp>
        <p:nvSpPr>
          <p:cNvPr id="14339" name="Rectangle 4">
            <a:extLst>
              <a:ext uri="{FF2B5EF4-FFF2-40B4-BE49-F238E27FC236}">
                <a16:creationId xmlns:a16="http://schemas.microsoft.com/office/drawing/2014/main" id="{A2E87183-CABC-45AA-8D3E-F5C39DABC4F5}"/>
              </a:ext>
            </a:extLst>
          </p:cNvPr>
          <p:cNvSpPr>
            <a:spLocks noChangeArrowheads="1"/>
          </p:cNvSpPr>
          <p:nvPr/>
        </p:nvSpPr>
        <p:spPr bwMode="auto">
          <a:xfrm>
            <a:off x="0" y="968375"/>
            <a:ext cx="9144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20000"/>
              </a:spcBef>
              <a:buClr>
                <a:schemeClr val="accent2"/>
              </a:buClr>
              <a:buSzPct val="80000"/>
              <a:buFont typeface="Wingdings" panose="05000000000000000000" pitchFamily="2" charset="2"/>
              <a:buNone/>
            </a:pPr>
            <a:r>
              <a:rPr lang="it-IT" altLang="it-IT" sz="2200"/>
              <a:t>Indagine insiemistica sulla doppia proiezione ortogonale di Monge</a:t>
            </a:r>
          </a:p>
        </p:txBody>
      </p:sp>
      <p:sp>
        <p:nvSpPr>
          <p:cNvPr id="4" name="Rectangle 12">
            <a:extLst>
              <a:ext uri="{FF2B5EF4-FFF2-40B4-BE49-F238E27FC236}">
                <a16:creationId xmlns:a16="http://schemas.microsoft.com/office/drawing/2014/main" id="{7E2E4279-F104-4A25-AC8E-879ECE04AB06}"/>
              </a:ext>
            </a:extLst>
          </p:cNvPr>
          <p:cNvSpPr txBox="1">
            <a:spLocks noChangeArrowheads="1"/>
          </p:cNvSpPr>
          <p:nvPr/>
        </p:nvSpPr>
        <p:spPr bwMode="auto">
          <a:xfrm>
            <a:off x="127000" y="107950"/>
            <a:ext cx="6823075" cy="739775"/>
          </a:xfrm>
          <a:prstGeom prst="rect">
            <a:avLst/>
          </a:prstGeom>
          <a:noFill/>
          <a:ln w="38100" cmpd="dbl">
            <a:solidFill>
              <a:schemeClr val="tx1"/>
            </a:solidFill>
            <a:miter lim="800000"/>
            <a:headEnd/>
            <a:tailEnd/>
          </a:ln>
          <a:effectLst/>
        </p:spPr>
        <p:txBody>
          <a:bodyPr lIns="92075" tIns="46038" rIns="92075" bIns="46038" anchor="ctr"/>
          <a:lstStyle/>
          <a:p>
            <a:pPr algn="ctr">
              <a:defRPr/>
            </a:pPr>
            <a:r>
              <a:rPr lang="it-IT" sz="3200" kern="0" dirty="0">
                <a:ea typeface="+mj-ea"/>
                <a:cs typeface="+mj-cs"/>
              </a:rPr>
              <a:t>Geometria descrittiva dinamica</a:t>
            </a:r>
          </a:p>
        </p:txBody>
      </p:sp>
      <p:sp>
        <p:nvSpPr>
          <p:cNvPr id="5" name="CasellaDiTesto 4">
            <a:extLst>
              <a:ext uri="{FF2B5EF4-FFF2-40B4-BE49-F238E27FC236}">
                <a16:creationId xmlns:a16="http://schemas.microsoft.com/office/drawing/2014/main" id="{E14002EA-B3BA-4C4C-A9A4-3D73564721E1}"/>
              </a:ext>
            </a:extLst>
          </p:cNvPr>
          <p:cNvSpPr txBox="1">
            <a:spLocks noChangeArrowheads="1"/>
          </p:cNvSpPr>
          <p:nvPr/>
        </p:nvSpPr>
        <p:spPr bwMode="auto">
          <a:xfrm>
            <a:off x="36000" y="1528168"/>
            <a:ext cx="907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Con questo </a:t>
            </a:r>
            <a:r>
              <a:rPr lang="it-IT" altLang="it-IT" sz="1800" dirty="0" err="1"/>
              <a:t>learning</a:t>
            </a:r>
            <a:r>
              <a:rPr lang="it-IT" altLang="it-IT" sz="1800" dirty="0"/>
              <a:t> </a:t>
            </a:r>
            <a:r>
              <a:rPr lang="it-IT" altLang="it-IT" sz="1800" dirty="0" err="1"/>
              <a:t>object</a:t>
            </a:r>
            <a:r>
              <a:rPr lang="it-IT" altLang="it-IT" sz="1800" dirty="0"/>
              <a:t> viene presentata la procedura relativa alla rappresentazione descrittiva del </a:t>
            </a:r>
          </a:p>
          <a:p>
            <a:pPr algn="ctr" eaLnBrk="1" hangingPunct="1"/>
            <a:r>
              <a:rPr lang="it-IT" altLang="it-IT" sz="2800" dirty="0">
                <a:solidFill>
                  <a:srgbClr val="FFFF00"/>
                </a:solidFill>
              </a:rPr>
              <a:t>punto</a:t>
            </a:r>
            <a:r>
              <a:rPr lang="it-IT" altLang="it-IT" sz="1800" dirty="0"/>
              <a:t> </a:t>
            </a:r>
          </a:p>
        </p:txBody>
      </p:sp>
      <p:sp>
        <p:nvSpPr>
          <p:cNvPr id="6" name="CasellaDiTesto 5">
            <a:extLst>
              <a:ext uri="{FF2B5EF4-FFF2-40B4-BE49-F238E27FC236}">
                <a16:creationId xmlns:a16="http://schemas.microsoft.com/office/drawing/2014/main" id="{2FABB7E6-F6F8-4D70-BE02-1A0996099710}"/>
              </a:ext>
            </a:extLst>
          </p:cNvPr>
          <p:cNvSpPr txBox="1">
            <a:spLocks noChangeArrowheads="1"/>
          </p:cNvSpPr>
          <p:nvPr/>
        </p:nvSpPr>
        <p:spPr bwMode="auto">
          <a:xfrm>
            <a:off x="36000" y="2728913"/>
            <a:ext cx="90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Si individuano e caratterizzano tutti gli elementi geometrici e descrittivi necessari a determinare la rappresentazione ortogonale di un punto, comunque collocato nello spazio del diedro, definendo un abaco tipologico di riferimento.</a:t>
            </a:r>
          </a:p>
        </p:txBody>
      </p:sp>
      <p:sp>
        <p:nvSpPr>
          <p:cNvPr id="7" name="CasellaDiTesto 6">
            <a:extLst>
              <a:ext uri="{FF2B5EF4-FFF2-40B4-BE49-F238E27FC236}">
                <a16:creationId xmlns:a16="http://schemas.microsoft.com/office/drawing/2014/main" id="{A2577A2C-1C48-451A-A1E9-BEB7A890C2EE}"/>
              </a:ext>
            </a:extLst>
          </p:cNvPr>
          <p:cNvSpPr txBox="1">
            <a:spLocks noChangeArrowheads="1"/>
          </p:cNvSpPr>
          <p:nvPr/>
        </p:nvSpPr>
        <p:spPr bwMode="auto">
          <a:xfrm>
            <a:off x="36000" y="3957638"/>
            <a:ext cx="9072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La presentazione termina con l’esempio di tre test di verifica: </a:t>
            </a:r>
          </a:p>
          <a:p>
            <a:pPr algn="ctr" eaLnBrk="1" hangingPunct="1"/>
            <a:r>
              <a:rPr lang="it-IT" altLang="it-IT" dirty="0">
                <a:solidFill>
                  <a:srgbClr val="FFFF00"/>
                </a:solidFill>
              </a:rPr>
              <a:t>un test grafico, un test teorico ed un test di logica</a:t>
            </a:r>
            <a:r>
              <a:rPr lang="it-IT" altLang="it-IT" sz="1800" dirty="0"/>
              <a:t>.</a:t>
            </a:r>
          </a:p>
        </p:txBody>
      </p:sp>
      <p:sp>
        <p:nvSpPr>
          <p:cNvPr id="8" name="CasellaDiTesto 7">
            <a:extLst>
              <a:ext uri="{FF2B5EF4-FFF2-40B4-BE49-F238E27FC236}">
                <a16:creationId xmlns:a16="http://schemas.microsoft.com/office/drawing/2014/main" id="{E84766CD-96A0-47CC-A8CD-17BA5D293015}"/>
              </a:ext>
            </a:extLst>
          </p:cNvPr>
          <p:cNvSpPr txBox="1">
            <a:spLocks noChangeArrowheads="1"/>
          </p:cNvSpPr>
          <p:nvPr/>
        </p:nvSpPr>
        <p:spPr bwMode="auto">
          <a:xfrm>
            <a:off x="36000" y="4857750"/>
            <a:ext cx="90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A conclusione, dopo i test di verifica, sono presentati alcuni temi da svolgere come esercitazioni da sviluppare sotto forma di elaborati grafici.</a:t>
            </a:r>
          </a:p>
        </p:txBody>
      </p:sp>
      <p:sp>
        <p:nvSpPr>
          <p:cNvPr id="9" name="CasellaDiTesto 8">
            <a:extLst>
              <a:ext uri="{FF2B5EF4-FFF2-40B4-BE49-F238E27FC236}">
                <a16:creationId xmlns:a16="http://schemas.microsoft.com/office/drawing/2014/main" id="{CDAC6274-D4C1-40BC-BF7D-FF576B98E521}"/>
              </a:ext>
            </a:extLst>
          </p:cNvPr>
          <p:cNvSpPr txBox="1">
            <a:spLocks noChangeArrowheads="1"/>
          </p:cNvSpPr>
          <p:nvPr/>
        </p:nvSpPr>
        <p:spPr bwMode="auto">
          <a:xfrm>
            <a:off x="36000" y="5732463"/>
            <a:ext cx="9072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La presentazione si chiude con la creazione di una griglia di valutazione per gli elaborati grafici che prende in esame i tre momenti del processo rappresentativo: </a:t>
            </a:r>
            <a:r>
              <a:rPr lang="it-IT" altLang="it-IT" dirty="0">
                <a:solidFill>
                  <a:srgbClr val="FFFF00"/>
                </a:solidFill>
              </a:rPr>
              <a:t>conoscenza, competenza e capacità</a:t>
            </a:r>
            <a:r>
              <a:rPr lang="it-IT" altLang="it-IT" sz="1800" dirty="0">
                <a:solidFill>
                  <a:srgbClr val="FFFF00"/>
                </a:solidFill>
              </a:rPr>
              <a:t>.</a:t>
            </a:r>
          </a:p>
        </p:txBody>
      </p:sp>
      <p:sp>
        <p:nvSpPr>
          <p:cNvPr id="10" name="AutoShape 13">
            <a:hlinkClick r:id="rId2" action="ppaction://hlinksldjump" highlightClick="1"/>
            <a:extLst>
              <a:ext uri="{FF2B5EF4-FFF2-40B4-BE49-F238E27FC236}">
                <a16:creationId xmlns:a16="http://schemas.microsoft.com/office/drawing/2014/main" id="{BBE07082-148D-4ED1-9D0B-1CD4F09B201B}"/>
              </a:ext>
            </a:extLst>
          </p:cNvPr>
          <p:cNvSpPr>
            <a:spLocks noChangeArrowheads="1"/>
          </p:cNvSpPr>
          <p:nvPr/>
        </p:nvSpPr>
        <p:spPr bwMode="auto">
          <a:xfrm>
            <a:off x="7181850" y="427884"/>
            <a:ext cx="1757362" cy="335280"/>
          </a:xfrm>
          <a:prstGeom prst="actionButtonBlank">
            <a:avLst/>
          </a:prstGeom>
          <a:solidFill>
            <a:srgbClr val="CCECFF"/>
          </a:solidFill>
          <a:ln w="3175">
            <a:noFill/>
            <a:miter lim="800000"/>
            <a:headEnd/>
            <a:tailEnd/>
          </a:ln>
          <a:effectLst/>
          <a:scene3d>
            <a:camera prst="orthographicFront"/>
            <a:lightRig rig="threePt" dir="t"/>
          </a:scene3d>
          <a:sp3d>
            <a:bevelT prst="angle"/>
          </a:sp3d>
        </p:spPr>
        <p:txBody>
          <a:bodyPr anchor="ctr"/>
          <a:lstStyle/>
          <a:p>
            <a:pPr algn="ctr" fontAlgn="auto">
              <a:spcBef>
                <a:spcPct val="50000"/>
              </a:spcBef>
              <a:spcAft>
                <a:spcPts val="0"/>
              </a:spcAft>
              <a:defRPr/>
            </a:pPr>
            <a:r>
              <a:rPr lang="it-IT" sz="1400" kern="0" dirty="0">
                <a:solidFill>
                  <a:srgbClr val="0000FF"/>
                </a:solidFill>
                <a:cs typeface="Courier New" pitchFamily="49" charset="0"/>
              </a:rPr>
              <a:t>Presentazione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2000" fill="hold"/>
                                        <p:tgtEl>
                                          <p:spTgt spid="10"/>
                                        </p:tgtEl>
                                        <p:attrNameLst>
                                          <p:attrName>ppt_x</p:attrName>
                                        </p:attrNameLst>
                                      </p:cBhvr>
                                      <p:tavLst>
                                        <p:tav tm="0">
                                          <p:val>
                                            <p:strVal val="#ppt_x"/>
                                          </p:val>
                                        </p:tav>
                                        <p:tav tm="100000">
                                          <p:val>
                                            <p:strVal val="#ppt_x"/>
                                          </p:val>
                                        </p:tav>
                                      </p:tavLst>
                                    </p:anim>
                                    <p:anim calcmode="lin" valueType="num">
                                      <p:cBhvr additive="base">
                                        <p:cTn id="38"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2642" name="Object 2">
            <a:extLst>
              <a:ext uri="{FF2B5EF4-FFF2-40B4-BE49-F238E27FC236}">
                <a16:creationId xmlns:a16="http://schemas.microsoft.com/office/drawing/2014/main" id="{FDA36411-4D8A-421E-9B0C-7D65B78D1572}"/>
              </a:ext>
            </a:extLst>
          </p:cNvPr>
          <p:cNvGraphicFramePr>
            <a:graphicFrameLocks noGrp="1"/>
          </p:cNvGraphicFramePr>
          <p:nvPr>
            <p:ph sz="half" idx="1"/>
            <p:extLst>
              <p:ext uri="{D42A27DB-BD31-4B8C-83A1-F6EECF244321}">
                <p14:modId xmlns:p14="http://schemas.microsoft.com/office/powerpoint/2010/main" val="2469229817"/>
              </p:ext>
            </p:extLst>
          </p:nvPr>
        </p:nvGraphicFramePr>
        <p:xfrm>
          <a:off x="36000" y="606425"/>
          <a:ext cx="9072000" cy="2924175"/>
        </p:xfrm>
        <a:graphic>
          <a:graphicData uri="http://schemas.openxmlformats.org/presentationml/2006/ole">
            <mc:AlternateContent xmlns:mc="http://schemas.openxmlformats.org/markup-compatibility/2006">
              <mc:Choice xmlns:v="urn:schemas-microsoft-com:vml" Requires="v">
                <p:oleObj spid="_x0000_s9317" r:id="rId3" imgW="3870720" imgH="1310400" progId="">
                  <p:embed/>
                </p:oleObj>
              </mc:Choice>
              <mc:Fallback>
                <p:oleObj r:id="rId3" imgW="3870720" imgH="13104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606425"/>
                        <a:ext cx="9072000" cy="2924175"/>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49" name="Rectangle 9">
            <a:extLst>
              <a:ext uri="{FF2B5EF4-FFF2-40B4-BE49-F238E27FC236}">
                <a16:creationId xmlns:a16="http://schemas.microsoft.com/office/drawing/2014/main" id="{90736997-86D8-4B53-80FA-E70F4459FA37}"/>
              </a:ext>
            </a:extLst>
          </p:cNvPr>
          <p:cNvSpPr>
            <a:spLocks noGrp="1" noChangeArrowheads="1"/>
          </p:cNvSpPr>
          <p:nvPr>
            <p:ph type="title"/>
          </p:nvPr>
        </p:nvSpPr>
        <p:spPr>
          <a:xfrm>
            <a:off x="36000" y="40943"/>
            <a:ext cx="9072000" cy="504000"/>
          </a:xfrm>
          <a:ln>
            <a:solidFill>
              <a:schemeClr val="tx1"/>
            </a:solidFill>
          </a:ln>
        </p:spPr>
        <p:txBody>
          <a:bodyPr/>
          <a:lstStyle/>
          <a:p>
            <a:pPr eaLnBrk="1" hangingPunct="1">
              <a:defRPr/>
            </a:pPr>
            <a:r>
              <a:rPr lang="it-IT" sz="2000">
                <a:solidFill>
                  <a:schemeClr val="tx1"/>
                </a:solidFill>
                <a:latin typeface="Comic Sans MS" pitchFamily="66" charset="0"/>
              </a:rPr>
              <a:t>Test di verifica - grafico</a:t>
            </a:r>
            <a:r>
              <a:rPr lang="it-IT" sz="2000"/>
              <a:t> </a:t>
            </a:r>
          </a:p>
        </p:txBody>
      </p:sp>
      <p:graphicFrame>
        <p:nvGraphicFramePr>
          <p:cNvPr id="112646" name="Object 6">
            <a:extLst>
              <a:ext uri="{FF2B5EF4-FFF2-40B4-BE49-F238E27FC236}">
                <a16:creationId xmlns:a16="http://schemas.microsoft.com/office/drawing/2014/main" id="{F7759548-9457-43D8-8EEF-04E789C4B6C5}"/>
              </a:ext>
            </a:extLst>
          </p:cNvPr>
          <p:cNvGraphicFramePr>
            <a:graphicFrameLocks noGrp="1"/>
          </p:cNvGraphicFramePr>
          <p:nvPr>
            <p:ph sz="half" idx="2"/>
            <p:extLst>
              <p:ext uri="{D42A27DB-BD31-4B8C-83A1-F6EECF244321}">
                <p14:modId xmlns:p14="http://schemas.microsoft.com/office/powerpoint/2010/main" val="1096006352"/>
              </p:ext>
            </p:extLst>
          </p:nvPr>
        </p:nvGraphicFramePr>
        <p:xfrm>
          <a:off x="36000" y="3848097"/>
          <a:ext cx="9072000" cy="2938463"/>
        </p:xfrm>
        <a:graphic>
          <a:graphicData uri="http://schemas.openxmlformats.org/presentationml/2006/ole">
            <mc:AlternateContent xmlns:mc="http://schemas.openxmlformats.org/markup-compatibility/2006">
              <mc:Choice xmlns:v="urn:schemas-microsoft-com:vml" Requires="v">
                <p:oleObj spid="_x0000_s9318" r:id="rId5" imgW="3870720" imgH="1310400" progId="">
                  <p:embed/>
                </p:oleObj>
              </mc:Choice>
              <mc:Fallback>
                <p:oleObj r:id="rId5" imgW="3870720" imgH="1310400"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3848097"/>
                        <a:ext cx="9072000" cy="2938463"/>
                      </a:xfrm>
                      <a:prstGeom prst="rect">
                        <a:avLst/>
                      </a:prstGeom>
                      <a:solidFill>
                        <a:schemeClr val="tx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1" name="AutoShape 10">
            <a:hlinkClick r:id="rId6" action="ppaction://hlinksldjump" highlightClick="1"/>
            <a:extLst>
              <a:ext uri="{FF2B5EF4-FFF2-40B4-BE49-F238E27FC236}">
                <a16:creationId xmlns:a16="http://schemas.microsoft.com/office/drawing/2014/main" id="{00734519-AC73-4E69-B3D2-7F18CB45ED3E}"/>
              </a:ext>
            </a:extLst>
          </p:cNvPr>
          <p:cNvSpPr>
            <a:spLocks noChangeArrowheads="1"/>
          </p:cNvSpPr>
          <p:nvPr/>
        </p:nvSpPr>
        <p:spPr bwMode="auto">
          <a:xfrm>
            <a:off x="87358" y="95580"/>
            <a:ext cx="1144587" cy="396000"/>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9222" name="AutoShape 11">
            <a:hlinkClick r:id="" action="ppaction://hlinkshowjump?jump=nextslide" highlightClick="1"/>
            <a:extLst>
              <a:ext uri="{FF2B5EF4-FFF2-40B4-BE49-F238E27FC236}">
                <a16:creationId xmlns:a16="http://schemas.microsoft.com/office/drawing/2014/main" id="{8547FDAD-87A8-4911-B958-411FF6691976}"/>
              </a:ext>
            </a:extLst>
          </p:cNvPr>
          <p:cNvSpPr>
            <a:spLocks noChangeArrowheads="1"/>
          </p:cNvSpPr>
          <p:nvPr/>
        </p:nvSpPr>
        <p:spPr bwMode="auto">
          <a:xfrm>
            <a:off x="8442920" y="1127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12652" name="Text Box 12">
            <a:extLst>
              <a:ext uri="{FF2B5EF4-FFF2-40B4-BE49-F238E27FC236}">
                <a16:creationId xmlns:a16="http://schemas.microsoft.com/office/drawing/2014/main" id="{B8A50012-7226-41F3-93A1-BB01B4456031}"/>
              </a:ext>
            </a:extLst>
          </p:cNvPr>
          <p:cNvSpPr txBox="1">
            <a:spLocks noChangeArrowheads="1"/>
          </p:cNvSpPr>
          <p:nvPr/>
        </p:nvSpPr>
        <p:spPr bwMode="auto">
          <a:xfrm>
            <a:off x="3924000" y="3490913"/>
            <a:ext cx="129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t>Risoluzioni</a:t>
            </a:r>
          </a:p>
        </p:txBody>
      </p:sp>
      <p:sp>
        <p:nvSpPr>
          <p:cNvPr id="112653" name="Line 13">
            <a:extLst>
              <a:ext uri="{FF2B5EF4-FFF2-40B4-BE49-F238E27FC236}">
                <a16:creationId xmlns:a16="http://schemas.microsoft.com/office/drawing/2014/main" id="{EC3E492B-0D2A-4EC4-A326-09B2BAF7375D}"/>
              </a:ext>
            </a:extLst>
          </p:cNvPr>
          <p:cNvSpPr>
            <a:spLocks noChangeShapeType="1"/>
          </p:cNvSpPr>
          <p:nvPr/>
        </p:nvSpPr>
        <p:spPr bwMode="auto">
          <a:xfrm>
            <a:off x="809625" y="5582571"/>
            <a:ext cx="0" cy="514350"/>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55" name="Text Box 15">
            <a:extLst>
              <a:ext uri="{FF2B5EF4-FFF2-40B4-BE49-F238E27FC236}">
                <a16:creationId xmlns:a16="http://schemas.microsoft.com/office/drawing/2014/main" id="{8FAB1C82-E514-4262-BC28-D78D9D2B88DF}"/>
              </a:ext>
            </a:extLst>
          </p:cNvPr>
          <p:cNvSpPr txBox="1">
            <a:spLocks noChangeArrowheads="1"/>
          </p:cNvSpPr>
          <p:nvPr/>
        </p:nvSpPr>
        <p:spPr bwMode="auto">
          <a:xfrm>
            <a:off x="762000" y="5886450"/>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A’ </a:t>
            </a:r>
            <a:r>
              <a:rPr lang="it-IT" altLang="it-IT" sz="1200">
                <a:solidFill>
                  <a:schemeClr val="bg2"/>
                </a:solidFill>
                <a:latin typeface="Symbol" panose="05050102010706020507" pitchFamily="18" charset="2"/>
              </a:rPr>
              <a:t>º</a:t>
            </a:r>
            <a:r>
              <a:rPr lang="it-IT" altLang="it-IT" sz="1200">
                <a:solidFill>
                  <a:schemeClr val="bg2"/>
                </a:solidFill>
              </a:rPr>
              <a:t>A</a:t>
            </a:r>
            <a:endParaRPr lang="it-IT" altLang="it-IT" sz="1600">
              <a:solidFill>
                <a:schemeClr val="bg2"/>
              </a:solidFill>
            </a:endParaRPr>
          </a:p>
        </p:txBody>
      </p:sp>
      <p:sp>
        <p:nvSpPr>
          <p:cNvPr id="112656" name="Text Box 16">
            <a:extLst>
              <a:ext uri="{FF2B5EF4-FFF2-40B4-BE49-F238E27FC236}">
                <a16:creationId xmlns:a16="http://schemas.microsoft.com/office/drawing/2014/main" id="{42D3D168-07C7-4809-B383-752F25259742}"/>
              </a:ext>
            </a:extLst>
          </p:cNvPr>
          <p:cNvSpPr txBox="1">
            <a:spLocks noChangeArrowheads="1"/>
          </p:cNvSpPr>
          <p:nvPr/>
        </p:nvSpPr>
        <p:spPr bwMode="auto">
          <a:xfrm>
            <a:off x="663575" y="5321300"/>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A”</a:t>
            </a:r>
            <a:endParaRPr lang="it-IT" altLang="it-IT" sz="1600">
              <a:solidFill>
                <a:schemeClr val="bg2"/>
              </a:solidFill>
            </a:endParaRPr>
          </a:p>
        </p:txBody>
      </p:sp>
      <p:sp>
        <p:nvSpPr>
          <p:cNvPr id="112658" name="Text Box 18">
            <a:extLst>
              <a:ext uri="{FF2B5EF4-FFF2-40B4-BE49-F238E27FC236}">
                <a16:creationId xmlns:a16="http://schemas.microsoft.com/office/drawing/2014/main" id="{304133A4-B64A-4F52-9D6F-8F829E51B79A}"/>
              </a:ext>
            </a:extLst>
          </p:cNvPr>
          <p:cNvSpPr txBox="1">
            <a:spLocks noChangeArrowheads="1"/>
          </p:cNvSpPr>
          <p:nvPr/>
        </p:nvSpPr>
        <p:spPr bwMode="auto">
          <a:xfrm>
            <a:off x="2044700" y="491172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B’ </a:t>
            </a:r>
            <a:r>
              <a:rPr lang="it-IT" altLang="it-IT" sz="1200">
                <a:solidFill>
                  <a:schemeClr val="bg2"/>
                </a:solidFill>
                <a:latin typeface="Symbol" panose="05050102010706020507" pitchFamily="18" charset="2"/>
              </a:rPr>
              <a:t>º</a:t>
            </a:r>
            <a:r>
              <a:rPr lang="it-IT" altLang="it-IT" sz="1200">
                <a:solidFill>
                  <a:schemeClr val="bg2"/>
                </a:solidFill>
              </a:rPr>
              <a:t>B</a:t>
            </a:r>
            <a:endParaRPr lang="it-IT" altLang="it-IT" sz="1600">
              <a:solidFill>
                <a:schemeClr val="bg2"/>
              </a:solidFill>
            </a:endParaRPr>
          </a:p>
        </p:txBody>
      </p:sp>
      <p:sp>
        <p:nvSpPr>
          <p:cNvPr id="112659" name="Text Box 19">
            <a:extLst>
              <a:ext uri="{FF2B5EF4-FFF2-40B4-BE49-F238E27FC236}">
                <a16:creationId xmlns:a16="http://schemas.microsoft.com/office/drawing/2014/main" id="{751F38CB-A606-4CDD-AF6D-D3C1CF58183F}"/>
              </a:ext>
            </a:extLst>
          </p:cNvPr>
          <p:cNvSpPr txBox="1">
            <a:spLocks noChangeArrowheads="1"/>
          </p:cNvSpPr>
          <p:nvPr/>
        </p:nvSpPr>
        <p:spPr bwMode="auto">
          <a:xfrm>
            <a:off x="1936750" y="5527675"/>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B”</a:t>
            </a:r>
            <a:endParaRPr lang="it-IT" altLang="it-IT" sz="1600">
              <a:solidFill>
                <a:schemeClr val="bg2"/>
              </a:solidFill>
            </a:endParaRPr>
          </a:p>
        </p:txBody>
      </p:sp>
      <p:sp>
        <p:nvSpPr>
          <p:cNvPr id="112660" name="Line 20">
            <a:extLst>
              <a:ext uri="{FF2B5EF4-FFF2-40B4-BE49-F238E27FC236}">
                <a16:creationId xmlns:a16="http://schemas.microsoft.com/office/drawing/2014/main" id="{B067FB66-8902-4B85-A3EA-F503AB869446}"/>
              </a:ext>
            </a:extLst>
          </p:cNvPr>
          <p:cNvSpPr>
            <a:spLocks noChangeShapeType="1"/>
          </p:cNvSpPr>
          <p:nvPr/>
        </p:nvSpPr>
        <p:spPr bwMode="auto">
          <a:xfrm>
            <a:off x="2092325" y="5057672"/>
            <a:ext cx="0" cy="514350"/>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61" name="Line 21">
            <a:extLst>
              <a:ext uri="{FF2B5EF4-FFF2-40B4-BE49-F238E27FC236}">
                <a16:creationId xmlns:a16="http://schemas.microsoft.com/office/drawing/2014/main" id="{ED72F1A8-D8A9-4226-8824-54501BB50AD7}"/>
              </a:ext>
            </a:extLst>
          </p:cNvPr>
          <p:cNvSpPr>
            <a:spLocks noChangeShapeType="1"/>
          </p:cNvSpPr>
          <p:nvPr/>
        </p:nvSpPr>
        <p:spPr bwMode="auto">
          <a:xfrm>
            <a:off x="3660775" y="4778272"/>
            <a:ext cx="0" cy="800100"/>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63" name="Text Box 23">
            <a:extLst>
              <a:ext uri="{FF2B5EF4-FFF2-40B4-BE49-F238E27FC236}">
                <a16:creationId xmlns:a16="http://schemas.microsoft.com/office/drawing/2014/main" id="{E10D71D6-9CC5-4F96-A83E-D26350FEACC4}"/>
              </a:ext>
            </a:extLst>
          </p:cNvPr>
          <p:cNvSpPr txBox="1">
            <a:spLocks noChangeArrowheads="1"/>
          </p:cNvSpPr>
          <p:nvPr/>
        </p:nvSpPr>
        <p:spPr bwMode="auto">
          <a:xfrm>
            <a:off x="3613150" y="463232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C” </a:t>
            </a:r>
            <a:r>
              <a:rPr lang="it-IT" altLang="it-IT" sz="1200">
                <a:solidFill>
                  <a:schemeClr val="bg2"/>
                </a:solidFill>
                <a:latin typeface="Symbol" panose="05050102010706020507" pitchFamily="18" charset="2"/>
              </a:rPr>
              <a:t>º</a:t>
            </a:r>
            <a:r>
              <a:rPr lang="it-IT" altLang="it-IT" sz="1200">
                <a:solidFill>
                  <a:schemeClr val="bg2"/>
                </a:solidFill>
              </a:rPr>
              <a:t>C’</a:t>
            </a:r>
            <a:endParaRPr lang="it-IT" altLang="it-IT" sz="1600">
              <a:solidFill>
                <a:schemeClr val="bg2"/>
              </a:solidFill>
            </a:endParaRPr>
          </a:p>
        </p:txBody>
      </p:sp>
      <p:sp>
        <p:nvSpPr>
          <p:cNvPr id="112665" name="Line 25">
            <a:extLst>
              <a:ext uri="{FF2B5EF4-FFF2-40B4-BE49-F238E27FC236}">
                <a16:creationId xmlns:a16="http://schemas.microsoft.com/office/drawing/2014/main" id="{54409289-E0F2-457D-92B1-A2C19325B3E9}"/>
              </a:ext>
            </a:extLst>
          </p:cNvPr>
          <p:cNvSpPr>
            <a:spLocks noChangeShapeType="1"/>
          </p:cNvSpPr>
          <p:nvPr/>
        </p:nvSpPr>
        <p:spPr bwMode="auto">
          <a:xfrm>
            <a:off x="4886325" y="5582571"/>
            <a:ext cx="0" cy="800100"/>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66" name="Text Box 26">
            <a:extLst>
              <a:ext uri="{FF2B5EF4-FFF2-40B4-BE49-F238E27FC236}">
                <a16:creationId xmlns:a16="http://schemas.microsoft.com/office/drawing/2014/main" id="{A6B808C2-7744-4BD5-AB2A-34A4838947D8}"/>
              </a:ext>
            </a:extLst>
          </p:cNvPr>
          <p:cNvSpPr txBox="1">
            <a:spLocks noChangeArrowheads="1"/>
          </p:cNvSpPr>
          <p:nvPr/>
        </p:nvSpPr>
        <p:spPr bwMode="auto">
          <a:xfrm>
            <a:off x="4813300" y="5813425"/>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D’</a:t>
            </a:r>
            <a:endParaRPr lang="it-IT" altLang="it-IT" sz="1600">
              <a:solidFill>
                <a:schemeClr val="bg2"/>
              </a:solidFill>
            </a:endParaRPr>
          </a:p>
        </p:txBody>
      </p:sp>
      <p:sp>
        <p:nvSpPr>
          <p:cNvPr id="112667" name="Text Box 27">
            <a:extLst>
              <a:ext uri="{FF2B5EF4-FFF2-40B4-BE49-F238E27FC236}">
                <a16:creationId xmlns:a16="http://schemas.microsoft.com/office/drawing/2014/main" id="{86B94227-3430-485E-B7D0-52F8E1A83B8B}"/>
              </a:ext>
            </a:extLst>
          </p:cNvPr>
          <p:cNvSpPr txBox="1">
            <a:spLocks noChangeArrowheads="1"/>
          </p:cNvSpPr>
          <p:nvPr/>
        </p:nvSpPr>
        <p:spPr bwMode="auto">
          <a:xfrm>
            <a:off x="4829175" y="6181725"/>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D”</a:t>
            </a:r>
            <a:endParaRPr lang="it-IT" altLang="it-IT" sz="1600">
              <a:solidFill>
                <a:schemeClr val="bg2"/>
              </a:solidFill>
            </a:endParaRPr>
          </a:p>
        </p:txBody>
      </p:sp>
      <p:sp>
        <p:nvSpPr>
          <p:cNvPr id="112668" name="Line 28">
            <a:extLst>
              <a:ext uri="{FF2B5EF4-FFF2-40B4-BE49-F238E27FC236}">
                <a16:creationId xmlns:a16="http://schemas.microsoft.com/office/drawing/2014/main" id="{4EE24C9D-88CE-45B6-B43A-3674CDB225FA}"/>
              </a:ext>
            </a:extLst>
          </p:cNvPr>
          <p:cNvSpPr>
            <a:spLocks noChangeShapeType="1"/>
          </p:cNvSpPr>
          <p:nvPr/>
        </p:nvSpPr>
        <p:spPr bwMode="auto">
          <a:xfrm>
            <a:off x="6426200" y="5574173"/>
            <a:ext cx="0" cy="561975"/>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69" name="Text Box 29">
            <a:extLst>
              <a:ext uri="{FF2B5EF4-FFF2-40B4-BE49-F238E27FC236}">
                <a16:creationId xmlns:a16="http://schemas.microsoft.com/office/drawing/2014/main" id="{EDFFCF30-82EB-4FF8-B717-CA811F20ABD5}"/>
              </a:ext>
            </a:extLst>
          </p:cNvPr>
          <p:cNvSpPr txBox="1">
            <a:spLocks noChangeArrowheads="1"/>
          </p:cNvSpPr>
          <p:nvPr/>
        </p:nvSpPr>
        <p:spPr bwMode="auto">
          <a:xfrm>
            <a:off x="6388100" y="597852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E’ </a:t>
            </a:r>
            <a:r>
              <a:rPr lang="it-IT" altLang="it-IT" sz="1200">
                <a:solidFill>
                  <a:schemeClr val="bg2"/>
                </a:solidFill>
                <a:latin typeface="Symbol" panose="05050102010706020507" pitchFamily="18" charset="2"/>
              </a:rPr>
              <a:t>º</a:t>
            </a:r>
            <a:r>
              <a:rPr lang="it-IT" altLang="it-IT" sz="1200">
                <a:solidFill>
                  <a:schemeClr val="bg2"/>
                </a:solidFill>
              </a:rPr>
              <a:t>E</a:t>
            </a:r>
            <a:endParaRPr lang="it-IT" altLang="it-IT" sz="1600">
              <a:solidFill>
                <a:schemeClr val="bg2"/>
              </a:solidFill>
            </a:endParaRPr>
          </a:p>
        </p:txBody>
      </p:sp>
      <p:sp>
        <p:nvSpPr>
          <p:cNvPr id="112670" name="Text Box 30">
            <a:extLst>
              <a:ext uri="{FF2B5EF4-FFF2-40B4-BE49-F238E27FC236}">
                <a16:creationId xmlns:a16="http://schemas.microsoft.com/office/drawing/2014/main" id="{ED4C7D07-31C5-4D53-B245-5055E991B42B}"/>
              </a:ext>
            </a:extLst>
          </p:cNvPr>
          <p:cNvSpPr txBox="1">
            <a:spLocks noChangeArrowheads="1"/>
          </p:cNvSpPr>
          <p:nvPr/>
        </p:nvSpPr>
        <p:spPr bwMode="auto">
          <a:xfrm>
            <a:off x="6286500" y="5334000"/>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E”</a:t>
            </a:r>
            <a:endParaRPr lang="it-IT" altLang="it-IT" sz="1600">
              <a:solidFill>
                <a:schemeClr val="bg2"/>
              </a:solidFill>
            </a:endParaRPr>
          </a:p>
        </p:txBody>
      </p:sp>
      <p:sp>
        <p:nvSpPr>
          <p:cNvPr id="112671" name="Line 31">
            <a:extLst>
              <a:ext uri="{FF2B5EF4-FFF2-40B4-BE49-F238E27FC236}">
                <a16:creationId xmlns:a16="http://schemas.microsoft.com/office/drawing/2014/main" id="{BF029927-12F4-48BC-B24D-A92E717B367B}"/>
              </a:ext>
            </a:extLst>
          </p:cNvPr>
          <p:cNvSpPr>
            <a:spLocks noChangeShapeType="1"/>
          </p:cNvSpPr>
          <p:nvPr/>
        </p:nvSpPr>
        <p:spPr bwMode="auto">
          <a:xfrm>
            <a:off x="7804150" y="5585746"/>
            <a:ext cx="0" cy="428625"/>
          </a:xfrm>
          <a:prstGeom prst="line">
            <a:avLst/>
          </a:prstGeom>
          <a:noFill/>
          <a:ln w="0">
            <a:solidFill>
              <a:schemeClr val="bg2"/>
            </a:solidFill>
            <a:round/>
            <a:headEnd/>
            <a:tailEnd/>
          </a:ln>
          <a:extLst>
            <a:ext uri="{909E8E84-426E-40DD-AFC4-6F175D3DCCD1}">
              <a14:hiddenFill xmlns:a14="http://schemas.microsoft.com/office/drawing/2010/main">
                <a:noFill/>
              </a14:hiddenFill>
            </a:ext>
          </a:extLst>
        </p:spPr>
        <p:txBody>
          <a:bodyPr wrap="none"/>
          <a:lstStyle/>
          <a:p>
            <a:endParaRPr lang="it-IT"/>
          </a:p>
        </p:txBody>
      </p:sp>
      <p:sp>
        <p:nvSpPr>
          <p:cNvPr id="112672" name="Text Box 32">
            <a:extLst>
              <a:ext uri="{FF2B5EF4-FFF2-40B4-BE49-F238E27FC236}">
                <a16:creationId xmlns:a16="http://schemas.microsoft.com/office/drawing/2014/main" id="{6145D5C0-F023-4421-B1A0-0152F5EBD732}"/>
              </a:ext>
            </a:extLst>
          </p:cNvPr>
          <p:cNvSpPr txBox="1">
            <a:spLocks noChangeArrowheads="1"/>
          </p:cNvSpPr>
          <p:nvPr/>
        </p:nvSpPr>
        <p:spPr bwMode="auto">
          <a:xfrm>
            <a:off x="7766050" y="583247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F ”</a:t>
            </a:r>
            <a:r>
              <a:rPr lang="it-IT" altLang="it-IT" sz="1200">
                <a:solidFill>
                  <a:schemeClr val="bg2"/>
                </a:solidFill>
                <a:latin typeface="Symbol" panose="05050102010706020507" pitchFamily="18" charset="2"/>
              </a:rPr>
              <a:t>º</a:t>
            </a:r>
            <a:r>
              <a:rPr lang="it-IT" altLang="it-IT" sz="1200">
                <a:solidFill>
                  <a:schemeClr val="bg2"/>
                </a:solidFill>
              </a:rPr>
              <a:t>F</a:t>
            </a:r>
            <a:endParaRPr lang="it-IT" altLang="it-IT" sz="1600">
              <a:solidFill>
                <a:schemeClr val="bg2"/>
              </a:solidFill>
            </a:endParaRPr>
          </a:p>
        </p:txBody>
      </p:sp>
      <p:sp>
        <p:nvSpPr>
          <p:cNvPr id="112673" name="Text Box 33">
            <a:extLst>
              <a:ext uri="{FF2B5EF4-FFF2-40B4-BE49-F238E27FC236}">
                <a16:creationId xmlns:a16="http://schemas.microsoft.com/office/drawing/2014/main" id="{C63144B3-7D82-4FC9-A487-F8DF36F2A3D3}"/>
              </a:ext>
            </a:extLst>
          </p:cNvPr>
          <p:cNvSpPr txBox="1">
            <a:spLocks noChangeArrowheads="1"/>
          </p:cNvSpPr>
          <p:nvPr/>
        </p:nvSpPr>
        <p:spPr bwMode="auto">
          <a:xfrm>
            <a:off x="7664450" y="5330825"/>
            <a:ext cx="390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200">
                <a:solidFill>
                  <a:schemeClr val="bg2"/>
                </a:solidFill>
              </a:rPr>
              <a:t>F ’</a:t>
            </a:r>
            <a:endParaRPr lang="it-IT" altLang="it-IT" sz="160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2642"/>
                                        </p:tgtEl>
                                        <p:attrNameLst>
                                          <p:attrName>style.visibility</p:attrName>
                                        </p:attrNameLst>
                                      </p:cBhvr>
                                      <p:to>
                                        <p:strVal val="visible"/>
                                      </p:to>
                                    </p:set>
                                    <p:animEffect transition="in" filter="wipe(left)">
                                      <p:cBhvr>
                                        <p:cTn id="7" dur="1000"/>
                                        <p:tgtEl>
                                          <p:spTgt spid="1126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12652"/>
                                        </p:tgtEl>
                                        <p:attrNameLst>
                                          <p:attrName>style.visibility</p:attrName>
                                        </p:attrNameLst>
                                      </p:cBhvr>
                                      <p:to>
                                        <p:strVal val="visible"/>
                                      </p:to>
                                    </p:set>
                                    <p:anim calcmode="lin" valueType="num">
                                      <p:cBhvr additive="base">
                                        <p:cTn id="12" dur="1000" fill="hold"/>
                                        <p:tgtEl>
                                          <p:spTgt spid="112652"/>
                                        </p:tgtEl>
                                        <p:attrNameLst>
                                          <p:attrName>ppt_x</p:attrName>
                                        </p:attrNameLst>
                                      </p:cBhvr>
                                      <p:tavLst>
                                        <p:tav tm="0">
                                          <p:val>
                                            <p:strVal val="0-#ppt_w/2"/>
                                          </p:val>
                                        </p:tav>
                                        <p:tav tm="100000">
                                          <p:val>
                                            <p:strVal val="#ppt_x"/>
                                          </p:val>
                                        </p:tav>
                                      </p:tavLst>
                                    </p:anim>
                                    <p:anim calcmode="lin" valueType="num">
                                      <p:cBhvr additive="base">
                                        <p:cTn id="13" dur="1000" fill="hold"/>
                                        <p:tgtEl>
                                          <p:spTgt spid="11265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112646"/>
                                        </p:tgtEl>
                                        <p:attrNameLst>
                                          <p:attrName>style.visibility</p:attrName>
                                        </p:attrNameLst>
                                      </p:cBhvr>
                                      <p:to>
                                        <p:strVal val="visible"/>
                                      </p:to>
                                    </p:set>
                                    <p:anim calcmode="lin" valueType="num">
                                      <p:cBhvr additive="base">
                                        <p:cTn id="18" dur="1000" fill="hold"/>
                                        <p:tgtEl>
                                          <p:spTgt spid="112646"/>
                                        </p:tgtEl>
                                        <p:attrNameLst>
                                          <p:attrName>ppt_x</p:attrName>
                                        </p:attrNameLst>
                                      </p:cBhvr>
                                      <p:tavLst>
                                        <p:tav tm="0">
                                          <p:val>
                                            <p:strVal val="0-#ppt_w/2"/>
                                          </p:val>
                                        </p:tav>
                                        <p:tav tm="100000">
                                          <p:val>
                                            <p:strVal val="#ppt_x"/>
                                          </p:val>
                                        </p:tav>
                                      </p:tavLst>
                                    </p:anim>
                                    <p:anim calcmode="lin" valueType="num">
                                      <p:cBhvr additive="base">
                                        <p:cTn id="19" dur="1000" fill="hold"/>
                                        <p:tgtEl>
                                          <p:spTgt spid="112646"/>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12653"/>
                                        </p:tgtEl>
                                        <p:attrNameLst>
                                          <p:attrName>style.visibility</p:attrName>
                                        </p:attrNameLst>
                                      </p:cBhvr>
                                      <p:to>
                                        <p:strVal val="visible"/>
                                      </p:to>
                                    </p:set>
                                    <p:anim calcmode="lin" valueType="num">
                                      <p:cBhvr additive="base">
                                        <p:cTn id="24" dur="1000" fill="hold"/>
                                        <p:tgtEl>
                                          <p:spTgt spid="112653"/>
                                        </p:tgtEl>
                                        <p:attrNameLst>
                                          <p:attrName>ppt_x</p:attrName>
                                        </p:attrNameLst>
                                      </p:cBhvr>
                                      <p:tavLst>
                                        <p:tav tm="0">
                                          <p:val>
                                            <p:strVal val="#ppt_x"/>
                                          </p:val>
                                        </p:tav>
                                        <p:tav tm="100000">
                                          <p:val>
                                            <p:strVal val="#ppt_x"/>
                                          </p:val>
                                        </p:tav>
                                      </p:tavLst>
                                    </p:anim>
                                    <p:anim calcmode="lin" valueType="num">
                                      <p:cBhvr additive="base">
                                        <p:cTn id="25" dur="1000" fill="hold"/>
                                        <p:tgtEl>
                                          <p:spTgt spid="112653"/>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2655"/>
                                        </p:tgtEl>
                                        <p:attrNameLst>
                                          <p:attrName>style.visibility</p:attrName>
                                        </p:attrNameLst>
                                      </p:cBhvr>
                                      <p:to>
                                        <p:strVal val="visible"/>
                                      </p:to>
                                    </p:set>
                                    <p:anim calcmode="lin" valueType="num">
                                      <p:cBhvr additive="base">
                                        <p:cTn id="30" dur="1000" fill="hold"/>
                                        <p:tgtEl>
                                          <p:spTgt spid="112655"/>
                                        </p:tgtEl>
                                        <p:attrNameLst>
                                          <p:attrName>ppt_x</p:attrName>
                                        </p:attrNameLst>
                                      </p:cBhvr>
                                      <p:tavLst>
                                        <p:tav tm="0">
                                          <p:val>
                                            <p:strVal val="#ppt_x"/>
                                          </p:val>
                                        </p:tav>
                                        <p:tav tm="100000">
                                          <p:val>
                                            <p:strVal val="#ppt_x"/>
                                          </p:val>
                                        </p:tav>
                                      </p:tavLst>
                                    </p:anim>
                                    <p:anim calcmode="lin" valueType="num">
                                      <p:cBhvr additive="base">
                                        <p:cTn id="31" dur="1000" fill="hold"/>
                                        <p:tgtEl>
                                          <p:spTgt spid="112655"/>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12656"/>
                                        </p:tgtEl>
                                        <p:attrNameLst>
                                          <p:attrName>style.visibility</p:attrName>
                                        </p:attrNameLst>
                                      </p:cBhvr>
                                      <p:to>
                                        <p:strVal val="visible"/>
                                      </p:to>
                                    </p:set>
                                    <p:anim calcmode="lin" valueType="num">
                                      <p:cBhvr additive="base">
                                        <p:cTn id="36" dur="1000" fill="hold"/>
                                        <p:tgtEl>
                                          <p:spTgt spid="112656"/>
                                        </p:tgtEl>
                                        <p:attrNameLst>
                                          <p:attrName>ppt_x</p:attrName>
                                        </p:attrNameLst>
                                      </p:cBhvr>
                                      <p:tavLst>
                                        <p:tav tm="0">
                                          <p:val>
                                            <p:strVal val="#ppt_x"/>
                                          </p:val>
                                        </p:tav>
                                        <p:tav tm="100000">
                                          <p:val>
                                            <p:strVal val="#ppt_x"/>
                                          </p:val>
                                        </p:tav>
                                      </p:tavLst>
                                    </p:anim>
                                    <p:anim calcmode="lin" valueType="num">
                                      <p:cBhvr additive="base">
                                        <p:cTn id="37" dur="1000" fill="hold"/>
                                        <p:tgtEl>
                                          <p:spTgt spid="112656"/>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112660"/>
                                        </p:tgtEl>
                                        <p:attrNameLst>
                                          <p:attrName>style.visibility</p:attrName>
                                        </p:attrNameLst>
                                      </p:cBhvr>
                                      <p:to>
                                        <p:strVal val="visible"/>
                                      </p:to>
                                    </p:set>
                                    <p:anim calcmode="lin" valueType="num">
                                      <p:cBhvr additive="base">
                                        <p:cTn id="42" dur="1000" fill="hold"/>
                                        <p:tgtEl>
                                          <p:spTgt spid="112660"/>
                                        </p:tgtEl>
                                        <p:attrNameLst>
                                          <p:attrName>ppt_x</p:attrName>
                                        </p:attrNameLst>
                                      </p:cBhvr>
                                      <p:tavLst>
                                        <p:tav tm="0">
                                          <p:val>
                                            <p:strVal val="#ppt_x"/>
                                          </p:val>
                                        </p:tav>
                                        <p:tav tm="100000">
                                          <p:val>
                                            <p:strVal val="#ppt_x"/>
                                          </p:val>
                                        </p:tav>
                                      </p:tavLst>
                                    </p:anim>
                                    <p:anim calcmode="lin" valueType="num">
                                      <p:cBhvr additive="base">
                                        <p:cTn id="43" dur="1000" fill="hold"/>
                                        <p:tgtEl>
                                          <p:spTgt spid="112660"/>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12658"/>
                                        </p:tgtEl>
                                        <p:attrNameLst>
                                          <p:attrName>style.visibility</p:attrName>
                                        </p:attrNameLst>
                                      </p:cBhvr>
                                      <p:to>
                                        <p:strVal val="visible"/>
                                      </p:to>
                                    </p:set>
                                    <p:anim calcmode="lin" valueType="num">
                                      <p:cBhvr additive="base">
                                        <p:cTn id="48" dur="1000" fill="hold"/>
                                        <p:tgtEl>
                                          <p:spTgt spid="112658"/>
                                        </p:tgtEl>
                                        <p:attrNameLst>
                                          <p:attrName>ppt_x</p:attrName>
                                        </p:attrNameLst>
                                      </p:cBhvr>
                                      <p:tavLst>
                                        <p:tav tm="0">
                                          <p:val>
                                            <p:strVal val="#ppt_x"/>
                                          </p:val>
                                        </p:tav>
                                        <p:tav tm="100000">
                                          <p:val>
                                            <p:strVal val="#ppt_x"/>
                                          </p:val>
                                        </p:tav>
                                      </p:tavLst>
                                    </p:anim>
                                    <p:anim calcmode="lin" valueType="num">
                                      <p:cBhvr additive="base">
                                        <p:cTn id="49" dur="1000" fill="hold"/>
                                        <p:tgtEl>
                                          <p:spTgt spid="112658"/>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112659">
                                            <p:txEl>
                                              <p:pRg st="0" end="0"/>
                                            </p:txEl>
                                          </p:spTgt>
                                        </p:tgtEl>
                                        <p:attrNameLst>
                                          <p:attrName>style.visibility</p:attrName>
                                        </p:attrNameLst>
                                      </p:cBhvr>
                                      <p:to>
                                        <p:strVal val="visible"/>
                                      </p:to>
                                    </p:set>
                                    <p:anim calcmode="lin" valueType="num">
                                      <p:cBhvr additive="base">
                                        <p:cTn id="54" dur="1000" fill="hold"/>
                                        <p:tgtEl>
                                          <p:spTgt spid="112659">
                                            <p:txEl>
                                              <p:pRg st="0" end="0"/>
                                            </p:txEl>
                                          </p:spTgt>
                                        </p:tgtEl>
                                        <p:attrNameLst>
                                          <p:attrName>ppt_x</p:attrName>
                                        </p:attrNameLst>
                                      </p:cBhvr>
                                      <p:tavLst>
                                        <p:tav tm="0">
                                          <p:val>
                                            <p:strVal val="#ppt_x"/>
                                          </p:val>
                                        </p:tav>
                                        <p:tav tm="100000">
                                          <p:val>
                                            <p:strVal val="#ppt_x"/>
                                          </p:val>
                                        </p:tav>
                                      </p:tavLst>
                                    </p:anim>
                                    <p:anim calcmode="lin" valueType="num">
                                      <p:cBhvr additive="base">
                                        <p:cTn id="55" dur="1000" fill="hold"/>
                                        <p:tgtEl>
                                          <p:spTgt spid="112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nodeType="clickEffect">
                                  <p:stCondLst>
                                    <p:cond delay="0"/>
                                  </p:stCondLst>
                                  <p:childTnLst>
                                    <p:set>
                                      <p:cBhvr>
                                        <p:cTn id="59" dur="1" fill="hold">
                                          <p:stCondLst>
                                            <p:cond delay="0"/>
                                          </p:stCondLst>
                                        </p:cTn>
                                        <p:tgtEl>
                                          <p:spTgt spid="112661"/>
                                        </p:tgtEl>
                                        <p:attrNameLst>
                                          <p:attrName>style.visibility</p:attrName>
                                        </p:attrNameLst>
                                      </p:cBhvr>
                                      <p:to>
                                        <p:strVal val="visible"/>
                                      </p:to>
                                    </p:set>
                                    <p:anim calcmode="lin" valueType="num">
                                      <p:cBhvr additive="base">
                                        <p:cTn id="60" dur="1000" fill="hold"/>
                                        <p:tgtEl>
                                          <p:spTgt spid="112661"/>
                                        </p:tgtEl>
                                        <p:attrNameLst>
                                          <p:attrName>ppt_x</p:attrName>
                                        </p:attrNameLst>
                                      </p:cBhvr>
                                      <p:tavLst>
                                        <p:tav tm="0">
                                          <p:val>
                                            <p:strVal val="#ppt_x"/>
                                          </p:val>
                                        </p:tav>
                                        <p:tav tm="100000">
                                          <p:val>
                                            <p:strVal val="#ppt_x"/>
                                          </p:val>
                                        </p:tav>
                                      </p:tavLst>
                                    </p:anim>
                                    <p:anim calcmode="lin" valueType="num">
                                      <p:cBhvr additive="base">
                                        <p:cTn id="61" dur="1000" fill="hold"/>
                                        <p:tgtEl>
                                          <p:spTgt spid="112661"/>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12663"/>
                                        </p:tgtEl>
                                        <p:attrNameLst>
                                          <p:attrName>style.visibility</p:attrName>
                                        </p:attrNameLst>
                                      </p:cBhvr>
                                      <p:to>
                                        <p:strVal val="visible"/>
                                      </p:to>
                                    </p:set>
                                    <p:anim calcmode="lin" valueType="num">
                                      <p:cBhvr additive="base">
                                        <p:cTn id="66" dur="1000" fill="hold"/>
                                        <p:tgtEl>
                                          <p:spTgt spid="112663"/>
                                        </p:tgtEl>
                                        <p:attrNameLst>
                                          <p:attrName>ppt_x</p:attrName>
                                        </p:attrNameLst>
                                      </p:cBhvr>
                                      <p:tavLst>
                                        <p:tav tm="0">
                                          <p:val>
                                            <p:strVal val="#ppt_x"/>
                                          </p:val>
                                        </p:tav>
                                        <p:tav tm="100000">
                                          <p:val>
                                            <p:strVal val="#ppt_x"/>
                                          </p:val>
                                        </p:tav>
                                      </p:tavLst>
                                    </p:anim>
                                    <p:anim calcmode="lin" valueType="num">
                                      <p:cBhvr additive="base">
                                        <p:cTn id="67" dur="1000" fill="hold"/>
                                        <p:tgtEl>
                                          <p:spTgt spid="112663"/>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nodeType="clickEffect">
                                  <p:stCondLst>
                                    <p:cond delay="0"/>
                                  </p:stCondLst>
                                  <p:childTnLst>
                                    <p:set>
                                      <p:cBhvr>
                                        <p:cTn id="71" dur="1" fill="hold">
                                          <p:stCondLst>
                                            <p:cond delay="0"/>
                                          </p:stCondLst>
                                        </p:cTn>
                                        <p:tgtEl>
                                          <p:spTgt spid="112665"/>
                                        </p:tgtEl>
                                        <p:attrNameLst>
                                          <p:attrName>style.visibility</p:attrName>
                                        </p:attrNameLst>
                                      </p:cBhvr>
                                      <p:to>
                                        <p:strVal val="visible"/>
                                      </p:to>
                                    </p:set>
                                    <p:anim calcmode="lin" valueType="num">
                                      <p:cBhvr additive="base">
                                        <p:cTn id="72" dur="1000" fill="hold"/>
                                        <p:tgtEl>
                                          <p:spTgt spid="112665"/>
                                        </p:tgtEl>
                                        <p:attrNameLst>
                                          <p:attrName>ppt_x</p:attrName>
                                        </p:attrNameLst>
                                      </p:cBhvr>
                                      <p:tavLst>
                                        <p:tav tm="0">
                                          <p:val>
                                            <p:strVal val="#ppt_x"/>
                                          </p:val>
                                        </p:tav>
                                        <p:tav tm="100000">
                                          <p:val>
                                            <p:strVal val="#ppt_x"/>
                                          </p:val>
                                        </p:tav>
                                      </p:tavLst>
                                    </p:anim>
                                    <p:anim calcmode="lin" valueType="num">
                                      <p:cBhvr additive="base">
                                        <p:cTn id="73" dur="1000" fill="hold"/>
                                        <p:tgtEl>
                                          <p:spTgt spid="112665"/>
                                        </p:tgtEl>
                                        <p:attrNameLst>
                                          <p:attrName>ppt_y</p:attrName>
                                        </p:attrNameLst>
                                      </p:cBhvr>
                                      <p:tavLst>
                                        <p:tav tm="0">
                                          <p:val>
                                            <p:strVal val="1+#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12666"/>
                                        </p:tgtEl>
                                        <p:attrNameLst>
                                          <p:attrName>style.visibility</p:attrName>
                                        </p:attrNameLst>
                                      </p:cBhvr>
                                      <p:to>
                                        <p:strVal val="visible"/>
                                      </p:to>
                                    </p:set>
                                    <p:anim calcmode="lin" valueType="num">
                                      <p:cBhvr additive="base">
                                        <p:cTn id="78" dur="1000" fill="hold"/>
                                        <p:tgtEl>
                                          <p:spTgt spid="112666"/>
                                        </p:tgtEl>
                                        <p:attrNameLst>
                                          <p:attrName>ppt_x</p:attrName>
                                        </p:attrNameLst>
                                      </p:cBhvr>
                                      <p:tavLst>
                                        <p:tav tm="0">
                                          <p:val>
                                            <p:strVal val="#ppt_x"/>
                                          </p:val>
                                        </p:tav>
                                        <p:tav tm="100000">
                                          <p:val>
                                            <p:strVal val="#ppt_x"/>
                                          </p:val>
                                        </p:tav>
                                      </p:tavLst>
                                    </p:anim>
                                    <p:anim calcmode="lin" valueType="num">
                                      <p:cBhvr additive="base">
                                        <p:cTn id="79" dur="1000" fill="hold"/>
                                        <p:tgtEl>
                                          <p:spTgt spid="112666"/>
                                        </p:tgtEl>
                                        <p:attrNameLst>
                                          <p:attrName>ppt_y</p:attrName>
                                        </p:attrNameLst>
                                      </p:cBhvr>
                                      <p:tavLst>
                                        <p:tav tm="0">
                                          <p:val>
                                            <p:strVal val="1+#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12667"/>
                                        </p:tgtEl>
                                        <p:attrNameLst>
                                          <p:attrName>style.visibility</p:attrName>
                                        </p:attrNameLst>
                                      </p:cBhvr>
                                      <p:to>
                                        <p:strVal val="visible"/>
                                      </p:to>
                                    </p:set>
                                    <p:anim calcmode="lin" valueType="num">
                                      <p:cBhvr additive="base">
                                        <p:cTn id="84" dur="1000" fill="hold"/>
                                        <p:tgtEl>
                                          <p:spTgt spid="112667"/>
                                        </p:tgtEl>
                                        <p:attrNameLst>
                                          <p:attrName>ppt_x</p:attrName>
                                        </p:attrNameLst>
                                      </p:cBhvr>
                                      <p:tavLst>
                                        <p:tav tm="0">
                                          <p:val>
                                            <p:strVal val="#ppt_x"/>
                                          </p:val>
                                        </p:tav>
                                        <p:tav tm="100000">
                                          <p:val>
                                            <p:strVal val="#ppt_x"/>
                                          </p:val>
                                        </p:tav>
                                      </p:tavLst>
                                    </p:anim>
                                    <p:anim calcmode="lin" valueType="num">
                                      <p:cBhvr additive="base">
                                        <p:cTn id="85" dur="1000" fill="hold"/>
                                        <p:tgtEl>
                                          <p:spTgt spid="112667"/>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nodeType="clickEffect">
                                  <p:stCondLst>
                                    <p:cond delay="0"/>
                                  </p:stCondLst>
                                  <p:childTnLst>
                                    <p:set>
                                      <p:cBhvr>
                                        <p:cTn id="89" dur="1" fill="hold">
                                          <p:stCondLst>
                                            <p:cond delay="0"/>
                                          </p:stCondLst>
                                        </p:cTn>
                                        <p:tgtEl>
                                          <p:spTgt spid="112668"/>
                                        </p:tgtEl>
                                        <p:attrNameLst>
                                          <p:attrName>style.visibility</p:attrName>
                                        </p:attrNameLst>
                                      </p:cBhvr>
                                      <p:to>
                                        <p:strVal val="visible"/>
                                      </p:to>
                                    </p:set>
                                    <p:anim calcmode="lin" valueType="num">
                                      <p:cBhvr additive="base">
                                        <p:cTn id="90" dur="1000" fill="hold"/>
                                        <p:tgtEl>
                                          <p:spTgt spid="112668"/>
                                        </p:tgtEl>
                                        <p:attrNameLst>
                                          <p:attrName>ppt_x</p:attrName>
                                        </p:attrNameLst>
                                      </p:cBhvr>
                                      <p:tavLst>
                                        <p:tav tm="0">
                                          <p:val>
                                            <p:strVal val="#ppt_x"/>
                                          </p:val>
                                        </p:tav>
                                        <p:tav tm="100000">
                                          <p:val>
                                            <p:strVal val="#ppt_x"/>
                                          </p:val>
                                        </p:tav>
                                      </p:tavLst>
                                    </p:anim>
                                    <p:anim calcmode="lin" valueType="num">
                                      <p:cBhvr additive="base">
                                        <p:cTn id="91" dur="1000" fill="hold"/>
                                        <p:tgtEl>
                                          <p:spTgt spid="112668"/>
                                        </p:tgtEl>
                                        <p:attrNameLst>
                                          <p:attrName>ppt_y</p:attrName>
                                        </p:attrNameLst>
                                      </p:cBhvr>
                                      <p:tavLst>
                                        <p:tav tm="0">
                                          <p:val>
                                            <p:strVal val="1+#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112669"/>
                                        </p:tgtEl>
                                        <p:attrNameLst>
                                          <p:attrName>style.visibility</p:attrName>
                                        </p:attrNameLst>
                                      </p:cBhvr>
                                      <p:to>
                                        <p:strVal val="visible"/>
                                      </p:to>
                                    </p:set>
                                    <p:anim calcmode="lin" valueType="num">
                                      <p:cBhvr additive="base">
                                        <p:cTn id="96" dur="1000" fill="hold"/>
                                        <p:tgtEl>
                                          <p:spTgt spid="112669"/>
                                        </p:tgtEl>
                                        <p:attrNameLst>
                                          <p:attrName>ppt_x</p:attrName>
                                        </p:attrNameLst>
                                      </p:cBhvr>
                                      <p:tavLst>
                                        <p:tav tm="0">
                                          <p:val>
                                            <p:strVal val="#ppt_x"/>
                                          </p:val>
                                        </p:tav>
                                        <p:tav tm="100000">
                                          <p:val>
                                            <p:strVal val="#ppt_x"/>
                                          </p:val>
                                        </p:tav>
                                      </p:tavLst>
                                    </p:anim>
                                    <p:anim calcmode="lin" valueType="num">
                                      <p:cBhvr additive="base">
                                        <p:cTn id="97" dur="1000" fill="hold"/>
                                        <p:tgtEl>
                                          <p:spTgt spid="112669"/>
                                        </p:tgtEl>
                                        <p:attrNameLst>
                                          <p:attrName>ppt_y</p:attrName>
                                        </p:attrNameLst>
                                      </p:cBhvr>
                                      <p:tavLst>
                                        <p:tav tm="0">
                                          <p:val>
                                            <p:strVal val="1+#ppt_h/2"/>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12670"/>
                                        </p:tgtEl>
                                        <p:attrNameLst>
                                          <p:attrName>style.visibility</p:attrName>
                                        </p:attrNameLst>
                                      </p:cBhvr>
                                      <p:to>
                                        <p:strVal val="visible"/>
                                      </p:to>
                                    </p:set>
                                    <p:anim calcmode="lin" valueType="num">
                                      <p:cBhvr additive="base">
                                        <p:cTn id="102" dur="1000" fill="hold"/>
                                        <p:tgtEl>
                                          <p:spTgt spid="112670"/>
                                        </p:tgtEl>
                                        <p:attrNameLst>
                                          <p:attrName>ppt_x</p:attrName>
                                        </p:attrNameLst>
                                      </p:cBhvr>
                                      <p:tavLst>
                                        <p:tav tm="0">
                                          <p:val>
                                            <p:strVal val="#ppt_x"/>
                                          </p:val>
                                        </p:tav>
                                        <p:tav tm="100000">
                                          <p:val>
                                            <p:strVal val="#ppt_x"/>
                                          </p:val>
                                        </p:tav>
                                      </p:tavLst>
                                    </p:anim>
                                    <p:anim calcmode="lin" valueType="num">
                                      <p:cBhvr additive="base">
                                        <p:cTn id="103" dur="1000" fill="hold"/>
                                        <p:tgtEl>
                                          <p:spTgt spid="112670"/>
                                        </p:tgtEl>
                                        <p:attrNameLst>
                                          <p:attrName>ppt_y</p:attrName>
                                        </p:attrNameLst>
                                      </p:cBhvr>
                                      <p:tavLst>
                                        <p:tav tm="0">
                                          <p:val>
                                            <p:strVal val="1+#ppt_h/2"/>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 presetClass="entr" presetSubtype="4" fill="hold" nodeType="clickEffect">
                                  <p:stCondLst>
                                    <p:cond delay="0"/>
                                  </p:stCondLst>
                                  <p:childTnLst>
                                    <p:set>
                                      <p:cBhvr>
                                        <p:cTn id="107" dur="1" fill="hold">
                                          <p:stCondLst>
                                            <p:cond delay="0"/>
                                          </p:stCondLst>
                                        </p:cTn>
                                        <p:tgtEl>
                                          <p:spTgt spid="112671"/>
                                        </p:tgtEl>
                                        <p:attrNameLst>
                                          <p:attrName>style.visibility</p:attrName>
                                        </p:attrNameLst>
                                      </p:cBhvr>
                                      <p:to>
                                        <p:strVal val="visible"/>
                                      </p:to>
                                    </p:set>
                                    <p:anim calcmode="lin" valueType="num">
                                      <p:cBhvr additive="base">
                                        <p:cTn id="108" dur="1000" fill="hold"/>
                                        <p:tgtEl>
                                          <p:spTgt spid="112671"/>
                                        </p:tgtEl>
                                        <p:attrNameLst>
                                          <p:attrName>ppt_x</p:attrName>
                                        </p:attrNameLst>
                                      </p:cBhvr>
                                      <p:tavLst>
                                        <p:tav tm="0">
                                          <p:val>
                                            <p:strVal val="#ppt_x"/>
                                          </p:val>
                                        </p:tav>
                                        <p:tav tm="100000">
                                          <p:val>
                                            <p:strVal val="#ppt_x"/>
                                          </p:val>
                                        </p:tav>
                                      </p:tavLst>
                                    </p:anim>
                                    <p:anim calcmode="lin" valueType="num">
                                      <p:cBhvr additive="base">
                                        <p:cTn id="109" dur="1000" fill="hold"/>
                                        <p:tgtEl>
                                          <p:spTgt spid="112671"/>
                                        </p:tgtEl>
                                        <p:attrNameLst>
                                          <p:attrName>ppt_y</p:attrName>
                                        </p:attrNameLst>
                                      </p:cBhvr>
                                      <p:tavLst>
                                        <p:tav tm="0">
                                          <p:val>
                                            <p:strVal val="1+#ppt_h/2"/>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112673"/>
                                        </p:tgtEl>
                                        <p:attrNameLst>
                                          <p:attrName>style.visibility</p:attrName>
                                        </p:attrNameLst>
                                      </p:cBhvr>
                                      <p:to>
                                        <p:strVal val="visible"/>
                                      </p:to>
                                    </p:set>
                                    <p:anim calcmode="lin" valueType="num">
                                      <p:cBhvr additive="base">
                                        <p:cTn id="114" dur="1000" fill="hold"/>
                                        <p:tgtEl>
                                          <p:spTgt spid="112673"/>
                                        </p:tgtEl>
                                        <p:attrNameLst>
                                          <p:attrName>ppt_x</p:attrName>
                                        </p:attrNameLst>
                                      </p:cBhvr>
                                      <p:tavLst>
                                        <p:tav tm="0">
                                          <p:val>
                                            <p:strVal val="#ppt_x"/>
                                          </p:val>
                                        </p:tav>
                                        <p:tav tm="100000">
                                          <p:val>
                                            <p:strVal val="#ppt_x"/>
                                          </p:val>
                                        </p:tav>
                                      </p:tavLst>
                                    </p:anim>
                                    <p:anim calcmode="lin" valueType="num">
                                      <p:cBhvr additive="base">
                                        <p:cTn id="115" dur="1000" fill="hold"/>
                                        <p:tgtEl>
                                          <p:spTgt spid="112673"/>
                                        </p:tgtEl>
                                        <p:attrNameLst>
                                          <p:attrName>ppt_y</p:attrName>
                                        </p:attrNameLst>
                                      </p:cBhvr>
                                      <p:tavLst>
                                        <p:tav tm="0">
                                          <p:val>
                                            <p:strVal val="1+#ppt_h/2"/>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4" fill="hold" grpId="0" nodeType="clickEffect">
                                  <p:stCondLst>
                                    <p:cond delay="0"/>
                                  </p:stCondLst>
                                  <p:childTnLst>
                                    <p:set>
                                      <p:cBhvr>
                                        <p:cTn id="119" dur="1" fill="hold">
                                          <p:stCondLst>
                                            <p:cond delay="0"/>
                                          </p:stCondLst>
                                        </p:cTn>
                                        <p:tgtEl>
                                          <p:spTgt spid="112672"/>
                                        </p:tgtEl>
                                        <p:attrNameLst>
                                          <p:attrName>style.visibility</p:attrName>
                                        </p:attrNameLst>
                                      </p:cBhvr>
                                      <p:to>
                                        <p:strVal val="visible"/>
                                      </p:to>
                                    </p:set>
                                    <p:anim calcmode="lin" valueType="num">
                                      <p:cBhvr additive="base">
                                        <p:cTn id="120" dur="1000" fill="hold"/>
                                        <p:tgtEl>
                                          <p:spTgt spid="112672"/>
                                        </p:tgtEl>
                                        <p:attrNameLst>
                                          <p:attrName>ppt_x</p:attrName>
                                        </p:attrNameLst>
                                      </p:cBhvr>
                                      <p:tavLst>
                                        <p:tav tm="0">
                                          <p:val>
                                            <p:strVal val="#ppt_x"/>
                                          </p:val>
                                        </p:tav>
                                        <p:tav tm="100000">
                                          <p:val>
                                            <p:strVal val="#ppt_x"/>
                                          </p:val>
                                        </p:tav>
                                      </p:tavLst>
                                    </p:anim>
                                    <p:anim calcmode="lin" valueType="num">
                                      <p:cBhvr additive="base">
                                        <p:cTn id="121" dur="1000" fill="hold"/>
                                        <p:tgtEl>
                                          <p:spTgt spid="1126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2" grpId="0"/>
      <p:bldP spid="112655" grpId="0"/>
      <p:bldP spid="112656" grpId="0"/>
      <p:bldP spid="112658" grpId="0"/>
      <p:bldP spid="112663" grpId="0"/>
      <p:bldP spid="112666" grpId="0"/>
      <p:bldP spid="112667" grpId="0"/>
      <p:bldP spid="112669" grpId="0"/>
      <p:bldP spid="112670" grpId="0"/>
      <p:bldP spid="112672" grpId="0"/>
      <p:bldP spid="11267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AutoShape 5">
            <a:hlinkClick r:id="rId3" action="ppaction://hlinksldjump" highlightClick="1"/>
            <a:extLst>
              <a:ext uri="{FF2B5EF4-FFF2-40B4-BE49-F238E27FC236}">
                <a16:creationId xmlns:a16="http://schemas.microsoft.com/office/drawing/2014/main" id="{55782898-3338-4A6C-AB37-99723F2F98EF}"/>
              </a:ext>
            </a:extLst>
          </p:cNvPr>
          <p:cNvSpPr>
            <a:spLocks noChangeArrowheads="1"/>
          </p:cNvSpPr>
          <p:nvPr/>
        </p:nvSpPr>
        <p:spPr bwMode="auto">
          <a:xfrm>
            <a:off x="101006" y="95581"/>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10245" name="AutoShape 6">
            <a:hlinkClick r:id="" action="ppaction://hlinkshowjump?jump=nextslide" highlightClick="1"/>
            <a:extLst>
              <a:ext uri="{FF2B5EF4-FFF2-40B4-BE49-F238E27FC236}">
                <a16:creationId xmlns:a16="http://schemas.microsoft.com/office/drawing/2014/main" id="{194695F3-A2EE-4827-A967-F465FD54FC14}"/>
              </a:ext>
            </a:extLst>
          </p:cNvPr>
          <p:cNvSpPr>
            <a:spLocks noChangeArrowheads="1"/>
          </p:cNvSpPr>
          <p:nvPr/>
        </p:nvSpPr>
        <p:spPr bwMode="auto">
          <a:xfrm>
            <a:off x="8429272" y="1127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16746" name="Rectangle 10">
            <a:extLst>
              <a:ext uri="{FF2B5EF4-FFF2-40B4-BE49-F238E27FC236}">
                <a16:creationId xmlns:a16="http://schemas.microsoft.com/office/drawing/2014/main" id="{8018B658-E80B-470E-B8E9-F49C3744C65E}"/>
              </a:ext>
            </a:extLst>
          </p:cNvPr>
          <p:cNvSpPr>
            <a:spLocks noGrp="1" noChangeArrowheads="1"/>
          </p:cNvSpPr>
          <p:nvPr>
            <p:ph type="title"/>
          </p:nvPr>
        </p:nvSpPr>
        <p:spPr>
          <a:xfrm>
            <a:off x="36000" y="40944"/>
            <a:ext cx="9072000" cy="504000"/>
          </a:xfrm>
          <a:ln>
            <a:solidFill>
              <a:schemeClr val="tx1"/>
            </a:solidFill>
          </a:ln>
        </p:spPr>
        <p:txBody>
          <a:bodyPr tIns="0"/>
          <a:lstStyle/>
          <a:p>
            <a:pPr eaLnBrk="1" hangingPunct="1">
              <a:defRPr/>
            </a:pPr>
            <a:r>
              <a:rPr lang="it-IT" sz="2000">
                <a:solidFill>
                  <a:schemeClr val="tx1"/>
                </a:solidFill>
                <a:latin typeface="Comic Sans MS" pitchFamily="66" charset="0"/>
              </a:rPr>
              <a:t>Test di verifica - teorico</a:t>
            </a:r>
          </a:p>
        </p:txBody>
      </p:sp>
      <p:graphicFrame>
        <p:nvGraphicFramePr>
          <p:cNvPr id="116743" name="Object 7">
            <a:extLst>
              <a:ext uri="{FF2B5EF4-FFF2-40B4-BE49-F238E27FC236}">
                <a16:creationId xmlns:a16="http://schemas.microsoft.com/office/drawing/2014/main" id="{C7B6F5EB-B58E-45AF-879B-3F098465D9E3}"/>
              </a:ext>
            </a:extLst>
          </p:cNvPr>
          <p:cNvGraphicFramePr>
            <a:graphicFrameLocks noGrp="1"/>
          </p:cNvGraphicFramePr>
          <p:nvPr>
            <p:ph sz="half" idx="1"/>
            <p:extLst>
              <p:ext uri="{D42A27DB-BD31-4B8C-83A1-F6EECF244321}">
                <p14:modId xmlns:p14="http://schemas.microsoft.com/office/powerpoint/2010/main" val="4980764"/>
              </p:ext>
            </p:extLst>
          </p:nvPr>
        </p:nvGraphicFramePr>
        <p:xfrm>
          <a:off x="36000" y="614363"/>
          <a:ext cx="9072000" cy="2925762"/>
        </p:xfrm>
        <a:graphic>
          <a:graphicData uri="http://schemas.openxmlformats.org/presentationml/2006/ole">
            <mc:AlternateContent xmlns:mc="http://schemas.openxmlformats.org/markup-compatibility/2006">
              <mc:Choice xmlns:v="urn:schemas-microsoft-com:vml" Requires="v">
                <p:oleObj spid="_x0000_s10330" r:id="rId4" imgW="3870720" imgH="1291680" progId="">
                  <p:embed/>
                </p:oleObj>
              </mc:Choice>
              <mc:Fallback>
                <p:oleObj r:id="rId4" imgW="3870720" imgH="1291680" progId="">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614363"/>
                        <a:ext cx="9072000" cy="2925762"/>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6747" name="Object 11">
            <a:extLst>
              <a:ext uri="{FF2B5EF4-FFF2-40B4-BE49-F238E27FC236}">
                <a16:creationId xmlns:a16="http://schemas.microsoft.com/office/drawing/2014/main" id="{81401AAA-BAD8-4D39-9E89-5F5D39C4D6AB}"/>
              </a:ext>
            </a:extLst>
          </p:cNvPr>
          <p:cNvGraphicFramePr>
            <a:graphicFrameLocks noGrp="1"/>
          </p:cNvGraphicFramePr>
          <p:nvPr>
            <p:ph sz="half" idx="2"/>
            <p:extLst>
              <p:ext uri="{D42A27DB-BD31-4B8C-83A1-F6EECF244321}">
                <p14:modId xmlns:p14="http://schemas.microsoft.com/office/powerpoint/2010/main" val="628439249"/>
              </p:ext>
            </p:extLst>
          </p:nvPr>
        </p:nvGraphicFramePr>
        <p:xfrm>
          <a:off x="36000" y="3863997"/>
          <a:ext cx="9072000" cy="2925763"/>
        </p:xfrm>
        <a:graphic>
          <a:graphicData uri="http://schemas.openxmlformats.org/presentationml/2006/ole">
            <mc:AlternateContent xmlns:mc="http://schemas.openxmlformats.org/markup-compatibility/2006">
              <mc:Choice xmlns:v="urn:schemas-microsoft-com:vml" Requires="v">
                <p:oleObj spid="_x0000_s10331" r:id="rId6" imgW="3870720" imgH="1291680" progId="">
                  <p:embed/>
                </p:oleObj>
              </mc:Choice>
              <mc:Fallback>
                <p:oleObj r:id="rId6" imgW="3870720" imgH="1291680" progId="">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3863997"/>
                        <a:ext cx="9072000" cy="2925763"/>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6749" name="Text Box 13">
            <a:extLst>
              <a:ext uri="{FF2B5EF4-FFF2-40B4-BE49-F238E27FC236}">
                <a16:creationId xmlns:a16="http://schemas.microsoft.com/office/drawing/2014/main" id="{13FBC9D0-28A0-42DD-A21B-0166ED63B674}"/>
              </a:ext>
            </a:extLst>
          </p:cNvPr>
          <p:cNvSpPr txBox="1">
            <a:spLocks noChangeArrowheads="1"/>
          </p:cNvSpPr>
          <p:nvPr/>
        </p:nvSpPr>
        <p:spPr bwMode="auto">
          <a:xfrm>
            <a:off x="3924000" y="3490913"/>
            <a:ext cx="129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t>Risoluzioni</a:t>
            </a:r>
          </a:p>
        </p:txBody>
      </p:sp>
      <p:sp>
        <p:nvSpPr>
          <p:cNvPr id="116750" name="Text Box 14">
            <a:extLst>
              <a:ext uri="{FF2B5EF4-FFF2-40B4-BE49-F238E27FC236}">
                <a16:creationId xmlns:a16="http://schemas.microsoft.com/office/drawing/2014/main" id="{CE7E6AB1-B88C-459D-AFAA-A348045A6902}"/>
              </a:ext>
            </a:extLst>
          </p:cNvPr>
          <p:cNvSpPr txBox="1">
            <a:spLocks noChangeArrowheads="1"/>
          </p:cNvSpPr>
          <p:nvPr/>
        </p:nvSpPr>
        <p:spPr bwMode="auto">
          <a:xfrm>
            <a:off x="727075" y="4254500"/>
            <a:ext cx="960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2"/>
                </a:solidFill>
              </a:rPr>
              <a:t>A </a:t>
            </a:r>
            <a:r>
              <a:rPr lang="it-IT" altLang="it-IT" sz="1600" b="1" dirty="0">
                <a:solidFill>
                  <a:schemeClr val="bg2"/>
                </a:solidFill>
                <a:latin typeface="Symbol" panose="05050102010706020507" pitchFamily="18" charset="2"/>
              </a:rPr>
              <a:t>È </a:t>
            </a:r>
            <a:r>
              <a:rPr lang="it-IT" altLang="it-IT" sz="2000" dirty="0">
                <a:solidFill>
                  <a:schemeClr val="bg2"/>
                </a:solidFill>
                <a:latin typeface="Symbol" panose="05050102010706020507" pitchFamily="18" charset="2"/>
              </a:rPr>
              <a:t>p</a:t>
            </a:r>
            <a:r>
              <a:rPr lang="it-IT" altLang="it-IT" sz="1600" baseline="-25000" dirty="0">
                <a:solidFill>
                  <a:schemeClr val="bg2"/>
                </a:solidFill>
              </a:rPr>
              <a:t>1</a:t>
            </a:r>
            <a:r>
              <a:rPr lang="it-IT" altLang="it-IT" sz="1600" baseline="30000" dirty="0">
                <a:solidFill>
                  <a:schemeClr val="bg2"/>
                </a:solidFill>
              </a:rPr>
              <a:t>-</a:t>
            </a:r>
            <a:endParaRPr lang="it-IT" altLang="it-IT" sz="1600" baseline="-25000" dirty="0">
              <a:solidFill>
                <a:schemeClr val="bg2"/>
              </a:solidFill>
            </a:endParaRPr>
          </a:p>
        </p:txBody>
      </p:sp>
      <p:sp>
        <p:nvSpPr>
          <p:cNvPr id="116751" name="Text Box 15">
            <a:extLst>
              <a:ext uri="{FF2B5EF4-FFF2-40B4-BE49-F238E27FC236}">
                <a16:creationId xmlns:a16="http://schemas.microsoft.com/office/drawing/2014/main" id="{99E0D96B-0FB7-47D2-8C2C-5E7C9BEBD11E}"/>
              </a:ext>
            </a:extLst>
          </p:cNvPr>
          <p:cNvSpPr txBox="1">
            <a:spLocks noChangeArrowheads="1"/>
          </p:cNvSpPr>
          <p:nvPr/>
        </p:nvSpPr>
        <p:spPr bwMode="auto">
          <a:xfrm>
            <a:off x="2139950" y="4294188"/>
            <a:ext cx="998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2"/>
                </a:solidFill>
              </a:rPr>
              <a:t>B</a:t>
            </a:r>
            <a:r>
              <a:rPr lang="it-IT" altLang="it-IT" sz="1600">
                <a:solidFill>
                  <a:schemeClr val="bg2"/>
                </a:solidFill>
                <a:latin typeface="Symbol" panose="05050102010706020507" pitchFamily="18" charset="2"/>
              </a:rPr>
              <a:t>Î</a:t>
            </a:r>
            <a:r>
              <a:rPr lang="it-IT" altLang="it-IT" sz="1400">
                <a:solidFill>
                  <a:schemeClr val="bg2"/>
                </a:solidFill>
              </a:rPr>
              <a:t>wIIID</a:t>
            </a:r>
          </a:p>
        </p:txBody>
      </p:sp>
      <p:sp>
        <p:nvSpPr>
          <p:cNvPr id="116752" name="Text Box 16">
            <a:extLst>
              <a:ext uri="{FF2B5EF4-FFF2-40B4-BE49-F238E27FC236}">
                <a16:creationId xmlns:a16="http://schemas.microsoft.com/office/drawing/2014/main" id="{5F9CFC99-3030-4215-AA03-59668D913DBB}"/>
              </a:ext>
            </a:extLst>
          </p:cNvPr>
          <p:cNvSpPr txBox="1">
            <a:spLocks noChangeArrowheads="1"/>
          </p:cNvSpPr>
          <p:nvPr/>
        </p:nvSpPr>
        <p:spPr bwMode="auto">
          <a:xfrm>
            <a:off x="3616325" y="4281488"/>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2"/>
                </a:solidFill>
              </a:rPr>
              <a:t>C</a:t>
            </a:r>
            <a:r>
              <a:rPr lang="it-IT" altLang="it-IT" sz="1600">
                <a:solidFill>
                  <a:schemeClr val="bg2"/>
                </a:solidFill>
                <a:latin typeface="Symbol" panose="05050102010706020507" pitchFamily="18" charset="2"/>
              </a:rPr>
              <a:t>Î</a:t>
            </a:r>
            <a:r>
              <a:rPr lang="it-IT" altLang="it-IT" sz="1400">
                <a:solidFill>
                  <a:schemeClr val="bg2"/>
                </a:solidFill>
              </a:rPr>
              <a:t>wIVD</a:t>
            </a:r>
          </a:p>
        </p:txBody>
      </p:sp>
      <p:sp>
        <p:nvSpPr>
          <p:cNvPr id="116753" name="Text Box 17">
            <a:extLst>
              <a:ext uri="{FF2B5EF4-FFF2-40B4-BE49-F238E27FC236}">
                <a16:creationId xmlns:a16="http://schemas.microsoft.com/office/drawing/2014/main" id="{5429E75A-D753-426D-8B93-354DEBF5488B}"/>
              </a:ext>
            </a:extLst>
          </p:cNvPr>
          <p:cNvSpPr txBox="1">
            <a:spLocks noChangeArrowheads="1"/>
          </p:cNvSpPr>
          <p:nvPr/>
        </p:nvSpPr>
        <p:spPr bwMode="auto">
          <a:xfrm>
            <a:off x="5105400" y="4251325"/>
            <a:ext cx="960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2"/>
                </a:solidFill>
              </a:rPr>
              <a:t>D </a:t>
            </a:r>
            <a:r>
              <a:rPr lang="it-IT" altLang="it-IT" sz="1600" b="1" dirty="0">
                <a:solidFill>
                  <a:schemeClr val="bg2"/>
                </a:solidFill>
                <a:latin typeface="Symbol" panose="05050102010706020507" pitchFamily="18" charset="2"/>
              </a:rPr>
              <a:t>È </a:t>
            </a:r>
            <a:r>
              <a:rPr lang="it-IT" altLang="it-IT" sz="2000" dirty="0">
                <a:solidFill>
                  <a:schemeClr val="bg2"/>
                </a:solidFill>
                <a:latin typeface="Symbol" panose="05050102010706020507" pitchFamily="18" charset="2"/>
              </a:rPr>
              <a:t>p</a:t>
            </a:r>
            <a:r>
              <a:rPr lang="it-IT" altLang="it-IT" sz="1600" baseline="-25000" dirty="0">
                <a:solidFill>
                  <a:schemeClr val="bg2"/>
                </a:solidFill>
              </a:rPr>
              <a:t>1</a:t>
            </a:r>
            <a:r>
              <a:rPr lang="it-IT" altLang="it-IT" sz="1600" baseline="30000" dirty="0">
                <a:solidFill>
                  <a:schemeClr val="bg2"/>
                </a:solidFill>
              </a:rPr>
              <a:t>+</a:t>
            </a:r>
            <a:endParaRPr lang="it-IT" altLang="it-IT" sz="1600" baseline="-25000" dirty="0">
              <a:solidFill>
                <a:schemeClr val="bg2"/>
              </a:solidFill>
            </a:endParaRPr>
          </a:p>
        </p:txBody>
      </p:sp>
      <p:sp>
        <p:nvSpPr>
          <p:cNvPr id="116754" name="Text Box 18">
            <a:extLst>
              <a:ext uri="{FF2B5EF4-FFF2-40B4-BE49-F238E27FC236}">
                <a16:creationId xmlns:a16="http://schemas.microsoft.com/office/drawing/2014/main" id="{7C759D1A-CB33-4A54-8509-4A3F088CE177}"/>
              </a:ext>
            </a:extLst>
          </p:cNvPr>
          <p:cNvSpPr txBox="1">
            <a:spLocks noChangeArrowheads="1"/>
          </p:cNvSpPr>
          <p:nvPr/>
        </p:nvSpPr>
        <p:spPr bwMode="auto">
          <a:xfrm>
            <a:off x="6672927" y="4283075"/>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err="1">
                <a:solidFill>
                  <a:schemeClr val="bg2"/>
                </a:solidFill>
              </a:rPr>
              <a:t>E</a:t>
            </a:r>
            <a:r>
              <a:rPr lang="it-IT" altLang="it-IT" sz="1600" dirty="0" err="1">
                <a:solidFill>
                  <a:schemeClr val="bg2"/>
                </a:solidFill>
                <a:latin typeface="Symbol" panose="05050102010706020507" pitchFamily="18" charset="2"/>
              </a:rPr>
              <a:t>Î</a:t>
            </a:r>
            <a:r>
              <a:rPr lang="it-IT" altLang="it-IT" sz="1400" dirty="0" err="1">
                <a:solidFill>
                  <a:schemeClr val="bg2"/>
                </a:solidFill>
              </a:rPr>
              <a:t>w</a:t>
            </a:r>
            <a:r>
              <a:rPr lang="it-IT" altLang="it-IT" sz="1400" dirty="0">
                <a:solidFill>
                  <a:schemeClr val="bg2"/>
                </a:solidFill>
              </a:rPr>
              <a:t> ID</a:t>
            </a:r>
          </a:p>
        </p:txBody>
      </p:sp>
      <p:sp>
        <p:nvSpPr>
          <p:cNvPr id="116756" name="Text Box 20">
            <a:extLst>
              <a:ext uri="{FF2B5EF4-FFF2-40B4-BE49-F238E27FC236}">
                <a16:creationId xmlns:a16="http://schemas.microsoft.com/office/drawing/2014/main" id="{ED856D6B-6BAD-4A02-8218-95BC8A916CD2}"/>
              </a:ext>
            </a:extLst>
          </p:cNvPr>
          <p:cNvSpPr txBox="1">
            <a:spLocks noChangeArrowheads="1"/>
          </p:cNvSpPr>
          <p:nvPr/>
        </p:nvSpPr>
        <p:spPr bwMode="auto">
          <a:xfrm>
            <a:off x="8123154" y="4284663"/>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err="1">
                <a:solidFill>
                  <a:schemeClr val="bg2"/>
                </a:solidFill>
              </a:rPr>
              <a:t>F</a:t>
            </a:r>
            <a:r>
              <a:rPr lang="it-IT" altLang="it-IT" sz="1600" dirty="0" err="1">
                <a:solidFill>
                  <a:schemeClr val="bg2"/>
                </a:solidFill>
                <a:latin typeface="Symbol" panose="05050102010706020507" pitchFamily="18" charset="2"/>
              </a:rPr>
              <a:t>Î</a:t>
            </a:r>
            <a:r>
              <a:rPr lang="it-IT" altLang="it-IT" sz="1400" dirty="0" err="1">
                <a:solidFill>
                  <a:schemeClr val="bg2"/>
                </a:solidFill>
              </a:rPr>
              <a:t>wIID</a:t>
            </a:r>
            <a:endParaRPr lang="it-IT" altLang="it-IT" sz="14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16743"/>
                                        </p:tgtEl>
                                        <p:attrNameLst>
                                          <p:attrName>style.visibility</p:attrName>
                                        </p:attrNameLst>
                                      </p:cBhvr>
                                      <p:to>
                                        <p:strVal val="visible"/>
                                      </p:to>
                                    </p:set>
                                    <p:anim calcmode="lin" valueType="num">
                                      <p:cBhvr additive="base">
                                        <p:cTn id="7" dur="1000"/>
                                        <p:tgtEl>
                                          <p:spTgt spid="116743"/>
                                        </p:tgtEl>
                                        <p:attrNameLst>
                                          <p:attrName>ppt_x</p:attrName>
                                        </p:attrNameLst>
                                      </p:cBhvr>
                                      <p:tavLst>
                                        <p:tav tm="0">
                                          <p:val>
                                            <p:strVal val="#ppt_x-#ppt_w*1.125000"/>
                                          </p:val>
                                        </p:tav>
                                        <p:tav tm="100000">
                                          <p:val>
                                            <p:strVal val="#ppt_x"/>
                                          </p:val>
                                        </p:tav>
                                      </p:tavLst>
                                    </p:anim>
                                    <p:animEffect transition="in" filter="wipe(right)">
                                      <p:cBhvr>
                                        <p:cTn id="8" dur="1000"/>
                                        <p:tgtEl>
                                          <p:spTgt spid="116743"/>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6749"/>
                                        </p:tgtEl>
                                        <p:attrNameLst>
                                          <p:attrName>style.visibility</p:attrName>
                                        </p:attrNameLst>
                                      </p:cBhvr>
                                      <p:to>
                                        <p:strVal val="visible"/>
                                      </p:to>
                                    </p:set>
                                    <p:anim calcmode="lin" valueType="num">
                                      <p:cBhvr additive="base">
                                        <p:cTn id="13" dur="1000" fill="hold"/>
                                        <p:tgtEl>
                                          <p:spTgt spid="116749"/>
                                        </p:tgtEl>
                                        <p:attrNameLst>
                                          <p:attrName>ppt_x</p:attrName>
                                        </p:attrNameLst>
                                      </p:cBhvr>
                                      <p:tavLst>
                                        <p:tav tm="0">
                                          <p:val>
                                            <p:strVal val="0-#ppt_w/2"/>
                                          </p:val>
                                        </p:tav>
                                        <p:tav tm="100000">
                                          <p:val>
                                            <p:strVal val="#ppt_x"/>
                                          </p:val>
                                        </p:tav>
                                      </p:tavLst>
                                    </p:anim>
                                    <p:anim calcmode="lin" valueType="num">
                                      <p:cBhvr additive="base">
                                        <p:cTn id="14" dur="1000" fill="hold"/>
                                        <p:tgtEl>
                                          <p:spTgt spid="11674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6747"/>
                                        </p:tgtEl>
                                        <p:attrNameLst>
                                          <p:attrName>style.visibility</p:attrName>
                                        </p:attrNameLst>
                                      </p:cBhvr>
                                      <p:to>
                                        <p:strVal val="visible"/>
                                      </p:to>
                                    </p:set>
                                    <p:anim calcmode="lin" valueType="num">
                                      <p:cBhvr additive="base">
                                        <p:cTn id="19" dur="1000" fill="hold"/>
                                        <p:tgtEl>
                                          <p:spTgt spid="116747"/>
                                        </p:tgtEl>
                                        <p:attrNameLst>
                                          <p:attrName>ppt_x</p:attrName>
                                        </p:attrNameLst>
                                      </p:cBhvr>
                                      <p:tavLst>
                                        <p:tav tm="0">
                                          <p:val>
                                            <p:strVal val="#ppt_x"/>
                                          </p:val>
                                        </p:tav>
                                        <p:tav tm="100000">
                                          <p:val>
                                            <p:strVal val="#ppt_x"/>
                                          </p:val>
                                        </p:tav>
                                      </p:tavLst>
                                    </p:anim>
                                    <p:anim calcmode="lin" valueType="num">
                                      <p:cBhvr additive="base">
                                        <p:cTn id="20" dur="1000" fill="hold"/>
                                        <p:tgtEl>
                                          <p:spTgt spid="11674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6750"/>
                                        </p:tgtEl>
                                        <p:attrNameLst>
                                          <p:attrName>style.visibility</p:attrName>
                                        </p:attrNameLst>
                                      </p:cBhvr>
                                      <p:to>
                                        <p:strVal val="visible"/>
                                      </p:to>
                                    </p:set>
                                    <p:animEffect transition="in" filter="slide(fromBottom)">
                                      <p:cBhvr>
                                        <p:cTn id="25" dur="1000"/>
                                        <p:tgtEl>
                                          <p:spTgt spid="11675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116751">
                                            <p:txEl>
                                              <p:pRg st="0" end="0"/>
                                            </p:txEl>
                                          </p:spTgt>
                                        </p:tgtEl>
                                        <p:attrNameLst>
                                          <p:attrName>style.visibility</p:attrName>
                                        </p:attrNameLst>
                                      </p:cBhvr>
                                      <p:to>
                                        <p:strVal val="visible"/>
                                      </p:to>
                                    </p:set>
                                    <p:animEffect transition="in" filter="slide(fromBottom)">
                                      <p:cBhvr>
                                        <p:cTn id="30" dur="1000"/>
                                        <p:tgtEl>
                                          <p:spTgt spid="116751">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116752">
                                            <p:txEl>
                                              <p:pRg st="0" end="0"/>
                                            </p:txEl>
                                          </p:spTgt>
                                        </p:tgtEl>
                                        <p:attrNameLst>
                                          <p:attrName>style.visibility</p:attrName>
                                        </p:attrNameLst>
                                      </p:cBhvr>
                                      <p:to>
                                        <p:strVal val="visible"/>
                                      </p:to>
                                    </p:set>
                                    <p:animEffect transition="in" filter="slide(fromBottom)">
                                      <p:cBhvr>
                                        <p:cTn id="35" dur="1000"/>
                                        <p:tgtEl>
                                          <p:spTgt spid="116752">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6753"/>
                                        </p:tgtEl>
                                        <p:attrNameLst>
                                          <p:attrName>style.visibility</p:attrName>
                                        </p:attrNameLst>
                                      </p:cBhvr>
                                      <p:to>
                                        <p:strVal val="visible"/>
                                      </p:to>
                                    </p:set>
                                    <p:animEffect transition="in" filter="slide(fromBottom)">
                                      <p:cBhvr>
                                        <p:cTn id="40" dur="1000"/>
                                        <p:tgtEl>
                                          <p:spTgt spid="11675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116754">
                                            <p:txEl>
                                              <p:pRg st="0" end="0"/>
                                            </p:txEl>
                                          </p:spTgt>
                                        </p:tgtEl>
                                        <p:attrNameLst>
                                          <p:attrName>style.visibility</p:attrName>
                                        </p:attrNameLst>
                                      </p:cBhvr>
                                      <p:to>
                                        <p:strVal val="visible"/>
                                      </p:to>
                                    </p:set>
                                    <p:animEffect transition="in" filter="slide(fromBottom)">
                                      <p:cBhvr>
                                        <p:cTn id="45" dur="1000"/>
                                        <p:tgtEl>
                                          <p:spTgt spid="116754">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nodeType="clickEffect">
                                  <p:stCondLst>
                                    <p:cond delay="0"/>
                                  </p:stCondLst>
                                  <p:childTnLst>
                                    <p:set>
                                      <p:cBhvr>
                                        <p:cTn id="49" dur="1" fill="hold">
                                          <p:stCondLst>
                                            <p:cond delay="0"/>
                                          </p:stCondLst>
                                        </p:cTn>
                                        <p:tgtEl>
                                          <p:spTgt spid="116756">
                                            <p:txEl>
                                              <p:pRg st="0" end="0"/>
                                            </p:txEl>
                                          </p:spTgt>
                                        </p:tgtEl>
                                        <p:attrNameLst>
                                          <p:attrName>style.visibility</p:attrName>
                                        </p:attrNameLst>
                                      </p:cBhvr>
                                      <p:to>
                                        <p:strVal val="visible"/>
                                      </p:to>
                                    </p:set>
                                    <p:animEffect transition="in" filter="slide(fromBottom)">
                                      <p:cBhvr>
                                        <p:cTn id="50" dur="1000"/>
                                        <p:tgtEl>
                                          <p:spTgt spid="1167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9" grpId="0"/>
      <p:bldP spid="116750" grpId="0"/>
      <p:bldP spid="116753"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8" name="AutoShape 4">
            <a:hlinkClick r:id="rId3" action="ppaction://hlinksldjump" highlightClick="1"/>
            <a:extLst>
              <a:ext uri="{FF2B5EF4-FFF2-40B4-BE49-F238E27FC236}">
                <a16:creationId xmlns:a16="http://schemas.microsoft.com/office/drawing/2014/main" id="{95E35458-1C6E-4A77-ADCD-B38540760E6C}"/>
              </a:ext>
            </a:extLst>
          </p:cNvPr>
          <p:cNvSpPr>
            <a:spLocks noChangeArrowheads="1"/>
          </p:cNvSpPr>
          <p:nvPr/>
        </p:nvSpPr>
        <p:spPr bwMode="auto">
          <a:xfrm>
            <a:off x="114654" y="95581"/>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graphicFrame>
        <p:nvGraphicFramePr>
          <p:cNvPr id="119814" name="Object 6">
            <a:extLst>
              <a:ext uri="{FF2B5EF4-FFF2-40B4-BE49-F238E27FC236}">
                <a16:creationId xmlns:a16="http://schemas.microsoft.com/office/drawing/2014/main" id="{D99BAF18-D52D-4D78-87BB-AA40D614C74A}"/>
              </a:ext>
            </a:extLst>
          </p:cNvPr>
          <p:cNvGraphicFramePr>
            <a:graphicFrameLocks noGrp="1"/>
          </p:cNvGraphicFramePr>
          <p:nvPr>
            <p:ph sz="half" idx="1"/>
            <p:extLst>
              <p:ext uri="{D42A27DB-BD31-4B8C-83A1-F6EECF244321}">
                <p14:modId xmlns:p14="http://schemas.microsoft.com/office/powerpoint/2010/main" val="4071005675"/>
              </p:ext>
            </p:extLst>
          </p:nvPr>
        </p:nvGraphicFramePr>
        <p:xfrm>
          <a:off x="36000" y="604837"/>
          <a:ext cx="9072000" cy="2925762"/>
        </p:xfrm>
        <a:graphic>
          <a:graphicData uri="http://schemas.openxmlformats.org/presentationml/2006/ole">
            <mc:AlternateContent xmlns:mc="http://schemas.openxmlformats.org/markup-compatibility/2006">
              <mc:Choice xmlns:v="urn:schemas-microsoft-com:vml" Requires="v">
                <p:oleObj spid="_x0000_s11359" r:id="rId4" imgW="3870720" imgH="1291680" progId="">
                  <p:embed/>
                </p:oleObj>
              </mc:Choice>
              <mc:Fallback>
                <p:oleObj r:id="rId4" imgW="3870720" imgH="129168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604837"/>
                        <a:ext cx="9072000" cy="2925762"/>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9816" name="Object 8">
            <a:extLst>
              <a:ext uri="{FF2B5EF4-FFF2-40B4-BE49-F238E27FC236}">
                <a16:creationId xmlns:a16="http://schemas.microsoft.com/office/drawing/2014/main" id="{5D1EDC69-B773-4EEE-8801-7D40D55ACE7C}"/>
              </a:ext>
            </a:extLst>
          </p:cNvPr>
          <p:cNvGraphicFramePr>
            <a:graphicFrameLocks noGrp="1"/>
          </p:cNvGraphicFramePr>
          <p:nvPr>
            <p:ph sz="half" idx="2"/>
            <p:extLst>
              <p:ext uri="{D42A27DB-BD31-4B8C-83A1-F6EECF244321}">
                <p14:modId xmlns:p14="http://schemas.microsoft.com/office/powerpoint/2010/main" val="18250705"/>
              </p:ext>
            </p:extLst>
          </p:nvPr>
        </p:nvGraphicFramePr>
        <p:xfrm>
          <a:off x="36000" y="3860798"/>
          <a:ext cx="9072000" cy="2925762"/>
        </p:xfrm>
        <a:graphic>
          <a:graphicData uri="http://schemas.openxmlformats.org/presentationml/2006/ole">
            <mc:AlternateContent xmlns:mc="http://schemas.openxmlformats.org/markup-compatibility/2006">
              <mc:Choice xmlns:v="urn:schemas-microsoft-com:vml" Requires="v">
                <p:oleObj spid="_x0000_s11360" r:id="rId6" imgW="3870720" imgH="1291680" progId="">
                  <p:embed/>
                </p:oleObj>
              </mc:Choice>
              <mc:Fallback>
                <p:oleObj r:id="rId6" imgW="3870720" imgH="1291680" progId="">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3860798"/>
                        <a:ext cx="9072000" cy="2925762"/>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9819" name="Rectangle 11">
            <a:extLst>
              <a:ext uri="{FF2B5EF4-FFF2-40B4-BE49-F238E27FC236}">
                <a16:creationId xmlns:a16="http://schemas.microsoft.com/office/drawing/2014/main" id="{C8B114D5-E4DF-40CD-A780-3139342B14EE}"/>
              </a:ext>
            </a:extLst>
          </p:cNvPr>
          <p:cNvSpPr>
            <a:spLocks noGrp="1" noChangeArrowheads="1"/>
          </p:cNvSpPr>
          <p:nvPr>
            <p:ph type="title"/>
          </p:nvPr>
        </p:nvSpPr>
        <p:spPr>
          <a:xfrm>
            <a:off x="36000" y="40944"/>
            <a:ext cx="9072000" cy="504000"/>
          </a:xfrm>
          <a:ln>
            <a:solidFill>
              <a:schemeClr val="tx1"/>
            </a:solidFill>
          </a:ln>
        </p:spPr>
        <p:txBody>
          <a:bodyPr tIns="0"/>
          <a:lstStyle/>
          <a:p>
            <a:pPr eaLnBrk="1" hangingPunct="1">
              <a:defRPr/>
            </a:pPr>
            <a:r>
              <a:rPr lang="it-IT" sz="2000">
                <a:solidFill>
                  <a:schemeClr val="tx1"/>
                </a:solidFill>
                <a:latin typeface="Comic Sans MS" pitchFamily="66" charset="0"/>
              </a:rPr>
              <a:t>Test di verifica - logico</a:t>
            </a:r>
          </a:p>
        </p:txBody>
      </p:sp>
      <p:sp>
        <p:nvSpPr>
          <p:cNvPr id="119820" name="Text Box 12">
            <a:extLst>
              <a:ext uri="{FF2B5EF4-FFF2-40B4-BE49-F238E27FC236}">
                <a16:creationId xmlns:a16="http://schemas.microsoft.com/office/drawing/2014/main" id="{F62B4A8E-3C93-479B-92A1-5FAD6EADAB09}"/>
              </a:ext>
            </a:extLst>
          </p:cNvPr>
          <p:cNvSpPr txBox="1">
            <a:spLocks noChangeArrowheads="1"/>
          </p:cNvSpPr>
          <p:nvPr/>
        </p:nvSpPr>
        <p:spPr bwMode="auto">
          <a:xfrm>
            <a:off x="425450" y="5529263"/>
            <a:ext cx="449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solidFill>
                  <a:schemeClr val="bg2"/>
                </a:solidFill>
              </a:rPr>
              <a:t>A”</a:t>
            </a:r>
          </a:p>
        </p:txBody>
      </p:sp>
      <p:sp>
        <p:nvSpPr>
          <p:cNvPr id="119821" name="Text Box 13">
            <a:extLst>
              <a:ext uri="{FF2B5EF4-FFF2-40B4-BE49-F238E27FC236}">
                <a16:creationId xmlns:a16="http://schemas.microsoft.com/office/drawing/2014/main" id="{1DC21CFB-DB41-4B94-97A8-CB7FC8B97D2F}"/>
              </a:ext>
            </a:extLst>
          </p:cNvPr>
          <p:cNvSpPr txBox="1">
            <a:spLocks noChangeArrowheads="1"/>
          </p:cNvSpPr>
          <p:nvPr/>
        </p:nvSpPr>
        <p:spPr bwMode="auto">
          <a:xfrm>
            <a:off x="727075" y="4203700"/>
            <a:ext cx="960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2"/>
                </a:solidFill>
              </a:rPr>
              <a:t>A </a:t>
            </a:r>
            <a:r>
              <a:rPr lang="it-IT" altLang="it-IT" sz="1600" b="1" dirty="0">
                <a:solidFill>
                  <a:schemeClr val="bg2"/>
                </a:solidFill>
                <a:latin typeface="Symbol" panose="05050102010706020507" pitchFamily="18" charset="2"/>
              </a:rPr>
              <a:t>È </a:t>
            </a:r>
            <a:r>
              <a:rPr lang="it-IT" altLang="it-IT" sz="2000" dirty="0">
                <a:solidFill>
                  <a:schemeClr val="bg2"/>
                </a:solidFill>
                <a:latin typeface="Symbol" panose="05050102010706020507" pitchFamily="18" charset="2"/>
              </a:rPr>
              <a:t>p</a:t>
            </a:r>
            <a:r>
              <a:rPr lang="it-IT" altLang="it-IT" sz="1600" baseline="-25000" dirty="0">
                <a:solidFill>
                  <a:schemeClr val="bg2"/>
                </a:solidFill>
              </a:rPr>
              <a:t>1</a:t>
            </a:r>
            <a:r>
              <a:rPr lang="it-IT" altLang="it-IT" sz="1600" baseline="30000" dirty="0">
                <a:solidFill>
                  <a:schemeClr val="bg2"/>
                </a:solidFill>
              </a:rPr>
              <a:t>-</a:t>
            </a:r>
            <a:endParaRPr lang="it-IT" altLang="it-IT" sz="1600" baseline="-25000" dirty="0">
              <a:solidFill>
                <a:schemeClr val="bg2"/>
              </a:solidFill>
            </a:endParaRPr>
          </a:p>
        </p:txBody>
      </p:sp>
      <p:sp>
        <p:nvSpPr>
          <p:cNvPr id="119822" name="Text Box 14">
            <a:extLst>
              <a:ext uri="{FF2B5EF4-FFF2-40B4-BE49-F238E27FC236}">
                <a16:creationId xmlns:a16="http://schemas.microsoft.com/office/drawing/2014/main" id="{3BE90B38-C3A9-47D3-A283-C878953ECF63}"/>
              </a:ext>
            </a:extLst>
          </p:cNvPr>
          <p:cNvSpPr txBox="1">
            <a:spLocks noChangeArrowheads="1"/>
          </p:cNvSpPr>
          <p:nvPr/>
        </p:nvSpPr>
        <p:spPr bwMode="auto">
          <a:xfrm>
            <a:off x="2277676" y="4935031"/>
            <a:ext cx="277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dirty="0">
                <a:solidFill>
                  <a:schemeClr val="bg2"/>
                </a:solidFill>
              </a:rPr>
              <a:t>‘</a:t>
            </a:r>
          </a:p>
        </p:txBody>
      </p:sp>
      <p:sp>
        <p:nvSpPr>
          <p:cNvPr id="119823" name="Text Box 15">
            <a:extLst>
              <a:ext uri="{FF2B5EF4-FFF2-40B4-BE49-F238E27FC236}">
                <a16:creationId xmlns:a16="http://schemas.microsoft.com/office/drawing/2014/main" id="{07612B4B-34E2-4A88-AB54-17D5F7C69E36}"/>
              </a:ext>
            </a:extLst>
          </p:cNvPr>
          <p:cNvSpPr txBox="1">
            <a:spLocks noChangeArrowheads="1"/>
          </p:cNvSpPr>
          <p:nvPr/>
        </p:nvSpPr>
        <p:spPr bwMode="auto">
          <a:xfrm>
            <a:off x="2139950" y="4243388"/>
            <a:ext cx="998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a:solidFill>
                  <a:schemeClr val="bg2"/>
                </a:solidFill>
              </a:rPr>
              <a:t>B</a:t>
            </a:r>
            <a:r>
              <a:rPr lang="it-IT" altLang="it-IT" sz="1600">
                <a:solidFill>
                  <a:schemeClr val="bg2"/>
                </a:solidFill>
                <a:latin typeface="Symbol" panose="05050102010706020507" pitchFamily="18" charset="2"/>
              </a:rPr>
              <a:t>Î</a:t>
            </a:r>
            <a:r>
              <a:rPr lang="it-IT" altLang="it-IT" sz="1400">
                <a:solidFill>
                  <a:schemeClr val="bg2"/>
                </a:solidFill>
              </a:rPr>
              <a:t>wIIID</a:t>
            </a:r>
          </a:p>
        </p:txBody>
      </p:sp>
      <p:sp>
        <p:nvSpPr>
          <p:cNvPr id="119826" name="Text Box 18">
            <a:extLst>
              <a:ext uri="{FF2B5EF4-FFF2-40B4-BE49-F238E27FC236}">
                <a16:creationId xmlns:a16="http://schemas.microsoft.com/office/drawing/2014/main" id="{5DB1A0D9-F09F-44F9-8127-606D21FF9AC3}"/>
              </a:ext>
            </a:extLst>
          </p:cNvPr>
          <p:cNvSpPr txBox="1">
            <a:spLocks noChangeArrowheads="1"/>
          </p:cNvSpPr>
          <p:nvPr/>
        </p:nvSpPr>
        <p:spPr bwMode="auto">
          <a:xfrm>
            <a:off x="3616325" y="4271456"/>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err="1">
                <a:solidFill>
                  <a:schemeClr val="bg2"/>
                </a:solidFill>
              </a:rPr>
              <a:t>C</a:t>
            </a:r>
            <a:r>
              <a:rPr lang="it-IT" altLang="it-IT" sz="1600" dirty="0" err="1">
                <a:solidFill>
                  <a:schemeClr val="bg2"/>
                </a:solidFill>
                <a:latin typeface="Symbol" panose="05050102010706020507" pitchFamily="18" charset="2"/>
              </a:rPr>
              <a:t>Î</a:t>
            </a:r>
            <a:r>
              <a:rPr lang="it-IT" altLang="it-IT" sz="1400" dirty="0" err="1">
                <a:solidFill>
                  <a:schemeClr val="bg2"/>
                </a:solidFill>
              </a:rPr>
              <a:t>wIVD</a:t>
            </a:r>
            <a:endParaRPr lang="it-IT" altLang="it-IT" sz="1400" dirty="0">
              <a:solidFill>
                <a:schemeClr val="bg2"/>
              </a:solidFill>
            </a:endParaRPr>
          </a:p>
        </p:txBody>
      </p:sp>
      <p:sp>
        <p:nvSpPr>
          <p:cNvPr id="119827" name="Text Box 19">
            <a:extLst>
              <a:ext uri="{FF2B5EF4-FFF2-40B4-BE49-F238E27FC236}">
                <a16:creationId xmlns:a16="http://schemas.microsoft.com/office/drawing/2014/main" id="{98A7735A-8FA2-4258-A7D3-ADC65159D8E8}"/>
              </a:ext>
            </a:extLst>
          </p:cNvPr>
          <p:cNvSpPr txBox="1">
            <a:spLocks noChangeArrowheads="1"/>
          </p:cNvSpPr>
          <p:nvPr/>
        </p:nvSpPr>
        <p:spPr bwMode="auto">
          <a:xfrm>
            <a:off x="4800600" y="5264150"/>
            <a:ext cx="449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solidFill>
                  <a:schemeClr val="bg2"/>
                </a:solidFill>
              </a:rPr>
              <a:t>D”</a:t>
            </a:r>
          </a:p>
        </p:txBody>
      </p:sp>
      <p:sp>
        <p:nvSpPr>
          <p:cNvPr id="119828" name="Text Box 20">
            <a:extLst>
              <a:ext uri="{FF2B5EF4-FFF2-40B4-BE49-F238E27FC236}">
                <a16:creationId xmlns:a16="http://schemas.microsoft.com/office/drawing/2014/main" id="{064DBE11-4A2E-49B6-832C-7E37EBF2DCF7}"/>
              </a:ext>
            </a:extLst>
          </p:cNvPr>
          <p:cNvSpPr txBox="1">
            <a:spLocks noChangeArrowheads="1"/>
          </p:cNvSpPr>
          <p:nvPr/>
        </p:nvSpPr>
        <p:spPr bwMode="auto">
          <a:xfrm>
            <a:off x="5130800" y="4220909"/>
            <a:ext cx="960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a:solidFill>
                  <a:schemeClr val="bg2"/>
                </a:solidFill>
              </a:rPr>
              <a:t>D </a:t>
            </a:r>
            <a:r>
              <a:rPr lang="it-IT" altLang="it-IT" sz="1600" b="1" dirty="0">
                <a:solidFill>
                  <a:schemeClr val="bg2"/>
                </a:solidFill>
                <a:latin typeface="Symbol" panose="05050102010706020507" pitchFamily="18" charset="2"/>
              </a:rPr>
              <a:t>È </a:t>
            </a:r>
            <a:r>
              <a:rPr lang="it-IT" altLang="it-IT" sz="2000" dirty="0">
                <a:solidFill>
                  <a:schemeClr val="bg2"/>
                </a:solidFill>
                <a:latin typeface="Symbol" panose="05050102010706020507" pitchFamily="18" charset="2"/>
              </a:rPr>
              <a:t>p</a:t>
            </a:r>
            <a:r>
              <a:rPr lang="it-IT" altLang="it-IT" sz="1600" baseline="-25000" dirty="0">
                <a:solidFill>
                  <a:schemeClr val="bg2"/>
                </a:solidFill>
              </a:rPr>
              <a:t>1</a:t>
            </a:r>
            <a:r>
              <a:rPr lang="it-IT" altLang="it-IT" sz="1600" baseline="30000" dirty="0">
                <a:solidFill>
                  <a:schemeClr val="bg2"/>
                </a:solidFill>
              </a:rPr>
              <a:t>+</a:t>
            </a:r>
            <a:endParaRPr lang="it-IT" altLang="it-IT" sz="1600" baseline="-25000" dirty="0">
              <a:solidFill>
                <a:schemeClr val="bg2"/>
              </a:solidFill>
            </a:endParaRPr>
          </a:p>
        </p:txBody>
      </p:sp>
      <p:sp>
        <p:nvSpPr>
          <p:cNvPr id="119830" name="Text Box 22">
            <a:extLst>
              <a:ext uri="{FF2B5EF4-FFF2-40B4-BE49-F238E27FC236}">
                <a16:creationId xmlns:a16="http://schemas.microsoft.com/office/drawing/2014/main" id="{B67EA1A7-4CAD-4BA8-80D3-AA1E057D998B}"/>
              </a:ext>
            </a:extLst>
          </p:cNvPr>
          <p:cNvSpPr txBox="1">
            <a:spLocks noChangeArrowheads="1"/>
          </p:cNvSpPr>
          <p:nvPr/>
        </p:nvSpPr>
        <p:spPr bwMode="auto">
          <a:xfrm>
            <a:off x="6676651" y="4257675"/>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err="1">
                <a:solidFill>
                  <a:schemeClr val="bg2"/>
                </a:solidFill>
              </a:rPr>
              <a:t>E</a:t>
            </a:r>
            <a:r>
              <a:rPr lang="it-IT" altLang="it-IT" sz="1600" dirty="0" err="1">
                <a:solidFill>
                  <a:schemeClr val="bg2"/>
                </a:solidFill>
                <a:latin typeface="Symbol" panose="05050102010706020507" pitchFamily="18" charset="2"/>
              </a:rPr>
              <a:t>Î</a:t>
            </a:r>
            <a:r>
              <a:rPr lang="it-IT" altLang="it-IT" sz="1400" dirty="0" err="1">
                <a:solidFill>
                  <a:schemeClr val="bg2"/>
                </a:solidFill>
              </a:rPr>
              <a:t>w</a:t>
            </a:r>
            <a:r>
              <a:rPr lang="it-IT" altLang="it-IT" sz="1400" dirty="0">
                <a:solidFill>
                  <a:schemeClr val="bg2"/>
                </a:solidFill>
              </a:rPr>
              <a:t> ID</a:t>
            </a:r>
          </a:p>
        </p:txBody>
      </p:sp>
      <p:sp>
        <p:nvSpPr>
          <p:cNvPr id="119831" name="Text Box 23">
            <a:extLst>
              <a:ext uri="{FF2B5EF4-FFF2-40B4-BE49-F238E27FC236}">
                <a16:creationId xmlns:a16="http://schemas.microsoft.com/office/drawing/2014/main" id="{1E67B4CB-CAC3-4E7A-B9C2-92D9ECAF7DC4}"/>
              </a:ext>
            </a:extLst>
          </p:cNvPr>
          <p:cNvSpPr txBox="1">
            <a:spLocks noChangeArrowheads="1"/>
          </p:cNvSpPr>
          <p:nvPr/>
        </p:nvSpPr>
        <p:spPr bwMode="auto">
          <a:xfrm>
            <a:off x="8135630" y="4284663"/>
            <a:ext cx="960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400" dirty="0" err="1">
                <a:solidFill>
                  <a:schemeClr val="bg2"/>
                </a:solidFill>
              </a:rPr>
              <a:t>F</a:t>
            </a:r>
            <a:r>
              <a:rPr lang="it-IT" altLang="it-IT" sz="1600" dirty="0" err="1">
                <a:solidFill>
                  <a:schemeClr val="bg2"/>
                </a:solidFill>
                <a:latin typeface="Symbol" panose="05050102010706020507" pitchFamily="18" charset="2"/>
              </a:rPr>
              <a:t>Î</a:t>
            </a:r>
            <a:r>
              <a:rPr lang="it-IT" altLang="it-IT" sz="1400" dirty="0" err="1">
                <a:solidFill>
                  <a:schemeClr val="bg2"/>
                </a:solidFill>
              </a:rPr>
              <a:t>wIID</a:t>
            </a:r>
            <a:endParaRPr lang="it-IT" altLang="it-IT" sz="1400" dirty="0">
              <a:solidFill>
                <a:schemeClr val="bg2"/>
              </a:solidFill>
            </a:endParaRPr>
          </a:p>
        </p:txBody>
      </p:sp>
      <p:sp>
        <p:nvSpPr>
          <p:cNvPr id="119832" name="Text Box 24">
            <a:extLst>
              <a:ext uri="{FF2B5EF4-FFF2-40B4-BE49-F238E27FC236}">
                <a16:creationId xmlns:a16="http://schemas.microsoft.com/office/drawing/2014/main" id="{5C0647D1-957D-4E96-9BD3-0302964E6A88}"/>
              </a:ext>
            </a:extLst>
          </p:cNvPr>
          <p:cNvSpPr txBox="1">
            <a:spLocks noChangeArrowheads="1"/>
          </p:cNvSpPr>
          <p:nvPr/>
        </p:nvSpPr>
        <p:spPr bwMode="auto">
          <a:xfrm>
            <a:off x="3906000" y="3490913"/>
            <a:ext cx="133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t>Risoluzioni</a:t>
            </a:r>
          </a:p>
        </p:txBody>
      </p:sp>
      <p:sp>
        <p:nvSpPr>
          <p:cNvPr id="119833" name="Oval 25">
            <a:extLst>
              <a:ext uri="{FF2B5EF4-FFF2-40B4-BE49-F238E27FC236}">
                <a16:creationId xmlns:a16="http://schemas.microsoft.com/office/drawing/2014/main" id="{8DD023B5-9E43-4D40-91E8-153841034AEE}"/>
              </a:ext>
            </a:extLst>
          </p:cNvPr>
          <p:cNvSpPr>
            <a:spLocks noChangeArrowheads="1"/>
          </p:cNvSpPr>
          <p:nvPr/>
        </p:nvSpPr>
        <p:spPr bwMode="auto">
          <a:xfrm>
            <a:off x="3319143" y="5312349"/>
            <a:ext cx="409575" cy="231775"/>
          </a:xfrm>
          <a:prstGeom prst="ellipse">
            <a:avLst/>
          </a:prstGeom>
          <a:solidFill>
            <a:schemeClr val="tx2"/>
          </a:solidFill>
          <a:ln w="0">
            <a:solidFill>
              <a:srgbClr val="FFC000"/>
            </a:solidFill>
            <a:round/>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19834" name="Oval 26">
            <a:extLst>
              <a:ext uri="{FF2B5EF4-FFF2-40B4-BE49-F238E27FC236}">
                <a16:creationId xmlns:a16="http://schemas.microsoft.com/office/drawing/2014/main" id="{72F46A88-F7DC-432B-B6D4-E62D50414C56}"/>
              </a:ext>
            </a:extLst>
          </p:cNvPr>
          <p:cNvSpPr>
            <a:spLocks noChangeArrowheads="1"/>
          </p:cNvSpPr>
          <p:nvPr/>
        </p:nvSpPr>
        <p:spPr bwMode="auto">
          <a:xfrm>
            <a:off x="6883787" y="4991101"/>
            <a:ext cx="379412" cy="290511"/>
          </a:xfrm>
          <a:prstGeom prst="ellipse">
            <a:avLst/>
          </a:prstGeom>
          <a:solidFill>
            <a:schemeClr val="tx2"/>
          </a:solidFill>
          <a:ln w="0">
            <a:solidFill>
              <a:srgbClr val="FFC000"/>
            </a:solidFill>
            <a:round/>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1282" name="AutoShape 28">
            <a:hlinkClick r:id="" action="ppaction://hlinkshowjump?jump=nextslide" highlightClick="1"/>
            <a:extLst>
              <a:ext uri="{FF2B5EF4-FFF2-40B4-BE49-F238E27FC236}">
                <a16:creationId xmlns:a16="http://schemas.microsoft.com/office/drawing/2014/main" id="{774B5480-8013-4654-8C52-0B5352121030}"/>
              </a:ext>
            </a:extLst>
          </p:cNvPr>
          <p:cNvSpPr>
            <a:spLocks noChangeArrowheads="1"/>
          </p:cNvSpPr>
          <p:nvPr/>
        </p:nvSpPr>
        <p:spPr bwMode="auto">
          <a:xfrm>
            <a:off x="8429272" y="1127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19814"/>
                                        </p:tgtEl>
                                        <p:attrNameLst>
                                          <p:attrName>style.visibility</p:attrName>
                                        </p:attrNameLst>
                                      </p:cBhvr>
                                      <p:to>
                                        <p:strVal val="visible"/>
                                      </p:to>
                                    </p:set>
                                    <p:anim calcmode="lin" valueType="num">
                                      <p:cBhvr additive="base">
                                        <p:cTn id="7" dur="1000"/>
                                        <p:tgtEl>
                                          <p:spTgt spid="119814"/>
                                        </p:tgtEl>
                                        <p:attrNameLst>
                                          <p:attrName>ppt_x</p:attrName>
                                        </p:attrNameLst>
                                      </p:cBhvr>
                                      <p:tavLst>
                                        <p:tav tm="0">
                                          <p:val>
                                            <p:strVal val="#ppt_x-#ppt_w*1.125000"/>
                                          </p:val>
                                        </p:tav>
                                        <p:tav tm="100000">
                                          <p:val>
                                            <p:strVal val="#ppt_x"/>
                                          </p:val>
                                        </p:tav>
                                      </p:tavLst>
                                    </p:anim>
                                    <p:animEffect transition="in" filter="wipe(right)">
                                      <p:cBhvr>
                                        <p:cTn id="8" dur="1000"/>
                                        <p:tgtEl>
                                          <p:spTgt spid="11981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32"/>
                                        </p:tgtEl>
                                        <p:attrNameLst>
                                          <p:attrName>style.visibility</p:attrName>
                                        </p:attrNameLst>
                                      </p:cBhvr>
                                      <p:to>
                                        <p:strVal val="visible"/>
                                      </p:to>
                                    </p:set>
                                    <p:anim calcmode="lin" valueType="num">
                                      <p:cBhvr additive="base">
                                        <p:cTn id="13" dur="1000" fill="hold"/>
                                        <p:tgtEl>
                                          <p:spTgt spid="119832"/>
                                        </p:tgtEl>
                                        <p:attrNameLst>
                                          <p:attrName>ppt_x</p:attrName>
                                        </p:attrNameLst>
                                      </p:cBhvr>
                                      <p:tavLst>
                                        <p:tav tm="0">
                                          <p:val>
                                            <p:strVal val="0-#ppt_w/2"/>
                                          </p:val>
                                        </p:tav>
                                        <p:tav tm="100000">
                                          <p:val>
                                            <p:strVal val="#ppt_x"/>
                                          </p:val>
                                        </p:tav>
                                      </p:tavLst>
                                    </p:anim>
                                    <p:anim calcmode="lin" valueType="num">
                                      <p:cBhvr additive="base">
                                        <p:cTn id="14" dur="1000" fill="hold"/>
                                        <p:tgtEl>
                                          <p:spTgt spid="1198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9816"/>
                                        </p:tgtEl>
                                        <p:attrNameLst>
                                          <p:attrName>style.visibility</p:attrName>
                                        </p:attrNameLst>
                                      </p:cBhvr>
                                      <p:to>
                                        <p:strVal val="visible"/>
                                      </p:to>
                                    </p:set>
                                    <p:anim calcmode="lin" valueType="num">
                                      <p:cBhvr additive="base">
                                        <p:cTn id="19" dur="1000" fill="hold"/>
                                        <p:tgtEl>
                                          <p:spTgt spid="119816"/>
                                        </p:tgtEl>
                                        <p:attrNameLst>
                                          <p:attrName>ppt_x</p:attrName>
                                        </p:attrNameLst>
                                      </p:cBhvr>
                                      <p:tavLst>
                                        <p:tav tm="0">
                                          <p:val>
                                            <p:strVal val="#ppt_x"/>
                                          </p:val>
                                        </p:tav>
                                        <p:tav tm="100000">
                                          <p:val>
                                            <p:strVal val="#ppt_x"/>
                                          </p:val>
                                        </p:tav>
                                      </p:tavLst>
                                    </p:anim>
                                    <p:anim calcmode="lin" valueType="num">
                                      <p:cBhvr additive="base">
                                        <p:cTn id="20" dur="1000" fill="hold"/>
                                        <p:tgtEl>
                                          <p:spTgt spid="11981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9820"/>
                                        </p:tgtEl>
                                        <p:attrNameLst>
                                          <p:attrName>style.visibility</p:attrName>
                                        </p:attrNameLst>
                                      </p:cBhvr>
                                      <p:to>
                                        <p:strVal val="visible"/>
                                      </p:to>
                                    </p:set>
                                    <p:animEffect transition="in" filter="slide(fromBottom)">
                                      <p:cBhvr>
                                        <p:cTn id="25" dur="1000"/>
                                        <p:tgtEl>
                                          <p:spTgt spid="11982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19821"/>
                                        </p:tgtEl>
                                        <p:attrNameLst>
                                          <p:attrName>style.visibility</p:attrName>
                                        </p:attrNameLst>
                                      </p:cBhvr>
                                      <p:to>
                                        <p:strVal val="visible"/>
                                      </p:to>
                                    </p:set>
                                    <p:animEffect transition="in" filter="slide(fromBottom)">
                                      <p:cBhvr>
                                        <p:cTn id="30" dur="1000"/>
                                        <p:tgtEl>
                                          <p:spTgt spid="11982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19822"/>
                                        </p:tgtEl>
                                        <p:attrNameLst>
                                          <p:attrName>style.visibility</p:attrName>
                                        </p:attrNameLst>
                                      </p:cBhvr>
                                      <p:to>
                                        <p:strVal val="visible"/>
                                      </p:to>
                                    </p:set>
                                    <p:animEffect transition="in" filter="slide(fromBottom)">
                                      <p:cBhvr>
                                        <p:cTn id="35" dur="1000"/>
                                        <p:tgtEl>
                                          <p:spTgt spid="11982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9823"/>
                                        </p:tgtEl>
                                        <p:attrNameLst>
                                          <p:attrName>style.visibility</p:attrName>
                                        </p:attrNameLst>
                                      </p:cBhvr>
                                      <p:to>
                                        <p:strVal val="visible"/>
                                      </p:to>
                                    </p:set>
                                    <p:animEffect transition="in" filter="slide(fromBottom)">
                                      <p:cBhvr>
                                        <p:cTn id="40" dur="1000"/>
                                        <p:tgtEl>
                                          <p:spTgt spid="11982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119833"/>
                                        </p:tgtEl>
                                        <p:attrNameLst>
                                          <p:attrName>style.visibility</p:attrName>
                                        </p:attrNameLst>
                                      </p:cBhvr>
                                      <p:to>
                                        <p:strVal val="visible"/>
                                      </p:to>
                                    </p:set>
                                    <p:animEffect transition="in" filter="slide(fromBottom)">
                                      <p:cBhvr>
                                        <p:cTn id="45" dur="1000"/>
                                        <p:tgtEl>
                                          <p:spTgt spid="11983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119826"/>
                                        </p:tgtEl>
                                        <p:attrNameLst>
                                          <p:attrName>style.visibility</p:attrName>
                                        </p:attrNameLst>
                                      </p:cBhvr>
                                      <p:to>
                                        <p:strVal val="visible"/>
                                      </p:to>
                                    </p:set>
                                    <p:animEffect transition="in" filter="slide(fromBottom)">
                                      <p:cBhvr>
                                        <p:cTn id="50" dur="1000"/>
                                        <p:tgtEl>
                                          <p:spTgt spid="11982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19827"/>
                                        </p:tgtEl>
                                        <p:attrNameLst>
                                          <p:attrName>style.visibility</p:attrName>
                                        </p:attrNameLst>
                                      </p:cBhvr>
                                      <p:to>
                                        <p:strVal val="visible"/>
                                      </p:to>
                                    </p:set>
                                    <p:animEffect transition="in" filter="slide(fromBottom)">
                                      <p:cBhvr>
                                        <p:cTn id="55" dur="1000"/>
                                        <p:tgtEl>
                                          <p:spTgt spid="11982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119828"/>
                                        </p:tgtEl>
                                        <p:attrNameLst>
                                          <p:attrName>style.visibility</p:attrName>
                                        </p:attrNameLst>
                                      </p:cBhvr>
                                      <p:to>
                                        <p:strVal val="visible"/>
                                      </p:to>
                                    </p:set>
                                    <p:animEffect transition="in" filter="slide(fromBottom)">
                                      <p:cBhvr>
                                        <p:cTn id="60" dur="1000"/>
                                        <p:tgtEl>
                                          <p:spTgt spid="11982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119834"/>
                                        </p:tgtEl>
                                        <p:attrNameLst>
                                          <p:attrName>style.visibility</p:attrName>
                                        </p:attrNameLst>
                                      </p:cBhvr>
                                      <p:to>
                                        <p:strVal val="visible"/>
                                      </p:to>
                                    </p:set>
                                    <p:animEffect transition="in" filter="slide(fromBottom)">
                                      <p:cBhvr>
                                        <p:cTn id="65" dur="1000"/>
                                        <p:tgtEl>
                                          <p:spTgt spid="11983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119830"/>
                                        </p:tgtEl>
                                        <p:attrNameLst>
                                          <p:attrName>style.visibility</p:attrName>
                                        </p:attrNameLst>
                                      </p:cBhvr>
                                      <p:to>
                                        <p:strVal val="visible"/>
                                      </p:to>
                                    </p:set>
                                    <p:animEffect transition="in" filter="slide(fromBottom)">
                                      <p:cBhvr>
                                        <p:cTn id="70" dur="1000"/>
                                        <p:tgtEl>
                                          <p:spTgt spid="119830"/>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119831"/>
                                        </p:tgtEl>
                                        <p:attrNameLst>
                                          <p:attrName>style.visibility</p:attrName>
                                        </p:attrNameLst>
                                      </p:cBhvr>
                                      <p:to>
                                        <p:strVal val="visible"/>
                                      </p:to>
                                    </p:set>
                                    <p:animEffect transition="in" filter="slide(fromBottom)">
                                      <p:cBhvr>
                                        <p:cTn id="75" dur="1000"/>
                                        <p:tgtEl>
                                          <p:spTgt spid="119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20" grpId="0"/>
      <p:bldP spid="119821" grpId="0"/>
      <p:bldP spid="119822" grpId="0"/>
      <p:bldP spid="119823" grpId="0"/>
      <p:bldP spid="119826" grpId="0"/>
      <p:bldP spid="119827" grpId="0"/>
      <p:bldP spid="119828" grpId="0"/>
      <p:bldP spid="119830" grpId="0"/>
      <p:bldP spid="119831" grpId="0"/>
      <p:bldP spid="119832" grpId="0"/>
      <p:bldP spid="119833" grpId="0" animBg="1"/>
      <p:bldP spid="11983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AutoShape 4">
            <a:hlinkClick r:id="rId2" action="ppaction://hlinksldjump" highlightClick="1"/>
            <a:extLst>
              <a:ext uri="{FF2B5EF4-FFF2-40B4-BE49-F238E27FC236}">
                <a16:creationId xmlns:a16="http://schemas.microsoft.com/office/drawing/2014/main" id="{ABC46315-8D84-4574-ACCC-2F47B1192B64}"/>
              </a:ext>
            </a:extLst>
          </p:cNvPr>
          <p:cNvSpPr>
            <a:spLocks noChangeArrowheads="1"/>
          </p:cNvSpPr>
          <p:nvPr/>
        </p:nvSpPr>
        <p:spPr bwMode="auto">
          <a:xfrm>
            <a:off x="87358" y="81933"/>
            <a:ext cx="1144587" cy="403225"/>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sp>
        <p:nvSpPr>
          <p:cNvPr id="124933" name="Rectangle 5">
            <a:extLst>
              <a:ext uri="{FF2B5EF4-FFF2-40B4-BE49-F238E27FC236}">
                <a16:creationId xmlns:a16="http://schemas.microsoft.com/office/drawing/2014/main" id="{353349FB-3388-4C34-B76C-8B5C961C03C2}"/>
              </a:ext>
            </a:extLst>
          </p:cNvPr>
          <p:cNvSpPr>
            <a:spLocks noGrp="1" noChangeArrowheads="1"/>
          </p:cNvSpPr>
          <p:nvPr>
            <p:ph type="title"/>
          </p:nvPr>
        </p:nvSpPr>
        <p:spPr>
          <a:xfrm>
            <a:off x="36000" y="40944"/>
            <a:ext cx="9072000" cy="504000"/>
          </a:xfrm>
          <a:ln>
            <a:solidFill>
              <a:schemeClr val="tx1"/>
            </a:solidFill>
          </a:ln>
        </p:spPr>
        <p:txBody>
          <a:bodyPr tIns="0"/>
          <a:lstStyle/>
          <a:p>
            <a:pPr algn="l" eaLnBrk="1" hangingPunct="1">
              <a:defRPr/>
            </a:pPr>
            <a:r>
              <a:rPr lang="it-IT" sz="2000" dirty="0">
                <a:solidFill>
                  <a:schemeClr val="tx1"/>
                </a:solidFill>
              </a:rPr>
              <a:t>                  </a:t>
            </a:r>
            <a:r>
              <a:rPr lang="it-IT" sz="1900" dirty="0">
                <a:solidFill>
                  <a:schemeClr val="tx1"/>
                </a:solidFill>
                <a:latin typeface="Comic Sans MS" pitchFamily="66" charset="0"/>
              </a:rPr>
              <a:t>Esercitazioni da sviluppare sotto forma di elaborati grafici</a:t>
            </a:r>
          </a:p>
        </p:txBody>
      </p:sp>
      <p:sp>
        <p:nvSpPr>
          <p:cNvPr id="25605" name="AutoShape 8">
            <a:hlinkClick r:id="" action="ppaction://hlinkshowjump?jump=firstslide" highlightClick="1"/>
            <a:extLst>
              <a:ext uri="{FF2B5EF4-FFF2-40B4-BE49-F238E27FC236}">
                <a16:creationId xmlns:a16="http://schemas.microsoft.com/office/drawing/2014/main" id="{F6C70E05-F339-41F8-9AE4-C29342AF3D48}"/>
              </a:ext>
            </a:extLst>
          </p:cNvPr>
          <p:cNvSpPr>
            <a:spLocks noChangeArrowheads="1"/>
          </p:cNvSpPr>
          <p:nvPr/>
        </p:nvSpPr>
        <p:spPr bwMode="auto">
          <a:xfrm>
            <a:off x="8438466" y="103849"/>
            <a:ext cx="590550" cy="360000"/>
          </a:xfrm>
          <a:prstGeom prst="actionButtonBeginning">
            <a:avLst/>
          </a:prstGeom>
          <a:solidFill>
            <a:srgbClr val="CCECFF"/>
          </a:solidFill>
          <a:ln w="0">
            <a:solidFill>
              <a:srgbClr val="3366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24937" name="Text Box 9">
            <a:extLst>
              <a:ext uri="{FF2B5EF4-FFF2-40B4-BE49-F238E27FC236}">
                <a16:creationId xmlns:a16="http://schemas.microsoft.com/office/drawing/2014/main" id="{B3990715-BAD0-4982-AC4E-B7B2DB676C9C}"/>
              </a:ext>
            </a:extLst>
          </p:cNvPr>
          <p:cNvSpPr txBox="1">
            <a:spLocks noChangeArrowheads="1"/>
          </p:cNvSpPr>
          <p:nvPr/>
        </p:nvSpPr>
        <p:spPr bwMode="auto">
          <a:xfrm>
            <a:off x="165100" y="2579688"/>
            <a:ext cx="88011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sz="1800"/>
          </a:p>
          <a:p>
            <a:pPr algn="ctr" eaLnBrk="1" hangingPunct="1"/>
            <a:endParaRPr lang="it-IT" altLang="it-IT" sz="1600"/>
          </a:p>
          <a:p>
            <a:pPr algn="ctr" eaLnBrk="1" hangingPunct="1"/>
            <a:r>
              <a:rPr lang="it-IT" altLang="it-IT" sz="1600"/>
              <a:t>Tre punti a quota uguale nel ID                  Tre punti a quota uguale nel IIID</a:t>
            </a:r>
          </a:p>
          <a:p>
            <a:pPr algn="ctr" eaLnBrk="1" hangingPunct="1"/>
            <a:r>
              <a:rPr lang="it-IT" altLang="it-IT" sz="1600"/>
              <a:t>Tre punti a quota uguale nel IVD                Tre punti a quota uguale nel IID</a:t>
            </a:r>
          </a:p>
        </p:txBody>
      </p:sp>
      <p:sp>
        <p:nvSpPr>
          <p:cNvPr id="124938" name="Text Box 10">
            <a:extLst>
              <a:ext uri="{FF2B5EF4-FFF2-40B4-BE49-F238E27FC236}">
                <a16:creationId xmlns:a16="http://schemas.microsoft.com/office/drawing/2014/main" id="{2F0C16FA-37E0-4619-8D0A-AA8B0247C4C2}"/>
              </a:ext>
            </a:extLst>
          </p:cNvPr>
          <p:cNvSpPr txBox="1">
            <a:spLocks noChangeArrowheads="1"/>
          </p:cNvSpPr>
          <p:nvPr/>
        </p:nvSpPr>
        <p:spPr bwMode="auto">
          <a:xfrm>
            <a:off x="165100" y="3838575"/>
            <a:ext cx="8815388"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sz="1800"/>
          </a:p>
          <a:p>
            <a:pPr algn="ctr" eaLnBrk="1" hangingPunct="1"/>
            <a:endParaRPr lang="it-IT" altLang="it-IT" sz="1600"/>
          </a:p>
          <a:p>
            <a:pPr algn="ctr" eaLnBrk="1" hangingPunct="1"/>
            <a:r>
              <a:rPr lang="it-IT" altLang="it-IT" sz="1600"/>
              <a:t>Tre punti ad aggetto uguale nel ID         Tre punti ad aggetto uguale nel IID </a:t>
            </a:r>
          </a:p>
          <a:p>
            <a:pPr algn="ctr" eaLnBrk="1" hangingPunct="1"/>
            <a:r>
              <a:rPr lang="it-IT" altLang="it-IT" sz="1600"/>
              <a:t>Tre punti ad aggetto uguale nel IIID     Tre punti ad aggetto uguale nel IVD</a:t>
            </a:r>
          </a:p>
        </p:txBody>
      </p:sp>
      <p:sp>
        <p:nvSpPr>
          <p:cNvPr id="124939" name="Text Box 11">
            <a:extLst>
              <a:ext uri="{FF2B5EF4-FFF2-40B4-BE49-F238E27FC236}">
                <a16:creationId xmlns:a16="http://schemas.microsoft.com/office/drawing/2014/main" id="{9F2C929B-5E4B-4B23-AA69-DCC6D9A1A4AD}"/>
              </a:ext>
            </a:extLst>
          </p:cNvPr>
          <p:cNvSpPr txBox="1">
            <a:spLocks noChangeArrowheads="1"/>
          </p:cNvSpPr>
          <p:nvPr/>
        </p:nvSpPr>
        <p:spPr bwMode="auto">
          <a:xfrm>
            <a:off x="165100" y="5111750"/>
            <a:ext cx="8815388"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sz="1800"/>
          </a:p>
          <a:p>
            <a:pPr algn="ctr" eaLnBrk="1" hangingPunct="1"/>
            <a:endParaRPr lang="it-IT" altLang="it-IT" sz="1800"/>
          </a:p>
          <a:p>
            <a:pPr algn="ctr" eaLnBrk="1" hangingPunct="1"/>
            <a:r>
              <a:rPr lang="it-IT" altLang="it-IT" sz="1500"/>
              <a:t>Tre punti distinti nel  I diedro, a scelta dell’allievo,  con quota doppia  dell’aggetto</a:t>
            </a:r>
          </a:p>
          <a:p>
            <a:pPr algn="ctr" eaLnBrk="1" hangingPunct="1"/>
            <a:r>
              <a:rPr lang="it-IT" altLang="it-IT" sz="1500"/>
              <a:t>Tre punti distinti nel II diedro, a scelta dell’allievo, con quota doppia  dell’aggetto</a:t>
            </a:r>
          </a:p>
          <a:p>
            <a:pPr algn="ctr" eaLnBrk="1" hangingPunct="1"/>
            <a:r>
              <a:rPr lang="it-IT" altLang="it-IT" sz="1500"/>
              <a:t>Tre punti distinti nel III diedro, a scelta dell’allievo, con quota doppia dell’aggetto</a:t>
            </a:r>
          </a:p>
          <a:p>
            <a:pPr algn="ctr" eaLnBrk="1" hangingPunct="1"/>
            <a:r>
              <a:rPr lang="it-IT" altLang="it-IT" sz="1500"/>
              <a:t>Tre punti distinti nel IV diedro, a scelta dell’allievo, con quota doppia dell’aggetto</a:t>
            </a:r>
          </a:p>
        </p:txBody>
      </p:sp>
      <p:sp>
        <p:nvSpPr>
          <p:cNvPr id="124940" name="Text Box 12">
            <a:extLst>
              <a:ext uri="{FF2B5EF4-FFF2-40B4-BE49-F238E27FC236}">
                <a16:creationId xmlns:a16="http://schemas.microsoft.com/office/drawing/2014/main" id="{620AF2AB-7EA0-4B15-BFCA-52DF6EDAB100}"/>
              </a:ext>
            </a:extLst>
          </p:cNvPr>
          <p:cNvSpPr txBox="1">
            <a:spLocks noChangeArrowheads="1"/>
          </p:cNvSpPr>
          <p:nvPr/>
        </p:nvSpPr>
        <p:spPr bwMode="auto">
          <a:xfrm>
            <a:off x="36000" y="624177"/>
            <a:ext cx="9072000" cy="190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Definire la rappresentazione ortogonale dei punti seguenti collocandoli nei rispettivi diedri.</a:t>
            </a:r>
          </a:p>
          <a:p>
            <a:pPr algn="ctr" eaLnBrk="1" hangingPunct="1">
              <a:spcBef>
                <a:spcPct val="50000"/>
              </a:spcBef>
            </a:pPr>
            <a:endParaRPr lang="it-IT" altLang="it-IT" sz="1800" dirty="0"/>
          </a:p>
        </p:txBody>
      </p:sp>
      <p:sp>
        <p:nvSpPr>
          <p:cNvPr id="124941" name="Text Box 13">
            <a:extLst>
              <a:ext uri="{FF2B5EF4-FFF2-40B4-BE49-F238E27FC236}">
                <a16:creationId xmlns:a16="http://schemas.microsoft.com/office/drawing/2014/main" id="{3E10F92B-C017-4A07-85C9-254DCE2C3E82}"/>
              </a:ext>
            </a:extLst>
          </p:cNvPr>
          <p:cNvSpPr txBox="1">
            <a:spLocks noChangeArrowheads="1"/>
          </p:cNvSpPr>
          <p:nvPr/>
        </p:nvSpPr>
        <p:spPr bwMode="auto">
          <a:xfrm>
            <a:off x="36000" y="2638425"/>
            <a:ext cx="90720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Definire didascalicamente e rappresentare in forma ortogonale i seguenti punti.</a:t>
            </a:r>
          </a:p>
          <a:p>
            <a:pPr algn="ctr" eaLnBrk="1" hangingPunct="1"/>
            <a:endParaRPr lang="it-IT" altLang="it-IT" sz="1800" dirty="0"/>
          </a:p>
          <a:p>
            <a:pPr algn="ctr" eaLnBrk="1" hangingPunct="1"/>
            <a:endParaRPr lang="it-IT" altLang="it-IT" sz="1800" dirty="0"/>
          </a:p>
          <a:p>
            <a:pPr algn="ctr" eaLnBrk="1" hangingPunct="1"/>
            <a:endParaRPr lang="it-IT" altLang="it-IT" sz="1800" dirty="0"/>
          </a:p>
        </p:txBody>
      </p:sp>
      <p:sp>
        <p:nvSpPr>
          <p:cNvPr id="124942" name="Text Box 14">
            <a:extLst>
              <a:ext uri="{FF2B5EF4-FFF2-40B4-BE49-F238E27FC236}">
                <a16:creationId xmlns:a16="http://schemas.microsoft.com/office/drawing/2014/main" id="{B1AE7D52-6FF3-489A-93EC-CBF4049AC97F}"/>
              </a:ext>
            </a:extLst>
          </p:cNvPr>
          <p:cNvSpPr txBox="1">
            <a:spLocks noChangeArrowheads="1"/>
          </p:cNvSpPr>
          <p:nvPr/>
        </p:nvSpPr>
        <p:spPr bwMode="auto">
          <a:xfrm>
            <a:off x="36000" y="3944938"/>
            <a:ext cx="90720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a:t>Definire didascalicamente e rappresentare in forma ortogonale i seguenti punti.</a:t>
            </a:r>
          </a:p>
          <a:p>
            <a:pPr algn="ctr" eaLnBrk="1" hangingPunct="1"/>
            <a:endParaRPr lang="it-IT" altLang="it-IT" sz="1800"/>
          </a:p>
          <a:p>
            <a:pPr algn="ctr" eaLnBrk="1" hangingPunct="1"/>
            <a:endParaRPr lang="it-IT" altLang="it-IT" sz="1800"/>
          </a:p>
          <a:p>
            <a:pPr algn="ctr" eaLnBrk="1" hangingPunct="1"/>
            <a:endParaRPr lang="it-IT" altLang="it-IT" sz="1800"/>
          </a:p>
        </p:txBody>
      </p:sp>
      <p:sp>
        <p:nvSpPr>
          <p:cNvPr id="124943" name="Text Box 15">
            <a:extLst>
              <a:ext uri="{FF2B5EF4-FFF2-40B4-BE49-F238E27FC236}">
                <a16:creationId xmlns:a16="http://schemas.microsoft.com/office/drawing/2014/main" id="{D95501FC-87AF-4536-8B9F-4D36246262E0}"/>
              </a:ext>
            </a:extLst>
          </p:cNvPr>
          <p:cNvSpPr txBox="1">
            <a:spLocks noChangeArrowheads="1"/>
          </p:cNvSpPr>
          <p:nvPr/>
        </p:nvSpPr>
        <p:spPr bwMode="auto">
          <a:xfrm>
            <a:off x="36000" y="5281613"/>
            <a:ext cx="9072000" cy="1474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t>Definire didascalicamente e rappresentare in forma ortogonale i seguenti punti.</a:t>
            </a:r>
          </a:p>
          <a:p>
            <a:pPr algn="ctr" eaLnBrk="1" hangingPunct="1"/>
            <a:endParaRPr lang="it-IT" altLang="it-IT" sz="1800" dirty="0"/>
          </a:p>
          <a:p>
            <a:pPr algn="ctr" eaLnBrk="1" hangingPunct="1"/>
            <a:endParaRPr lang="it-IT" altLang="it-IT" sz="1800" dirty="0"/>
          </a:p>
          <a:p>
            <a:pPr algn="ctr" eaLnBrk="1" hangingPunct="1"/>
            <a:endParaRPr lang="it-IT" altLang="it-IT" sz="1800" dirty="0"/>
          </a:p>
          <a:p>
            <a:pPr algn="ctr" eaLnBrk="1" hangingPunct="1"/>
            <a:endParaRPr lang="it-IT" altLang="it-IT" sz="1800" dirty="0"/>
          </a:p>
        </p:txBody>
      </p:sp>
      <p:sp>
        <p:nvSpPr>
          <p:cNvPr id="2" name="CasellaDiTesto 1">
            <a:extLst>
              <a:ext uri="{FF2B5EF4-FFF2-40B4-BE49-F238E27FC236}">
                <a16:creationId xmlns:a16="http://schemas.microsoft.com/office/drawing/2014/main" id="{5167C296-4C9E-4C13-A3E7-ACC5A943DFD1}"/>
              </a:ext>
            </a:extLst>
          </p:cNvPr>
          <p:cNvSpPr txBox="1"/>
          <p:nvPr/>
        </p:nvSpPr>
        <p:spPr>
          <a:xfrm>
            <a:off x="36000" y="1408727"/>
            <a:ext cx="9072000" cy="1446550"/>
          </a:xfrm>
          <a:prstGeom prst="rect">
            <a:avLst/>
          </a:prstGeom>
          <a:noFill/>
        </p:spPr>
        <p:txBody>
          <a:bodyPr wrap="square" rtlCol="0">
            <a:spAutoFit/>
          </a:bodyPr>
          <a:lstStyle/>
          <a:p>
            <a:pPr algn="ctr" eaLnBrk="1" hangingPunct="1"/>
            <a:r>
              <a:rPr lang="it-IT" altLang="it-IT" sz="1600" dirty="0"/>
              <a:t>A(A’=3;A”=2)           B(B’=0;B”=2)          C(C’=-3;C”=0)          D(D’=0;D”=0)</a:t>
            </a:r>
          </a:p>
          <a:p>
            <a:pPr algn="ctr" eaLnBrk="1" hangingPunct="1"/>
            <a:r>
              <a:rPr lang="it-IT" altLang="it-IT" sz="1600" dirty="0"/>
              <a:t>  E(E’=0;E”=3)            F(F’=-3;F”=4)         G(G’=-2;G”=-2)       H(H’=4;H”=-3)</a:t>
            </a:r>
          </a:p>
          <a:p>
            <a:pPr algn="ctr" eaLnBrk="1" hangingPunct="1"/>
            <a:r>
              <a:rPr lang="it-IT" altLang="it-IT" sz="1600" dirty="0"/>
              <a:t>  I(I’=4;I”=0)             L(L’=-4;L”=0)          M(M’=0;M”=0)        N(N’=0;N”=-2) </a:t>
            </a:r>
          </a:p>
          <a:p>
            <a:pPr algn="ctr" eaLnBrk="1" hangingPunct="1"/>
            <a:r>
              <a:rPr lang="it-IT" altLang="it-IT" sz="1600" dirty="0"/>
              <a:t>O(O’=3;O”=0)            P(P’=0;P”=0)            Q(Q’=0;Q”=4)          R(R’=0; R”=0)</a:t>
            </a:r>
          </a:p>
          <a:p>
            <a:endParaRPr lang="it-IT"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40"/>
                                        </p:tgtEl>
                                        <p:attrNameLst>
                                          <p:attrName>style.visibility</p:attrName>
                                        </p:attrNameLst>
                                      </p:cBhvr>
                                      <p:to>
                                        <p:strVal val="visible"/>
                                      </p:to>
                                    </p:set>
                                    <p:animEffect transition="in" filter="wipe(left)">
                                      <p:cBhvr>
                                        <p:cTn id="7" dur="1000"/>
                                        <p:tgtEl>
                                          <p:spTgt spid="1249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1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1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left)">
                                      <p:cBhvr>
                                        <p:cTn id="22" dur="1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left)">
                                      <p:cBhvr>
                                        <p:cTn id="27" dur="1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124941"/>
                                        </p:tgtEl>
                                        <p:attrNameLst>
                                          <p:attrName>style.visibility</p:attrName>
                                        </p:attrNameLst>
                                      </p:cBhvr>
                                      <p:to>
                                        <p:strVal val="visible"/>
                                      </p:to>
                                    </p:set>
                                    <p:animEffect transition="in" filter="slide(fromRight)">
                                      <p:cBhvr>
                                        <p:cTn id="32" dur="1000"/>
                                        <p:tgtEl>
                                          <p:spTgt spid="1249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24937"/>
                                        </p:tgtEl>
                                        <p:attrNameLst>
                                          <p:attrName>style.visibility</p:attrName>
                                        </p:attrNameLst>
                                      </p:cBhvr>
                                      <p:to>
                                        <p:strVal val="visible"/>
                                      </p:to>
                                    </p:set>
                                    <p:anim calcmode="lin" valueType="num">
                                      <p:cBhvr additive="base">
                                        <p:cTn id="37" dur="1000" fill="hold"/>
                                        <p:tgtEl>
                                          <p:spTgt spid="124937"/>
                                        </p:tgtEl>
                                        <p:attrNameLst>
                                          <p:attrName>ppt_x</p:attrName>
                                        </p:attrNameLst>
                                      </p:cBhvr>
                                      <p:tavLst>
                                        <p:tav tm="0">
                                          <p:val>
                                            <p:strVal val="1+#ppt_w/2"/>
                                          </p:val>
                                        </p:tav>
                                        <p:tav tm="100000">
                                          <p:val>
                                            <p:strVal val="#ppt_x"/>
                                          </p:val>
                                        </p:tav>
                                      </p:tavLst>
                                    </p:anim>
                                    <p:anim calcmode="lin" valueType="num">
                                      <p:cBhvr additive="base">
                                        <p:cTn id="38" dur="1000" fill="hold"/>
                                        <p:tgtEl>
                                          <p:spTgt spid="124937"/>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124942"/>
                                        </p:tgtEl>
                                        <p:attrNameLst>
                                          <p:attrName>style.visibility</p:attrName>
                                        </p:attrNameLst>
                                      </p:cBhvr>
                                      <p:to>
                                        <p:strVal val="visible"/>
                                      </p:to>
                                    </p:set>
                                    <p:animEffect transition="in" filter="slide(fromLeft)">
                                      <p:cBhvr>
                                        <p:cTn id="43" dur="1000"/>
                                        <p:tgtEl>
                                          <p:spTgt spid="12494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nodeType="clickEffect">
                                  <p:stCondLst>
                                    <p:cond delay="0"/>
                                  </p:stCondLst>
                                  <p:childTnLst>
                                    <p:set>
                                      <p:cBhvr>
                                        <p:cTn id="47" dur="1" fill="hold">
                                          <p:stCondLst>
                                            <p:cond delay="0"/>
                                          </p:stCondLst>
                                        </p:cTn>
                                        <p:tgtEl>
                                          <p:spTgt spid="124938">
                                            <p:txEl>
                                              <p:pRg st="2" end="2"/>
                                            </p:txEl>
                                          </p:spTgt>
                                        </p:tgtEl>
                                        <p:attrNameLst>
                                          <p:attrName>style.visibility</p:attrName>
                                        </p:attrNameLst>
                                      </p:cBhvr>
                                      <p:to>
                                        <p:strVal val="visible"/>
                                      </p:to>
                                    </p:set>
                                    <p:anim calcmode="lin" valueType="num">
                                      <p:cBhvr additive="base">
                                        <p:cTn id="48" dur="1000" fill="hold"/>
                                        <p:tgtEl>
                                          <p:spTgt spid="124938">
                                            <p:txEl>
                                              <p:pRg st="2" end="2"/>
                                            </p:txEl>
                                          </p:spTgt>
                                        </p:tgtEl>
                                        <p:attrNameLst>
                                          <p:attrName>ppt_x</p:attrName>
                                        </p:attrNameLst>
                                      </p:cBhvr>
                                      <p:tavLst>
                                        <p:tav tm="0">
                                          <p:val>
                                            <p:strVal val="0-#ppt_w/2"/>
                                          </p:val>
                                        </p:tav>
                                        <p:tav tm="100000">
                                          <p:val>
                                            <p:strVal val="#ppt_x"/>
                                          </p:val>
                                        </p:tav>
                                      </p:tavLst>
                                    </p:anim>
                                    <p:anim calcmode="lin" valueType="num">
                                      <p:cBhvr additive="base">
                                        <p:cTn id="49" dur="1000" fill="hold"/>
                                        <p:tgtEl>
                                          <p:spTgt spid="124938">
                                            <p:txEl>
                                              <p:pRg st="2" end="2"/>
                                            </p:txEl>
                                          </p:spTgt>
                                        </p:tgtEl>
                                        <p:attrNameLst>
                                          <p:attrName>ppt_y</p:attrName>
                                        </p:attrNameLst>
                                      </p:cBhvr>
                                      <p:tavLst>
                                        <p:tav tm="0">
                                          <p:val>
                                            <p:strVal val="#ppt_y"/>
                                          </p:val>
                                        </p:tav>
                                        <p:tav tm="100000">
                                          <p:val>
                                            <p:strVal val="#ppt_y"/>
                                          </p:val>
                                        </p:tav>
                                      </p:tavLst>
                                    </p:anim>
                                  </p:childTnLst>
                                </p:cTn>
                              </p:par>
                              <p:par>
                                <p:cTn id="50" presetID="2" presetClass="entr" presetSubtype="8" fill="hold" nodeType="withEffect">
                                  <p:stCondLst>
                                    <p:cond delay="0"/>
                                  </p:stCondLst>
                                  <p:childTnLst>
                                    <p:set>
                                      <p:cBhvr>
                                        <p:cTn id="51" dur="1" fill="hold">
                                          <p:stCondLst>
                                            <p:cond delay="0"/>
                                          </p:stCondLst>
                                        </p:cTn>
                                        <p:tgtEl>
                                          <p:spTgt spid="124938">
                                            <p:txEl>
                                              <p:pRg st="3" end="3"/>
                                            </p:txEl>
                                          </p:spTgt>
                                        </p:tgtEl>
                                        <p:attrNameLst>
                                          <p:attrName>style.visibility</p:attrName>
                                        </p:attrNameLst>
                                      </p:cBhvr>
                                      <p:to>
                                        <p:strVal val="visible"/>
                                      </p:to>
                                    </p:set>
                                    <p:anim calcmode="lin" valueType="num">
                                      <p:cBhvr additive="base">
                                        <p:cTn id="52" dur="1000" fill="hold"/>
                                        <p:tgtEl>
                                          <p:spTgt spid="124938">
                                            <p:txEl>
                                              <p:pRg st="3" end="3"/>
                                            </p:txEl>
                                          </p:spTgt>
                                        </p:tgtEl>
                                        <p:attrNameLst>
                                          <p:attrName>ppt_x</p:attrName>
                                        </p:attrNameLst>
                                      </p:cBhvr>
                                      <p:tavLst>
                                        <p:tav tm="0">
                                          <p:val>
                                            <p:strVal val="0-#ppt_w/2"/>
                                          </p:val>
                                        </p:tav>
                                        <p:tav tm="100000">
                                          <p:val>
                                            <p:strVal val="#ppt_x"/>
                                          </p:val>
                                        </p:tav>
                                      </p:tavLst>
                                    </p:anim>
                                    <p:anim calcmode="lin" valueType="num">
                                      <p:cBhvr additive="base">
                                        <p:cTn id="53" dur="1000" fill="hold"/>
                                        <p:tgtEl>
                                          <p:spTgt spid="12493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124943"/>
                                        </p:tgtEl>
                                        <p:attrNameLst>
                                          <p:attrName>style.visibility</p:attrName>
                                        </p:attrNameLst>
                                      </p:cBhvr>
                                      <p:to>
                                        <p:strVal val="visible"/>
                                      </p:to>
                                    </p:set>
                                    <p:animEffect transition="in" filter="slide(fromBottom)">
                                      <p:cBhvr>
                                        <p:cTn id="58" dur="1000"/>
                                        <p:tgtEl>
                                          <p:spTgt spid="12494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124939">
                                            <p:txEl>
                                              <p:pRg st="2" end="2"/>
                                            </p:txEl>
                                          </p:spTgt>
                                        </p:tgtEl>
                                        <p:attrNameLst>
                                          <p:attrName>style.visibility</p:attrName>
                                        </p:attrNameLst>
                                      </p:cBhvr>
                                      <p:to>
                                        <p:strVal val="visible"/>
                                      </p:to>
                                    </p:set>
                                    <p:animEffect transition="in" filter="wipe(left)">
                                      <p:cBhvr>
                                        <p:cTn id="63" dur="1000"/>
                                        <p:tgtEl>
                                          <p:spTgt spid="124939">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124939">
                                            <p:txEl>
                                              <p:pRg st="3" end="3"/>
                                            </p:txEl>
                                          </p:spTgt>
                                        </p:tgtEl>
                                        <p:attrNameLst>
                                          <p:attrName>style.visibility</p:attrName>
                                        </p:attrNameLst>
                                      </p:cBhvr>
                                      <p:to>
                                        <p:strVal val="visible"/>
                                      </p:to>
                                    </p:set>
                                    <p:animEffect transition="in" filter="wipe(left)">
                                      <p:cBhvr>
                                        <p:cTn id="68" dur="1000"/>
                                        <p:tgtEl>
                                          <p:spTgt spid="124939">
                                            <p:txEl>
                                              <p:pRg st="3" end="3"/>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24939">
                                            <p:txEl>
                                              <p:pRg st="4" end="4"/>
                                            </p:txEl>
                                          </p:spTgt>
                                        </p:tgtEl>
                                        <p:attrNameLst>
                                          <p:attrName>style.visibility</p:attrName>
                                        </p:attrNameLst>
                                      </p:cBhvr>
                                      <p:to>
                                        <p:strVal val="visible"/>
                                      </p:to>
                                    </p:set>
                                    <p:animEffect transition="in" filter="wipe(left)">
                                      <p:cBhvr>
                                        <p:cTn id="73" dur="1000"/>
                                        <p:tgtEl>
                                          <p:spTgt spid="124939">
                                            <p:txEl>
                                              <p:pRg st="4" end="4"/>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24939">
                                            <p:txEl>
                                              <p:pRg st="5" end="5"/>
                                            </p:txEl>
                                          </p:spTgt>
                                        </p:tgtEl>
                                        <p:attrNameLst>
                                          <p:attrName>style.visibility</p:attrName>
                                        </p:attrNameLst>
                                      </p:cBhvr>
                                      <p:to>
                                        <p:strVal val="visible"/>
                                      </p:to>
                                    </p:set>
                                    <p:animEffect transition="in" filter="wipe(left)">
                                      <p:cBhvr>
                                        <p:cTn id="78" dur="1000"/>
                                        <p:tgtEl>
                                          <p:spTgt spid="124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7" grpId="0"/>
      <p:bldP spid="124940" grpId="0" animBg="1"/>
      <p:bldP spid="124941" grpId="0" animBg="1"/>
      <p:bldP spid="124942" grpId="0" animBg="1"/>
      <p:bldP spid="124943" grpId="0" animBg="1"/>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4">
            <a:extLst>
              <a:ext uri="{FF2B5EF4-FFF2-40B4-BE49-F238E27FC236}">
                <a16:creationId xmlns:a16="http://schemas.microsoft.com/office/drawing/2014/main" id="{33ABB16C-F70D-47CB-953D-77760BB5119E}"/>
              </a:ext>
            </a:extLst>
          </p:cNvPr>
          <p:cNvSpPr>
            <a:spLocks noGrp="1" noChangeArrowheads="1"/>
          </p:cNvSpPr>
          <p:nvPr>
            <p:ph type="title"/>
          </p:nvPr>
        </p:nvSpPr>
        <p:spPr>
          <a:xfrm>
            <a:off x="18000" y="40944"/>
            <a:ext cx="9108000" cy="504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eaLnBrk="1" hangingPunct="1"/>
            <a:r>
              <a:rPr lang="it-IT" altLang="it-IT" sz="2000" dirty="0">
                <a:solidFill>
                  <a:schemeClr val="tx1"/>
                </a:solidFill>
                <a:effectLst/>
              </a:rPr>
              <a:t>         </a:t>
            </a:r>
            <a:r>
              <a:rPr lang="it-IT" altLang="it-IT" sz="1800" dirty="0">
                <a:solidFill>
                  <a:schemeClr val="tx1"/>
                </a:solidFill>
                <a:effectLst/>
                <a:latin typeface="Comic Sans MS" panose="030F0702030302020204" pitchFamily="66" charset="0"/>
              </a:rPr>
              <a:t>Griglia di valutazione dei test e delle elaborazioni grafiche</a:t>
            </a:r>
          </a:p>
        </p:txBody>
      </p:sp>
      <p:graphicFrame>
        <p:nvGraphicFramePr>
          <p:cNvPr id="126114" name="Group 162">
            <a:extLst>
              <a:ext uri="{FF2B5EF4-FFF2-40B4-BE49-F238E27FC236}">
                <a16:creationId xmlns:a16="http://schemas.microsoft.com/office/drawing/2014/main" id="{B5784E8B-8CCF-4454-93D1-85F544471AA3}"/>
              </a:ext>
            </a:extLst>
          </p:cNvPr>
          <p:cNvGraphicFramePr>
            <a:graphicFrameLocks noGrp="1"/>
          </p:cNvGraphicFramePr>
          <p:nvPr>
            <p:extLst>
              <p:ext uri="{D42A27DB-BD31-4B8C-83A1-F6EECF244321}">
                <p14:modId xmlns:p14="http://schemas.microsoft.com/office/powerpoint/2010/main" val="1179083315"/>
              </p:ext>
            </p:extLst>
          </p:nvPr>
        </p:nvGraphicFramePr>
        <p:xfrm>
          <a:off x="36000" y="1739900"/>
          <a:ext cx="9072001" cy="4946654"/>
        </p:xfrm>
        <a:graphic>
          <a:graphicData uri="http://schemas.openxmlformats.org/drawingml/2006/table">
            <a:tbl>
              <a:tblPr/>
              <a:tblGrid>
                <a:gridCol w="582002">
                  <a:extLst>
                    <a:ext uri="{9D8B030D-6E8A-4147-A177-3AD203B41FA5}">
                      <a16:colId xmlns:a16="http://schemas.microsoft.com/office/drawing/2014/main" val="20000"/>
                    </a:ext>
                  </a:extLst>
                </a:gridCol>
                <a:gridCol w="6270498">
                  <a:extLst>
                    <a:ext uri="{9D8B030D-6E8A-4147-A177-3AD203B41FA5}">
                      <a16:colId xmlns:a16="http://schemas.microsoft.com/office/drawing/2014/main" val="20001"/>
                    </a:ext>
                  </a:extLst>
                </a:gridCol>
                <a:gridCol w="476782">
                  <a:extLst>
                    <a:ext uri="{9D8B030D-6E8A-4147-A177-3AD203B41FA5}">
                      <a16:colId xmlns:a16="http://schemas.microsoft.com/office/drawing/2014/main" val="20002"/>
                    </a:ext>
                  </a:extLst>
                </a:gridCol>
                <a:gridCol w="476782">
                  <a:extLst>
                    <a:ext uri="{9D8B030D-6E8A-4147-A177-3AD203B41FA5}">
                      <a16:colId xmlns:a16="http://schemas.microsoft.com/office/drawing/2014/main" val="20003"/>
                    </a:ext>
                  </a:extLst>
                </a:gridCol>
                <a:gridCol w="476782">
                  <a:extLst>
                    <a:ext uri="{9D8B030D-6E8A-4147-A177-3AD203B41FA5}">
                      <a16:colId xmlns:a16="http://schemas.microsoft.com/office/drawing/2014/main" val="20004"/>
                    </a:ext>
                  </a:extLst>
                </a:gridCol>
                <a:gridCol w="789155">
                  <a:extLst>
                    <a:ext uri="{9D8B030D-6E8A-4147-A177-3AD203B41FA5}">
                      <a16:colId xmlns:a16="http://schemas.microsoft.com/office/drawing/2014/main" val="20005"/>
                    </a:ext>
                  </a:extLst>
                </a:gridCol>
              </a:tblGrid>
              <a:tr h="565150">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Comic Sans MS" pitchFamily="66" charset="0"/>
                          <a:cs typeface="Times New Roman" pitchFamily="18" charset="0"/>
                        </a:rPr>
                        <a:t>VALUTAZIONE  DEI  TEST  E  DELLE  ESERCITAZIONI  GRAFICHE</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Comic Sans MS" pitchFamily="66" charset="0"/>
                          <a:cs typeface="Times New Roman" pitchFamily="18" charset="0"/>
                        </a:rPr>
                        <a:t>Ogni elaborato è costituito da quattro esercizi che vengono, singolarmente, valutati secondo la seguente griglia</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825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27432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6"/>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7"/>
                  </a:ext>
                </a:extLst>
              </a:tr>
              <a:tr h="2746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9"/>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0"/>
                  </a:ext>
                </a:extLst>
              </a:tr>
              <a:tr h="3000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2"/>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3"/>
                  </a:ext>
                </a:extLst>
              </a:tr>
              <a:tr h="57308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bl>
          </a:graphicData>
        </a:graphic>
      </p:graphicFrame>
      <p:sp>
        <p:nvSpPr>
          <p:cNvPr id="126044" name="Text Box 92">
            <a:extLst>
              <a:ext uri="{FF2B5EF4-FFF2-40B4-BE49-F238E27FC236}">
                <a16:creationId xmlns:a16="http://schemas.microsoft.com/office/drawing/2014/main" id="{5A66A146-B636-465C-8047-988062C2F437}"/>
              </a:ext>
            </a:extLst>
          </p:cNvPr>
          <p:cNvSpPr txBox="1">
            <a:spLocks noChangeArrowheads="1"/>
          </p:cNvSpPr>
          <p:nvPr/>
        </p:nvSpPr>
        <p:spPr bwMode="auto">
          <a:xfrm>
            <a:off x="684213" y="2700338"/>
            <a:ext cx="5768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r>
              <a:rPr lang="it-IT" altLang="it-IT" sz="1200"/>
              <a:t>)</a:t>
            </a:r>
          </a:p>
        </p:txBody>
      </p:sp>
      <p:sp>
        <p:nvSpPr>
          <p:cNvPr id="126045" name="Text Box 93">
            <a:extLst>
              <a:ext uri="{FF2B5EF4-FFF2-40B4-BE49-F238E27FC236}">
                <a16:creationId xmlns:a16="http://schemas.microsoft.com/office/drawing/2014/main" id="{B4E17A10-9DF2-4E2C-A428-12836E96E005}"/>
              </a:ext>
            </a:extLst>
          </p:cNvPr>
          <p:cNvSpPr txBox="1">
            <a:spLocks noChangeArrowheads="1"/>
          </p:cNvSpPr>
          <p:nvPr/>
        </p:nvSpPr>
        <p:spPr bwMode="auto">
          <a:xfrm>
            <a:off x="685800" y="2954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Capacità logiche</a:t>
            </a:r>
            <a:r>
              <a:rPr lang="it-IT" altLang="it-IT" sz="1600"/>
              <a:t> </a:t>
            </a:r>
            <a:r>
              <a:rPr lang="it-IT" altLang="it-IT" sz="1100"/>
              <a:t>(Capacità di trasporre conoscenze teoriche in elaborazioni grafiche)</a:t>
            </a:r>
          </a:p>
        </p:txBody>
      </p:sp>
      <p:sp>
        <p:nvSpPr>
          <p:cNvPr id="126046" name="Text Box 94">
            <a:extLst>
              <a:ext uri="{FF2B5EF4-FFF2-40B4-BE49-F238E27FC236}">
                <a16:creationId xmlns:a16="http://schemas.microsoft.com/office/drawing/2014/main" id="{99A4A686-61F0-41B4-BB86-B781A8EC4862}"/>
              </a:ext>
            </a:extLst>
          </p:cNvPr>
          <p:cNvSpPr txBox="1">
            <a:spLocks noChangeArrowheads="1"/>
          </p:cNvSpPr>
          <p:nvPr/>
        </p:nvSpPr>
        <p:spPr bwMode="auto">
          <a:xfrm>
            <a:off x="682625" y="321627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Competenze grafiche</a:t>
            </a:r>
            <a:r>
              <a:rPr lang="it-IT" altLang="it-IT" sz="1600"/>
              <a:t> </a:t>
            </a:r>
            <a:r>
              <a:rPr lang="it-IT" altLang="it-IT" sz="1100"/>
              <a:t>(Precisione, chiarezza, leggibilità, essenzialità, didascalie,ecc.)</a:t>
            </a:r>
          </a:p>
        </p:txBody>
      </p:sp>
      <p:sp>
        <p:nvSpPr>
          <p:cNvPr id="126047" name="Text Box 95">
            <a:extLst>
              <a:ext uri="{FF2B5EF4-FFF2-40B4-BE49-F238E27FC236}">
                <a16:creationId xmlns:a16="http://schemas.microsoft.com/office/drawing/2014/main" id="{09F83B80-BDF7-4FD8-A5FE-6B58FADA320C}"/>
              </a:ext>
            </a:extLst>
          </p:cNvPr>
          <p:cNvSpPr txBox="1">
            <a:spLocks noChangeArrowheads="1"/>
          </p:cNvSpPr>
          <p:nvPr/>
        </p:nvSpPr>
        <p:spPr bwMode="auto">
          <a:xfrm>
            <a:off x="6880984" y="27416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dirty="0"/>
              <a:t>0,00</a:t>
            </a:r>
          </a:p>
        </p:txBody>
      </p:sp>
      <p:sp>
        <p:nvSpPr>
          <p:cNvPr id="126048" name="Text Box 96">
            <a:extLst>
              <a:ext uri="{FF2B5EF4-FFF2-40B4-BE49-F238E27FC236}">
                <a16:creationId xmlns:a16="http://schemas.microsoft.com/office/drawing/2014/main" id="{2397AEF4-00F1-4883-B9C2-F109584D432A}"/>
              </a:ext>
            </a:extLst>
          </p:cNvPr>
          <p:cNvSpPr txBox="1">
            <a:spLocks noChangeArrowheads="1"/>
          </p:cNvSpPr>
          <p:nvPr/>
        </p:nvSpPr>
        <p:spPr bwMode="auto">
          <a:xfrm>
            <a:off x="7364665" y="27336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dirty="0"/>
              <a:t>0,50</a:t>
            </a:r>
          </a:p>
        </p:txBody>
      </p:sp>
      <p:sp>
        <p:nvSpPr>
          <p:cNvPr id="126049" name="Text Box 97">
            <a:extLst>
              <a:ext uri="{FF2B5EF4-FFF2-40B4-BE49-F238E27FC236}">
                <a16:creationId xmlns:a16="http://schemas.microsoft.com/office/drawing/2014/main" id="{19E27821-A155-433A-B2C3-FAFC1328E12C}"/>
              </a:ext>
            </a:extLst>
          </p:cNvPr>
          <p:cNvSpPr txBox="1">
            <a:spLocks noChangeArrowheads="1"/>
          </p:cNvSpPr>
          <p:nvPr/>
        </p:nvSpPr>
        <p:spPr bwMode="auto">
          <a:xfrm>
            <a:off x="7817356" y="27305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dirty="0"/>
              <a:t>1,00</a:t>
            </a:r>
          </a:p>
        </p:txBody>
      </p:sp>
      <p:sp>
        <p:nvSpPr>
          <p:cNvPr id="126050" name="Text Box 98">
            <a:extLst>
              <a:ext uri="{FF2B5EF4-FFF2-40B4-BE49-F238E27FC236}">
                <a16:creationId xmlns:a16="http://schemas.microsoft.com/office/drawing/2014/main" id="{B6C99D56-4B2A-4CE4-A19E-C30B89BF7FFA}"/>
              </a:ext>
            </a:extLst>
          </p:cNvPr>
          <p:cNvSpPr txBox="1">
            <a:spLocks noChangeArrowheads="1"/>
          </p:cNvSpPr>
          <p:nvPr/>
        </p:nvSpPr>
        <p:spPr bwMode="auto">
          <a:xfrm>
            <a:off x="6887334" y="30337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51" name="Text Box 99">
            <a:extLst>
              <a:ext uri="{FF2B5EF4-FFF2-40B4-BE49-F238E27FC236}">
                <a16:creationId xmlns:a16="http://schemas.microsoft.com/office/drawing/2014/main" id="{B8EC7884-4471-42C4-8365-580519E0891F}"/>
              </a:ext>
            </a:extLst>
          </p:cNvPr>
          <p:cNvSpPr txBox="1">
            <a:spLocks noChangeArrowheads="1"/>
          </p:cNvSpPr>
          <p:nvPr/>
        </p:nvSpPr>
        <p:spPr bwMode="auto">
          <a:xfrm>
            <a:off x="7371015" y="30257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52" name="Text Box 100">
            <a:extLst>
              <a:ext uri="{FF2B5EF4-FFF2-40B4-BE49-F238E27FC236}">
                <a16:creationId xmlns:a16="http://schemas.microsoft.com/office/drawing/2014/main" id="{5DF578C5-5B3B-4923-AC99-2E44952C2AF0}"/>
              </a:ext>
            </a:extLst>
          </p:cNvPr>
          <p:cNvSpPr txBox="1">
            <a:spLocks noChangeArrowheads="1"/>
          </p:cNvSpPr>
          <p:nvPr/>
        </p:nvSpPr>
        <p:spPr bwMode="auto">
          <a:xfrm>
            <a:off x="7823706" y="30226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53" name="Text Box 101">
            <a:extLst>
              <a:ext uri="{FF2B5EF4-FFF2-40B4-BE49-F238E27FC236}">
                <a16:creationId xmlns:a16="http://schemas.microsoft.com/office/drawing/2014/main" id="{2B6BDE47-4115-4633-9B3A-65F995D2F47D}"/>
              </a:ext>
            </a:extLst>
          </p:cNvPr>
          <p:cNvSpPr txBox="1">
            <a:spLocks noChangeArrowheads="1"/>
          </p:cNvSpPr>
          <p:nvPr/>
        </p:nvSpPr>
        <p:spPr bwMode="auto">
          <a:xfrm>
            <a:off x="6887334" y="329406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54" name="Text Box 102">
            <a:extLst>
              <a:ext uri="{FF2B5EF4-FFF2-40B4-BE49-F238E27FC236}">
                <a16:creationId xmlns:a16="http://schemas.microsoft.com/office/drawing/2014/main" id="{EDE97CE9-B422-4F95-B94D-921655CA2B07}"/>
              </a:ext>
            </a:extLst>
          </p:cNvPr>
          <p:cNvSpPr txBox="1">
            <a:spLocks noChangeArrowheads="1"/>
          </p:cNvSpPr>
          <p:nvPr/>
        </p:nvSpPr>
        <p:spPr bwMode="auto">
          <a:xfrm>
            <a:off x="7371015" y="32861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0,25</a:t>
            </a:r>
          </a:p>
        </p:txBody>
      </p:sp>
      <p:sp>
        <p:nvSpPr>
          <p:cNvPr id="126055" name="Text Box 103">
            <a:extLst>
              <a:ext uri="{FF2B5EF4-FFF2-40B4-BE49-F238E27FC236}">
                <a16:creationId xmlns:a16="http://schemas.microsoft.com/office/drawing/2014/main" id="{FDA82A69-00B9-492F-BAC5-BFE00B0AD95E}"/>
              </a:ext>
            </a:extLst>
          </p:cNvPr>
          <p:cNvSpPr txBox="1">
            <a:spLocks noChangeArrowheads="1"/>
          </p:cNvSpPr>
          <p:nvPr/>
        </p:nvSpPr>
        <p:spPr bwMode="auto">
          <a:xfrm>
            <a:off x="7823706" y="3282950"/>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56" name="Text Box 104">
            <a:extLst>
              <a:ext uri="{FF2B5EF4-FFF2-40B4-BE49-F238E27FC236}">
                <a16:creationId xmlns:a16="http://schemas.microsoft.com/office/drawing/2014/main" id="{794B9D04-CB9E-4C6C-8640-B760742A3DC7}"/>
              </a:ext>
            </a:extLst>
          </p:cNvPr>
          <p:cNvSpPr txBox="1">
            <a:spLocks noChangeArrowheads="1"/>
          </p:cNvSpPr>
          <p:nvPr/>
        </p:nvSpPr>
        <p:spPr bwMode="auto">
          <a:xfrm>
            <a:off x="700088" y="5230813"/>
            <a:ext cx="5726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126057" name="Text Box 105">
            <a:extLst>
              <a:ext uri="{FF2B5EF4-FFF2-40B4-BE49-F238E27FC236}">
                <a16:creationId xmlns:a16="http://schemas.microsoft.com/office/drawing/2014/main" id="{878B5861-016F-4AA4-B020-10707C7F78F2}"/>
              </a:ext>
            </a:extLst>
          </p:cNvPr>
          <p:cNvSpPr txBox="1">
            <a:spLocks noChangeArrowheads="1"/>
          </p:cNvSpPr>
          <p:nvPr/>
        </p:nvSpPr>
        <p:spPr bwMode="auto">
          <a:xfrm>
            <a:off x="690563" y="4364038"/>
            <a:ext cx="59420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126058" name="Text Box 106">
            <a:extLst>
              <a:ext uri="{FF2B5EF4-FFF2-40B4-BE49-F238E27FC236}">
                <a16:creationId xmlns:a16="http://schemas.microsoft.com/office/drawing/2014/main" id="{80B6B83E-0B62-4D38-95EA-4CF31DDB51AA}"/>
              </a:ext>
            </a:extLst>
          </p:cNvPr>
          <p:cNvSpPr txBox="1">
            <a:spLocks noChangeArrowheads="1"/>
          </p:cNvSpPr>
          <p:nvPr/>
        </p:nvSpPr>
        <p:spPr bwMode="auto">
          <a:xfrm>
            <a:off x="700088" y="3519488"/>
            <a:ext cx="556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126059" name="Text Box 107">
            <a:extLst>
              <a:ext uri="{FF2B5EF4-FFF2-40B4-BE49-F238E27FC236}">
                <a16:creationId xmlns:a16="http://schemas.microsoft.com/office/drawing/2014/main" id="{A6206750-4502-4888-884E-113D066BE852}"/>
              </a:ext>
            </a:extLst>
          </p:cNvPr>
          <p:cNvSpPr txBox="1">
            <a:spLocks noChangeArrowheads="1"/>
          </p:cNvSpPr>
          <p:nvPr/>
        </p:nvSpPr>
        <p:spPr bwMode="auto">
          <a:xfrm>
            <a:off x="701675" y="3754438"/>
            <a:ext cx="6030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Capacità logiche</a:t>
            </a:r>
            <a:r>
              <a:rPr lang="it-IT" altLang="it-IT" sz="1600"/>
              <a:t> </a:t>
            </a:r>
            <a:r>
              <a:rPr lang="it-IT" altLang="it-IT" sz="1100"/>
              <a:t>(Capacità di trasporre conoscenze teoriche in elaborazioni grafiche)</a:t>
            </a:r>
          </a:p>
        </p:txBody>
      </p:sp>
      <p:sp>
        <p:nvSpPr>
          <p:cNvPr id="126060" name="Text Box 108">
            <a:extLst>
              <a:ext uri="{FF2B5EF4-FFF2-40B4-BE49-F238E27FC236}">
                <a16:creationId xmlns:a16="http://schemas.microsoft.com/office/drawing/2014/main" id="{275EEDD3-DFB5-428A-B366-98C670737B11}"/>
              </a:ext>
            </a:extLst>
          </p:cNvPr>
          <p:cNvSpPr txBox="1">
            <a:spLocks noChangeArrowheads="1"/>
          </p:cNvSpPr>
          <p:nvPr/>
        </p:nvSpPr>
        <p:spPr bwMode="auto">
          <a:xfrm>
            <a:off x="698500" y="4605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Capacità logiche</a:t>
            </a:r>
            <a:r>
              <a:rPr lang="it-IT" altLang="it-IT" sz="1600"/>
              <a:t> </a:t>
            </a:r>
            <a:r>
              <a:rPr lang="it-IT" altLang="it-IT" sz="1100"/>
              <a:t>(Capacità di trasporre conoscenze teoriche in elaborazioni grafiche)</a:t>
            </a:r>
          </a:p>
        </p:txBody>
      </p:sp>
      <p:sp>
        <p:nvSpPr>
          <p:cNvPr id="126061" name="Text Box 109">
            <a:extLst>
              <a:ext uri="{FF2B5EF4-FFF2-40B4-BE49-F238E27FC236}">
                <a16:creationId xmlns:a16="http://schemas.microsoft.com/office/drawing/2014/main" id="{678629AB-4BA9-4DB5-867C-0332772563E5}"/>
              </a:ext>
            </a:extLst>
          </p:cNvPr>
          <p:cNvSpPr txBox="1">
            <a:spLocks noChangeArrowheads="1"/>
          </p:cNvSpPr>
          <p:nvPr/>
        </p:nvSpPr>
        <p:spPr bwMode="auto">
          <a:xfrm>
            <a:off x="695325" y="54689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Capacità logiche</a:t>
            </a:r>
            <a:r>
              <a:rPr lang="it-IT" altLang="it-IT" sz="1600"/>
              <a:t> </a:t>
            </a:r>
            <a:r>
              <a:rPr lang="it-IT" altLang="it-IT" sz="1100"/>
              <a:t>(Capacità di trasporre conoscenze teoriche in elaborazioni grafiche)</a:t>
            </a:r>
          </a:p>
        </p:txBody>
      </p:sp>
      <p:sp>
        <p:nvSpPr>
          <p:cNvPr id="126062" name="Text Box 110">
            <a:extLst>
              <a:ext uri="{FF2B5EF4-FFF2-40B4-BE49-F238E27FC236}">
                <a16:creationId xmlns:a16="http://schemas.microsoft.com/office/drawing/2014/main" id="{7CC3041D-8BA2-4D27-9DA0-364A57632A1B}"/>
              </a:ext>
            </a:extLst>
          </p:cNvPr>
          <p:cNvSpPr txBox="1">
            <a:spLocks noChangeArrowheads="1"/>
          </p:cNvSpPr>
          <p:nvPr/>
        </p:nvSpPr>
        <p:spPr bwMode="auto">
          <a:xfrm>
            <a:off x="698500" y="4044950"/>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Competenze grafiche</a:t>
            </a:r>
            <a:r>
              <a:rPr lang="it-IT" altLang="it-IT" sz="1600"/>
              <a:t> </a:t>
            </a:r>
            <a:r>
              <a:rPr lang="it-IT" altLang="it-IT" sz="1100"/>
              <a:t>(Precisione, chiarezza, leggibilità, essenzialità, didascalie,ecc.)</a:t>
            </a:r>
          </a:p>
        </p:txBody>
      </p:sp>
      <p:sp>
        <p:nvSpPr>
          <p:cNvPr id="126063" name="Text Box 111">
            <a:extLst>
              <a:ext uri="{FF2B5EF4-FFF2-40B4-BE49-F238E27FC236}">
                <a16:creationId xmlns:a16="http://schemas.microsoft.com/office/drawing/2014/main" id="{568E57C3-18B3-4350-A05A-CC39E4F31CF1}"/>
              </a:ext>
            </a:extLst>
          </p:cNvPr>
          <p:cNvSpPr txBox="1">
            <a:spLocks noChangeArrowheads="1"/>
          </p:cNvSpPr>
          <p:nvPr/>
        </p:nvSpPr>
        <p:spPr bwMode="auto">
          <a:xfrm>
            <a:off x="695325" y="48863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Competenze grafiche</a:t>
            </a:r>
            <a:r>
              <a:rPr lang="it-IT" altLang="it-IT" sz="1600"/>
              <a:t> </a:t>
            </a:r>
            <a:r>
              <a:rPr lang="it-IT" altLang="it-IT" sz="1100"/>
              <a:t>(Precisione, chiarezza, leggibilità, essenzialità, didascalie,ecc.)</a:t>
            </a:r>
          </a:p>
        </p:txBody>
      </p:sp>
      <p:sp>
        <p:nvSpPr>
          <p:cNvPr id="126064" name="Text Box 112">
            <a:extLst>
              <a:ext uri="{FF2B5EF4-FFF2-40B4-BE49-F238E27FC236}">
                <a16:creationId xmlns:a16="http://schemas.microsoft.com/office/drawing/2014/main" id="{50149C52-2476-4196-B7E1-E3F29BEE675A}"/>
              </a:ext>
            </a:extLst>
          </p:cNvPr>
          <p:cNvSpPr txBox="1">
            <a:spLocks noChangeArrowheads="1"/>
          </p:cNvSpPr>
          <p:nvPr/>
        </p:nvSpPr>
        <p:spPr bwMode="auto">
          <a:xfrm>
            <a:off x="701675" y="57499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r>
              <a:rPr lang="it-IT" altLang="it-IT" sz="1400"/>
              <a:t>Competenze grafiche</a:t>
            </a:r>
            <a:r>
              <a:rPr lang="it-IT" altLang="it-IT" sz="1600"/>
              <a:t> </a:t>
            </a:r>
            <a:r>
              <a:rPr lang="it-IT" altLang="it-IT" sz="1100"/>
              <a:t>(Precisione, chiarezza, leggibilità, essenzialità, didascalie,ecc.)</a:t>
            </a:r>
          </a:p>
        </p:txBody>
      </p:sp>
      <p:sp>
        <p:nvSpPr>
          <p:cNvPr id="126065" name="Text Box 113">
            <a:extLst>
              <a:ext uri="{FF2B5EF4-FFF2-40B4-BE49-F238E27FC236}">
                <a16:creationId xmlns:a16="http://schemas.microsoft.com/office/drawing/2014/main" id="{AB6FD351-6410-4AA4-A4C8-02766AAF1136}"/>
              </a:ext>
            </a:extLst>
          </p:cNvPr>
          <p:cNvSpPr txBox="1">
            <a:spLocks noChangeArrowheads="1"/>
          </p:cNvSpPr>
          <p:nvPr/>
        </p:nvSpPr>
        <p:spPr bwMode="auto">
          <a:xfrm>
            <a:off x="36000" y="597916"/>
            <a:ext cx="9072000" cy="8493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400" dirty="0"/>
              <a:t>Si riporta, di seguito, una griglia utilizzata per la valutazione sia test che delle esercitazioni  grafiche sviluppate sotto forma di elaborati. Si considerano tre parametri fondamentali:</a:t>
            </a:r>
          </a:p>
          <a:p>
            <a:pPr>
              <a:spcBef>
                <a:spcPct val="50000"/>
              </a:spcBef>
            </a:pPr>
            <a:endParaRPr lang="it-IT" altLang="it-IT" sz="1400" dirty="0"/>
          </a:p>
        </p:txBody>
      </p:sp>
      <p:sp>
        <p:nvSpPr>
          <p:cNvPr id="126066" name="Text Box 114">
            <a:extLst>
              <a:ext uri="{FF2B5EF4-FFF2-40B4-BE49-F238E27FC236}">
                <a16:creationId xmlns:a16="http://schemas.microsoft.com/office/drawing/2014/main" id="{95B453BE-9473-4FFB-9CC3-F9AC012D58CD}"/>
              </a:ext>
            </a:extLst>
          </p:cNvPr>
          <p:cNvSpPr txBox="1">
            <a:spLocks noChangeArrowheads="1"/>
          </p:cNvSpPr>
          <p:nvPr/>
        </p:nvSpPr>
        <p:spPr bwMode="auto">
          <a:xfrm>
            <a:off x="40944" y="1112266"/>
            <a:ext cx="23796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dirty="0"/>
              <a:t>1)Conoscenze teoriche</a:t>
            </a:r>
          </a:p>
        </p:txBody>
      </p:sp>
      <p:sp>
        <p:nvSpPr>
          <p:cNvPr id="126067" name="Text Box 115">
            <a:extLst>
              <a:ext uri="{FF2B5EF4-FFF2-40B4-BE49-F238E27FC236}">
                <a16:creationId xmlns:a16="http://schemas.microsoft.com/office/drawing/2014/main" id="{637D98AE-6D0E-4B3A-A704-F418B97E7194}"/>
              </a:ext>
            </a:extLst>
          </p:cNvPr>
          <p:cNvSpPr txBox="1">
            <a:spLocks noChangeArrowheads="1"/>
          </p:cNvSpPr>
          <p:nvPr/>
        </p:nvSpPr>
        <p:spPr bwMode="auto">
          <a:xfrm>
            <a:off x="3610769" y="1098618"/>
            <a:ext cx="1922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dirty="0"/>
              <a:t>2)Capacità logiche</a:t>
            </a:r>
          </a:p>
        </p:txBody>
      </p:sp>
      <p:sp>
        <p:nvSpPr>
          <p:cNvPr id="126068" name="Text Box 116">
            <a:extLst>
              <a:ext uri="{FF2B5EF4-FFF2-40B4-BE49-F238E27FC236}">
                <a16:creationId xmlns:a16="http://schemas.microsoft.com/office/drawing/2014/main" id="{D442AAE1-F8DA-45F1-8D94-07C4A920A208}"/>
              </a:ext>
            </a:extLst>
          </p:cNvPr>
          <p:cNvSpPr txBox="1">
            <a:spLocks noChangeArrowheads="1"/>
          </p:cNvSpPr>
          <p:nvPr/>
        </p:nvSpPr>
        <p:spPr bwMode="auto">
          <a:xfrm>
            <a:off x="6682119" y="1088145"/>
            <a:ext cx="2420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dirty="0"/>
              <a:t>3)Competenze grafiche</a:t>
            </a:r>
          </a:p>
        </p:txBody>
      </p:sp>
      <p:sp>
        <p:nvSpPr>
          <p:cNvPr id="126069" name="Text Box 117">
            <a:extLst>
              <a:ext uri="{FF2B5EF4-FFF2-40B4-BE49-F238E27FC236}">
                <a16:creationId xmlns:a16="http://schemas.microsoft.com/office/drawing/2014/main" id="{D68FC742-1545-4390-8BAB-3E37A7013A28}"/>
              </a:ext>
            </a:extLst>
          </p:cNvPr>
          <p:cNvSpPr txBox="1">
            <a:spLocks noChangeArrowheads="1"/>
          </p:cNvSpPr>
          <p:nvPr/>
        </p:nvSpPr>
        <p:spPr bwMode="auto">
          <a:xfrm>
            <a:off x="3220" y="2261240"/>
            <a:ext cx="66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spcBef>
                <a:spcPct val="50000"/>
              </a:spcBef>
            </a:pPr>
            <a:r>
              <a:rPr lang="it-IT" altLang="it-IT" sz="1200" dirty="0"/>
              <a:t>Test </a:t>
            </a:r>
            <a:r>
              <a:rPr lang="it-IT" altLang="it-IT" sz="1200" dirty="0" err="1"/>
              <a:t>Eserc</a:t>
            </a:r>
            <a:r>
              <a:rPr lang="it-IT" altLang="it-IT" sz="1200" dirty="0"/>
              <a:t>.</a:t>
            </a:r>
          </a:p>
        </p:txBody>
      </p:sp>
      <p:sp>
        <p:nvSpPr>
          <p:cNvPr id="126070" name="Text Box 118">
            <a:extLst>
              <a:ext uri="{FF2B5EF4-FFF2-40B4-BE49-F238E27FC236}">
                <a16:creationId xmlns:a16="http://schemas.microsoft.com/office/drawing/2014/main" id="{5C918A55-BB6A-402C-968C-A9F149101D6A}"/>
              </a:ext>
            </a:extLst>
          </p:cNvPr>
          <p:cNvSpPr txBox="1">
            <a:spLocks noChangeArrowheads="1"/>
          </p:cNvSpPr>
          <p:nvPr/>
        </p:nvSpPr>
        <p:spPr bwMode="auto">
          <a:xfrm>
            <a:off x="2205038" y="2352675"/>
            <a:ext cx="2811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600" b="1"/>
              <a:t>Elementi della valutazione</a:t>
            </a:r>
            <a:endParaRPr lang="it-IT" altLang="it-IT" sz="1600"/>
          </a:p>
        </p:txBody>
      </p:sp>
      <p:sp>
        <p:nvSpPr>
          <p:cNvPr id="126071" name="Text Box 119">
            <a:extLst>
              <a:ext uri="{FF2B5EF4-FFF2-40B4-BE49-F238E27FC236}">
                <a16:creationId xmlns:a16="http://schemas.microsoft.com/office/drawing/2014/main" id="{13AD1030-8276-4B82-BA58-FF451765D65D}"/>
              </a:ext>
            </a:extLst>
          </p:cNvPr>
          <p:cNvSpPr txBox="1">
            <a:spLocks noChangeArrowheads="1"/>
          </p:cNvSpPr>
          <p:nvPr/>
        </p:nvSpPr>
        <p:spPr bwMode="auto">
          <a:xfrm>
            <a:off x="6892263" y="2363788"/>
            <a:ext cx="1404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spcBef>
                <a:spcPct val="50000"/>
              </a:spcBef>
            </a:pPr>
            <a:r>
              <a:rPr lang="it-IT" altLang="it-IT" sz="1200" dirty="0"/>
              <a:t>VALUTAZIONI</a:t>
            </a:r>
          </a:p>
        </p:txBody>
      </p:sp>
      <p:sp>
        <p:nvSpPr>
          <p:cNvPr id="126072" name="Text Box 120">
            <a:extLst>
              <a:ext uri="{FF2B5EF4-FFF2-40B4-BE49-F238E27FC236}">
                <a16:creationId xmlns:a16="http://schemas.microsoft.com/office/drawing/2014/main" id="{78939DE7-6652-4350-AF55-F717C17089CA}"/>
              </a:ext>
            </a:extLst>
          </p:cNvPr>
          <p:cNvSpPr txBox="1">
            <a:spLocks noChangeArrowheads="1"/>
          </p:cNvSpPr>
          <p:nvPr/>
        </p:nvSpPr>
        <p:spPr bwMode="auto">
          <a:xfrm>
            <a:off x="8284478" y="2286000"/>
            <a:ext cx="811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200" dirty="0"/>
              <a:t>PUNTI MAX</a:t>
            </a:r>
          </a:p>
        </p:txBody>
      </p:sp>
      <p:sp>
        <p:nvSpPr>
          <p:cNvPr id="126073" name="Text Box 121">
            <a:extLst>
              <a:ext uri="{FF2B5EF4-FFF2-40B4-BE49-F238E27FC236}">
                <a16:creationId xmlns:a16="http://schemas.microsoft.com/office/drawing/2014/main" id="{911C597C-CCFB-4AA3-8298-1D68A0FE0AB4}"/>
              </a:ext>
            </a:extLst>
          </p:cNvPr>
          <p:cNvSpPr txBox="1">
            <a:spLocks noChangeArrowheads="1"/>
          </p:cNvSpPr>
          <p:nvPr/>
        </p:nvSpPr>
        <p:spPr bwMode="auto">
          <a:xfrm>
            <a:off x="209264" y="2970213"/>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dirty="0"/>
              <a:t>1</a:t>
            </a:r>
          </a:p>
        </p:txBody>
      </p:sp>
      <p:sp>
        <p:nvSpPr>
          <p:cNvPr id="126074" name="Text Box 122">
            <a:extLst>
              <a:ext uri="{FF2B5EF4-FFF2-40B4-BE49-F238E27FC236}">
                <a16:creationId xmlns:a16="http://schemas.microsoft.com/office/drawing/2014/main" id="{D8EFB959-3822-4EF1-BC32-B7E552FAAFE8}"/>
              </a:ext>
            </a:extLst>
          </p:cNvPr>
          <p:cNvSpPr txBox="1">
            <a:spLocks noChangeArrowheads="1"/>
          </p:cNvSpPr>
          <p:nvPr/>
        </p:nvSpPr>
        <p:spPr bwMode="auto">
          <a:xfrm>
            <a:off x="196564" y="548640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a:t>4</a:t>
            </a:r>
          </a:p>
        </p:txBody>
      </p:sp>
      <p:sp>
        <p:nvSpPr>
          <p:cNvPr id="126075" name="Text Box 123">
            <a:extLst>
              <a:ext uri="{FF2B5EF4-FFF2-40B4-BE49-F238E27FC236}">
                <a16:creationId xmlns:a16="http://schemas.microsoft.com/office/drawing/2014/main" id="{FC02489F-19AC-4ECB-B02A-B92BA6E910D5}"/>
              </a:ext>
            </a:extLst>
          </p:cNvPr>
          <p:cNvSpPr txBox="1">
            <a:spLocks noChangeArrowheads="1"/>
          </p:cNvSpPr>
          <p:nvPr/>
        </p:nvSpPr>
        <p:spPr bwMode="auto">
          <a:xfrm>
            <a:off x="171164" y="4624388"/>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a:t>3</a:t>
            </a:r>
          </a:p>
        </p:txBody>
      </p:sp>
      <p:sp>
        <p:nvSpPr>
          <p:cNvPr id="126076" name="Text Box 124">
            <a:extLst>
              <a:ext uri="{FF2B5EF4-FFF2-40B4-BE49-F238E27FC236}">
                <a16:creationId xmlns:a16="http://schemas.microsoft.com/office/drawing/2014/main" id="{60994446-A9A5-4FD9-A23B-07060A6FE9AF}"/>
              </a:ext>
            </a:extLst>
          </p:cNvPr>
          <p:cNvSpPr txBox="1">
            <a:spLocks noChangeArrowheads="1"/>
          </p:cNvSpPr>
          <p:nvPr/>
        </p:nvSpPr>
        <p:spPr bwMode="auto">
          <a:xfrm>
            <a:off x="185452" y="375285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600" dirty="0"/>
              <a:t>2</a:t>
            </a:r>
          </a:p>
        </p:txBody>
      </p:sp>
      <p:sp>
        <p:nvSpPr>
          <p:cNvPr id="126077" name="Text Box 125">
            <a:extLst>
              <a:ext uri="{FF2B5EF4-FFF2-40B4-BE49-F238E27FC236}">
                <a16:creationId xmlns:a16="http://schemas.microsoft.com/office/drawing/2014/main" id="{74D84B40-BD7B-4386-9EBC-E1F7D8671B09}"/>
              </a:ext>
            </a:extLst>
          </p:cNvPr>
          <p:cNvSpPr txBox="1">
            <a:spLocks noChangeArrowheads="1"/>
          </p:cNvSpPr>
          <p:nvPr/>
        </p:nvSpPr>
        <p:spPr bwMode="auto">
          <a:xfrm>
            <a:off x="2490788" y="6213475"/>
            <a:ext cx="2889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600" b="1"/>
              <a:t>PUNTEGGIO TOTALE</a:t>
            </a:r>
            <a:endParaRPr lang="it-IT" altLang="it-IT" sz="1600"/>
          </a:p>
        </p:txBody>
      </p:sp>
      <p:sp>
        <p:nvSpPr>
          <p:cNvPr id="126078" name="Text Box 126">
            <a:extLst>
              <a:ext uri="{FF2B5EF4-FFF2-40B4-BE49-F238E27FC236}">
                <a16:creationId xmlns:a16="http://schemas.microsoft.com/office/drawing/2014/main" id="{FEE496D6-C595-4019-A7FF-6B5C8CBE3E42}"/>
              </a:ext>
            </a:extLst>
          </p:cNvPr>
          <p:cNvSpPr txBox="1">
            <a:spLocks noChangeArrowheads="1"/>
          </p:cNvSpPr>
          <p:nvPr/>
        </p:nvSpPr>
        <p:spPr bwMode="auto">
          <a:xfrm>
            <a:off x="6855584" y="3565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79" name="Text Box 127">
            <a:extLst>
              <a:ext uri="{FF2B5EF4-FFF2-40B4-BE49-F238E27FC236}">
                <a16:creationId xmlns:a16="http://schemas.microsoft.com/office/drawing/2014/main" id="{67A8239F-E487-45D3-87E8-1BDE12C448D3}"/>
              </a:ext>
            </a:extLst>
          </p:cNvPr>
          <p:cNvSpPr txBox="1">
            <a:spLocks noChangeArrowheads="1"/>
          </p:cNvSpPr>
          <p:nvPr/>
        </p:nvSpPr>
        <p:spPr bwMode="auto">
          <a:xfrm>
            <a:off x="7339265" y="3557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80" name="Text Box 128">
            <a:extLst>
              <a:ext uri="{FF2B5EF4-FFF2-40B4-BE49-F238E27FC236}">
                <a16:creationId xmlns:a16="http://schemas.microsoft.com/office/drawing/2014/main" id="{581DE843-59DE-4D49-8E6D-5AA7C6915023}"/>
              </a:ext>
            </a:extLst>
          </p:cNvPr>
          <p:cNvSpPr txBox="1">
            <a:spLocks noChangeArrowheads="1"/>
          </p:cNvSpPr>
          <p:nvPr/>
        </p:nvSpPr>
        <p:spPr bwMode="auto">
          <a:xfrm>
            <a:off x="7838060" y="3554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81" name="Text Box 129">
            <a:extLst>
              <a:ext uri="{FF2B5EF4-FFF2-40B4-BE49-F238E27FC236}">
                <a16:creationId xmlns:a16="http://schemas.microsoft.com/office/drawing/2014/main" id="{2FF2A365-46C0-4B5E-BC3C-FCFB02332763}"/>
              </a:ext>
            </a:extLst>
          </p:cNvPr>
          <p:cNvSpPr txBox="1">
            <a:spLocks noChangeArrowheads="1"/>
          </p:cNvSpPr>
          <p:nvPr/>
        </p:nvSpPr>
        <p:spPr bwMode="auto">
          <a:xfrm>
            <a:off x="6861934" y="3819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82" name="Text Box 130">
            <a:extLst>
              <a:ext uri="{FF2B5EF4-FFF2-40B4-BE49-F238E27FC236}">
                <a16:creationId xmlns:a16="http://schemas.microsoft.com/office/drawing/2014/main" id="{B279DC3C-3CD4-478A-AC58-CB94A6B2DF16}"/>
              </a:ext>
            </a:extLst>
          </p:cNvPr>
          <p:cNvSpPr txBox="1">
            <a:spLocks noChangeArrowheads="1"/>
          </p:cNvSpPr>
          <p:nvPr/>
        </p:nvSpPr>
        <p:spPr bwMode="auto">
          <a:xfrm>
            <a:off x="7345615" y="3811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83" name="Text Box 131">
            <a:extLst>
              <a:ext uri="{FF2B5EF4-FFF2-40B4-BE49-F238E27FC236}">
                <a16:creationId xmlns:a16="http://schemas.microsoft.com/office/drawing/2014/main" id="{8591988D-96F2-4FCE-BD91-13F0AB0259D6}"/>
              </a:ext>
            </a:extLst>
          </p:cNvPr>
          <p:cNvSpPr txBox="1">
            <a:spLocks noChangeArrowheads="1"/>
          </p:cNvSpPr>
          <p:nvPr/>
        </p:nvSpPr>
        <p:spPr bwMode="auto">
          <a:xfrm>
            <a:off x="7844410" y="3808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84" name="Text Box 132">
            <a:extLst>
              <a:ext uri="{FF2B5EF4-FFF2-40B4-BE49-F238E27FC236}">
                <a16:creationId xmlns:a16="http://schemas.microsoft.com/office/drawing/2014/main" id="{7B869200-8AEF-46D1-B32A-9C787E04282E}"/>
              </a:ext>
            </a:extLst>
          </p:cNvPr>
          <p:cNvSpPr txBox="1">
            <a:spLocks noChangeArrowheads="1"/>
          </p:cNvSpPr>
          <p:nvPr/>
        </p:nvSpPr>
        <p:spPr bwMode="auto">
          <a:xfrm>
            <a:off x="6861934" y="41179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85" name="Text Box 133">
            <a:extLst>
              <a:ext uri="{FF2B5EF4-FFF2-40B4-BE49-F238E27FC236}">
                <a16:creationId xmlns:a16="http://schemas.microsoft.com/office/drawing/2014/main" id="{8A248980-4B14-48DD-85B3-3F817C993B9B}"/>
              </a:ext>
            </a:extLst>
          </p:cNvPr>
          <p:cNvSpPr txBox="1">
            <a:spLocks noChangeArrowheads="1"/>
          </p:cNvSpPr>
          <p:nvPr/>
        </p:nvSpPr>
        <p:spPr bwMode="auto">
          <a:xfrm>
            <a:off x="7345615" y="41100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0,25</a:t>
            </a:r>
          </a:p>
        </p:txBody>
      </p:sp>
      <p:sp>
        <p:nvSpPr>
          <p:cNvPr id="126086" name="Text Box 134">
            <a:extLst>
              <a:ext uri="{FF2B5EF4-FFF2-40B4-BE49-F238E27FC236}">
                <a16:creationId xmlns:a16="http://schemas.microsoft.com/office/drawing/2014/main" id="{9FFCA327-8EC1-4887-893D-AC6C89F1FD46}"/>
              </a:ext>
            </a:extLst>
          </p:cNvPr>
          <p:cNvSpPr txBox="1">
            <a:spLocks noChangeArrowheads="1"/>
          </p:cNvSpPr>
          <p:nvPr/>
        </p:nvSpPr>
        <p:spPr bwMode="auto">
          <a:xfrm>
            <a:off x="7844410" y="410686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87" name="Text Box 135">
            <a:extLst>
              <a:ext uri="{FF2B5EF4-FFF2-40B4-BE49-F238E27FC236}">
                <a16:creationId xmlns:a16="http://schemas.microsoft.com/office/drawing/2014/main" id="{82C32924-28C7-4723-93ED-CCEA76E93B24}"/>
              </a:ext>
            </a:extLst>
          </p:cNvPr>
          <p:cNvSpPr txBox="1">
            <a:spLocks noChangeArrowheads="1"/>
          </p:cNvSpPr>
          <p:nvPr/>
        </p:nvSpPr>
        <p:spPr bwMode="auto">
          <a:xfrm>
            <a:off x="6880984" y="43973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88" name="Text Box 136">
            <a:extLst>
              <a:ext uri="{FF2B5EF4-FFF2-40B4-BE49-F238E27FC236}">
                <a16:creationId xmlns:a16="http://schemas.microsoft.com/office/drawing/2014/main" id="{A46A5566-580A-44D2-B8B1-58AFBE4EDD5A}"/>
              </a:ext>
            </a:extLst>
          </p:cNvPr>
          <p:cNvSpPr txBox="1">
            <a:spLocks noChangeArrowheads="1"/>
          </p:cNvSpPr>
          <p:nvPr/>
        </p:nvSpPr>
        <p:spPr bwMode="auto">
          <a:xfrm>
            <a:off x="7364665" y="43894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89" name="Text Box 137">
            <a:extLst>
              <a:ext uri="{FF2B5EF4-FFF2-40B4-BE49-F238E27FC236}">
                <a16:creationId xmlns:a16="http://schemas.microsoft.com/office/drawing/2014/main" id="{EC1F7C9E-BB54-4B32-9177-38D662BE127A}"/>
              </a:ext>
            </a:extLst>
          </p:cNvPr>
          <p:cNvSpPr txBox="1">
            <a:spLocks noChangeArrowheads="1"/>
          </p:cNvSpPr>
          <p:nvPr/>
        </p:nvSpPr>
        <p:spPr bwMode="auto">
          <a:xfrm>
            <a:off x="7863460" y="43862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90" name="Text Box 138">
            <a:extLst>
              <a:ext uri="{FF2B5EF4-FFF2-40B4-BE49-F238E27FC236}">
                <a16:creationId xmlns:a16="http://schemas.microsoft.com/office/drawing/2014/main" id="{2F738410-D654-4314-83BE-DB20021F96F5}"/>
              </a:ext>
            </a:extLst>
          </p:cNvPr>
          <p:cNvSpPr txBox="1">
            <a:spLocks noChangeArrowheads="1"/>
          </p:cNvSpPr>
          <p:nvPr/>
        </p:nvSpPr>
        <p:spPr bwMode="auto">
          <a:xfrm>
            <a:off x="6887334" y="46894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91" name="Text Box 139">
            <a:extLst>
              <a:ext uri="{FF2B5EF4-FFF2-40B4-BE49-F238E27FC236}">
                <a16:creationId xmlns:a16="http://schemas.microsoft.com/office/drawing/2014/main" id="{0116D675-258A-4B03-B579-110F6E305EB3}"/>
              </a:ext>
            </a:extLst>
          </p:cNvPr>
          <p:cNvSpPr txBox="1">
            <a:spLocks noChangeArrowheads="1"/>
          </p:cNvSpPr>
          <p:nvPr/>
        </p:nvSpPr>
        <p:spPr bwMode="auto">
          <a:xfrm>
            <a:off x="7371015" y="46815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92" name="Text Box 140">
            <a:extLst>
              <a:ext uri="{FF2B5EF4-FFF2-40B4-BE49-F238E27FC236}">
                <a16:creationId xmlns:a16="http://schemas.microsoft.com/office/drawing/2014/main" id="{A64DE17C-D2DB-4FDA-8F45-D0B430AAD993}"/>
              </a:ext>
            </a:extLst>
          </p:cNvPr>
          <p:cNvSpPr txBox="1">
            <a:spLocks noChangeArrowheads="1"/>
          </p:cNvSpPr>
          <p:nvPr/>
        </p:nvSpPr>
        <p:spPr bwMode="auto">
          <a:xfrm>
            <a:off x="7869810" y="46783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93" name="Text Box 141">
            <a:extLst>
              <a:ext uri="{FF2B5EF4-FFF2-40B4-BE49-F238E27FC236}">
                <a16:creationId xmlns:a16="http://schemas.microsoft.com/office/drawing/2014/main" id="{6F4C5136-2F68-4CAB-A8A2-ADA6C3B9D6B9}"/>
              </a:ext>
            </a:extLst>
          </p:cNvPr>
          <p:cNvSpPr txBox="1">
            <a:spLocks noChangeArrowheads="1"/>
          </p:cNvSpPr>
          <p:nvPr/>
        </p:nvSpPr>
        <p:spPr bwMode="auto">
          <a:xfrm>
            <a:off x="6887334" y="49498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94" name="Text Box 142">
            <a:extLst>
              <a:ext uri="{FF2B5EF4-FFF2-40B4-BE49-F238E27FC236}">
                <a16:creationId xmlns:a16="http://schemas.microsoft.com/office/drawing/2014/main" id="{091EFABF-2C5A-4246-B6DD-E51945761D62}"/>
              </a:ext>
            </a:extLst>
          </p:cNvPr>
          <p:cNvSpPr txBox="1">
            <a:spLocks noChangeArrowheads="1"/>
          </p:cNvSpPr>
          <p:nvPr/>
        </p:nvSpPr>
        <p:spPr bwMode="auto">
          <a:xfrm>
            <a:off x="7371015" y="49418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0,25</a:t>
            </a:r>
          </a:p>
        </p:txBody>
      </p:sp>
      <p:sp>
        <p:nvSpPr>
          <p:cNvPr id="126095" name="Text Box 143">
            <a:extLst>
              <a:ext uri="{FF2B5EF4-FFF2-40B4-BE49-F238E27FC236}">
                <a16:creationId xmlns:a16="http://schemas.microsoft.com/office/drawing/2014/main" id="{62A73DAA-01FF-4FFD-A26E-3C3DB71F91E7}"/>
              </a:ext>
            </a:extLst>
          </p:cNvPr>
          <p:cNvSpPr txBox="1">
            <a:spLocks noChangeArrowheads="1"/>
          </p:cNvSpPr>
          <p:nvPr/>
        </p:nvSpPr>
        <p:spPr bwMode="auto">
          <a:xfrm>
            <a:off x="7869810" y="493871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96" name="Text Box 144">
            <a:extLst>
              <a:ext uri="{FF2B5EF4-FFF2-40B4-BE49-F238E27FC236}">
                <a16:creationId xmlns:a16="http://schemas.microsoft.com/office/drawing/2014/main" id="{5F5782B7-8741-422D-AE7C-567A5CB8EDA2}"/>
              </a:ext>
            </a:extLst>
          </p:cNvPr>
          <p:cNvSpPr txBox="1">
            <a:spLocks noChangeArrowheads="1"/>
          </p:cNvSpPr>
          <p:nvPr/>
        </p:nvSpPr>
        <p:spPr bwMode="auto">
          <a:xfrm>
            <a:off x="6880984" y="52530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097" name="Text Box 145">
            <a:extLst>
              <a:ext uri="{FF2B5EF4-FFF2-40B4-BE49-F238E27FC236}">
                <a16:creationId xmlns:a16="http://schemas.microsoft.com/office/drawing/2014/main" id="{FB5D7B0D-5966-40A9-89B9-7EB0179BF8D2}"/>
              </a:ext>
            </a:extLst>
          </p:cNvPr>
          <p:cNvSpPr txBox="1">
            <a:spLocks noChangeArrowheads="1"/>
          </p:cNvSpPr>
          <p:nvPr/>
        </p:nvSpPr>
        <p:spPr bwMode="auto">
          <a:xfrm>
            <a:off x="7364665" y="52451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098" name="Text Box 146">
            <a:extLst>
              <a:ext uri="{FF2B5EF4-FFF2-40B4-BE49-F238E27FC236}">
                <a16:creationId xmlns:a16="http://schemas.microsoft.com/office/drawing/2014/main" id="{3DE39A35-E053-45A5-B271-FA4896705D8F}"/>
              </a:ext>
            </a:extLst>
          </p:cNvPr>
          <p:cNvSpPr txBox="1">
            <a:spLocks noChangeArrowheads="1"/>
          </p:cNvSpPr>
          <p:nvPr/>
        </p:nvSpPr>
        <p:spPr bwMode="auto">
          <a:xfrm>
            <a:off x="7863460" y="52419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099" name="Text Box 147">
            <a:extLst>
              <a:ext uri="{FF2B5EF4-FFF2-40B4-BE49-F238E27FC236}">
                <a16:creationId xmlns:a16="http://schemas.microsoft.com/office/drawing/2014/main" id="{422AB215-7AA2-49C6-820C-7B0A5CAAF860}"/>
              </a:ext>
            </a:extLst>
          </p:cNvPr>
          <p:cNvSpPr txBox="1">
            <a:spLocks noChangeArrowheads="1"/>
          </p:cNvSpPr>
          <p:nvPr/>
        </p:nvSpPr>
        <p:spPr bwMode="auto">
          <a:xfrm>
            <a:off x="6887334" y="55451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100" name="Text Box 148">
            <a:extLst>
              <a:ext uri="{FF2B5EF4-FFF2-40B4-BE49-F238E27FC236}">
                <a16:creationId xmlns:a16="http://schemas.microsoft.com/office/drawing/2014/main" id="{8B9E32CF-A97B-4126-9DB0-4FE6DE981A59}"/>
              </a:ext>
            </a:extLst>
          </p:cNvPr>
          <p:cNvSpPr txBox="1">
            <a:spLocks noChangeArrowheads="1"/>
          </p:cNvSpPr>
          <p:nvPr/>
        </p:nvSpPr>
        <p:spPr bwMode="auto">
          <a:xfrm>
            <a:off x="7371015" y="55372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101" name="Text Box 149">
            <a:extLst>
              <a:ext uri="{FF2B5EF4-FFF2-40B4-BE49-F238E27FC236}">
                <a16:creationId xmlns:a16="http://schemas.microsoft.com/office/drawing/2014/main" id="{48520451-78DA-445D-92B4-E96DEED65713}"/>
              </a:ext>
            </a:extLst>
          </p:cNvPr>
          <p:cNvSpPr txBox="1">
            <a:spLocks noChangeArrowheads="1"/>
          </p:cNvSpPr>
          <p:nvPr/>
        </p:nvSpPr>
        <p:spPr bwMode="auto">
          <a:xfrm>
            <a:off x="7869810" y="55340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1,00</a:t>
            </a:r>
          </a:p>
        </p:txBody>
      </p:sp>
      <p:sp>
        <p:nvSpPr>
          <p:cNvPr id="126102" name="Text Box 150">
            <a:extLst>
              <a:ext uri="{FF2B5EF4-FFF2-40B4-BE49-F238E27FC236}">
                <a16:creationId xmlns:a16="http://schemas.microsoft.com/office/drawing/2014/main" id="{4D8761E6-FC90-41C4-A289-7F8ECCABE0CE}"/>
              </a:ext>
            </a:extLst>
          </p:cNvPr>
          <p:cNvSpPr txBox="1">
            <a:spLocks noChangeArrowheads="1"/>
          </p:cNvSpPr>
          <p:nvPr/>
        </p:nvSpPr>
        <p:spPr bwMode="auto">
          <a:xfrm>
            <a:off x="6887334" y="58245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0,00</a:t>
            </a:r>
          </a:p>
        </p:txBody>
      </p:sp>
      <p:sp>
        <p:nvSpPr>
          <p:cNvPr id="126103" name="Text Box 151">
            <a:extLst>
              <a:ext uri="{FF2B5EF4-FFF2-40B4-BE49-F238E27FC236}">
                <a16:creationId xmlns:a16="http://schemas.microsoft.com/office/drawing/2014/main" id="{720BEDF7-32BF-4241-8440-8626845F9E84}"/>
              </a:ext>
            </a:extLst>
          </p:cNvPr>
          <p:cNvSpPr txBox="1">
            <a:spLocks noChangeArrowheads="1"/>
          </p:cNvSpPr>
          <p:nvPr/>
        </p:nvSpPr>
        <p:spPr bwMode="auto">
          <a:xfrm>
            <a:off x="7371015" y="58166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0,25</a:t>
            </a:r>
          </a:p>
        </p:txBody>
      </p:sp>
      <p:sp>
        <p:nvSpPr>
          <p:cNvPr id="126104" name="Text Box 152">
            <a:extLst>
              <a:ext uri="{FF2B5EF4-FFF2-40B4-BE49-F238E27FC236}">
                <a16:creationId xmlns:a16="http://schemas.microsoft.com/office/drawing/2014/main" id="{7E2FB31B-649E-4FF7-A1A8-D43B1006B9F1}"/>
              </a:ext>
            </a:extLst>
          </p:cNvPr>
          <p:cNvSpPr txBox="1">
            <a:spLocks noChangeArrowheads="1"/>
          </p:cNvSpPr>
          <p:nvPr/>
        </p:nvSpPr>
        <p:spPr bwMode="auto">
          <a:xfrm>
            <a:off x="7869810" y="5813425"/>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0,50</a:t>
            </a:r>
          </a:p>
        </p:txBody>
      </p:sp>
      <p:sp>
        <p:nvSpPr>
          <p:cNvPr id="126105" name="Text Box 153">
            <a:extLst>
              <a:ext uri="{FF2B5EF4-FFF2-40B4-BE49-F238E27FC236}">
                <a16:creationId xmlns:a16="http://schemas.microsoft.com/office/drawing/2014/main" id="{F3A73811-6484-46AB-BB17-215038208C2E}"/>
              </a:ext>
            </a:extLst>
          </p:cNvPr>
          <p:cNvSpPr txBox="1">
            <a:spLocks noChangeArrowheads="1"/>
          </p:cNvSpPr>
          <p:nvPr/>
        </p:nvSpPr>
        <p:spPr bwMode="auto">
          <a:xfrm>
            <a:off x="8412735" y="299402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2,50</a:t>
            </a:r>
          </a:p>
        </p:txBody>
      </p:sp>
      <p:sp>
        <p:nvSpPr>
          <p:cNvPr id="126106" name="Text Box 154">
            <a:extLst>
              <a:ext uri="{FF2B5EF4-FFF2-40B4-BE49-F238E27FC236}">
                <a16:creationId xmlns:a16="http://schemas.microsoft.com/office/drawing/2014/main" id="{69364545-031C-4768-8468-BB0DC1D3AA0D}"/>
              </a:ext>
            </a:extLst>
          </p:cNvPr>
          <p:cNvSpPr txBox="1">
            <a:spLocks noChangeArrowheads="1"/>
          </p:cNvSpPr>
          <p:nvPr/>
        </p:nvSpPr>
        <p:spPr bwMode="auto">
          <a:xfrm>
            <a:off x="8409560" y="38004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2,50</a:t>
            </a:r>
          </a:p>
        </p:txBody>
      </p:sp>
      <p:sp>
        <p:nvSpPr>
          <p:cNvPr id="126107" name="Text Box 155">
            <a:extLst>
              <a:ext uri="{FF2B5EF4-FFF2-40B4-BE49-F238E27FC236}">
                <a16:creationId xmlns:a16="http://schemas.microsoft.com/office/drawing/2014/main" id="{99548EA1-01A7-4547-B373-5BD653ECCF9D}"/>
              </a:ext>
            </a:extLst>
          </p:cNvPr>
          <p:cNvSpPr txBox="1">
            <a:spLocks noChangeArrowheads="1"/>
          </p:cNvSpPr>
          <p:nvPr/>
        </p:nvSpPr>
        <p:spPr bwMode="auto">
          <a:xfrm>
            <a:off x="8415910" y="4673600"/>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2,50</a:t>
            </a:r>
          </a:p>
        </p:txBody>
      </p:sp>
      <p:sp>
        <p:nvSpPr>
          <p:cNvPr id="126108" name="Text Box 156">
            <a:extLst>
              <a:ext uri="{FF2B5EF4-FFF2-40B4-BE49-F238E27FC236}">
                <a16:creationId xmlns:a16="http://schemas.microsoft.com/office/drawing/2014/main" id="{2DB252F2-09B9-411D-8502-B4E6E6A72C03}"/>
              </a:ext>
            </a:extLst>
          </p:cNvPr>
          <p:cNvSpPr txBox="1">
            <a:spLocks noChangeArrowheads="1"/>
          </p:cNvSpPr>
          <p:nvPr/>
        </p:nvSpPr>
        <p:spPr bwMode="auto">
          <a:xfrm>
            <a:off x="8412735" y="55276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a:t>2,50</a:t>
            </a:r>
          </a:p>
        </p:txBody>
      </p:sp>
      <p:sp>
        <p:nvSpPr>
          <p:cNvPr id="126109" name="Text Box 157">
            <a:extLst>
              <a:ext uri="{FF2B5EF4-FFF2-40B4-BE49-F238E27FC236}">
                <a16:creationId xmlns:a16="http://schemas.microsoft.com/office/drawing/2014/main" id="{1589E56D-E166-4465-BDD7-A595A1F2975F}"/>
              </a:ext>
            </a:extLst>
          </p:cNvPr>
          <p:cNvSpPr txBox="1">
            <a:spLocks noChangeArrowheads="1"/>
          </p:cNvSpPr>
          <p:nvPr/>
        </p:nvSpPr>
        <p:spPr bwMode="auto">
          <a:xfrm>
            <a:off x="8342885" y="6267450"/>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it-IT" altLang="it-IT" sz="1200" dirty="0"/>
              <a:t>10,00</a:t>
            </a:r>
          </a:p>
        </p:txBody>
      </p:sp>
      <p:sp>
        <p:nvSpPr>
          <p:cNvPr id="126110" name="AutoShape 158">
            <a:hlinkClick r:id="" action="ppaction://hlinkshowjump?jump=firstslide" highlightClick="1"/>
            <a:extLst>
              <a:ext uri="{FF2B5EF4-FFF2-40B4-BE49-F238E27FC236}">
                <a16:creationId xmlns:a16="http://schemas.microsoft.com/office/drawing/2014/main" id="{3618B6FB-B103-4008-AB83-0F349BAC3DDB}"/>
              </a:ext>
            </a:extLst>
          </p:cNvPr>
          <p:cNvSpPr>
            <a:spLocks noChangeArrowheads="1"/>
          </p:cNvSpPr>
          <p:nvPr/>
        </p:nvSpPr>
        <p:spPr bwMode="auto">
          <a:xfrm>
            <a:off x="8420672" y="117189"/>
            <a:ext cx="582613" cy="360000"/>
          </a:xfrm>
          <a:prstGeom prst="actionButtonBeginning">
            <a:avLst/>
          </a:prstGeom>
          <a:solidFill>
            <a:srgbClr val="CCECFF"/>
          </a:solidFill>
          <a:ln w="0">
            <a:solidFill>
              <a:schemeClr val="bg1"/>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25955" name="AutoShape 3">
            <a:hlinkClick r:id="rId2" action="ppaction://hlinksldjump" highlightClick="1"/>
            <a:extLst>
              <a:ext uri="{FF2B5EF4-FFF2-40B4-BE49-F238E27FC236}">
                <a16:creationId xmlns:a16="http://schemas.microsoft.com/office/drawing/2014/main" id="{C15C3E11-DE43-46C8-A27D-E677FCC3EBAF}"/>
              </a:ext>
            </a:extLst>
          </p:cNvPr>
          <p:cNvSpPr>
            <a:spLocks noChangeArrowheads="1"/>
          </p:cNvSpPr>
          <p:nvPr/>
        </p:nvSpPr>
        <p:spPr bwMode="auto">
          <a:xfrm>
            <a:off x="87358" y="71438"/>
            <a:ext cx="1296987" cy="432000"/>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600" b="1" dirty="0">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6065"/>
                                        </p:tgtEl>
                                        <p:attrNameLst>
                                          <p:attrName>style.visibility</p:attrName>
                                        </p:attrNameLst>
                                      </p:cBhvr>
                                      <p:to>
                                        <p:strVal val="visible"/>
                                      </p:to>
                                    </p:set>
                                    <p:animEffect transition="in" filter="slide(fromBottom)">
                                      <p:cBhvr>
                                        <p:cTn id="7" dur="1000"/>
                                        <p:tgtEl>
                                          <p:spTgt spid="1260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26066"/>
                                        </p:tgtEl>
                                        <p:attrNameLst>
                                          <p:attrName>style.visibility</p:attrName>
                                        </p:attrNameLst>
                                      </p:cBhvr>
                                      <p:to>
                                        <p:strVal val="visible"/>
                                      </p:to>
                                    </p:set>
                                    <p:anim calcmode="lin" valueType="num">
                                      <p:cBhvr additive="base">
                                        <p:cTn id="12" dur="1000" fill="hold"/>
                                        <p:tgtEl>
                                          <p:spTgt spid="126066"/>
                                        </p:tgtEl>
                                        <p:attrNameLst>
                                          <p:attrName>ppt_x</p:attrName>
                                        </p:attrNameLst>
                                      </p:cBhvr>
                                      <p:tavLst>
                                        <p:tav tm="0">
                                          <p:val>
                                            <p:strVal val="0-#ppt_w/2"/>
                                          </p:val>
                                        </p:tav>
                                        <p:tav tm="100000">
                                          <p:val>
                                            <p:strVal val="#ppt_x"/>
                                          </p:val>
                                        </p:tav>
                                      </p:tavLst>
                                    </p:anim>
                                    <p:anim calcmode="lin" valueType="num">
                                      <p:cBhvr additive="base">
                                        <p:cTn id="13" dur="1000" fill="hold"/>
                                        <p:tgtEl>
                                          <p:spTgt spid="12606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6067"/>
                                        </p:tgtEl>
                                        <p:attrNameLst>
                                          <p:attrName>style.visibility</p:attrName>
                                        </p:attrNameLst>
                                      </p:cBhvr>
                                      <p:to>
                                        <p:strVal val="visible"/>
                                      </p:to>
                                    </p:set>
                                    <p:anim calcmode="lin" valueType="num">
                                      <p:cBhvr additive="base">
                                        <p:cTn id="18" dur="1000" fill="hold"/>
                                        <p:tgtEl>
                                          <p:spTgt spid="126067"/>
                                        </p:tgtEl>
                                        <p:attrNameLst>
                                          <p:attrName>ppt_x</p:attrName>
                                        </p:attrNameLst>
                                      </p:cBhvr>
                                      <p:tavLst>
                                        <p:tav tm="0">
                                          <p:val>
                                            <p:strVal val="#ppt_x"/>
                                          </p:val>
                                        </p:tav>
                                        <p:tav tm="100000">
                                          <p:val>
                                            <p:strVal val="#ppt_x"/>
                                          </p:val>
                                        </p:tav>
                                      </p:tavLst>
                                    </p:anim>
                                    <p:anim calcmode="lin" valueType="num">
                                      <p:cBhvr additive="base">
                                        <p:cTn id="19" dur="1000" fill="hold"/>
                                        <p:tgtEl>
                                          <p:spTgt spid="12606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26068"/>
                                        </p:tgtEl>
                                        <p:attrNameLst>
                                          <p:attrName>style.visibility</p:attrName>
                                        </p:attrNameLst>
                                      </p:cBhvr>
                                      <p:to>
                                        <p:strVal val="visible"/>
                                      </p:to>
                                    </p:set>
                                    <p:anim calcmode="lin" valueType="num">
                                      <p:cBhvr additive="base">
                                        <p:cTn id="24" dur="1000" fill="hold"/>
                                        <p:tgtEl>
                                          <p:spTgt spid="126068"/>
                                        </p:tgtEl>
                                        <p:attrNameLst>
                                          <p:attrName>ppt_x</p:attrName>
                                        </p:attrNameLst>
                                      </p:cBhvr>
                                      <p:tavLst>
                                        <p:tav tm="0">
                                          <p:val>
                                            <p:strVal val="1+#ppt_w/2"/>
                                          </p:val>
                                        </p:tav>
                                        <p:tav tm="100000">
                                          <p:val>
                                            <p:strVal val="#ppt_x"/>
                                          </p:val>
                                        </p:tav>
                                      </p:tavLst>
                                    </p:anim>
                                    <p:anim calcmode="lin" valueType="num">
                                      <p:cBhvr additive="base">
                                        <p:cTn id="25" dur="1000" fill="hold"/>
                                        <p:tgtEl>
                                          <p:spTgt spid="126068"/>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126114"/>
                                        </p:tgtEl>
                                        <p:attrNameLst>
                                          <p:attrName>style.visibility</p:attrName>
                                        </p:attrNameLst>
                                      </p:cBhvr>
                                      <p:to>
                                        <p:strVal val="visible"/>
                                      </p:to>
                                    </p:set>
                                    <p:animEffect transition="in" filter="slide(fromBottom)">
                                      <p:cBhvr>
                                        <p:cTn id="30" dur="1000"/>
                                        <p:tgtEl>
                                          <p:spTgt spid="1261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126069">
                                            <p:txEl>
                                              <p:pRg st="0" end="0"/>
                                            </p:txEl>
                                          </p:spTgt>
                                        </p:tgtEl>
                                        <p:attrNameLst>
                                          <p:attrName>style.visibility</p:attrName>
                                        </p:attrNameLst>
                                      </p:cBhvr>
                                      <p:to>
                                        <p:strVal val="visible"/>
                                      </p:to>
                                    </p:set>
                                    <p:animEffect transition="in" filter="slide(fromBottom)">
                                      <p:cBhvr>
                                        <p:cTn id="35" dur="1000"/>
                                        <p:tgtEl>
                                          <p:spTgt spid="126069">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26070"/>
                                        </p:tgtEl>
                                        <p:attrNameLst>
                                          <p:attrName>style.visibility</p:attrName>
                                        </p:attrNameLst>
                                      </p:cBhvr>
                                      <p:to>
                                        <p:strVal val="visible"/>
                                      </p:to>
                                    </p:set>
                                    <p:animEffect transition="in" filter="slide(fromBottom)">
                                      <p:cBhvr>
                                        <p:cTn id="40" dur="1000"/>
                                        <p:tgtEl>
                                          <p:spTgt spid="12607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126071"/>
                                        </p:tgtEl>
                                        <p:attrNameLst>
                                          <p:attrName>style.visibility</p:attrName>
                                        </p:attrNameLst>
                                      </p:cBhvr>
                                      <p:to>
                                        <p:strVal val="visible"/>
                                      </p:to>
                                    </p:set>
                                    <p:animEffect transition="in" filter="slide(fromBottom)">
                                      <p:cBhvr>
                                        <p:cTn id="45" dur="1000"/>
                                        <p:tgtEl>
                                          <p:spTgt spid="12607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126072"/>
                                        </p:tgtEl>
                                        <p:attrNameLst>
                                          <p:attrName>style.visibility</p:attrName>
                                        </p:attrNameLst>
                                      </p:cBhvr>
                                      <p:to>
                                        <p:strVal val="visible"/>
                                      </p:to>
                                    </p:set>
                                    <p:animEffect transition="in" filter="slide(fromBottom)">
                                      <p:cBhvr>
                                        <p:cTn id="50" dur="1000"/>
                                        <p:tgtEl>
                                          <p:spTgt spid="12607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26073"/>
                                        </p:tgtEl>
                                        <p:attrNameLst>
                                          <p:attrName>style.visibility</p:attrName>
                                        </p:attrNameLst>
                                      </p:cBhvr>
                                      <p:to>
                                        <p:strVal val="visible"/>
                                      </p:to>
                                    </p:set>
                                    <p:animEffect transition="in" filter="slide(fromBottom)">
                                      <p:cBhvr>
                                        <p:cTn id="55" dur="500"/>
                                        <p:tgtEl>
                                          <p:spTgt spid="12607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126044"/>
                                        </p:tgtEl>
                                        <p:attrNameLst>
                                          <p:attrName>style.visibility</p:attrName>
                                        </p:attrNameLst>
                                      </p:cBhvr>
                                      <p:to>
                                        <p:strVal val="visible"/>
                                      </p:to>
                                    </p:set>
                                    <p:animEffect transition="in" filter="slide(fromBottom)">
                                      <p:cBhvr>
                                        <p:cTn id="60" dur="500"/>
                                        <p:tgtEl>
                                          <p:spTgt spid="12604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126047"/>
                                        </p:tgtEl>
                                        <p:attrNameLst>
                                          <p:attrName>style.visibility</p:attrName>
                                        </p:attrNameLst>
                                      </p:cBhvr>
                                      <p:to>
                                        <p:strVal val="visible"/>
                                      </p:to>
                                    </p:set>
                                    <p:animEffect transition="in" filter="slide(fromBottom)">
                                      <p:cBhvr>
                                        <p:cTn id="65" dur="500"/>
                                        <p:tgtEl>
                                          <p:spTgt spid="12604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126048"/>
                                        </p:tgtEl>
                                        <p:attrNameLst>
                                          <p:attrName>style.visibility</p:attrName>
                                        </p:attrNameLst>
                                      </p:cBhvr>
                                      <p:to>
                                        <p:strVal val="visible"/>
                                      </p:to>
                                    </p:set>
                                    <p:animEffect transition="in" filter="slide(fromBottom)">
                                      <p:cBhvr>
                                        <p:cTn id="70" dur="500"/>
                                        <p:tgtEl>
                                          <p:spTgt spid="126048"/>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126049"/>
                                        </p:tgtEl>
                                        <p:attrNameLst>
                                          <p:attrName>style.visibility</p:attrName>
                                        </p:attrNameLst>
                                      </p:cBhvr>
                                      <p:to>
                                        <p:strVal val="visible"/>
                                      </p:to>
                                    </p:set>
                                    <p:animEffect transition="in" filter="slide(fromBottom)">
                                      <p:cBhvr>
                                        <p:cTn id="75" dur="500"/>
                                        <p:tgtEl>
                                          <p:spTgt spid="126049"/>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126045"/>
                                        </p:tgtEl>
                                        <p:attrNameLst>
                                          <p:attrName>style.visibility</p:attrName>
                                        </p:attrNameLst>
                                      </p:cBhvr>
                                      <p:to>
                                        <p:strVal val="visible"/>
                                      </p:to>
                                    </p:set>
                                    <p:animEffect transition="in" filter="slide(fromBottom)">
                                      <p:cBhvr>
                                        <p:cTn id="80" dur="500"/>
                                        <p:tgtEl>
                                          <p:spTgt spid="126045"/>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126050"/>
                                        </p:tgtEl>
                                        <p:attrNameLst>
                                          <p:attrName>style.visibility</p:attrName>
                                        </p:attrNameLst>
                                      </p:cBhvr>
                                      <p:to>
                                        <p:strVal val="visible"/>
                                      </p:to>
                                    </p:set>
                                    <p:animEffect transition="in" filter="slide(fromBottom)">
                                      <p:cBhvr>
                                        <p:cTn id="85" dur="500"/>
                                        <p:tgtEl>
                                          <p:spTgt spid="126050"/>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126051"/>
                                        </p:tgtEl>
                                        <p:attrNameLst>
                                          <p:attrName>style.visibility</p:attrName>
                                        </p:attrNameLst>
                                      </p:cBhvr>
                                      <p:to>
                                        <p:strVal val="visible"/>
                                      </p:to>
                                    </p:set>
                                    <p:animEffect transition="in" filter="slide(fromBottom)">
                                      <p:cBhvr>
                                        <p:cTn id="90" dur="500"/>
                                        <p:tgtEl>
                                          <p:spTgt spid="126051"/>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126052"/>
                                        </p:tgtEl>
                                        <p:attrNameLst>
                                          <p:attrName>style.visibility</p:attrName>
                                        </p:attrNameLst>
                                      </p:cBhvr>
                                      <p:to>
                                        <p:strVal val="visible"/>
                                      </p:to>
                                    </p:set>
                                    <p:animEffect transition="in" filter="slide(fromBottom)">
                                      <p:cBhvr>
                                        <p:cTn id="95" dur="500"/>
                                        <p:tgtEl>
                                          <p:spTgt spid="126052"/>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4" fill="hold" nodeType="clickEffect">
                                  <p:stCondLst>
                                    <p:cond delay="0"/>
                                  </p:stCondLst>
                                  <p:childTnLst>
                                    <p:set>
                                      <p:cBhvr>
                                        <p:cTn id="99" dur="1" fill="hold">
                                          <p:stCondLst>
                                            <p:cond delay="0"/>
                                          </p:stCondLst>
                                        </p:cTn>
                                        <p:tgtEl>
                                          <p:spTgt spid="126046">
                                            <p:txEl>
                                              <p:pRg st="0" end="0"/>
                                            </p:txEl>
                                          </p:spTgt>
                                        </p:tgtEl>
                                        <p:attrNameLst>
                                          <p:attrName>style.visibility</p:attrName>
                                        </p:attrNameLst>
                                      </p:cBhvr>
                                      <p:to>
                                        <p:strVal val="visible"/>
                                      </p:to>
                                    </p:set>
                                    <p:animEffect transition="in" filter="slide(fromBottom)">
                                      <p:cBhvr>
                                        <p:cTn id="100" dur="500"/>
                                        <p:tgtEl>
                                          <p:spTgt spid="126046">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126053"/>
                                        </p:tgtEl>
                                        <p:attrNameLst>
                                          <p:attrName>style.visibility</p:attrName>
                                        </p:attrNameLst>
                                      </p:cBhvr>
                                      <p:to>
                                        <p:strVal val="visible"/>
                                      </p:to>
                                    </p:set>
                                    <p:animEffect transition="in" filter="slide(fromBottom)">
                                      <p:cBhvr>
                                        <p:cTn id="105" dur="500"/>
                                        <p:tgtEl>
                                          <p:spTgt spid="126053"/>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4" fill="hold" grpId="0" nodeType="clickEffect">
                                  <p:stCondLst>
                                    <p:cond delay="0"/>
                                  </p:stCondLst>
                                  <p:childTnLst>
                                    <p:set>
                                      <p:cBhvr>
                                        <p:cTn id="109" dur="1" fill="hold">
                                          <p:stCondLst>
                                            <p:cond delay="0"/>
                                          </p:stCondLst>
                                        </p:cTn>
                                        <p:tgtEl>
                                          <p:spTgt spid="126054"/>
                                        </p:tgtEl>
                                        <p:attrNameLst>
                                          <p:attrName>style.visibility</p:attrName>
                                        </p:attrNameLst>
                                      </p:cBhvr>
                                      <p:to>
                                        <p:strVal val="visible"/>
                                      </p:to>
                                    </p:set>
                                    <p:animEffect transition="in" filter="slide(fromBottom)">
                                      <p:cBhvr>
                                        <p:cTn id="110" dur="500"/>
                                        <p:tgtEl>
                                          <p:spTgt spid="126054"/>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126055"/>
                                        </p:tgtEl>
                                        <p:attrNameLst>
                                          <p:attrName>style.visibility</p:attrName>
                                        </p:attrNameLst>
                                      </p:cBhvr>
                                      <p:to>
                                        <p:strVal val="visible"/>
                                      </p:to>
                                    </p:set>
                                    <p:animEffect transition="in" filter="slide(fromBottom)">
                                      <p:cBhvr>
                                        <p:cTn id="115" dur="500"/>
                                        <p:tgtEl>
                                          <p:spTgt spid="126055"/>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grpId="0" nodeType="clickEffect">
                                  <p:stCondLst>
                                    <p:cond delay="0"/>
                                  </p:stCondLst>
                                  <p:childTnLst>
                                    <p:set>
                                      <p:cBhvr>
                                        <p:cTn id="119" dur="1" fill="hold">
                                          <p:stCondLst>
                                            <p:cond delay="0"/>
                                          </p:stCondLst>
                                        </p:cTn>
                                        <p:tgtEl>
                                          <p:spTgt spid="126105"/>
                                        </p:tgtEl>
                                        <p:attrNameLst>
                                          <p:attrName>style.visibility</p:attrName>
                                        </p:attrNameLst>
                                      </p:cBhvr>
                                      <p:to>
                                        <p:strVal val="visible"/>
                                      </p:to>
                                    </p:set>
                                    <p:animEffect transition="in" filter="slide(fromBottom)">
                                      <p:cBhvr>
                                        <p:cTn id="120" dur="500"/>
                                        <p:tgtEl>
                                          <p:spTgt spid="126105"/>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nodeType="clickEffect">
                                  <p:stCondLst>
                                    <p:cond delay="0"/>
                                  </p:stCondLst>
                                  <p:childTnLst>
                                    <p:set>
                                      <p:cBhvr>
                                        <p:cTn id="124" dur="1" fill="hold">
                                          <p:stCondLst>
                                            <p:cond delay="0"/>
                                          </p:stCondLst>
                                        </p:cTn>
                                        <p:tgtEl>
                                          <p:spTgt spid="126076">
                                            <p:txEl>
                                              <p:pRg st="0" end="0"/>
                                            </p:txEl>
                                          </p:spTgt>
                                        </p:tgtEl>
                                        <p:attrNameLst>
                                          <p:attrName>style.visibility</p:attrName>
                                        </p:attrNameLst>
                                      </p:cBhvr>
                                      <p:to>
                                        <p:strVal val="visible"/>
                                      </p:to>
                                    </p:set>
                                    <p:animEffect transition="in" filter="slide(fromBottom)">
                                      <p:cBhvr>
                                        <p:cTn id="125" dur="500"/>
                                        <p:tgtEl>
                                          <p:spTgt spid="126076">
                                            <p:txEl>
                                              <p:pRg st="0" end="0"/>
                                            </p:txEl>
                                          </p:spTgt>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126058"/>
                                        </p:tgtEl>
                                        <p:attrNameLst>
                                          <p:attrName>style.visibility</p:attrName>
                                        </p:attrNameLst>
                                      </p:cBhvr>
                                      <p:to>
                                        <p:strVal val="visible"/>
                                      </p:to>
                                    </p:set>
                                    <p:animEffect transition="in" filter="slide(fromBottom)">
                                      <p:cBhvr>
                                        <p:cTn id="130" dur="500"/>
                                        <p:tgtEl>
                                          <p:spTgt spid="126058"/>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126078"/>
                                        </p:tgtEl>
                                        <p:attrNameLst>
                                          <p:attrName>style.visibility</p:attrName>
                                        </p:attrNameLst>
                                      </p:cBhvr>
                                      <p:to>
                                        <p:strVal val="visible"/>
                                      </p:to>
                                    </p:set>
                                    <p:animEffect transition="in" filter="slide(fromBottom)">
                                      <p:cBhvr>
                                        <p:cTn id="135" dur="500"/>
                                        <p:tgtEl>
                                          <p:spTgt spid="126078"/>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126079"/>
                                        </p:tgtEl>
                                        <p:attrNameLst>
                                          <p:attrName>style.visibility</p:attrName>
                                        </p:attrNameLst>
                                      </p:cBhvr>
                                      <p:to>
                                        <p:strVal val="visible"/>
                                      </p:to>
                                    </p:set>
                                    <p:animEffect transition="in" filter="slide(fromBottom)">
                                      <p:cBhvr>
                                        <p:cTn id="140" dur="500"/>
                                        <p:tgtEl>
                                          <p:spTgt spid="126079"/>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126080"/>
                                        </p:tgtEl>
                                        <p:attrNameLst>
                                          <p:attrName>style.visibility</p:attrName>
                                        </p:attrNameLst>
                                      </p:cBhvr>
                                      <p:to>
                                        <p:strVal val="visible"/>
                                      </p:to>
                                    </p:set>
                                    <p:animEffect transition="in" filter="slide(fromBottom)">
                                      <p:cBhvr>
                                        <p:cTn id="145" dur="500"/>
                                        <p:tgtEl>
                                          <p:spTgt spid="126080"/>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126059"/>
                                        </p:tgtEl>
                                        <p:attrNameLst>
                                          <p:attrName>style.visibility</p:attrName>
                                        </p:attrNameLst>
                                      </p:cBhvr>
                                      <p:to>
                                        <p:strVal val="visible"/>
                                      </p:to>
                                    </p:set>
                                    <p:animEffect transition="in" filter="slide(fromBottom)">
                                      <p:cBhvr>
                                        <p:cTn id="150" dur="500"/>
                                        <p:tgtEl>
                                          <p:spTgt spid="126059"/>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126081"/>
                                        </p:tgtEl>
                                        <p:attrNameLst>
                                          <p:attrName>style.visibility</p:attrName>
                                        </p:attrNameLst>
                                      </p:cBhvr>
                                      <p:to>
                                        <p:strVal val="visible"/>
                                      </p:to>
                                    </p:set>
                                    <p:animEffect transition="in" filter="slide(fromBottom)">
                                      <p:cBhvr>
                                        <p:cTn id="155" dur="500"/>
                                        <p:tgtEl>
                                          <p:spTgt spid="126081"/>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126082"/>
                                        </p:tgtEl>
                                        <p:attrNameLst>
                                          <p:attrName>style.visibility</p:attrName>
                                        </p:attrNameLst>
                                      </p:cBhvr>
                                      <p:to>
                                        <p:strVal val="visible"/>
                                      </p:to>
                                    </p:set>
                                    <p:animEffect transition="in" filter="slide(fromBottom)">
                                      <p:cBhvr>
                                        <p:cTn id="160" dur="500"/>
                                        <p:tgtEl>
                                          <p:spTgt spid="126082"/>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126083"/>
                                        </p:tgtEl>
                                        <p:attrNameLst>
                                          <p:attrName>style.visibility</p:attrName>
                                        </p:attrNameLst>
                                      </p:cBhvr>
                                      <p:to>
                                        <p:strVal val="visible"/>
                                      </p:to>
                                    </p:set>
                                    <p:animEffect transition="in" filter="slide(fromBottom)">
                                      <p:cBhvr>
                                        <p:cTn id="165" dur="500"/>
                                        <p:tgtEl>
                                          <p:spTgt spid="126083"/>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126062"/>
                                        </p:tgtEl>
                                        <p:attrNameLst>
                                          <p:attrName>style.visibility</p:attrName>
                                        </p:attrNameLst>
                                      </p:cBhvr>
                                      <p:to>
                                        <p:strVal val="visible"/>
                                      </p:to>
                                    </p:set>
                                    <p:animEffect transition="in" filter="slide(fromBottom)">
                                      <p:cBhvr>
                                        <p:cTn id="170" dur="500"/>
                                        <p:tgtEl>
                                          <p:spTgt spid="126062"/>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126084"/>
                                        </p:tgtEl>
                                        <p:attrNameLst>
                                          <p:attrName>style.visibility</p:attrName>
                                        </p:attrNameLst>
                                      </p:cBhvr>
                                      <p:to>
                                        <p:strVal val="visible"/>
                                      </p:to>
                                    </p:set>
                                    <p:animEffect transition="in" filter="slide(fromBottom)">
                                      <p:cBhvr>
                                        <p:cTn id="175" dur="500"/>
                                        <p:tgtEl>
                                          <p:spTgt spid="126084"/>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126085"/>
                                        </p:tgtEl>
                                        <p:attrNameLst>
                                          <p:attrName>style.visibility</p:attrName>
                                        </p:attrNameLst>
                                      </p:cBhvr>
                                      <p:to>
                                        <p:strVal val="visible"/>
                                      </p:to>
                                    </p:set>
                                    <p:animEffect transition="in" filter="slide(fromBottom)">
                                      <p:cBhvr>
                                        <p:cTn id="180" dur="500"/>
                                        <p:tgtEl>
                                          <p:spTgt spid="126085"/>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4" fill="hold" grpId="0" nodeType="clickEffect">
                                  <p:stCondLst>
                                    <p:cond delay="0"/>
                                  </p:stCondLst>
                                  <p:childTnLst>
                                    <p:set>
                                      <p:cBhvr>
                                        <p:cTn id="184" dur="1" fill="hold">
                                          <p:stCondLst>
                                            <p:cond delay="0"/>
                                          </p:stCondLst>
                                        </p:cTn>
                                        <p:tgtEl>
                                          <p:spTgt spid="126086"/>
                                        </p:tgtEl>
                                        <p:attrNameLst>
                                          <p:attrName>style.visibility</p:attrName>
                                        </p:attrNameLst>
                                      </p:cBhvr>
                                      <p:to>
                                        <p:strVal val="visible"/>
                                      </p:to>
                                    </p:set>
                                    <p:animEffect transition="in" filter="slide(fromBottom)">
                                      <p:cBhvr>
                                        <p:cTn id="185" dur="500"/>
                                        <p:tgtEl>
                                          <p:spTgt spid="126086"/>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126106"/>
                                        </p:tgtEl>
                                        <p:attrNameLst>
                                          <p:attrName>style.visibility</p:attrName>
                                        </p:attrNameLst>
                                      </p:cBhvr>
                                      <p:to>
                                        <p:strVal val="visible"/>
                                      </p:to>
                                    </p:set>
                                    <p:animEffect transition="in" filter="slide(fromBottom)">
                                      <p:cBhvr>
                                        <p:cTn id="190" dur="500"/>
                                        <p:tgtEl>
                                          <p:spTgt spid="126106"/>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126075"/>
                                        </p:tgtEl>
                                        <p:attrNameLst>
                                          <p:attrName>style.visibility</p:attrName>
                                        </p:attrNameLst>
                                      </p:cBhvr>
                                      <p:to>
                                        <p:strVal val="visible"/>
                                      </p:to>
                                    </p:set>
                                    <p:animEffect transition="in" filter="slide(fromBottom)">
                                      <p:cBhvr>
                                        <p:cTn id="195" dur="500"/>
                                        <p:tgtEl>
                                          <p:spTgt spid="126075"/>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4" fill="hold" grpId="0" nodeType="clickEffect">
                                  <p:stCondLst>
                                    <p:cond delay="0"/>
                                  </p:stCondLst>
                                  <p:childTnLst>
                                    <p:set>
                                      <p:cBhvr>
                                        <p:cTn id="199" dur="1" fill="hold">
                                          <p:stCondLst>
                                            <p:cond delay="0"/>
                                          </p:stCondLst>
                                        </p:cTn>
                                        <p:tgtEl>
                                          <p:spTgt spid="126057"/>
                                        </p:tgtEl>
                                        <p:attrNameLst>
                                          <p:attrName>style.visibility</p:attrName>
                                        </p:attrNameLst>
                                      </p:cBhvr>
                                      <p:to>
                                        <p:strVal val="visible"/>
                                      </p:to>
                                    </p:set>
                                    <p:animEffect transition="in" filter="slide(fromBottom)">
                                      <p:cBhvr>
                                        <p:cTn id="200" dur="500"/>
                                        <p:tgtEl>
                                          <p:spTgt spid="126057"/>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2" presetClass="entr" presetSubtype="4" fill="hold" grpId="0" nodeType="clickEffect">
                                  <p:stCondLst>
                                    <p:cond delay="0"/>
                                  </p:stCondLst>
                                  <p:childTnLst>
                                    <p:set>
                                      <p:cBhvr>
                                        <p:cTn id="204" dur="1" fill="hold">
                                          <p:stCondLst>
                                            <p:cond delay="0"/>
                                          </p:stCondLst>
                                        </p:cTn>
                                        <p:tgtEl>
                                          <p:spTgt spid="126087"/>
                                        </p:tgtEl>
                                        <p:attrNameLst>
                                          <p:attrName>style.visibility</p:attrName>
                                        </p:attrNameLst>
                                      </p:cBhvr>
                                      <p:to>
                                        <p:strVal val="visible"/>
                                      </p:to>
                                    </p:set>
                                    <p:animEffect transition="in" filter="slide(fromBottom)">
                                      <p:cBhvr>
                                        <p:cTn id="205" dur="500"/>
                                        <p:tgtEl>
                                          <p:spTgt spid="126087"/>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126088"/>
                                        </p:tgtEl>
                                        <p:attrNameLst>
                                          <p:attrName>style.visibility</p:attrName>
                                        </p:attrNameLst>
                                      </p:cBhvr>
                                      <p:to>
                                        <p:strVal val="visible"/>
                                      </p:to>
                                    </p:set>
                                    <p:animEffect transition="in" filter="slide(fromBottom)">
                                      <p:cBhvr>
                                        <p:cTn id="210" dur="500"/>
                                        <p:tgtEl>
                                          <p:spTgt spid="126088"/>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126089"/>
                                        </p:tgtEl>
                                        <p:attrNameLst>
                                          <p:attrName>style.visibility</p:attrName>
                                        </p:attrNameLst>
                                      </p:cBhvr>
                                      <p:to>
                                        <p:strVal val="visible"/>
                                      </p:to>
                                    </p:set>
                                    <p:animEffect transition="in" filter="slide(fromBottom)">
                                      <p:cBhvr>
                                        <p:cTn id="215" dur="500"/>
                                        <p:tgtEl>
                                          <p:spTgt spid="126089"/>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2" presetClass="entr" presetSubtype="4" fill="hold" grpId="0" nodeType="clickEffect">
                                  <p:stCondLst>
                                    <p:cond delay="0"/>
                                  </p:stCondLst>
                                  <p:childTnLst>
                                    <p:set>
                                      <p:cBhvr>
                                        <p:cTn id="219" dur="1" fill="hold">
                                          <p:stCondLst>
                                            <p:cond delay="0"/>
                                          </p:stCondLst>
                                        </p:cTn>
                                        <p:tgtEl>
                                          <p:spTgt spid="126060"/>
                                        </p:tgtEl>
                                        <p:attrNameLst>
                                          <p:attrName>style.visibility</p:attrName>
                                        </p:attrNameLst>
                                      </p:cBhvr>
                                      <p:to>
                                        <p:strVal val="visible"/>
                                      </p:to>
                                    </p:set>
                                    <p:animEffect transition="in" filter="slide(fromBottom)">
                                      <p:cBhvr>
                                        <p:cTn id="220" dur="500"/>
                                        <p:tgtEl>
                                          <p:spTgt spid="126060"/>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126090"/>
                                        </p:tgtEl>
                                        <p:attrNameLst>
                                          <p:attrName>style.visibility</p:attrName>
                                        </p:attrNameLst>
                                      </p:cBhvr>
                                      <p:to>
                                        <p:strVal val="visible"/>
                                      </p:to>
                                    </p:set>
                                    <p:animEffect transition="in" filter="slide(fromBottom)">
                                      <p:cBhvr>
                                        <p:cTn id="225" dur="500"/>
                                        <p:tgtEl>
                                          <p:spTgt spid="126090"/>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grpId="0" nodeType="clickEffect">
                                  <p:stCondLst>
                                    <p:cond delay="0"/>
                                  </p:stCondLst>
                                  <p:childTnLst>
                                    <p:set>
                                      <p:cBhvr>
                                        <p:cTn id="229" dur="1" fill="hold">
                                          <p:stCondLst>
                                            <p:cond delay="0"/>
                                          </p:stCondLst>
                                        </p:cTn>
                                        <p:tgtEl>
                                          <p:spTgt spid="126091"/>
                                        </p:tgtEl>
                                        <p:attrNameLst>
                                          <p:attrName>style.visibility</p:attrName>
                                        </p:attrNameLst>
                                      </p:cBhvr>
                                      <p:to>
                                        <p:strVal val="visible"/>
                                      </p:to>
                                    </p:set>
                                    <p:animEffect transition="in" filter="slide(fromBottom)">
                                      <p:cBhvr>
                                        <p:cTn id="230" dur="500"/>
                                        <p:tgtEl>
                                          <p:spTgt spid="126091"/>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126092"/>
                                        </p:tgtEl>
                                        <p:attrNameLst>
                                          <p:attrName>style.visibility</p:attrName>
                                        </p:attrNameLst>
                                      </p:cBhvr>
                                      <p:to>
                                        <p:strVal val="visible"/>
                                      </p:to>
                                    </p:set>
                                    <p:animEffect transition="in" filter="slide(fromBottom)">
                                      <p:cBhvr>
                                        <p:cTn id="235" dur="500"/>
                                        <p:tgtEl>
                                          <p:spTgt spid="126092"/>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126063"/>
                                        </p:tgtEl>
                                        <p:attrNameLst>
                                          <p:attrName>style.visibility</p:attrName>
                                        </p:attrNameLst>
                                      </p:cBhvr>
                                      <p:to>
                                        <p:strVal val="visible"/>
                                      </p:to>
                                    </p:set>
                                    <p:animEffect transition="in" filter="slide(fromBottom)">
                                      <p:cBhvr>
                                        <p:cTn id="240" dur="500"/>
                                        <p:tgtEl>
                                          <p:spTgt spid="126063"/>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126093"/>
                                        </p:tgtEl>
                                        <p:attrNameLst>
                                          <p:attrName>style.visibility</p:attrName>
                                        </p:attrNameLst>
                                      </p:cBhvr>
                                      <p:to>
                                        <p:strVal val="visible"/>
                                      </p:to>
                                    </p:set>
                                    <p:animEffect transition="in" filter="slide(fromBottom)">
                                      <p:cBhvr>
                                        <p:cTn id="245" dur="500"/>
                                        <p:tgtEl>
                                          <p:spTgt spid="126093"/>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126094"/>
                                        </p:tgtEl>
                                        <p:attrNameLst>
                                          <p:attrName>style.visibility</p:attrName>
                                        </p:attrNameLst>
                                      </p:cBhvr>
                                      <p:to>
                                        <p:strVal val="visible"/>
                                      </p:to>
                                    </p:set>
                                    <p:animEffect transition="in" filter="slide(fromBottom)">
                                      <p:cBhvr>
                                        <p:cTn id="250" dur="500"/>
                                        <p:tgtEl>
                                          <p:spTgt spid="126094"/>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126095"/>
                                        </p:tgtEl>
                                        <p:attrNameLst>
                                          <p:attrName>style.visibility</p:attrName>
                                        </p:attrNameLst>
                                      </p:cBhvr>
                                      <p:to>
                                        <p:strVal val="visible"/>
                                      </p:to>
                                    </p:set>
                                    <p:animEffect transition="in" filter="slide(fromBottom)">
                                      <p:cBhvr>
                                        <p:cTn id="255" dur="500"/>
                                        <p:tgtEl>
                                          <p:spTgt spid="126095"/>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4" fill="hold" grpId="0" nodeType="clickEffect">
                                  <p:stCondLst>
                                    <p:cond delay="0"/>
                                  </p:stCondLst>
                                  <p:childTnLst>
                                    <p:set>
                                      <p:cBhvr>
                                        <p:cTn id="259" dur="1" fill="hold">
                                          <p:stCondLst>
                                            <p:cond delay="0"/>
                                          </p:stCondLst>
                                        </p:cTn>
                                        <p:tgtEl>
                                          <p:spTgt spid="126107"/>
                                        </p:tgtEl>
                                        <p:attrNameLst>
                                          <p:attrName>style.visibility</p:attrName>
                                        </p:attrNameLst>
                                      </p:cBhvr>
                                      <p:to>
                                        <p:strVal val="visible"/>
                                      </p:to>
                                    </p:set>
                                    <p:animEffect transition="in" filter="slide(fromBottom)">
                                      <p:cBhvr>
                                        <p:cTn id="260" dur="500"/>
                                        <p:tgtEl>
                                          <p:spTgt spid="126107"/>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4" fill="hold" nodeType="clickEffect">
                                  <p:stCondLst>
                                    <p:cond delay="0"/>
                                  </p:stCondLst>
                                  <p:childTnLst>
                                    <p:set>
                                      <p:cBhvr>
                                        <p:cTn id="264" dur="1" fill="hold">
                                          <p:stCondLst>
                                            <p:cond delay="0"/>
                                          </p:stCondLst>
                                        </p:cTn>
                                        <p:tgtEl>
                                          <p:spTgt spid="126074">
                                            <p:txEl>
                                              <p:pRg st="0" end="0"/>
                                            </p:txEl>
                                          </p:spTgt>
                                        </p:tgtEl>
                                        <p:attrNameLst>
                                          <p:attrName>style.visibility</p:attrName>
                                        </p:attrNameLst>
                                      </p:cBhvr>
                                      <p:to>
                                        <p:strVal val="visible"/>
                                      </p:to>
                                    </p:set>
                                    <p:animEffect transition="in" filter="slide(fromBottom)">
                                      <p:cBhvr>
                                        <p:cTn id="265" dur="500"/>
                                        <p:tgtEl>
                                          <p:spTgt spid="126074">
                                            <p:txEl>
                                              <p:pRg st="0" end="0"/>
                                            </p:txEl>
                                          </p:spTgt>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4" fill="hold" grpId="0" nodeType="clickEffect">
                                  <p:stCondLst>
                                    <p:cond delay="0"/>
                                  </p:stCondLst>
                                  <p:childTnLst>
                                    <p:set>
                                      <p:cBhvr>
                                        <p:cTn id="269" dur="1" fill="hold">
                                          <p:stCondLst>
                                            <p:cond delay="0"/>
                                          </p:stCondLst>
                                        </p:cTn>
                                        <p:tgtEl>
                                          <p:spTgt spid="126056"/>
                                        </p:tgtEl>
                                        <p:attrNameLst>
                                          <p:attrName>style.visibility</p:attrName>
                                        </p:attrNameLst>
                                      </p:cBhvr>
                                      <p:to>
                                        <p:strVal val="visible"/>
                                      </p:to>
                                    </p:set>
                                    <p:animEffect transition="in" filter="slide(fromBottom)">
                                      <p:cBhvr>
                                        <p:cTn id="270" dur="500"/>
                                        <p:tgtEl>
                                          <p:spTgt spid="126056"/>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126096"/>
                                        </p:tgtEl>
                                        <p:attrNameLst>
                                          <p:attrName>style.visibility</p:attrName>
                                        </p:attrNameLst>
                                      </p:cBhvr>
                                      <p:to>
                                        <p:strVal val="visible"/>
                                      </p:to>
                                    </p:set>
                                    <p:animEffect transition="in" filter="slide(fromBottom)">
                                      <p:cBhvr>
                                        <p:cTn id="275" dur="500"/>
                                        <p:tgtEl>
                                          <p:spTgt spid="126096"/>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126097"/>
                                        </p:tgtEl>
                                        <p:attrNameLst>
                                          <p:attrName>style.visibility</p:attrName>
                                        </p:attrNameLst>
                                      </p:cBhvr>
                                      <p:to>
                                        <p:strVal val="visible"/>
                                      </p:to>
                                    </p:set>
                                    <p:animEffect transition="in" filter="slide(fromBottom)">
                                      <p:cBhvr>
                                        <p:cTn id="280" dur="500"/>
                                        <p:tgtEl>
                                          <p:spTgt spid="126097"/>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126098"/>
                                        </p:tgtEl>
                                        <p:attrNameLst>
                                          <p:attrName>style.visibility</p:attrName>
                                        </p:attrNameLst>
                                      </p:cBhvr>
                                      <p:to>
                                        <p:strVal val="visible"/>
                                      </p:to>
                                    </p:set>
                                    <p:animEffect transition="in" filter="slide(fromBottom)">
                                      <p:cBhvr>
                                        <p:cTn id="285" dur="500"/>
                                        <p:tgtEl>
                                          <p:spTgt spid="126098"/>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126061"/>
                                        </p:tgtEl>
                                        <p:attrNameLst>
                                          <p:attrName>style.visibility</p:attrName>
                                        </p:attrNameLst>
                                      </p:cBhvr>
                                      <p:to>
                                        <p:strVal val="visible"/>
                                      </p:to>
                                    </p:set>
                                    <p:animEffect transition="in" filter="slide(fromBottom)">
                                      <p:cBhvr>
                                        <p:cTn id="290" dur="500"/>
                                        <p:tgtEl>
                                          <p:spTgt spid="126061"/>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2" presetClass="entr" presetSubtype="4" fill="hold" grpId="0" nodeType="clickEffect">
                                  <p:stCondLst>
                                    <p:cond delay="0"/>
                                  </p:stCondLst>
                                  <p:childTnLst>
                                    <p:set>
                                      <p:cBhvr>
                                        <p:cTn id="294" dur="1" fill="hold">
                                          <p:stCondLst>
                                            <p:cond delay="0"/>
                                          </p:stCondLst>
                                        </p:cTn>
                                        <p:tgtEl>
                                          <p:spTgt spid="126099"/>
                                        </p:tgtEl>
                                        <p:attrNameLst>
                                          <p:attrName>style.visibility</p:attrName>
                                        </p:attrNameLst>
                                      </p:cBhvr>
                                      <p:to>
                                        <p:strVal val="visible"/>
                                      </p:to>
                                    </p:set>
                                    <p:animEffect transition="in" filter="slide(fromBottom)">
                                      <p:cBhvr>
                                        <p:cTn id="295" dur="500"/>
                                        <p:tgtEl>
                                          <p:spTgt spid="126099"/>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2" presetClass="entr" presetSubtype="4" fill="hold" grpId="0" nodeType="clickEffect">
                                  <p:stCondLst>
                                    <p:cond delay="0"/>
                                  </p:stCondLst>
                                  <p:childTnLst>
                                    <p:set>
                                      <p:cBhvr>
                                        <p:cTn id="299" dur="1" fill="hold">
                                          <p:stCondLst>
                                            <p:cond delay="0"/>
                                          </p:stCondLst>
                                        </p:cTn>
                                        <p:tgtEl>
                                          <p:spTgt spid="126100"/>
                                        </p:tgtEl>
                                        <p:attrNameLst>
                                          <p:attrName>style.visibility</p:attrName>
                                        </p:attrNameLst>
                                      </p:cBhvr>
                                      <p:to>
                                        <p:strVal val="visible"/>
                                      </p:to>
                                    </p:set>
                                    <p:animEffect transition="in" filter="slide(fromBottom)">
                                      <p:cBhvr>
                                        <p:cTn id="300" dur="500"/>
                                        <p:tgtEl>
                                          <p:spTgt spid="126100"/>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2" presetClass="entr" presetSubtype="4" fill="hold" grpId="0" nodeType="clickEffect">
                                  <p:stCondLst>
                                    <p:cond delay="0"/>
                                  </p:stCondLst>
                                  <p:childTnLst>
                                    <p:set>
                                      <p:cBhvr>
                                        <p:cTn id="304" dur="1" fill="hold">
                                          <p:stCondLst>
                                            <p:cond delay="0"/>
                                          </p:stCondLst>
                                        </p:cTn>
                                        <p:tgtEl>
                                          <p:spTgt spid="126101"/>
                                        </p:tgtEl>
                                        <p:attrNameLst>
                                          <p:attrName>style.visibility</p:attrName>
                                        </p:attrNameLst>
                                      </p:cBhvr>
                                      <p:to>
                                        <p:strVal val="visible"/>
                                      </p:to>
                                    </p:set>
                                    <p:animEffect transition="in" filter="slide(fromBottom)">
                                      <p:cBhvr>
                                        <p:cTn id="305" dur="500"/>
                                        <p:tgtEl>
                                          <p:spTgt spid="126101"/>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2" presetClass="entr" presetSubtype="4" fill="hold" grpId="0" nodeType="clickEffect">
                                  <p:stCondLst>
                                    <p:cond delay="0"/>
                                  </p:stCondLst>
                                  <p:childTnLst>
                                    <p:set>
                                      <p:cBhvr>
                                        <p:cTn id="309" dur="1" fill="hold">
                                          <p:stCondLst>
                                            <p:cond delay="0"/>
                                          </p:stCondLst>
                                        </p:cTn>
                                        <p:tgtEl>
                                          <p:spTgt spid="126064"/>
                                        </p:tgtEl>
                                        <p:attrNameLst>
                                          <p:attrName>style.visibility</p:attrName>
                                        </p:attrNameLst>
                                      </p:cBhvr>
                                      <p:to>
                                        <p:strVal val="visible"/>
                                      </p:to>
                                    </p:set>
                                    <p:animEffect transition="in" filter="slide(fromBottom)">
                                      <p:cBhvr>
                                        <p:cTn id="310" dur="500"/>
                                        <p:tgtEl>
                                          <p:spTgt spid="126064"/>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2" presetClass="entr" presetSubtype="4" fill="hold" grpId="0" nodeType="clickEffect">
                                  <p:stCondLst>
                                    <p:cond delay="0"/>
                                  </p:stCondLst>
                                  <p:childTnLst>
                                    <p:set>
                                      <p:cBhvr>
                                        <p:cTn id="314" dur="1" fill="hold">
                                          <p:stCondLst>
                                            <p:cond delay="0"/>
                                          </p:stCondLst>
                                        </p:cTn>
                                        <p:tgtEl>
                                          <p:spTgt spid="126102"/>
                                        </p:tgtEl>
                                        <p:attrNameLst>
                                          <p:attrName>style.visibility</p:attrName>
                                        </p:attrNameLst>
                                      </p:cBhvr>
                                      <p:to>
                                        <p:strVal val="visible"/>
                                      </p:to>
                                    </p:set>
                                    <p:animEffect transition="in" filter="slide(fromBottom)">
                                      <p:cBhvr>
                                        <p:cTn id="315" dur="500"/>
                                        <p:tgtEl>
                                          <p:spTgt spid="126102"/>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2" presetClass="entr" presetSubtype="4" fill="hold" grpId="0" nodeType="clickEffect">
                                  <p:stCondLst>
                                    <p:cond delay="0"/>
                                  </p:stCondLst>
                                  <p:childTnLst>
                                    <p:set>
                                      <p:cBhvr>
                                        <p:cTn id="319" dur="1" fill="hold">
                                          <p:stCondLst>
                                            <p:cond delay="0"/>
                                          </p:stCondLst>
                                        </p:cTn>
                                        <p:tgtEl>
                                          <p:spTgt spid="126103"/>
                                        </p:tgtEl>
                                        <p:attrNameLst>
                                          <p:attrName>style.visibility</p:attrName>
                                        </p:attrNameLst>
                                      </p:cBhvr>
                                      <p:to>
                                        <p:strVal val="visible"/>
                                      </p:to>
                                    </p:set>
                                    <p:animEffect transition="in" filter="slide(fromBottom)">
                                      <p:cBhvr>
                                        <p:cTn id="320" dur="500"/>
                                        <p:tgtEl>
                                          <p:spTgt spid="126103"/>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2" presetClass="entr" presetSubtype="4" fill="hold" grpId="0" nodeType="clickEffect">
                                  <p:stCondLst>
                                    <p:cond delay="0"/>
                                  </p:stCondLst>
                                  <p:childTnLst>
                                    <p:set>
                                      <p:cBhvr>
                                        <p:cTn id="324" dur="1" fill="hold">
                                          <p:stCondLst>
                                            <p:cond delay="0"/>
                                          </p:stCondLst>
                                        </p:cTn>
                                        <p:tgtEl>
                                          <p:spTgt spid="126104"/>
                                        </p:tgtEl>
                                        <p:attrNameLst>
                                          <p:attrName>style.visibility</p:attrName>
                                        </p:attrNameLst>
                                      </p:cBhvr>
                                      <p:to>
                                        <p:strVal val="visible"/>
                                      </p:to>
                                    </p:set>
                                    <p:animEffect transition="in" filter="slide(fromBottom)">
                                      <p:cBhvr>
                                        <p:cTn id="325" dur="500"/>
                                        <p:tgtEl>
                                          <p:spTgt spid="126104"/>
                                        </p:tgtEl>
                                      </p:cBhvr>
                                    </p:animEffec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2" presetClass="entr" presetSubtype="4" fill="hold" grpId="0" nodeType="clickEffect">
                                  <p:stCondLst>
                                    <p:cond delay="0"/>
                                  </p:stCondLst>
                                  <p:childTnLst>
                                    <p:set>
                                      <p:cBhvr>
                                        <p:cTn id="329" dur="1" fill="hold">
                                          <p:stCondLst>
                                            <p:cond delay="0"/>
                                          </p:stCondLst>
                                        </p:cTn>
                                        <p:tgtEl>
                                          <p:spTgt spid="126108"/>
                                        </p:tgtEl>
                                        <p:attrNameLst>
                                          <p:attrName>style.visibility</p:attrName>
                                        </p:attrNameLst>
                                      </p:cBhvr>
                                      <p:to>
                                        <p:strVal val="visible"/>
                                      </p:to>
                                    </p:set>
                                    <p:animEffect transition="in" filter="slide(fromBottom)">
                                      <p:cBhvr>
                                        <p:cTn id="330" dur="500"/>
                                        <p:tgtEl>
                                          <p:spTgt spid="126108"/>
                                        </p:tgtEl>
                                      </p:cBhvr>
                                    </p:animEffec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2" presetClass="entr" presetSubtype="8" fill="hold" grpId="0" nodeType="clickEffect">
                                  <p:stCondLst>
                                    <p:cond delay="0"/>
                                  </p:stCondLst>
                                  <p:childTnLst>
                                    <p:set>
                                      <p:cBhvr>
                                        <p:cTn id="334" dur="1" fill="hold">
                                          <p:stCondLst>
                                            <p:cond delay="0"/>
                                          </p:stCondLst>
                                        </p:cTn>
                                        <p:tgtEl>
                                          <p:spTgt spid="126077"/>
                                        </p:tgtEl>
                                        <p:attrNameLst>
                                          <p:attrName>style.visibility</p:attrName>
                                        </p:attrNameLst>
                                      </p:cBhvr>
                                      <p:to>
                                        <p:strVal val="visible"/>
                                      </p:to>
                                    </p:set>
                                    <p:anim calcmode="lin" valueType="num">
                                      <p:cBhvr additive="base">
                                        <p:cTn id="335" dur="500" fill="hold"/>
                                        <p:tgtEl>
                                          <p:spTgt spid="126077"/>
                                        </p:tgtEl>
                                        <p:attrNameLst>
                                          <p:attrName>ppt_x</p:attrName>
                                        </p:attrNameLst>
                                      </p:cBhvr>
                                      <p:tavLst>
                                        <p:tav tm="0">
                                          <p:val>
                                            <p:strVal val="0-#ppt_w/2"/>
                                          </p:val>
                                        </p:tav>
                                        <p:tav tm="100000">
                                          <p:val>
                                            <p:strVal val="#ppt_x"/>
                                          </p:val>
                                        </p:tav>
                                      </p:tavLst>
                                    </p:anim>
                                    <p:anim calcmode="lin" valueType="num">
                                      <p:cBhvr additive="base">
                                        <p:cTn id="336" dur="500" fill="hold"/>
                                        <p:tgtEl>
                                          <p:spTgt spid="126077"/>
                                        </p:tgtEl>
                                        <p:attrNameLst>
                                          <p:attrName>ppt_y</p:attrName>
                                        </p:attrNameLst>
                                      </p:cBhvr>
                                      <p:tavLst>
                                        <p:tav tm="0">
                                          <p:val>
                                            <p:strVal val="#ppt_y"/>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12" presetClass="entr" presetSubtype="4" fill="hold" grpId="0" nodeType="clickEffect">
                                  <p:stCondLst>
                                    <p:cond delay="0"/>
                                  </p:stCondLst>
                                  <p:childTnLst>
                                    <p:set>
                                      <p:cBhvr>
                                        <p:cTn id="340" dur="1" fill="hold">
                                          <p:stCondLst>
                                            <p:cond delay="0"/>
                                          </p:stCondLst>
                                        </p:cTn>
                                        <p:tgtEl>
                                          <p:spTgt spid="126109"/>
                                        </p:tgtEl>
                                        <p:attrNameLst>
                                          <p:attrName>style.visibility</p:attrName>
                                        </p:attrNameLst>
                                      </p:cBhvr>
                                      <p:to>
                                        <p:strVal val="visible"/>
                                      </p:to>
                                    </p:set>
                                    <p:animEffect transition="in" filter="slide(fromBottom)">
                                      <p:cBhvr>
                                        <p:cTn id="341" dur="500"/>
                                        <p:tgtEl>
                                          <p:spTgt spid="126109"/>
                                        </p:tgtEl>
                                      </p:cBhvr>
                                    </p:animEffect>
                                  </p:childTnLst>
                                </p:cTn>
                              </p:par>
                            </p:childTnLst>
                          </p:cTn>
                        </p:par>
                      </p:childTnLst>
                    </p:cTn>
                  </p:par>
                  <p:par>
                    <p:cTn id="342" fill="hold" nodeType="clickPar">
                      <p:stCondLst>
                        <p:cond delay="indefinite"/>
                      </p:stCondLst>
                      <p:childTnLst>
                        <p:par>
                          <p:cTn id="343" fill="hold" nodeType="withGroup">
                            <p:stCondLst>
                              <p:cond delay="0"/>
                            </p:stCondLst>
                            <p:childTnLst>
                              <p:par>
                                <p:cTn id="344" presetID="2" presetClass="entr" presetSubtype="8" fill="hold" grpId="0" nodeType="clickEffect">
                                  <p:stCondLst>
                                    <p:cond delay="0"/>
                                  </p:stCondLst>
                                  <p:childTnLst>
                                    <p:set>
                                      <p:cBhvr>
                                        <p:cTn id="345" dur="1" fill="hold">
                                          <p:stCondLst>
                                            <p:cond delay="0"/>
                                          </p:stCondLst>
                                        </p:cTn>
                                        <p:tgtEl>
                                          <p:spTgt spid="126110"/>
                                        </p:tgtEl>
                                        <p:attrNameLst>
                                          <p:attrName>style.visibility</p:attrName>
                                        </p:attrNameLst>
                                      </p:cBhvr>
                                      <p:to>
                                        <p:strVal val="visible"/>
                                      </p:to>
                                    </p:set>
                                    <p:anim calcmode="lin" valueType="num">
                                      <p:cBhvr additive="base">
                                        <p:cTn id="346" dur="1000" fill="hold"/>
                                        <p:tgtEl>
                                          <p:spTgt spid="126110"/>
                                        </p:tgtEl>
                                        <p:attrNameLst>
                                          <p:attrName>ppt_x</p:attrName>
                                        </p:attrNameLst>
                                      </p:cBhvr>
                                      <p:tavLst>
                                        <p:tav tm="0">
                                          <p:val>
                                            <p:strVal val="0-#ppt_w/2"/>
                                          </p:val>
                                        </p:tav>
                                        <p:tav tm="100000">
                                          <p:val>
                                            <p:strVal val="#ppt_x"/>
                                          </p:val>
                                        </p:tav>
                                      </p:tavLst>
                                    </p:anim>
                                    <p:anim calcmode="lin" valueType="num">
                                      <p:cBhvr additive="base">
                                        <p:cTn id="347" dur="1000" fill="hold"/>
                                        <p:tgtEl>
                                          <p:spTgt spid="1261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044" grpId="0"/>
      <p:bldP spid="126045" grpId="0"/>
      <p:bldP spid="126047" grpId="0"/>
      <p:bldP spid="126048" grpId="0"/>
      <p:bldP spid="126049" grpId="0"/>
      <p:bldP spid="126050" grpId="0"/>
      <p:bldP spid="126051" grpId="0"/>
      <p:bldP spid="126052" grpId="0"/>
      <p:bldP spid="126053" grpId="0"/>
      <p:bldP spid="126054" grpId="0"/>
      <p:bldP spid="126055" grpId="0"/>
      <p:bldP spid="126056" grpId="0"/>
      <p:bldP spid="126057" grpId="0"/>
      <p:bldP spid="126058" grpId="0"/>
      <p:bldP spid="126059" grpId="0"/>
      <p:bldP spid="126060" grpId="0"/>
      <p:bldP spid="126061" grpId="0"/>
      <p:bldP spid="126062" grpId="0"/>
      <p:bldP spid="126063" grpId="0"/>
      <p:bldP spid="126064" grpId="0"/>
      <p:bldP spid="126065" grpId="0" animBg="1"/>
      <p:bldP spid="126066" grpId="0"/>
      <p:bldP spid="126067" grpId="0"/>
      <p:bldP spid="126068" grpId="0"/>
      <p:bldP spid="126070" grpId="0"/>
      <p:bldP spid="126071" grpId="0"/>
      <p:bldP spid="126072" grpId="0"/>
      <p:bldP spid="126073" grpId="0"/>
      <p:bldP spid="126075" grpId="0"/>
      <p:bldP spid="126077" grpId="0"/>
      <p:bldP spid="126078" grpId="0"/>
      <p:bldP spid="126079" grpId="0"/>
      <p:bldP spid="126080" grpId="0"/>
      <p:bldP spid="126081" grpId="0"/>
      <p:bldP spid="126082" grpId="0"/>
      <p:bldP spid="126083" grpId="0"/>
      <p:bldP spid="126084" grpId="0"/>
      <p:bldP spid="126085" grpId="0"/>
      <p:bldP spid="126086" grpId="0"/>
      <p:bldP spid="126087" grpId="0"/>
      <p:bldP spid="126088" grpId="0"/>
      <p:bldP spid="126089" grpId="0"/>
      <p:bldP spid="126090" grpId="0"/>
      <p:bldP spid="126091" grpId="0"/>
      <p:bldP spid="126092" grpId="0"/>
      <p:bldP spid="126093" grpId="0"/>
      <p:bldP spid="126094" grpId="0"/>
      <p:bldP spid="126095" grpId="0"/>
      <p:bldP spid="126096" grpId="0"/>
      <p:bldP spid="126097" grpId="0"/>
      <p:bldP spid="126098" grpId="0"/>
      <p:bldP spid="126099" grpId="0"/>
      <p:bldP spid="126100" grpId="0"/>
      <p:bldP spid="126101" grpId="0"/>
      <p:bldP spid="126102" grpId="0"/>
      <p:bldP spid="126103" grpId="0"/>
      <p:bldP spid="126104" grpId="0"/>
      <p:bldP spid="126105" grpId="0"/>
      <p:bldP spid="126106" grpId="0"/>
      <p:bldP spid="126107" grpId="0"/>
      <p:bldP spid="126108" grpId="0"/>
      <p:bldP spid="126109" grpId="0"/>
      <p:bldP spid="12611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 name="Rettangolo 73">
            <a:extLst>
              <a:ext uri="{FF2B5EF4-FFF2-40B4-BE49-F238E27FC236}">
                <a16:creationId xmlns:a16="http://schemas.microsoft.com/office/drawing/2014/main" id="{C391032D-4E63-41FD-8D71-C032BDEFBB9A}"/>
              </a:ext>
            </a:extLst>
          </p:cNvPr>
          <p:cNvSpPr>
            <a:spLocks noChangeArrowheads="1"/>
          </p:cNvSpPr>
          <p:nvPr/>
        </p:nvSpPr>
        <p:spPr bwMode="auto">
          <a:xfrm>
            <a:off x="36000" y="2820147"/>
            <a:ext cx="9072000" cy="1263872"/>
          </a:xfrm>
          <a:prstGeom prst="rect">
            <a:avLst/>
          </a:prstGeom>
          <a:noFill/>
          <a:ln w="31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85800" eaLnBrk="1" hangingPunct="1">
              <a:defRPr/>
            </a:pPr>
            <a:r>
              <a:rPr lang="it-IT" altLang="it-IT" sz="2100" kern="0" dirty="0">
                <a:latin typeface="Comic Sans MS" panose="030F0702030302020204" pitchFamily="66" charset="0"/>
              </a:rPr>
              <a:t>Per maggiore completezza ed approfondimento degli argomenti si può consultare il seguente sito</a:t>
            </a:r>
          </a:p>
          <a:p>
            <a:pPr algn="ctr" defTabSz="685800" eaLnBrk="1" hangingPunct="1">
              <a:defRPr/>
            </a:pPr>
            <a:endParaRPr lang="it-IT" altLang="it-IT" sz="1013" kern="0" dirty="0">
              <a:latin typeface="Comic Sans MS" panose="030F0702030302020204" pitchFamily="66" charset="0"/>
            </a:endParaRPr>
          </a:p>
          <a:p>
            <a:pPr algn="ctr" defTabSz="685800" eaLnBrk="1" hangingPunct="1">
              <a:defRPr/>
            </a:pPr>
            <a:r>
              <a:rPr lang="it-IT" dirty="0">
                <a:hlinkClick r:id="rId2">
                  <a:extLst>
                    <a:ext uri="{A12FA001-AC4F-418D-AE19-62706E023703}">
                      <ahyp:hlinkClr xmlns:ahyp="http://schemas.microsoft.com/office/drawing/2018/hyperlinkcolor" val="tx"/>
                    </a:ext>
                  </a:extLst>
                </a:hlinkClick>
              </a:rPr>
              <a:t>https://www.eliofragassi.it/</a:t>
            </a:r>
            <a:endParaRPr lang="it-IT" altLang="it-IT" kern="0" dirty="0">
              <a:latin typeface="Comic Sans MS" panose="030F0702030302020204" pitchFamily="66" charset="0"/>
            </a:endParaRPr>
          </a:p>
        </p:txBody>
      </p:sp>
    </p:spTree>
    <p:extLst>
      <p:ext uri="{BB962C8B-B14F-4D97-AF65-F5344CB8AC3E}">
        <p14:creationId xmlns:p14="http://schemas.microsoft.com/office/powerpoint/2010/main" val="2648711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B26BFD30-27B8-4B20-94DD-625002DE7A2A}"/>
              </a:ext>
            </a:extLst>
          </p:cNvPr>
          <p:cNvSpPr>
            <a:spLocks noGrp="1" noChangeArrowheads="1"/>
          </p:cNvSpPr>
          <p:nvPr>
            <p:ph type="title"/>
          </p:nvPr>
        </p:nvSpPr>
        <p:spPr>
          <a:xfrm>
            <a:off x="36000" y="40944"/>
            <a:ext cx="9072000" cy="368300"/>
          </a:xfrm>
          <a:noFill/>
          <a:ln w="12700">
            <a:solidFill>
              <a:schemeClr val="tx1"/>
            </a:solidFill>
          </a:ln>
          <a:extLst>
            <a:ext uri="{909E8E84-426E-40DD-AFC4-6F175D3DCCD1}">
              <a14:hiddenFill xmlns:a14="http://schemas.microsoft.com/office/drawing/2010/main">
                <a:solidFill>
                  <a:srgbClr val="FFFFFF"/>
                </a:solidFill>
              </a14:hiddenFill>
            </a:ext>
          </a:extLst>
        </p:spPr>
        <p:txBody>
          <a:bodyPr/>
          <a:lstStyle/>
          <a:p>
            <a:pPr eaLnBrk="1" hangingPunct="1"/>
            <a:r>
              <a:rPr lang="it-IT" altLang="it-IT" sz="2400">
                <a:solidFill>
                  <a:schemeClr val="tx1"/>
                </a:solidFill>
                <a:effectLst/>
                <a:latin typeface="Comic Sans MS" panose="030F0702030302020204" pitchFamily="66" charset="0"/>
              </a:rPr>
              <a:t>Sommario</a:t>
            </a:r>
          </a:p>
        </p:txBody>
      </p:sp>
      <p:graphicFrame>
        <p:nvGraphicFramePr>
          <p:cNvPr id="106673" name="Group 177">
            <a:extLst>
              <a:ext uri="{FF2B5EF4-FFF2-40B4-BE49-F238E27FC236}">
                <a16:creationId xmlns:a16="http://schemas.microsoft.com/office/drawing/2014/main" id="{0F4C9FD6-7A04-4FF2-9B7D-45D67EE29A6F}"/>
              </a:ext>
            </a:extLst>
          </p:cNvPr>
          <p:cNvGraphicFramePr>
            <a:graphicFrameLocks noGrp="1"/>
          </p:cNvGraphicFramePr>
          <p:nvPr>
            <p:extLst>
              <p:ext uri="{D42A27DB-BD31-4B8C-83A1-F6EECF244321}">
                <p14:modId xmlns:p14="http://schemas.microsoft.com/office/powerpoint/2010/main" val="119294918"/>
              </p:ext>
            </p:extLst>
          </p:nvPr>
        </p:nvGraphicFramePr>
        <p:xfrm>
          <a:off x="36000" y="509588"/>
          <a:ext cx="9072000" cy="6131542"/>
        </p:xfrm>
        <a:graphic>
          <a:graphicData uri="http://schemas.openxmlformats.org/drawingml/2006/table">
            <a:tbl>
              <a:tblPr/>
              <a:tblGrid>
                <a:gridCol w="1019776">
                  <a:extLst>
                    <a:ext uri="{9D8B030D-6E8A-4147-A177-3AD203B41FA5}">
                      <a16:colId xmlns:a16="http://schemas.microsoft.com/office/drawing/2014/main" val="20000"/>
                    </a:ext>
                  </a:extLst>
                </a:gridCol>
                <a:gridCol w="8052224">
                  <a:extLst>
                    <a:ext uri="{9D8B030D-6E8A-4147-A177-3AD203B41FA5}">
                      <a16:colId xmlns:a16="http://schemas.microsoft.com/office/drawing/2014/main" val="20001"/>
                    </a:ext>
                  </a:extLst>
                </a:gridCol>
              </a:tblGrid>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Sfogliare</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600" b="0" i="0" u="none" strike="noStrike" cap="none" normalizeH="0" baseline="0" dirty="0">
                          <a:ln>
                            <a:noFill/>
                          </a:ln>
                          <a:solidFill>
                            <a:schemeClr val="tx1"/>
                          </a:solidFill>
                          <a:effectLst/>
                          <a:latin typeface="Comic Sans MS" pitchFamily="66" charset="0"/>
                        </a:rPr>
                        <a:t>Titolo dell’argomento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32">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Gli elementi geometrici primari: dalla collocazione spaziale nel diedro alla rappresentazione bidimensionale secondo il metodo di </a:t>
                      </a:r>
                      <a:r>
                        <a:rPr kumimoji="0" lang="it-IT" sz="1400" b="0" i="0" u="none" strike="noStrike" cap="none" normalizeH="0" baseline="0" dirty="0" err="1">
                          <a:ln>
                            <a:noFill/>
                          </a:ln>
                          <a:solidFill>
                            <a:schemeClr val="tx1"/>
                          </a:solidFill>
                          <a:effectLst/>
                          <a:latin typeface="Comic Sans MS" pitchFamily="66" charset="0"/>
                        </a:rPr>
                        <a:t>Monge</a:t>
                      </a:r>
                      <a:endParaRPr kumimoji="0" lang="it-IT" sz="14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381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Proiezione e rappresentazione ortogonale del punto</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Nomenclatura,caratterizzazione degli elementi grafici e relative definizioni</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cs typeface="Courier New" pitchFamily="49" charset="0"/>
                        </a:rPr>
                        <a:t>Tipologia del punto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cs typeface="Courier New" pitchFamily="49" charset="0"/>
                        </a:rPr>
                        <a:t>Punto nello spazio del primo diedro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Punto unito a  </a:t>
                      </a:r>
                      <a:r>
                        <a:rPr kumimoji="0" lang="it-IT" sz="1400" b="0" i="0" u="none" strike="noStrike" cap="none" normalizeH="0" baseline="0" dirty="0">
                          <a:ln>
                            <a:noFill/>
                          </a:ln>
                          <a:solidFill>
                            <a:schemeClr val="tx1"/>
                          </a:solidFill>
                          <a:effectLst/>
                          <a:latin typeface="Symbol" pitchFamily="18" charset="2"/>
                        </a:rPr>
                        <a:t>p</a:t>
                      </a:r>
                      <a:r>
                        <a:rPr kumimoji="0" lang="it-IT" sz="1400" b="0" i="0" u="none" strike="noStrike" cap="none" normalizeH="0" baseline="-25000" dirty="0">
                          <a:ln>
                            <a:noFill/>
                          </a:ln>
                          <a:solidFill>
                            <a:schemeClr val="tx1"/>
                          </a:solidFill>
                          <a:effectLst/>
                          <a:latin typeface="Symbol" pitchFamily="18" charset="2"/>
                        </a:rPr>
                        <a:t>1</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cs typeface="Courier New" pitchFamily="49" charset="0"/>
                        </a:rPr>
                        <a:t>Punto unito a </a:t>
                      </a:r>
                      <a:r>
                        <a:rPr kumimoji="0" lang="it-IT" sz="1400" b="0" i="0" u="none" strike="noStrike" cap="none" normalizeH="0" baseline="0" dirty="0">
                          <a:ln>
                            <a:noFill/>
                          </a:ln>
                          <a:solidFill>
                            <a:schemeClr val="tx1"/>
                          </a:solidFill>
                          <a:effectLst/>
                          <a:latin typeface="Symbol" pitchFamily="18" charset="2"/>
                        </a:rPr>
                        <a:t>p</a:t>
                      </a:r>
                      <a:r>
                        <a:rPr kumimoji="0" lang="it-IT" sz="1400" b="0" i="0" u="none" strike="noStrike" cap="none" normalizeH="0" baseline="-25000" dirty="0">
                          <a:ln>
                            <a:noFill/>
                          </a:ln>
                          <a:solidFill>
                            <a:schemeClr val="tx1"/>
                          </a:solidFill>
                          <a:effectLst/>
                          <a:latin typeface="Symbol" pitchFamily="18" charset="2"/>
                        </a:rPr>
                        <a:t>2</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Punto unito alla </a:t>
                      </a:r>
                      <a:r>
                        <a:rPr kumimoji="0" lang="it-IT" sz="1400" b="0" i="0" u="none" strike="noStrike" cap="none" normalizeH="0" baseline="0" dirty="0" err="1">
                          <a:ln>
                            <a:noFill/>
                          </a:ln>
                          <a:solidFill>
                            <a:schemeClr val="tx1"/>
                          </a:solidFill>
                          <a:effectLst/>
                          <a:latin typeface="Comic Sans MS" pitchFamily="66" charset="0"/>
                        </a:rPr>
                        <a:t>lt</a:t>
                      </a:r>
                      <a:endParaRPr kumimoji="0" lang="it-IT" sz="14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Sintesi sulla tipologia del punto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Tabella sinottica</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46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Considerazioni finali sulla tipologia del punto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Schematizzazione della tipologia del punto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43134">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Test di verifica - grafico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Test di verifica - teorico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Test di verifica - logico</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Esercitazioni da sviluppare sotto forma di elaborati grafici</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530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Griglia di valutazione dei test e delle elaborazioni grafiche</a:t>
                      </a:r>
                    </a:p>
                  </a:txBody>
                  <a:tcPr marL="91439" marR="9143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106559" name="AutoShape 63">
            <a:hlinkClick r:id="" action="ppaction://hlinkshowjump?jump=previousslide" highlightClick="1"/>
            <a:extLst>
              <a:ext uri="{FF2B5EF4-FFF2-40B4-BE49-F238E27FC236}">
                <a16:creationId xmlns:a16="http://schemas.microsoft.com/office/drawing/2014/main" id="{F736118D-6D8F-4378-B7BD-268D9715DFA3}"/>
              </a:ext>
            </a:extLst>
          </p:cNvPr>
          <p:cNvSpPr>
            <a:spLocks noChangeArrowheads="1"/>
          </p:cNvSpPr>
          <p:nvPr/>
        </p:nvSpPr>
        <p:spPr bwMode="auto">
          <a:xfrm>
            <a:off x="91217" y="73665"/>
            <a:ext cx="1098550" cy="319087"/>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Copertina</a:t>
            </a:r>
          </a:p>
        </p:txBody>
      </p:sp>
      <p:sp>
        <p:nvSpPr>
          <p:cNvPr id="106560" name="AutoShape 64">
            <a:hlinkClick r:id="rId2" action="ppaction://hlinksldjump" highlightClick="1"/>
            <a:extLst>
              <a:ext uri="{FF2B5EF4-FFF2-40B4-BE49-F238E27FC236}">
                <a16:creationId xmlns:a16="http://schemas.microsoft.com/office/drawing/2014/main" id="{E1319CB1-DF02-4786-895E-E3FC4F29C0CE}"/>
              </a:ext>
            </a:extLst>
          </p:cNvPr>
          <p:cNvSpPr>
            <a:spLocks noChangeAspect="1" noChangeArrowheads="1"/>
          </p:cNvSpPr>
          <p:nvPr/>
        </p:nvSpPr>
        <p:spPr bwMode="auto">
          <a:xfrm>
            <a:off x="78517" y="990435"/>
            <a:ext cx="928688" cy="252413"/>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a:t>
            </a:r>
          </a:p>
        </p:txBody>
      </p:sp>
      <p:sp>
        <p:nvSpPr>
          <p:cNvPr id="106561" name="AutoShape 65">
            <a:hlinkClick r:id="rId3" action="ppaction://hlinksldjump" highlightClick="1"/>
            <a:extLst>
              <a:ext uri="{FF2B5EF4-FFF2-40B4-BE49-F238E27FC236}">
                <a16:creationId xmlns:a16="http://schemas.microsoft.com/office/drawing/2014/main" id="{C628E60D-0010-4FE3-8370-EF445782DA36}"/>
              </a:ext>
            </a:extLst>
          </p:cNvPr>
          <p:cNvSpPr>
            <a:spLocks noChangeAspect="1" noChangeArrowheads="1"/>
          </p:cNvSpPr>
          <p:nvPr/>
        </p:nvSpPr>
        <p:spPr bwMode="auto">
          <a:xfrm>
            <a:off x="78517" y="1529101"/>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562" name="AutoShape 66">
            <a:hlinkClick r:id="rId4" action="ppaction://hlinksldjump" highlightClick="1"/>
            <a:extLst>
              <a:ext uri="{FF2B5EF4-FFF2-40B4-BE49-F238E27FC236}">
                <a16:creationId xmlns:a16="http://schemas.microsoft.com/office/drawing/2014/main" id="{0FC2177A-E95E-4D4D-9EE5-EAA8356EEB8C}"/>
              </a:ext>
            </a:extLst>
          </p:cNvPr>
          <p:cNvSpPr>
            <a:spLocks noChangeAspect="1" noChangeArrowheads="1"/>
          </p:cNvSpPr>
          <p:nvPr/>
        </p:nvSpPr>
        <p:spPr bwMode="auto">
          <a:xfrm>
            <a:off x="65817" y="2299290"/>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563" name="AutoShape 67">
            <a:hlinkClick r:id="rId5" action="ppaction://hlinksldjump" highlightClick="1"/>
            <a:extLst>
              <a:ext uri="{FF2B5EF4-FFF2-40B4-BE49-F238E27FC236}">
                <a16:creationId xmlns:a16="http://schemas.microsoft.com/office/drawing/2014/main" id="{9A1C4579-92E6-4744-A397-2B4731A352FE}"/>
              </a:ext>
            </a:extLst>
          </p:cNvPr>
          <p:cNvSpPr>
            <a:spLocks noChangeAspect="1" noChangeArrowheads="1"/>
          </p:cNvSpPr>
          <p:nvPr/>
        </p:nvSpPr>
        <p:spPr bwMode="auto">
          <a:xfrm>
            <a:off x="75342" y="2629490"/>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4" name="AutoShape 68">
            <a:hlinkClick r:id="rId6" action="ppaction://hlinksldjump" highlightClick="1"/>
            <a:extLst>
              <a:ext uri="{FF2B5EF4-FFF2-40B4-BE49-F238E27FC236}">
                <a16:creationId xmlns:a16="http://schemas.microsoft.com/office/drawing/2014/main" id="{F900ACD5-E47F-4CA0-9E82-8B2AC3034F38}"/>
              </a:ext>
            </a:extLst>
          </p:cNvPr>
          <p:cNvSpPr>
            <a:spLocks noChangeAspect="1" noChangeArrowheads="1"/>
          </p:cNvSpPr>
          <p:nvPr/>
        </p:nvSpPr>
        <p:spPr bwMode="auto">
          <a:xfrm>
            <a:off x="75342" y="2966708"/>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5" name="AutoShape 69">
            <a:hlinkClick r:id="rId7" action="ppaction://hlinksldjump" highlightClick="1"/>
            <a:extLst>
              <a:ext uri="{FF2B5EF4-FFF2-40B4-BE49-F238E27FC236}">
                <a16:creationId xmlns:a16="http://schemas.microsoft.com/office/drawing/2014/main" id="{76B459C6-B3CE-46A0-B041-E567B81A4B23}"/>
              </a:ext>
            </a:extLst>
          </p:cNvPr>
          <p:cNvSpPr>
            <a:spLocks noChangeAspect="1" noChangeArrowheads="1"/>
          </p:cNvSpPr>
          <p:nvPr/>
        </p:nvSpPr>
        <p:spPr bwMode="auto">
          <a:xfrm>
            <a:off x="78517" y="3311195"/>
            <a:ext cx="928688" cy="252413"/>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6" name="AutoShape 70">
            <a:hlinkClick r:id="rId8" action="ppaction://hlinksldjump" highlightClick="1"/>
            <a:extLst>
              <a:ext uri="{FF2B5EF4-FFF2-40B4-BE49-F238E27FC236}">
                <a16:creationId xmlns:a16="http://schemas.microsoft.com/office/drawing/2014/main" id="{A5681859-48B8-4787-96D5-165DE6C1241E}"/>
              </a:ext>
            </a:extLst>
          </p:cNvPr>
          <p:cNvSpPr>
            <a:spLocks noChangeAspect="1" noChangeArrowheads="1"/>
          </p:cNvSpPr>
          <p:nvPr/>
        </p:nvSpPr>
        <p:spPr bwMode="auto">
          <a:xfrm>
            <a:off x="81692" y="3651172"/>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7" name="AutoShape 71">
            <a:hlinkClick r:id="rId9" action="ppaction://hlinksldjump" highlightClick="1"/>
            <a:extLst>
              <a:ext uri="{FF2B5EF4-FFF2-40B4-BE49-F238E27FC236}">
                <a16:creationId xmlns:a16="http://schemas.microsoft.com/office/drawing/2014/main" id="{A2EDF290-3A8C-4CC1-98B2-84F3C561CB84}"/>
              </a:ext>
            </a:extLst>
          </p:cNvPr>
          <p:cNvSpPr>
            <a:spLocks noChangeAspect="1" noChangeArrowheads="1"/>
          </p:cNvSpPr>
          <p:nvPr/>
        </p:nvSpPr>
        <p:spPr bwMode="auto">
          <a:xfrm>
            <a:off x="65817" y="1961820"/>
            <a:ext cx="928688" cy="252413"/>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8" name="AutoShape 72">
            <a:hlinkClick r:id="rId10" action="ppaction://hlinksldjump" highlightClick="1"/>
            <a:extLst>
              <a:ext uri="{FF2B5EF4-FFF2-40B4-BE49-F238E27FC236}">
                <a16:creationId xmlns:a16="http://schemas.microsoft.com/office/drawing/2014/main" id="{D59E09DE-DF84-4999-AEA9-6B5B21F9D3CF}"/>
              </a:ext>
            </a:extLst>
          </p:cNvPr>
          <p:cNvSpPr>
            <a:spLocks noChangeAspect="1" noChangeArrowheads="1"/>
          </p:cNvSpPr>
          <p:nvPr/>
        </p:nvSpPr>
        <p:spPr bwMode="auto">
          <a:xfrm>
            <a:off x="81692" y="3966833"/>
            <a:ext cx="928688"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69" name="AutoShape 73">
            <a:hlinkClick r:id="rId11" action="ppaction://hlinksldjump" highlightClick="1"/>
            <a:extLst>
              <a:ext uri="{FF2B5EF4-FFF2-40B4-BE49-F238E27FC236}">
                <a16:creationId xmlns:a16="http://schemas.microsoft.com/office/drawing/2014/main" id="{C85D7C75-D55E-4C51-A040-438564FC4BBB}"/>
              </a:ext>
            </a:extLst>
          </p:cNvPr>
          <p:cNvSpPr>
            <a:spLocks noChangeAspect="1" noChangeArrowheads="1"/>
          </p:cNvSpPr>
          <p:nvPr/>
        </p:nvSpPr>
        <p:spPr bwMode="auto">
          <a:xfrm>
            <a:off x="68992" y="4323352"/>
            <a:ext cx="914400" cy="247650"/>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570" name="AutoShape 74">
            <a:hlinkClick r:id="rId12" action="ppaction://hlinksldjump" highlightClick="1"/>
            <a:extLst>
              <a:ext uri="{FF2B5EF4-FFF2-40B4-BE49-F238E27FC236}">
                <a16:creationId xmlns:a16="http://schemas.microsoft.com/office/drawing/2014/main" id="{6CF5EB74-4DAB-4F16-9B9E-96471F738DAA}"/>
              </a:ext>
            </a:extLst>
          </p:cNvPr>
          <p:cNvSpPr>
            <a:spLocks noChangeAspect="1" noChangeArrowheads="1"/>
          </p:cNvSpPr>
          <p:nvPr/>
        </p:nvSpPr>
        <p:spPr bwMode="auto">
          <a:xfrm>
            <a:off x="86455" y="4656727"/>
            <a:ext cx="911225" cy="247650"/>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661" name="AutoShape 165">
            <a:hlinkClick r:id="rId13" action="ppaction://hlinksldjump" highlightClick="1"/>
            <a:extLst>
              <a:ext uri="{FF2B5EF4-FFF2-40B4-BE49-F238E27FC236}">
                <a16:creationId xmlns:a16="http://schemas.microsoft.com/office/drawing/2014/main" id="{A6E60B2B-0F77-4BA3-A465-722A49B08DE5}"/>
              </a:ext>
            </a:extLst>
          </p:cNvPr>
          <p:cNvSpPr>
            <a:spLocks noChangeAspect="1" noChangeArrowheads="1"/>
          </p:cNvSpPr>
          <p:nvPr/>
        </p:nvSpPr>
        <p:spPr bwMode="auto">
          <a:xfrm>
            <a:off x="83280" y="5004390"/>
            <a:ext cx="914400" cy="249237"/>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a:solidFill>
                  <a:schemeClr val="bg1"/>
                </a:solidFill>
                <a:effectLst>
                  <a:outerShdw blurRad="38100" dist="38100" dir="2700000" algn="tl">
                    <a:srgbClr val="000000"/>
                  </a:outerShdw>
                </a:effectLst>
                <a:cs typeface="Courier New" pitchFamily="49" charset="0"/>
              </a:rPr>
              <a:t>Vai  a </a:t>
            </a:r>
          </a:p>
        </p:txBody>
      </p:sp>
      <p:sp>
        <p:nvSpPr>
          <p:cNvPr id="106662" name="AutoShape 166">
            <a:hlinkClick r:id="rId14" action="ppaction://hlinksldjump" highlightClick="1"/>
            <a:extLst>
              <a:ext uri="{FF2B5EF4-FFF2-40B4-BE49-F238E27FC236}">
                <a16:creationId xmlns:a16="http://schemas.microsoft.com/office/drawing/2014/main" id="{B577F413-8F7C-4B08-BD65-DA1F77C7AE46}"/>
              </a:ext>
            </a:extLst>
          </p:cNvPr>
          <p:cNvSpPr>
            <a:spLocks noChangeAspect="1" noChangeArrowheads="1"/>
          </p:cNvSpPr>
          <p:nvPr/>
        </p:nvSpPr>
        <p:spPr bwMode="auto">
          <a:xfrm>
            <a:off x="80105" y="5340020"/>
            <a:ext cx="919162" cy="249238"/>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663" name="AutoShape 167">
            <a:hlinkClick r:id="rId15" action="ppaction://hlinksldjump" highlightClick="1"/>
            <a:extLst>
              <a:ext uri="{FF2B5EF4-FFF2-40B4-BE49-F238E27FC236}">
                <a16:creationId xmlns:a16="http://schemas.microsoft.com/office/drawing/2014/main" id="{F6ACD081-5558-413E-8203-F93318264889}"/>
              </a:ext>
            </a:extLst>
          </p:cNvPr>
          <p:cNvSpPr>
            <a:spLocks noChangeAspect="1" noChangeArrowheads="1"/>
          </p:cNvSpPr>
          <p:nvPr/>
        </p:nvSpPr>
        <p:spPr bwMode="auto">
          <a:xfrm>
            <a:off x="80773" y="5687015"/>
            <a:ext cx="928687" cy="252412"/>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667" name="AutoShape 171">
            <a:hlinkClick r:id="rId16" action="ppaction://hlinksldjump" highlightClick="1"/>
            <a:extLst>
              <a:ext uri="{FF2B5EF4-FFF2-40B4-BE49-F238E27FC236}">
                <a16:creationId xmlns:a16="http://schemas.microsoft.com/office/drawing/2014/main" id="{07C1D011-A6C0-4220-A276-7B9F7E399C9C}"/>
              </a:ext>
            </a:extLst>
          </p:cNvPr>
          <p:cNvSpPr>
            <a:spLocks noChangeAspect="1" noChangeArrowheads="1"/>
          </p:cNvSpPr>
          <p:nvPr/>
        </p:nvSpPr>
        <p:spPr bwMode="auto">
          <a:xfrm>
            <a:off x="78517" y="6015632"/>
            <a:ext cx="928688" cy="252413"/>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
        <p:nvSpPr>
          <p:cNvPr id="106674" name="AutoShape 178">
            <a:hlinkClick r:id="rId17" action="ppaction://hlinksldjump" highlightClick="1"/>
            <a:extLst>
              <a:ext uri="{FF2B5EF4-FFF2-40B4-BE49-F238E27FC236}">
                <a16:creationId xmlns:a16="http://schemas.microsoft.com/office/drawing/2014/main" id="{F1E9243B-A899-48F4-8D5E-2FF0D258C663}"/>
              </a:ext>
            </a:extLst>
          </p:cNvPr>
          <p:cNvSpPr>
            <a:spLocks noChangeAspect="1" noChangeArrowheads="1"/>
          </p:cNvSpPr>
          <p:nvPr/>
        </p:nvSpPr>
        <p:spPr bwMode="auto">
          <a:xfrm>
            <a:off x="83948" y="6353130"/>
            <a:ext cx="928687" cy="252413"/>
          </a:xfrm>
          <a:prstGeom prst="actionButtonBlank">
            <a:avLst/>
          </a:prstGeom>
          <a:solidFill>
            <a:srgbClr val="CCECFF"/>
          </a:solidFill>
          <a:ln w="0">
            <a:solidFill>
              <a:srgbClr val="0000FF"/>
            </a:solidFill>
            <a:miter lim="800000"/>
            <a:headEnd/>
            <a:tailEnd/>
          </a:ln>
          <a:effectLst/>
        </p:spPr>
        <p:txBody>
          <a:bodyPr anchor="ctr"/>
          <a:lstStyle/>
          <a:p>
            <a:pPr algn="ctr">
              <a:defRPr/>
            </a:pPr>
            <a:r>
              <a:rPr lang="it-IT" sz="1400" b="1" dirty="0">
                <a:solidFill>
                  <a:schemeClr val="bg1"/>
                </a:solidFill>
                <a:effectLst>
                  <a:outerShdw blurRad="38100" dist="38100" dir="2700000" algn="tl">
                    <a:srgbClr val="000000"/>
                  </a:outerShdw>
                </a:effectLst>
                <a:cs typeface="Courier New" pitchFamily="49" charset="0"/>
              </a:rPr>
              <a:t>Vai  a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06673"/>
                                        </p:tgtEl>
                                        <p:attrNameLst>
                                          <p:attrName>style.visibility</p:attrName>
                                        </p:attrNameLst>
                                      </p:cBhvr>
                                      <p:to>
                                        <p:strVal val="visible"/>
                                      </p:to>
                                    </p:set>
                                    <p:anim calcmode="lin" valueType="num">
                                      <p:cBhvr additive="base">
                                        <p:cTn id="7" dur="1000" fill="hold"/>
                                        <p:tgtEl>
                                          <p:spTgt spid="106673"/>
                                        </p:tgtEl>
                                        <p:attrNameLst>
                                          <p:attrName>ppt_x</p:attrName>
                                        </p:attrNameLst>
                                      </p:cBhvr>
                                      <p:tavLst>
                                        <p:tav tm="0">
                                          <p:val>
                                            <p:strVal val="#ppt_x"/>
                                          </p:val>
                                        </p:tav>
                                        <p:tav tm="100000">
                                          <p:val>
                                            <p:strVal val="#ppt_x"/>
                                          </p:val>
                                        </p:tav>
                                      </p:tavLst>
                                    </p:anim>
                                    <p:anim calcmode="lin" valueType="num">
                                      <p:cBhvr additive="base">
                                        <p:cTn id="8" dur="1000" fill="hold"/>
                                        <p:tgtEl>
                                          <p:spTgt spid="10667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06560"/>
                                        </p:tgtEl>
                                        <p:attrNameLst>
                                          <p:attrName>style.visibility</p:attrName>
                                        </p:attrNameLst>
                                      </p:cBhvr>
                                      <p:to>
                                        <p:strVal val="visible"/>
                                      </p:to>
                                    </p:set>
                                    <p:anim calcmode="lin" valueType="num">
                                      <p:cBhvr additive="base">
                                        <p:cTn id="13" dur="1000" fill="hold"/>
                                        <p:tgtEl>
                                          <p:spTgt spid="106560"/>
                                        </p:tgtEl>
                                        <p:attrNameLst>
                                          <p:attrName>ppt_x</p:attrName>
                                        </p:attrNameLst>
                                      </p:cBhvr>
                                      <p:tavLst>
                                        <p:tav tm="0">
                                          <p:val>
                                            <p:strVal val="#ppt_x"/>
                                          </p:val>
                                        </p:tav>
                                        <p:tav tm="100000">
                                          <p:val>
                                            <p:strVal val="#ppt_x"/>
                                          </p:val>
                                        </p:tav>
                                      </p:tavLst>
                                    </p:anim>
                                    <p:anim calcmode="lin" valueType="num">
                                      <p:cBhvr additive="base">
                                        <p:cTn id="14" dur="1000" fill="hold"/>
                                        <p:tgtEl>
                                          <p:spTgt spid="10656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06561"/>
                                        </p:tgtEl>
                                        <p:attrNameLst>
                                          <p:attrName>style.visibility</p:attrName>
                                        </p:attrNameLst>
                                      </p:cBhvr>
                                      <p:to>
                                        <p:strVal val="visible"/>
                                      </p:to>
                                    </p:set>
                                    <p:anim calcmode="lin" valueType="num">
                                      <p:cBhvr additive="base">
                                        <p:cTn id="19" dur="1000" fill="hold"/>
                                        <p:tgtEl>
                                          <p:spTgt spid="106561"/>
                                        </p:tgtEl>
                                        <p:attrNameLst>
                                          <p:attrName>ppt_x</p:attrName>
                                        </p:attrNameLst>
                                      </p:cBhvr>
                                      <p:tavLst>
                                        <p:tav tm="0">
                                          <p:val>
                                            <p:strVal val="#ppt_x"/>
                                          </p:val>
                                        </p:tav>
                                        <p:tav tm="100000">
                                          <p:val>
                                            <p:strVal val="#ppt_x"/>
                                          </p:val>
                                        </p:tav>
                                      </p:tavLst>
                                    </p:anim>
                                    <p:anim calcmode="lin" valueType="num">
                                      <p:cBhvr additive="base">
                                        <p:cTn id="20" dur="1000" fill="hold"/>
                                        <p:tgtEl>
                                          <p:spTgt spid="10656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06567"/>
                                        </p:tgtEl>
                                        <p:attrNameLst>
                                          <p:attrName>style.visibility</p:attrName>
                                        </p:attrNameLst>
                                      </p:cBhvr>
                                      <p:to>
                                        <p:strVal val="visible"/>
                                      </p:to>
                                    </p:set>
                                    <p:anim calcmode="lin" valueType="num">
                                      <p:cBhvr additive="base">
                                        <p:cTn id="25" dur="1000" fill="hold"/>
                                        <p:tgtEl>
                                          <p:spTgt spid="106567"/>
                                        </p:tgtEl>
                                        <p:attrNameLst>
                                          <p:attrName>ppt_x</p:attrName>
                                        </p:attrNameLst>
                                      </p:cBhvr>
                                      <p:tavLst>
                                        <p:tav tm="0">
                                          <p:val>
                                            <p:strVal val="#ppt_x"/>
                                          </p:val>
                                        </p:tav>
                                        <p:tav tm="100000">
                                          <p:val>
                                            <p:strVal val="#ppt_x"/>
                                          </p:val>
                                        </p:tav>
                                      </p:tavLst>
                                    </p:anim>
                                    <p:anim calcmode="lin" valueType="num">
                                      <p:cBhvr additive="base">
                                        <p:cTn id="26" dur="1000" fill="hold"/>
                                        <p:tgtEl>
                                          <p:spTgt spid="10656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106562"/>
                                        </p:tgtEl>
                                        <p:attrNameLst>
                                          <p:attrName>style.visibility</p:attrName>
                                        </p:attrNameLst>
                                      </p:cBhvr>
                                      <p:to>
                                        <p:strVal val="visible"/>
                                      </p:to>
                                    </p:set>
                                    <p:anim calcmode="lin" valueType="num">
                                      <p:cBhvr additive="base">
                                        <p:cTn id="31" dur="1000" fill="hold"/>
                                        <p:tgtEl>
                                          <p:spTgt spid="106562"/>
                                        </p:tgtEl>
                                        <p:attrNameLst>
                                          <p:attrName>ppt_x</p:attrName>
                                        </p:attrNameLst>
                                      </p:cBhvr>
                                      <p:tavLst>
                                        <p:tav tm="0">
                                          <p:val>
                                            <p:strVal val="#ppt_x"/>
                                          </p:val>
                                        </p:tav>
                                        <p:tav tm="100000">
                                          <p:val>
                                            <p:strVal val="#ppt_x"/>
                                          </p:val>
                                        </p:tav>
                                      </p:tavLst>
                                    </p:anim>
                                    <p:anim calcmode="lin" valueType="num">
                                      <p:cBhvr additive="base">
                                        <p:cTn id="32" dur="1000" fill="hold"/>
                                        <p:tgtEl>
                                          <p:spTgt spid="10656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106563"/>
                                        </p:tgtEl>
                                        <p:attrNameLst>
                                          <p:attrName>style.visibility</p:attrName>
                                        </p:attrNameLst>
                                      </p:cBhvr>
                                      <p:to>
                                        <p:strVal val="visible"/>
                                      </p:to>
                                    </p:set>
                                    <p:anim calcmode="lin" valueType="num">
                                      <p:cBhvr additive="base">
                                        <p:cTn id="37" dur="1000" fill="hold"/>
                                        <p:tgtEl>
                                          <p:spTgt spid="106563"/>
                                        </p:tgtEl>
                                        <p:attrNameLst>
                                          <p:attrName>ppt_x</p:attrName>
                                        </p:attrNameLst>
                                      </p:cBhvr>
                                      <p:tavLst>
                                        <p:tav tm="0">
                                          <p:val>
                                            <p:strVal val="#ppt_x"/>
                                          </p:val>
                                        </p:tav>
                                        <p:tav tm="100000">
                                          <p:val>
                                            <p:strVal val="#ppt_x"/>
                                          </p:val>
                                        </p:tav>
                                      </p:tavLst>
                                    </p:anim>
                                    <p:anim calcmode="lin" valueType="num">
                                      <p:cBhvr additive="base">
                                        <p:cTn id="38" dur="1000" fill="hold"/>
                                        <p:tgtEl>
                                          <p:spTgt spid="106563"/>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106564"/>
                                        </p:tgtEl>
                                        <p:attrNameLst>
                                          <p:attrName>style.visibility</p:attrName>
                                        </p:attrNameLst>
                                      </p:cBhvr>
                                      <p:to>
                                        <p:strVal val="visible"/>
                                      </p:to>
                                    </p:set>
                                    <p:anim calcmode="lin" valueType="num">
                                      <p:cBhvr additive="base">
                                        <p:cTn id="43" dur="1000" fill="hold"/>
                                        <p:tgtEl>
                                          <p:spTgt spid="106564"/>
                                        </p:tgtEl>
                                        <p:attrNameLst>
                                          <p:attrName>ppt_x</p:attrName>
                                        </p:attrNameLst>
                                      </p:cBhvr>
                                      <p:tavLst>
                                        <p:tav tm="0">
                                          <p:val>
                                            <p:strVal val="#ppt_x"/>
                                          </p:val>
                                        </p:tav>
                                        <p:tav tm="100000">
                                          <p:val>
                                            <p:strVal val="#ppt_x"/>
                                          </p:val>
                                        </p:tav>
                                      </p:tavLst>
                                    </p:anim>
                                    <p:anim calcmode="lin" valueType="num">
                                      <p:cBhvr additive="base">
                                        <p:cTn id="44" dur="1000" fill="hold"/>
                                        <p:tgtEl>
                                          <p:spTgt spid="10656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106565"/>
                                        </p:tgtEl>
                                        <p:attrNameLst>
                                          <p:attrName>style.visibility</p:attrName>
                                        </p:attrNameLst>
                                      </p:cBhvr>
                                      <p:to>
                                        <p:strVal val="visible"/>
                                      </p:to>
                                    </p:set>
                                    <p:anim calcmode="lin" valueType="num">
                                      <p:cBhvr additive="base">
                                        <p:cTn id="49" dur="1000" fill="hold"/>
                                        <p:tgtEl>
                                          <p:spTgt spid="106565"/>
                                        </p:tgtEl>
                                        <p:attrNameLst>
                                          <p:attrName>ppt_x</p:attrName>
                                        </p:attrNameLst>
                                      </p:cBhvr>
                                      <p:tavLst>
                                        <p:tav tm="0">
                                          <p:val>
                                            <p:strVal val="#ppt_x"/>
                                          </p:val>
                                        </p:tav>
                                        <p:tav tm="100000">
                                          <p:val>
                                            <p:strVal val="#ppt_x"/>
                                          </p:val>
                                        </p:tav>
                                      </p:tavLst>
                                    </p:anim>
                                    <p:anim calcmode="lin" valueType="num">
                                      <p:cBhvr additive="base">
                                        <p:cTn id="50" dur="1000" fill="hold"/>
                                        <p:tgtEl>
                                          <p:spTgt spid="106565"/>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106566"/>
                                        </p:tgtEl>
                                        <p:attrNameLst>
                                          <p:attrName>style.visibility</p:attrName>
                                        </p:attrNameLst>
                                      </p:cBhvr>
                                      <p:to>
                                        <p:strVal val="visible"/>
                                      </p:to>
                                    </p:set>
                                    <p:anim calcmode="lin" valueType="num">
                                      <p:cBhvr additive="base">
                                        <p:cTn id="55" dur="1000" fill="hold"/>
                                        <p:tgtEl>
                                          <p:spTgt spid="106566"/>
                                        </p:tgtEl>
                                        <p:attrNameLst>
                                          <p:attrName>ppt_x</p:attrName>
                                        </p:attrNameLst>
                                      </p:cBhvr>
                                      <p:tavLst>
                                        <p:tav tm="0">
                                          <p:val>
                                            <p:strVal val="#ppt_x"/>
                                          </p:val>
                                        </p:tav>
                                        <p:tav tm="100000">
                                          <p:val>
                                            <p:strVal val="#ppt_x"/>
                                          </p:val>
                                        </p:tav>
                                      </p:tavLst>
                                    </p:anim>
                                    <p:anim calcmode="lin" valueType="num">
                                      <p:cBhvr additive="base">
                                        <p:cTn id="56" dur="1000" fill="hold"/>
                                        <p:tgtEl>
                                          <p:spTgt spid="10656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106568"/>
                                        </p:tgtEl>
                                        <p:attrNameLst>
                                          <p:attrName>style.visibility</p:attrName>
                                        </p:attrNameLst>
                                      </p:cBhvr>
                                      <p:to>
                                        <p:strVal val="visible"/>
                                      </p:to>
                                    </p:set>
                                    <p:anim calcmode="lin" valueType="num">
                                      <p:cBhvr additive="base">
                                        <p:cTn id="61" dur="1000" fill="hold"/>
                                        <p:tgtEl>
                                          <p:spTgt spid="106568"/>
                                        </p:tgtEl>
                                        <p:attrNameLst>
                                          <p:attrName>ppt_x</p:attrName>
                                        </p:attrNameLst>
                                      </p:cBhvr>
                                      <p:tavLst>
                                        <p:tav tm="0">
                                          <p:val>
                                            <p:strVal val="#ppt_x"/>
                                          </p:val>
                                        </p:tav>
                                        <p:tav tm="100000">
                                          <p:val>
                                            <p:strVal val="#ppt_x"/>
                                          </p:val>
                                        </p:tav>
                                      </p:tavLst>
                                    </p:anim>
                                    <p:anim calcmode="lin" valueType="num">
                                      <p:cBhvr additive="base">
                                        <p:cTn id="62" dur="1000" fill="hold"/>
                                        <p:tgtEl>
                                          <p:spTgt spid="106568"/>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106569"/>
                                        </p:tgtEl>
                                        <p:attrNameLst>
                                          <p:attrName>style.visibility</p:attrName>
                                        </p:attrNameLst>
                                      </p:cBhvr>
                                      <p:to>
                                        <p:strVal val="visible"/>
                                      </p:to>
                                    </p:set>
                                    <p:anim calcmode="lin" valueType="num">
                                      <p:cBhvr additive="base">
                                        <p:cTn id="67" dur="1000" fill="hold"/>
                                        <p:tgtEl>
                                          <p:spTgt spid="106569"/>
                                        </p:tgtEl>
                                        <p:attrNameLst>
                                          <p:attrName>ppt_x</p:attrName>
                                        </p:attrNameLst>
                                      </p:cBhvr>
                                      <p:tavLst>
                                        <p:tav tm="0">
                                          <p:val>
                                            <p:strVal val="#ppt_x"/>
                                          </p:val>
                                        </p:tav>
                                        <p:tav tm="100000">
                                          <p:val>
                                            <p:strVal val="#ppt_x"/>
                                          </p:val>
                                        </p:tav>
                                      </p:tavLst>
                                    </p:anim>
                                    <p:anim calcmode="lin" valueType="num">
                                      <p:cBhvr additive="base">
                                        <p:cTn id="68" dur="1000" fill="hold"/>
                                        <p:tgtEl>
                                          <p:spTgt spid="10656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7" presetClass="entr" presetSubtype="4" fill="hold" grpId="0" nodeType="clickEffect">
                                  <p:stCondLst>
                                    <p:cond delay="0"/>
                                  </p:stCondLst>
                                  <p:childTnLst>
                                    <p:set>
                                      <p:cBhvr>
                                        <p:cTn id="72" dur="1" fill="hold">
                                          <p:stCondLst>
                                            <p:cond delay="0"/>
                                          </p:stCondLst>
                                        </p:cTn>
                                        <p:tgtEl>
                                          <p:spTgt spid="106570"/>
                                        </p:tgtEl>
                                        <p:attrNameLst>
                                          <p:attrName>style.visibility</p:attrName>
                                        </p:attrNameLst>
                                      </p:cBhvr>
                                      <p:to>
                                        <p:strVal val="visible"/>
                                      </p:to>
                                    </p:set>
                                    <p:anim calcmode="lin" valueType="num">
                                      <p:cBhvr additive="base">
                                        <p:cTn id="73" dur="1000" fill="hold"/>
                                        <p:tgtEl>
                                          <p:spTgt spid="106570"/>
                                        </p:tgtEl>
                                        <p:attrNameLst>
                                          <p:attrName>ppt_x</p:attrName>
                                        </p:attrNameLst>
                                      </p:cBhvr>
                                      <p:tavLst>
                                        <p:tav tm="0">
                                          <p:val>
                                            <p:strVal val="#ppt_x"/>
                                          </p:val>
                                        </p:tav>
                                        <p:tav tm="100000">
                                          <p:val>
                                            <p:strVal val="#ppt_x"/>
                                          </p:val>
                                        </p:tav>
                                      </p:tavLst>
                                    </p:anim>
                                    <p:anim calcmode="lin" valueType="num">
                                      <p:cBhvr additive="base">
                                        <p:cTn id="74" dur="1000" fill="hold"/>
                                        <p:tgtEl>
                                          <p:spTgt spid="10657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7" presetClass="entr" presetSubtype="4" fill="hold" grpId="0" nodeType="clickEffect">
                                  <p:stCondLst>
                                    <p:cond delay="0"/>
                                  </p:stCondLst>
                                  <p:childTnLst>
                                    <p:set>
                                      <p:cBhvr>
                                        <p:cTn id="78" dur="1" fill="hold">
                                          <p:stCondLst>
                                            <p:cond delay="0"/>
                                          </p:stCondLst>
                                        </p:cTn>
                                        <p:tgtEl>
                                          <p:spTgt spid="106661"/>
                                        </p:tgtEl>
                                        <p:attrNameLst>
                                          <p:attrName>style.visibility</p:attrName>
                                        </p:attrNameLst>
                                      </p:cBhvr>
                                      <p:to>
                                        <p:strVal val="visible"/>
                                      </p:to>
                                    </p:set>
                                    <p:anim calcmode="lin" valueType="num">
                                      <p:cBhvr additive="base">
                                        <p:cTn id="79" dur="1000" fill="hold"/>
                                        <p:tgtEl>
                                          <p:spTgt spid="106661"/>
                                        </p:tgtEl>
                                        <p:attrNameLst>
                                          <p:attrName>ppt_x</p:attrName>
                                        </p:attrNameLst>
                                      </p:cBhvr>
                                      <p:tavLst>
                                        <p:tav tm="0">
                                          <p:val>
                                            <p:strVal val="#ppt_x"/>
                                          </p:val>
                                        </p:tav>
                                        <p:tav tm="100000">
                                          <p:val>
                                            <p:strVal val="#ppt_x"/>
                                          </p:val>
                                        </p:tav>
                                      </p:tavLst>
                                    </p:anim>
                                    <p:anim calcmode="lin" valueType="num">
                                      <p:cBhvr additive="base">
                                        <p:cTn id="80" dur="1000" fill="hold"/>
                                        <p:tgtEl>
                                          <p:spTgt spid="106661"/>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7" presetClass="entr" presetSubtype="4" fill="hold" grpId="0" nodeType="clickEffect">
                                  <p:stCondLst>
                                    <p:cond delay="0"/>
                                  </p:stCondLst>
                                  <p:childTnLst>
                                    <p:set>
                                      <p:cBhvr>
                                        <p:cTn id="84" dur="1" fill="hold">
                                          <p:stCondLst>
                                            <p:cond delay="0"/>
                                          </p:stCondLst>
                                        </p:cTn>
                                        <p:tgtEl>
                                          <p:spTgt spid="106662"/>
                                        </p:tgtEl>
                                        <p:attrNameLst>
                                          <p:attrName>style.visibility</p:attrName>
                                        </p:attrNameLst>
                                      </p:cBhvr>
                                      <p:to>
                                        <p:strVal val="visible"/>
                                      </p:to>
                                    </p:set>
                                    <p:anim calcmode="lin" valueType="num">
                                      <p:cBhvr additive="base">
                                        <p:cTn id="85" dur="1000" fill="hold"/>
                                        <p:tgtEl>
                                          <p:spTgt spid="106662"/>
                                        </p:tgtEl>
                                        <p:attrNameLst>
                                          <p:attrName>ppt_x</p:attrName>
                                        </p:attrNameLst>
                                      </p:cBhvr>
                                      <p:tavLst>
                                        <p:tav tm="0">
                                          <p:val>
                                            <p:strVal val="#ppt_x"/>
                                          </p:val>
                                        </p:tav>
                                        <p:tav tm="100000">
                                          <p:val>
                                            <p:strVal val="#ppt_x"/>
                                          </p:val>
                                        </p:tav>
                                      </p:tavLst>
                                    </p:anim>
                                    <p:anim calcmode="lin" valueType="num">
                                      <p:cBhvr additive="base">
                                        <p:cTn id="86" dur="1000" fill="hold"/>
                                        <p:tgtEl>
                                          <p:spTgt spid="106662"/>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7" presetClass="entr" presetSubtype="4" fill="hold" grpId="0" nodeType="clickEffect">
                                  <p:stCondLst>
                                    <p:cond delay="0"/>
                                  </p:stCondLst>
                                  <p:childTnLst>
                                    <p:set>
                                      <p:cBhvr>
                                        <p:cTn id="90" dur="1" fill="hold">
                                          <p:stCondLst>
                                            <p:cond delay="0"/>
                                          </p:stCondLst>
                                        </p:cTn>
                                        <p:tgtEl>
                                          <p:spTgt spid="106663"/>
                                        </p:tgtEl>
                                        <p:attrNameLst>
                                          <p:attrName>style.visibility</p:attrName>
                                        </p:attrNameLst>
                                      </p:cBhvr>
                                      <p:to>
                                        <p:strVal val="visible"/>
                                      </p:to>
                                    </p:set>
                                    <p:anim calcmode="lin" valueType="num">
                                      <p:cBhvr additive="base">
                                        <p:cTn id="91" dur="1000" fill="hold"/>
                                        <p:tgtEl>
                                          <p:spTgt spid="106663"/>
                                        </p:tgtEl>
                                        <p:attrNameLst>
                                          <p:attrName>ppt_x</p:attrName>
                                        </p:attrNameLst>
                                      </p:cBhvr>
                                      <p:tavLst>
                                        <p:tav tm="0">
                                          <p:val>
                                            <p:strVal val="#ppt_x"/>
                                          </p:val>
                                        </p:tav>
                                        <p:tav tm="100000">
                                          <p:val>
                                            <p:strVal val="#ppt_x"/>
                                          </p:val>
                                        </p:tav>
                                      </p:tavLst>
                                    </p:anim>
                                    <p:anim calcmode="lin" valueType="num">
                                      <p:cBhvr additive="base">
                                        <p:cTn id="92" dur="1000" fill="hold"/>
                                        <p:tgtEl>
                                          <p:spTgt spid="106663"/>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7" presetClass="entr" presetSubtype="4" fill="hold" grpId="0" nodeType="clickEffect">
                                  <p:stCondLst>
                                    <p:cond delay="0"/>
                                  </p:stCondLst>
                                  <p:childTnLst>
                                    <p:set>
                                      <p:cBhvr>
                                        <p:cTn id="96" dur="1" fill="hold">
                                          <p:stCondLst>
                                            <p:cond delay="0"/>
                                          </p:stCondLst>
                                        </p:cTn>
                                        <p:tgtEl>
                                          <p:spTgt spid="106667"/>
                                        </p:tgtEl>
                                        <p:attrNameLst>
                                          <p:attrName>style.visibility</p:attrName>
                                        </p:attrNameLst>
                                      </p:cBhvr>
                                      <p:to>
                                        <p:strVal val="visible"/>
                                      </p:to>
                                    </p:set>
                                    <p:anim calcmode="lin" valueType="num">
                                      <p:cBhvr additive="base">
                                        <p:cTn id="97" dur="1000" fill="hold"/>
                                        <p:tgtEl>
                                          <p:spTgt spid="106667"/>
                                        </p:tgtEl>
                                        <p:attrNameLst>
                                          <p:attrName>ppt_x</p:attrName>
                                        </p:attrNameLst>
                                      </p:cBhvr>
                                      <p:tavLst>
                                        <p:tav tm="0">
                                          <p:val>
                                            <p:strVal val="#ppt_x"/>
                                          </p:val>
                                        </p:tav>
                                        <p:tav tm="100000">
                                          <p:val>
                                            <p:strVal val="#ppt_x"/>
                                          </p:val>
                                        </p:tav>
                                      </p:tavLst>
                                    </p:anim>
                                    <p:anim calcmode="lin" valueType="num">
                                      <p:cBhvr additive="base">
                                        <p:cTn id="98" dur="1000" fill="hold"/>
                                        <p:tgtEl>
                                          <p:spTgt spid="106667"/>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7" presetClass="entr" presetSubtype="4" fill="hold" grpId="0" nodeType="clickEffect">
                                  <p:stCondLst>
                                    <p:cond delay="0"/>
                                  </p:stCondLst>
                                  <p:childTnLst>
                                    <p:set>
                                      <p:cBhvr>
                                        <p:cTn id="102" dur="1" fill="hold">
                                          <p:stCondLst>
                                            <p:cond delay="0"/>
                                          </p:stCondLst>
                                        </p:cTn>
                                        <p:tgtEl>
                                          <p:spTgt spid="106674"/>
                                        </p:tgtEl>
                                        <p:attrNameLst>
                                          <p:attrName>style.visibility</p:attrName>
                                        </p:attrNameLst>
                                      </p:cBhvr>
                                      <p:to>
                                        <p:strVal val="visible"/>
                                      </p:to>
                                    </p:set>
                                    <p:anim calcmode="lin" valueType="num">
                                      <p:cBhvr additive="base">
                                        <p:cTn id="103" dur="1000" fill="hold"/>
                                        <p:tgtEl>
                                          <p:spTgt spid="106674"/>
                                        </p:tgtEl>
                                        <p:attrNameLst>
                                          <p:attrName>ppt_x</p:attrName>
                                        </p:attrNameLst>
                                      </p:cBhvr>
                                      <p:tavLst>
                                        <p:tav tm="0">
                                          <p:val>
                                            <p:strVal val="#ppt_x"/>
                                          </p:val>
                                        </p:tav>
                                        <p:tav tm="100000">
                                          <p:val>
                                            <p:strVal val="#ppt_x"/>
                                          </p:val>
                                        </p:tav>
                                      </p:tavLst>
                                    </p:anim>
                                    <p:anim calcmode="lin" valueType="num">
                                      <p:cBhvr additive="base">
                                        <p:cTn id="104" dur="1000" fill="hold"/>
                                        <p:tgtEl>
                                          <p:spTgt spid="1066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60" grpId="0" animBg="1"/>
      <p:bldP spid="106561" grpId="0" animBg="1"/>
      <p:bldP spid="106562" grpId="0" animBg="1"/>
      <p:bldP spid="106563" grpId="0" animBg="1"/>
      <p:bldP spid="106564" grpId="0" animBg="1"/>
      <p:bldP spid="106565" grpId="0" animBg="1"/>
      <p:bldP spid="106566" grpId="0" animBg="1"/>
      <p:bldP spid="106567" grpId="0" animBg="1"/>
      <p:bldP spid="106568" grpId="0" animBg="1"/>
      <p:bldP spid="106569" grpId="0" animBg="1"/>
      <p:bldP spid="106570" grpId="0" animBg="1"/>
      <p:bldP spid="106661" grpId="0" animBg="1"/>
      <p:bldP spid="106662" grpId="0" animBg="1"/>
      <p:bldP spid="106663" grpId="0" animBg="1"/>
      <p:bldP spid="106667" grpId="0" animBg="1"/>
      <p:bldP spid="10667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3C79E28-18F3-4D18-A228-904F6590479B}"/>
              </a:ext>
            </a:extLst>
          </p:cNvPr>
          <p:cNvSpPr>
            <a:spLocks noGrp="1" noChangeArrowheads="1"/>
          </p:cNvSpPr>
          <p:nvPr>
            <p:ph type="title"/>
          </p:nvPr>
        </p:nvSpPr>
        <p:spPr>
          <a:xfrm>
            <a:off x="36000" y="40944"/>
            <a:ext cx="9072000" cy="720000"/>
          </a:xfrm>
          <a:ln>
            <a:solidFill>
              <a:schemeClr val="tx1"/>
            </a:solidFill>
          </a:ln>
        </p:spPr>
        <p:txBody>
          <a:bodyPr/>
          <a:lstStyle/>
          <a:p>
            <a:pPr algn="l" eaLnBrk="1" hangingPunct="1"/>
            <a:r>
              <a:rPr lang="it-IT" altLang="it-IT" sz="2400" b="1" dirty="0">
                <a:effectLst/>
                <a:latin typeface="Comic Sans MS" panose="030F0702030302020204" pitchFamily="66" charset="0"/>
              </a:rPr>
              <a:t>           </a:t>
            </a:r>
            <a:r>
              <a:rPr lang="it-IT" altLang="it-IT" sz="2500" b="1" dirty="0">
                <a:effectLst/>
                <a:latin typeface="Comic Sans MS" panose="030F0702030302020204" pitchFamily="66" charset="0"/>
              </a:rPr>
              <a:t>GLI ELEMENTI  GEOMETRICI  PRIMARI</a:t>
            </a:r>
          </a:p>
        </p:txBody>
      </p:sp>
      <p:sp>
        <p:nvSpPr>
          <p:cNvPr id="87043" name="Text Box 3">
            <a:extLst>
              <a:ext uri="{FF2B5EF4-FFF2-40B4-BE49-F238E27FC236}">
                <a16:creationId xmlns:a16="http://schemas.microsoft.com/office/drawing/2014/main" id="{317A0B04-6921-4F2E-8BC0-0D5726890D04}"/>
              </a:ext>
            </a:extLst>
          </p:cNvPr>
          <p:cNvSpPr txBox="1">
            <a:spLocks noChangeArrowheads="1"/>
          </p:cNvSpPr>
          <p:nvPr/>
        </p:nvSpPr>
        <p:spPr bwMode="auto">
          <a:xfrm>
            <a:off x="36000" y="943329"/>
            <a:ext cx="9072000" cy="1016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a:solidFill>
                  <a:schemeClr val="tx2"/>
                </a:solidFill>
              </a:rPr>
              <a:t>DALLA  COLLOCAZIONE SPAZIALE NEL DIEDRO ALLA  RAPPRESENTAZIONE  BIDIMENSIONALE SECONDO IL METODO DI MONGE</a:t>
            </a:r>
          </a:p>
        </p:txBody>
      </p:sp>
      <p:sp>
        <p:nvSpPr>
          <p:cNvPr id="87044" name="Text Box 4">
            <a:extLst>
              <a:ext uri="{FF2B5EF4-FFF2-40B4-BE49-F238E27FC236}">
                <a16:creationId xmlns:a16="http://schemas.microsoft.com/office/drawing/2014/main" id="{F24D1C7A-505C-4B07-A756-A89ED283AD5F}"/>
              </a:ext>
            </a:extLst>
          </p:cNvPr>
          <p:cNvSpPr txBox="1">
            <a:spLocks noChangeArrowheads="1"/>
          </p:cNvSpPr>
          <p:nvPr/>
        </p:nvSpPr>
        <p:spPr bwMode="auto">
          <a:xfrm>
            <a:off x="36000" y="2044459"/>
            <a:ext cx="9072000" cy="1323439"/>
          </a:xfrm>
          <a:prstGeom prst="rect">
            <a:avLst/>
          </a:prstGeom>
          <a:noFill/>
          <a:ln w="9525">
            <a:solidFill>
              <a:schemeClr val="tx2"/>
            </a:solidFill>
            <a:miter lim="800000"/>
            <a:headEnd/>
            <a:tailEnd/>
          </a:ln>
          <a:effectLst/>
        </p:spPr>
        <p:txBody>
          <a:bodyPr>
            <a:spAutoFit/>
          </a:bodyPr>
          <a:lstStyle/>
          <a:p>
            <a:pPr algn="ctr">
              <a:spcBef>
                <a:spcPct val="50000"/>
              </a:spcBef>
              <a:defRPr/>
            </a:pPr>
            <a:r>
              <a:rPr lang="it-IT" sz="2000" dirty="0"/>
              <a:t>Dopo aver indagato e definito, singolarmente, i diversi elementi necessari alla definizione di una proiezione, cioè “</a:t>
            </a:r>
            <a:r>
              <a:rPr lang="it-IT" sz="2000" dirty="0">
                <a:solidFill>
                  <a:schemeClr val="tx2"/>
                </a:solidFill>
                <a:effectLst>
                  <a:outerShdw blurRad="38100" dist="38100" dir="2700000" algn="tl">
                    <a:srgbClr val="000000"/>
                  </a:outerShdw>
                </a:effectLst>
              </a:rPr>
              <a:t>l’oggetto</a:t>
            </a:r>
            <a:r>
              <a:rPr lang="it-IT" sz="2000" dirty="0"/>
              <a:t>”, “</a:t>
            </a:r>
            <a:r>
              <a:rPr lang="it-IT" sz="2000" dirty="0">
                <a:solidFill>
                  <a:schemeClr val="tx2"/>
                </a:solidFill>
                <a:effectLst>
                  <a:outerShdw blurRad="38100" dist="38100" dir="2700000" algn="tl">
                    <a:srgbClr val="000000"/>
                  </a:outerShdw>
                </a:effectLst>
              </a:rPr>
              <a:t>il mezzo</a:t>
            </a:r>
            <a:r>
              <a:rPr lang="it-IT" sz="2000" dirty="0"/>
              <a:t>” ed “</a:t>
            </a:r>
            <a:r>
              <a:rPr lang="it-IT" sz="2000" dirty="0">
                <a:solidFill>
                  <a:schemeClr val="tx2"/>
                </a:solidFill>
                <a:effectLst>
                  <a:outerShdw blurRad="38100" dist="38100" dir="2700000" algn="tl">
                    <a:srgbClr val="000000"/>
                  </a:outerShdw>
                </a:effectLst>
              </a:rPr>
              <a:t>il luogo</a:t>
            </a:r>
            <a:r>
              <a:rPr lang="it-IT" sz="2000" dirty="0"/>
              <a:t>”, cominciamo a definire la rappresentazione ortogonale, secondo il “Metodo delle doppie proiezioni ortogonali” o “Metodo di </a:t>
            </a:r>
            <a:r>
              <a:rPr lang="it-IT" sz="2000" dirty="0" err="1"/>
              <a:t>Monge</a:t>
            </a:r>
            <a:r>
              <a:rPr lang="it-IT" sz="2000" dirty="0"/>
              <a:t>”</a:t>
            </a:r>
          </a:p>
        </p:txBody>
      </p:sp>
      <p:sp>
        <p:nvSpPr>
          <p:cNvPr id="87046" name="Text Box 6">
            <a:extLst>
              <a:ext uri="{FF2B5EF4-FFF2-40B4-BE49-F238E27FC236}">
                <a16:creationId xmlns:a16="http://schemas.microsoft.com/office/drawing/2014/main" id="{01273AF9-2A1A-4BED-A5E7-A845213DEC88}"/>
              </a:ext>
            </a:extLst>
          </p:cNvPr>
          <p:cNvSpPr txBox="1">
            <a:spLocks noChangeArrowheads="1"/>
          </p:cNvSpPr>
          <p:nvPr/>
        </p:nvSpPr>
        <p:spPr bwMode="auto">
          <a:xfrm>
            <a:off x="36000" y="3573463"/>
            <a:ext cx="9072000" cy="457200"/>
          </a:xfrm>
          <a:prstGeom prst="rect">
            <a:avLst/>
          </a:prstGeom>
          <a:noFill/>
          <a:ln w="9525">
            <a:noFill/>
            <a:miter lim="800000"/>
            <a:headEnd/>
            <a:tailEnd/>
          </a:ln>
          <a:effectLst/>
        </p:spPr>
        <p:txBody>
          <a:bodyPr>
            <a:spAutoFit/>
          </a:bodyPr>
          <a:lstStyle/>
          <a:p>
            <a:pPr algn="ctr">
              <a:spcBef>
                <a:spcPct val="50000"/>
              </a:spcBef>
              <a:defRPr/>
            </a:pPr>
            <a:r>
              <a:rPr lang="it-IT" dirty="0"/>
              <a:t>dell’oggetto </a:t>
            </a:r>
            <a:r>
              <a:rPr lang="it-IT" dirty="0">
                <a:solidFill>
                  <a:schemeClr val="tx2"/>
                </a:solidFill>
              </a:rPr>
              <a:t>“</a:t>
            </a:r>
            <a:r>
              <a:rPr lang="it-IT" b="1" dirty="0">
                <a:solidFill>
                  <a:schemeClr val="tx2"/>
                </a:solidFill>
                <a:effectLst>
                  <a:outerShdw blurRad="38100" dist="38100" dir="2700000" algn="tl">
                    <a:srgbClr val="000000"/>
                  </a:outerShdw>
                </a:effectLst>
              </a:rPr>
              <a:t>Punto</a:t>
            </a:r>
            <a:r>
              <a:rPr lang="it-IT" dirty="0">
                <a:solidFill>
                  <a:schemeClr val="tx2"/>
                </a:solidFill>
              </a:rPr>
              <a:t>”</a:t>
            </a:r>
            <a:r>
              <a:rPr lang="it-IT" dirty="0"/>
              <a:t> </a:t>
            </a:r>
          </a:p>
        </p:txBody>
      </p:sp>
      <p:sp>
        <p:nvSpPr>
          <p:cNvPr id="87047" name="Text Box 7">
            <a:extLst>
              <a:ext uri="{FF2B5EF4-FFF2-40B4-BE49-F238E27FC236}">
                <a16:creationId xmlns:a16="http://schemas.microsoft.com/office/drawing/2014/main" id="{7C179965-6058-4848-A3AD-09CCC1870721}"/>
              </a:ext>
            </a:extLst>
          </p:cNvPr>
          <p:cNvSpPr txBox="1">
            <a:spLocks noChangeArrowheads="1"/>
          </p:cNvSpPr>
          <p:nvPr/>
        </p:nvSpPr>
        <p:spPr bwMode="auto">
          <a:xfrm>
            <a:off x="36000" y="4221163"/>
            <a:ext cx="9072000" cy="457200"/>
          </a:xfrm>
          <a:prstGeom prst="rect">
            <a:avLst/>
          </a:prstGeom>
          <a:noFill/>
          <a:ln w="9525">
            <a:noFill/>
            <a:miter lim="800000"/>
            <a:headEnd/>
            <a:tailEnd/>
          </a:ln>
          <a:effectLst/>
        </p:spPr>
        <p:txBody>
          <a:bodyPr>
            <a:spAutoFit/>
          </a:bodyPr>
          <a:lstStyle/>
          <a:p>
            <a:pPr algn="ctr">
              <a:spcBef>
                <a:spcPct val="50000"/>
              </a:spcBef>
              <a:defRPr/>
            </a:pPr>
            <a:r>
              <a:rPr lang="it-IT" dirty="0"/>
              <a:t>per passare, poi, alla </a:t>
            </a:r>
            <a:r>
              <a:rPr lang="it-IT" dirty="0">
                <a:solidFill>
                  <a:schemeClr val="tx2"/>
                </a:solidFill>
              </a:rPr>
              <a:t>“</a:t>
            </a:r>
            <a:r>
              <a:rPr lang="it-IT" b="1" dirty="0">
                <a:solidFill>
                  <a:schemeClr val="tx2"/>
                </a:solidFill>
                <a:effectLst>
                  <a:outerShdw blurRad="38100" dist="38100" dir="2700000" algn="tl">
                    <a:srgbClr val="000000"/>
                  </a:outerShdw>
                </a:effectLst>
              </a:rPr>
              <a:t>Retta</a:t>
            </a:r>
            <a:r>
              <a:rPr lang="it-IT" dirty="0">
                <a:solidFill>
                  <a:schemeClr val="tx2"/>
                </a:solidFill>
              </a:rPr>
              <a:t>” </a:t>
            </a:r>
          </a:p>
        </p:txBody>
      </p:sp>
      <p:sp>
        <p:nvSpPr>
          <p:cNvPr id="87048" name="Text Box 8">
            <a:extLst>
              <a:ext uri="{FF2B5EF4-FFF2-40B4-BE49-F238E27FC236}">
                <a16:creationId xmlns:a16="http://schemas.microsoft.com/office/drawing/2014/main" id="{3419F269-C70E-471B-8A41-7CA3B4E78D52}"/>
              </a:ext>
            </a:extLst>
          </p:cNvPr>
          <p:cNvSpPr txBox="1">
            <a:spLocks noChangeArrowheads="1"/>
          </p:cNvSpPr>
          <p:nvPr/>
        </p:nvSpPr>
        <p:spPr bwMode="auto">
          <a:xfrm>
            <a:off x="36000" y="4868863"/>
            <a:ext cx="9072000" cy="457200"/>
          </a:xfrm>
          <a:prstGeom prst="rect">
            <a:avLst/>
          </a:prstGeom>
          <a:noFill/>
          <a:ln w="9525">
            <a:noFill/>
            <a:miter lim="800000"/>
            <a:headEnd/>
            <a:tailEnd/>
          </a:ln>
          <a:effectLst/>
        </p:spPr>
        <p:txBody>
          <a:bodyPr>
            <a:spAutoFit/>
          </a:bodyPr>
          <a:lstStyle/>
          <a:p>
            <a:pPr algn="ctr">
              <a:spcBef>
                <a:spcPct val="50000"/>
              </a:spcBef>
              <a:defRPr/>
            </a:pPr>
            <a:r>
              <a:rPr lang="it-IT" dirty="0"/>
              <a:t>ed infine al </a:t>
            </a:r>
            <a:r>
              <a:rPr lang="it-IT" dirty="0">
                <a:solidFill>
                  <a:schemeClr val="tx2"/>
                </a:solidFill>
              </a:rPr>
              <a:t>“</a:t>
            </a:r>
            <a:r>
              <a:rPr lang="it-IT" b="1" dirty="0">
                <a:solidFill>
                  <a:schemeClr val="tx2"/>
                </a:solidFill>
                <a:effectLst>
                  <a:outerShdw blurRad="38100" dist="38100" dir="2700000" algn="tl">
                    <a:srgbClr val="000000"/>
                  </a:outerShdw>
                </a:effectLst>
              </a:rPr>
              <a:t>Piano</a:t>
            </a:r>
            <a:r>
              <a:rPr lang="it-IT" dirty="0">
                <a:solidFill>
                  <a:schemeClr val="tx2"/>
                </a:solidFill>
              </a:rPr>
              <a:t>” </a:t>
            </a:r>
          </a:p>
        </p:txBody>
      </p:sp>
      <p:sp>
        <p:nvSpPr>
          <p:cNvPr id="87049" name="Text Box 9">
            <a:extLst>
              <a:ext uri="{FF2B5EF4-FFF2-40B4-BE49-F238E27FC236}">
                <a16:creationId xmlns:a16="http://schemas.microsoft.com/office/drawing/2014/main" id="{62A2DBE3-0C5F-4357-A3F0-5F21A7F081E5}"/>
              </a:ext>
            </a:extLst>
          </p:cNvPr>
          <p:cNvSpPr txBox="1">
            <a:spLocks noChangeArrowheads="1"/>
          </p:cNvSpPr>
          <p:nvPr/>
        </p:nvSpPr>
        <p:spPr bwMode="auto">
          <a:xfrm>
            <a:off x="36000" y="5516563"/>
            <a:ext cx="907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000" dirty="0"/>
              <a:t>come “</a:t>
            </a:r>
            <a:r>
              <a:rPr lang="it-IT" altLang="it-IT" sz="2000" dirty="0">
                <a:solidFill>
                  <a:schemeClr val="tx2">
                    <a:lumMod val="75000"/>
                  </a:schemeClr>
                </a:solidFill>
              </a:rPr>
              <a:t>oggetti</a:t>
            </a:r>
            <a:r>
              <a:rPr lang="it-IT" altLang="it-IT" sz="2000" dirty="0"/>
              <a:t>” fondamentali degli insiemi della</a:t>
            </a:r>
            <a:endParaRPr lang="it-IT" altLang="it-IT" dirty="0"/>
          </a:p>
        </p:txBody>
      </p:sp>
      <p:sp>
        <p:nvSpPr>
          <p:cNvPr id="87050" name="Text Box 10">
            <a:extLst>
              <a:ext uri="{FF2B5EF4-FFF2-40B4-BE49-F238E27FC236}">
                <a16:creationId xmlns:a16="http://schemas.microsoft.com/office/drawing/2014/main" id="{8F7CA340-FAD6-4CF3-B5AC-93B962956B2C}"/>
              </a:ext>
            </a:extLst>
          </p:cNvPr>
          <p:cNvSpPr txBox="1">
            <a:spLocks noChangeArrowheads="1"/>
          </p:cNvSpPr>
          <p:nvPr/>
        </p:nvSpPr>
        <p:spPr bwMode="auto">
          <a:xfrm>
            <a:off x="36000" y="6266540"/>
            <a:ext cx="9072000" cy="523220"/>
          </a:xfrm>
          <a:prstGeom prst="rect">
            <a:avLst/>
          </a:prstGeom>
          <a:solidFill>
            <a:schemeClr val="tx2"/>
          </a:solidFill>
          <a:ln w="9525">
            <a:solidFill>
              <a:schemeClr val="tx2"/>
            </a:solidFill>
            <a:miter lim="800000"/>
            <a:headEnd/>
            <a:tailEnd/>
          </a:ln>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800" dirty="0">
                <a:solidFill>
                  <a:schemeClr val="bg1"/>
                </a:solidFill>
              </a:rPr>
              <a:t>“</a:t>
            </a:r>
            <a:r>
              <a:rPr lang="it-IT" altLang="it-IT" sz="2800" b="1" dirty="0">
                <a:solidFill>
                  <a:schemeClr val="bg1"/>
                </a:solidFill>
              </a:rPr>
              <a:t>Geometria descrittiva dinamica</a:t>
            </a:r>
            <a:r>
              <a:rPr lang="it-IT" altLang="it-IT" sz="2800" dirty="0">
                <a:solidFill>
                  <a:schemeClr val="bg1"/>
                </a:solidFill>
              </a:rPr>
              <a:t>” </a:t>
            </a:r>
          </a:p>
        </p:txBody>
      </p:sp>
      <p:sp>
        <p:nvSpPr>
          <p:cNvPr id="17418" name="AutoShape 11">
            <a:hlinkClick r:id="rId2" action="ppaction://hlinksldjump" highlightClick="1"/>
            <a:extLst>
              <a:ext uri="{FF2B5EF4-FFF2-40B4-BE49-F238E27FC236}">
                <a16:creationId xmlns:a16="http://schemas.microsoft.com/office/drawing/2014/main" id="{F6E62CF0-6482-4C7B-89EA-CD9A42E2809C}"/>
              </a:ext>
            </a:extLst>
          </p:cNvPr>
          <p:cNvSpPr>
            <a:spLocks noChangeArrowheads="1"/>
          </p:cNvSpPr>
          <p:nvPr/>
        </p:nvSpPr>
        <p:spPr bwMode="auto">
          <a:xfrm>
            <a:off x="111148" y="192325"/>
            <a:ext cx="1144587" cy="360000"/>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dirty="0">
                <a:solidFill>
                  <a:schemeClr val="bg1"/>
                </a:solidFill>
                <a:cs typeface="Courier New" panose="02070309020205020404" pitchFamily="49" charset="0"/>
              </a:rPr>
              <a:t>Sommario</a:t>
            </a:r>
          </a:p>
        </p:txBody>
      </p:sp>
      <p:sp>
        <p:nvSpPr>
          <p:cNvPr id="87052" name="AutoShape 12">
            <a:hlinkClick r:id="" action="ppaction://hlinkshowjump?jump=nextslide" highlightClick="1"/>
            <a:extLst>
              <a:ext uri="{FF2B5EF4-FFF2-40B4-BE49-F238E27FC236}">
                <a16:creationId xmlns:a16="http://schemas.microsoft.com/office/drawing/2014/main" id="{0B9093BF-0537-4284-B978-A6F5DCA2B492}"/>
              </a:ext>
            </a:extLst>
          </p:cNvPr>
          <p:cNvSpPr>
            <a:spLocks noChangeArrowheads="1"/>
          </p:cNvSpPr>
          <p:nvPr/>
        </p:nvSpPr>
        <p:spPr bwMode="auto">
          <a:xfrm>
            <a:off x="8428301" y="216584"/>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 calcmode="lin" valueType="num">
                                      <p:cBhvr additive="base">
                                        <p:cTn id="7" dur="1000" fill="hold"/>
                                        <p:tgtEl>
                                          <p:spTgt spid="87043"/>
                                        </p:tgtEl>
                                        <p:attrNameLst>
                                          <p:attrName>ppt_x</p:attrName>
                                        </p:attrNameLst>
                                      </p:cBhvr>
                                      <p:tavLst>
                                        <p:tav tm="0">
                                          <p:val>
                                            <p:strVal val="#ppt_x"/>
                                          </p:val>
                                        </p:tav>
                                        <p:tav tm="100000">
                                          <p:val>
                                            <p:strVal val="#ppt_x"/>
                                          </p:val>
                                        </p:tav>
                                      </p:tavLst>
                                    </p:anim>
                                    <p:anim calcmode="lin" valueType="num">
                                      <p:cBhvr additive="base">
                                        <p:cTn id="8" dur="1000" fill="hold"/>
                                        <p:tgtEl>
                                          <p:spTgt spid="8704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7044"/>
                                        </p:tgtEl>
                                        <p:attrNameLst>
                                          <p:attrName>style.visibility</p:attrName>
                                        </p:attrNameLst>
                                      </p:cBhvr>
                                      <p:to>
                                        <p:strVal val="visible"/>
                                      </p:to>
                                    </p:set>
                                    <p:anim calcmode="lin" valueType="num">
                                      <p:cBhvr additive="base">
                                        <p:cTn id="13" dur="1000" fill="hold"/>
                                        <p:tgtEl>
                                          <p:spTgt spid="87044"/>
                                        </p:tgtEl>
                                        <p:attrNameLst>
                                          <p:attrName>ppt_x</p:attrName>
                                        </p:attrNameLst>
                                      </p:cBhvr>
                                      <p:tavLst>
                                        <p:tav tm="0">
                                          <p:val>
                                            <p:strVal val="#ppt_x"/>
                                          </p:val>
                                        </p:tav>
                                        <p:tav tm="100000">
                                          <p:val>
                                            <p:strVal val="#ppt_x"/>
                                          </p:val>
                                        </p:tav>
                                      </p:tavLst>
                                    </p:anim>
                                    <p:anim calcmode="lin" valueType="num">
                                      <p:cBhvr additive="base">
                                        <p:cTn id="14" dur="1000" fill="hold"/>
                                        <p:tgtEl>
                                          <p:spTgt spid="8704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7046">
                                            <p:txEl>
                                              <p:pRg st="0" end="0"/>
                                            </p:txEl>
                                          </p:spTgt>
                                        </p:tgtEl>
                                        <p:attrNameLst>
                                          <p:attrName>style.visibility</p:attrName>
                                        </p:attrNameLst>
                                      </p:cBhvr>
                                      <p:to>
                                        <p:strVal val="visible"/>
                                      </p:to>
                                    </p:set>
                                    <p:anim calcmode="lin" valueType="num">
                                      <p:cBhvr additive="base">
                                        <p:cTn id="19" dur="1000" fill="hold"/>
                                        <p:tgtEl>
                                          <p:spTgt spid="87046">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870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7047">
                                            <p:txEl>
                                              <p:pRg st="0" end="0"/>
                                            </p:txEl>
                                          </p:spTgt>
                                        </p:tgtEl>
                                        <p:attrNameLst>
                                          <p:attrName>style.visibility</p:attrName>
                                        </p:attrNameLst>
                                      </p:cBhvr>
                                      <p:to>
                                        <p:strVal val="visible"/>
                                      </p:to>
                                    </p:set>
                                    <p:anim calcmode="lin" valueType="num">
                                      <p:cBhvr additive="base">
                                        <p:cTn id="25" dur="1000" fill="hold"/>
                                        <p:tgtEl>
                                          <p:spTgt spid="87047">
                                            <p:txEl>
                                              <p:pRg st="0" end="0"/>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870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7048">
                                            <p:txEl>
                                              <p:pRg st="0" end="0"/>
                                            </p:txEl>
                                          </p:spTgt>
                                        </p:tgtEl>
                                        <p:attrNameLst>
                                          <p:attrName>style.visibility</p:attrName>
                                        </p:attrNameLst>
                                      </p:cBhvr>
                                      <p:to>
                                        <p:strVal val="visible"/>
                                      </p:to>
                                    </p:set>
                                    <p:anim calcmode="lin" valueType="num">
                                      <p:cBhvr additive="base">
                                        <p:cTn id="31" dur="1000" fill="hold"/>
                                        <p:tgtEl>
                                          <p:spTgt spid="87048">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870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7049"/>
                                        </p:tgtEl>
                                        <p:attrNameLst>
                                          <p:attrName>style.visibility</p:attrName>
                                        </p:attrNameLst>
                                      </p:cBhvr>
                                      <p:to>
                                        <p:strVal val="visible"/>
                                      </p:to>
                                    </p:set>
                                    <p:anim calcmode="lin" valueType="num">
                                      <p:cBhvr additive="base">
                                        <p:cTn id="37" dur="1000" fill="hold"/>
                                        <p:tgtEl>
                                          <p:spTgt spid="87049"/>
                                        </p:tgtEl>
                                        <p:attrNameLst>
                                          <p:attrName>ppt_x</p:attrName>
                                        </p:attrNameLst>
                                      </p:cBhvr>
                                      <p:tavLst>
                                        <p:tav tm="0">
                                          <p:val>
                                            <p:strVal val="#ppt_x"/>
                                          </p:val>
                                        </p:tav>
                                        <p:tav tm="100000">
                                          <p:val>
                                            <p:strVal val="#ppt_x"/>
                                          </p:val>
                                        </p:tav>
                                      </p:tavLst>
                                    </p:anim>
                                    <p:anim calcmode="lin" valueType="num">
                                      <p:cBhvr additive="base">
                                        <p:cTn id="38" dur="1000" fill="hold"/>
                                        <p:tgtEl>
                                          <p:spTgt spid="8704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87050"/>
                                        </p:tgtEl>
                                        <p:attrNameLst>
                                          <p:attrName>style.visibility</p:attrName>
                                        </p:attrNameLst>
                                      </p:cBhvr>
                                      <p:to>
                                        <p:strVal val="visible"/>
                                      </p:to>
                                    </p:set>
                                    <p:animEffect transition="in" filter="wipe(left)">
                                      <p:cBhvr>
                                        <p:cTn id="43" dur="1000"/>
                                        <p:tgtEl>
                                          <p:spTgt spid="87050"/>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87052"/>
                                        </p:tgtEl>
                                        <p:attrNameLst>
                                          <p:attrName>style.visibility</p:attrName>
                                        </p:attrNameLst>
                                      </p:cBhvr>
                                      <p:to>
                                        <p:strVal val="visible"/>
                                      </p:to>
                                    </p:set>
                                    <p:anim calcmode="lin" valueType="num">
                                      <p:cBhvr additive="base">
                                        <p:cTn id="48" dur="1000" fill="hold"/>
                                        <p:tgtEl>
                                          <p:spTgt spid="87052"/>
                                        </p:tgtEl>
                                        <p:attrNameLst>
                                          <p:attrName>ppt_x</p:attrName>
                                        </p:attrNameLst>
                                      </p:cBhvr>
                                      <p:tavLst>
                                        <p:tav tm="0">
                                          <p:val>
                                            <p:strVal val="0-#ppt_w/2"/>
                                          </p:val>
                                        </p:tav>
                                        <p:tav tm="100000">
                                          <p:val>
                                            <p:strVal val="#ppt_x"/>
                                          </p:val>
                                        </p:tav>
                                      </p:tavLst>
                                    </p:anim>
                                    <p:anim calcmode="lin" valueType="num">
                                      <p:cBhvr additive="base">
                                        <p:cTn id="49" dur="1000" fill="hold"/>
                                        <p:tgtEl>
                                          <p:spTgt spid="870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p:bldP spid="87044" grpId="0" animBg="1"/>
      <p:bldP spid="87046" grpId="0" build="p" rev="1"/>
      <p:bldP spid="87047" grpId="0" build="p" rev="1"/>
      <p:bldP spid="87048" grpId="0" build="p" rev="1"/>
      <p:bldP spid="87049" grpId="0"/>
      <p:bldP spid="87050" grpId="0" animBg="1"/>
      <p:bldP spid="8705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C26B01F1-021B-41A1-A389-5B00213564C2}"/>
              </a:ext>
            </a:extLst>
          </p:cNvPr>
          <p:cNvSpPr>
            <a:spLocks noGrp="1" noChangeArrowheads="1"/>
          </p:cNvSpPr>
          <p:nvPr>
            <p:ph type="title"/>
          </p:nvPr>
        </p:nvSpPr>
        <p:spPr>
          <a:xfrm>
            <a:off x="36000" y="40944"/>
            <a:ext cx="9072000" cy="503238"/>
          </a:xfrm>
          <a:ln w="3175">
            <a:solidFill>
              <a:schemeClr val="tx1"/>
            </a:solidFill>
          </a:ln>
        </p:spPr>
        <p:txBody>
          <a:bodyPr/>
          <a:lstStyle/>
          <a:p>
            <a:pPr algn="l" eaLnBrk="1" hangingPunct="1">
              <a:defRPr/>
            </a:pPr>
            <a:r>
              <a:rPr lang="it-IT" sz="1800">
                <a:solidFill>
                  <a:schemeClr val="tx1"/>
                </a:solidFill>
                <a:latin typeface="Comic Sans MS" pitchFamily="66" charset="0"/>
              </a:rPr>
              <a:t>                   </a:t>
            </a:r>
            <a:r>
              <a:rPr lang="it-IT" sz="2000">
                <a:solidFill>
                  <a:schemeClr val="tx1"/>
                </a:solidFill>
                <a:latin typeface="Comic Sans MS" pitchFamily="66" charset="0"/>
              </a:rPr>
              <a:t>Proiezione e rappresentazione ortogonale del punto  (1)</a:t>
            </a:r>
          </a:p>
        </p:txBody>
      </p:sp>
      <p:sp>
        <p:nvSpPr>
          <p:cNvPr id="88067" name="Text Box 3">
            <a:extLst>
              <a:ext uri="{FF2B5EF4-FFF2-40B4-BE49-F238E27FC236}">
                <a16:creationId xmlns:a16="http://schemas.microsoft.com/office/drawing/2014/main" id="{2B9E8D60-B606-4AFB-BF1B-3ADD2C7DC9B2}"/>
              </a:ext>
            </a:extLst>
          </p:cNvPr>
          <p:cNvSpPr txBox="1">
            <a:spLocks noChangeArrowheads="1"/>
          </p:cNvSpPr>
          <p:nvPr/>
        </p:nvSpPr>
        <p:spPr bwMode="auto">
          <a:xfrm>
            <a:off x="36000" y="623910"/>
            <a:ext cx="9072000" cy="37623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a:t>Nomenclatura ,caratterizzazione degli elementi grafici e relative definizioni</a:t>
            </a:r>
          </a:p>
        </p:txBody>
      </p:sp>
      <p:sp>
        <p:nvSpPr>
          <p:cNvPr id="88068" name="Text Box 4">
            <a:extLst>
              <a:ext uri="{FF2B5EF4-FFF2-40B4-BE49-F238E27FC236}">
                <a16:creationId xmlns:a16="http://schemas.microsoft.com/office/drawing/2014/main" id="{7EAB0D22-4D70-417A-8757-24E1A3E146FC}"/>
              </a:ext>
            </a:extLst>
          </p:cNvPr>
          <p:cNvSpPr txBox="1">
            <a:spLocks noChangeArrowheads="1"/>
          </p:cNvSpPr>
          <p:nvPr/>
        </p:nvSpPr>
        <p:spPr bwMode="auto">
          <a:xfrm>
            <a:off x="40944" y="1111890"/>
            <a:ext cx="5040000" cy="5905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a:t>Sia dato un punto P collocato nello spazio del primo diedro (Fig.15 </a:t>
            </a:r>
          </a:p>
        </p:txBody>
      </p:sp>
      <p:graphicFrame>
        <p:nvGraphicFramePr>
          <p:cNvPr id="88069" name="Object 5">
            <a:extLst>
              <a:ext uri="{FF2B5EF4-FFF2-40B4-BE49-F238E27FC236}">
                <a16:creationId xmlns:a16="http://schemas.microsoft.com/office/drawing/2014/main" id="{0C39B691-827D-4398-BE24-D8CB1D3DA8EE}"/>
              </a:ext>
            </a:extLst>
          </p:cNvPr>
          <p:cNvGraphicFramePr>
            <a:graphicFrameLocks/>
          </p:cNvGraphicFramePr>
          <p:nvPr>
            <p:extLst>
              <p:ext uri="{D42A27DB-BD31-4B8C-83A1-F6EECF244321}">
                <p14:modId xmlns:p14="http://schemas.microsoft.com/office/powerpoint/2010/main" val="3529052888"/>
              </p:ext>
            </p:extLst>
          </p:nvPr>
        </p:nvGraphicFramePr>
        <p:xfrm>
          <a:off x="5143056" y="1098241"/>
          <a:ext cx="3960000" cy="1872000"/>
        </p:xfrm>
        <a:graphic>
          <a:graphicData uri="http://schemas.openxmlformats.org/presentationml/2006/ole">
            <mc:AlternateContent xmlns:mc="http://schemas.openxmlformats.org/markup-compatibility/2006">
              <mc:Choice xmlns:v="urn:schemas-microsoft-com:vml" Requires="v">
                <p:oleObj spid="_x0000_s1079"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056" y="1098241"/>
                        <a:ext cx="3960000" cy="1872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88070" name="Text Box 6">
            <a:extLst>
              <a:ext uri="{FF2B5EF4-FFF2-40B4-BE49-F238E27FC236}">
                <a16:creationId xmlns:a16="http://schemas.microsoft.com/office/drawing/2014/main" id="{59401E06-7518-4ACF-A834-DC1E68FDC5A0}"/>
              </a:ext>
            </a:extLst>
          </p:cNvPr>
          <p:cNvSpPr txBox="1">
            <a:spLocks noChangeArrowheads="1"/>
          </p:cNvSpPr>
          <p:nvPr/>
        </p:nvSpPr>
        <p:spPr bwMode="auto">
          <a:xfrm>
            <a:off x="40944" y="1776435"/>
            <a:ext cx="5040000" cy="1169988"/>
          </a:xfrm>
          <a:prstGeom prst="rect">
            <a:avLst/>
          </a:prstGeom>
          <a:noFill/>
          <a:ln w="9525">
            <a:solidFill>
              <a:schemeClr val="tx2"/>
            </a:solidFill>
            <a:miter lim="800000"/>
            <a:headEnd/>
            <a:tailEnd/>
          </a:ln>
          <a:effectLst/>
        </p:spPr>
        <p:txBody>
          <a:bodyPr>
            <a:spAutoFit/>
          </a:bodyPr>
          <a:lstStyle/>
          <a:p>
            <a:pPr>
              <a:spcBef>
                <a:spcPct val="50000"/>
              </a:spcBef>
              <a:defRPr/>
            </a:pPr>
            <a:r>
              <a:rPr lang="it-IT" sz="1600"/>
              <a:t>Per rappresentarlo in forma ortogonale esso verrà “</a:t>
            </a:r>
            <a:r>
              <a:rPr lang="it-IT" sz="2000">
                <a:solidFill>
                  <a:schemeClr val="tx2"/>
                </a:solidFill>
                <a:effectLst>
                  <a:outerShdw blurRad="38100" dist="38100" dir="2700000" algn="tl">
                    <a:srgbClr val="000000"/>
                  </a:outerShdw>
                </a:effectLst>
              </a:rPr>
              <a:t>trasferito</a:t>
            </a:r>
            <a:r>
              <a:rPr lang="it-IT" sz="1600"/>
              <a:t>”, cioè proiettato secondo le leggi della proiezione cilindrica ortogonale sia sul semipiano</a:t>
            </a:r>
            <a:r>
              <a:rPr lang="it-IT" sz="1600">
                <a:latin typeface="Symbol" pitchFamily="18" charset="2"/>
              </a:rPr>
              <a:t> </a:t>
            </a:r>
            <a:r>
              <a:rPr lang="it-IT" sz="1800">
                <a:latin typeface="Symbol" pitchFamily="18" charset="2"/>
              </a:rPr>
              <a:t>p</a:t>
            </a:r>
            <a:r>
              <a:rPr lang="it-IT" sz="1800" baseline="-25000"/>
              <a:t>1</a:t>
            </a:r>
            <a:r>
              <a:rPr lang="it-IT" sz="1800"/>
              <a:t>+</a:t>
            </a:r>
            <a:r>
              <a:rPr lang="it-IT" sz="1600"/>
              <a:t> che sul semipiano</a:t>
            </a:r>
            <a:r>
              <a:rPr lang="it-IT" sz="1800"/>
              <a:t> </a:t>
            </a:r>
            <a:r>
              <a:rPr lang="it-IT" sz="1800">
                <a:latin typeface="Symbol" pitchFamily="18" charset="2"/>
              </a:rPr>
              <a:t>p</a:t>
            </a:r>
            <a:r>
              <a:rPr lang="it-IT" sz="1800" baseline="-25000"/>
              <a:t>2</a:t>
            </a:r>
            <a:r>
              <a:rPr lang="it-IT" sz="1800"/>
              <a:t>+ </a:t>
            </a:r>
          </a:p>
        </p:txBody>
      </p:sp>
      <p:sp>
        <p:nvSpPr>
          <p:cNvPr id="88071" name="Text Box 7">
            <a:extLst>
              <a:ext uri="{FF2B5EF4-FFF2-40B4-BE49-F238E27FC236}">
                <a16:creationId xmlns:a16="http://schemas.microsoft.com/office/drawing/2014/main" id="{109EEB56-C6D8-4794-8620-3A8671A0A90E}"/>
              </a:ext>
            </a:extLst>
          </p:cNvPr>
          <p:cNvSpPr txBox="1">
            <a:spLocks noChangeArrowheads="1"/>
          </p:cNvSpPr>
          <p:nvPr/>
        </p:nvSpPr>
        <p:spPr bwMode="auto">
          <a:xfrm>
            <a:off x="36000" y="3041342"/>
            <a:ext cx="9072000" cy="1354137"/>
          </a:xfrm>
          <a:prstGeom prst="rect">
            <a:avLst/>
          </a:prstGeom>
          <a:noFill/>
          <a:ln w="9525">
            <a:solidFill>
              <a:schemeClr val="tx2"/>
            </a:solidFill>
            <a:miter lim="800000"/>
            <a:headEnd/>
            <a:tailEnd/>
          </a:ln>
          <a:effectLst/>
        </p:spPr>
        <p:txBody>
          <a:bodyPr>
            <a:spAutoFit/>
          </a:bodyPr>
          <a:lstStyle/>
          <a:p>
            <a:pPr>
              <a:spcBef>
                <a:spcPct val="50000"/>
              </a:spcBef>
              <a:defRPr/>
            </a:pPr>
            <a:r>
              <a:rPr lang="it-IT" sz="1600"/>
              <a:t>Possiamo immaginare di eseguire le due proiezioni del punto P in modo distinto, una volta su </a:t>
            </a:r>
            <a:r>
              <a:rPr lang="it-IT" sz="1800">
                <a:latin typeface="Symbol" pitchFamily="18" charset="2"/>
              </a:rPr>
              <a:t>p</a:t>
            </a:r>
            <a:r>
              <a:rPr lang="it-IT" sz="1800" baseline="-25000"/>
              <a:t>1</a:t>
            </a:r>
            <a:r>
              <a:rPr lang="it-IT" sz="1800"/>
              <a:t>+</a:t>
            </a:r>
            <a:r>
              <a:rPr lang="it-IT" sz="1600"/>
              <a:t> ottenendo la proiezione P’, ed una seconda volta su </a:t>
            </a:r>
            <a:r>
              <a:rPr lang="it-IT" sz="1800">
                <a:latin typeface="Symbol" pitchFamily="18" charset="2"/>
              </a:rPr>
              <a:t>p</a:t>
            </a:r>
            <a:r>
              <a:rPr lang="it-IT" sz="1800" baseline="-25000"/>
              <a:t>2</a:t>
            </a:r>
            <a:r>
              <a:rPr lang="it-IT" sz="1800"/>
              <a:t>+</a:t>
            </a:r>
            <a:r>
              <a:rPr lang="it-IT" sz="1600"/>
              <a:t> ottenendo la proiezione P’’. Così operando il punto reale P verrà proiettato, con due operazioni distinte su due piani diversi individuando due punti distinti che vengono definiti “</a:t>
            </a:r>
            <a:r>
              <a:rPr lang="it-IT" sz="1600" b="1">
                <a:solidFill>
                  <a:schemeClr val="tx2"/>
                </a:solidFill>
                <a:effectLst>
                  <a:outerShdw blurRad="38100" dist="38100" dir="2700000" algn="tl">
                    <a:srgbClr val="000000"/>
                  </a:outerShdw>
                </a:effectLst>
              </a:rPr>
              <a:t>proiezioni</a:t>
            </a:r>
            <a:r>
              <a:rPr lang="it-IT" sz="1600"/>
              <a:t>” o “</a:t>
            </a:r>
            <a:r>
              <a:rPr lang="it-IT" sz="1600" b="1">
                <a:solidFill>
                  <a:schemeClr val="tx2"/>
                </a:solidFill>
                <a:effectLst>
                  <a:outerShdw blurRad="38100" dist="38100" dir="2700000" algn="tl">
                    <a:srgbClr val="000000"/>
                  </a:outerShdw>
                </a:effectLst>
              </a:rPr>
              <a:t>immagini</a:t>
            </a:r>
            <a:r>
              <a:rPr lang="it-IT" sz="1600"/>
              <a:t>” del punto reale; per questo il metodo si definisce della “</a:t>
            </a:r>
            <a:r>
              <a:rPr lang="it-IT" sz="1600" b="1">
                <a:solidFill>
                  <a:schemeClr val="tx2"/>
                </a:solidFill>
                <a:effectLst>
                  <a:outerShdw blurRad="38100" dist="38100" dir="2700000" algn="tl">
                    <a:srgbClr val="000000"/>
                  </a:outerShdw>
                </a:effectLst>
              </a:rPr>
              <a:t>doppia proiezione ortogonale</a:t>
            </a:r>
            <a:r>
              <a:rPr lang="it-IT" sz="1600"/>
              <a:t>”. </a:t>
            </a:r>
          </a:p>
        </p:txBody>
      </p:sp>
      <p:sp>
        <p:nvSpPr>
          <p:cNvPr id="88072" name="Text Box 8">
            <a:extLst>
              <a:ext uri="{FF2B5EF4-FFF2-40B4-BE49-F238E27FC236}">
                <a16:creationId xmlns:a16="http://schemas.microsoft.com/office/drawing/2014/main" id="{E5C26EA8-1803-45F3-835F-8465D6F6F3B2}"/>
              </a:ext>
            </a:extLst>
          </p:cNvPr>
          <p:cNvSpPr txBox="1">
            <a:spLocks noChangeArrowheads="1"/>
          </p:cNvSpPr>
          <p:nvPr/>
        </p:nvSpPr>
        <p:spPr bwMode="auto">
          <a:xfrm>
            <a:off x="40944" y="4472341"/>
            <a:ext cx="7200000" cy="37623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800" dirty="0">
                <a:solidFill>
                  <a:schemeClr val="tx2">
                    <a:lumMod val="75000"/>
                  </a:schemeClr>
                </a:solidFill>
              </a:rPr>
              <a:t>In forma sintetica l’operazione viene descritta come di seguito: </a:t>
            </a:r>
          </a:p>
        </p:txBody>
      </p:sp>
      <p:sp>
        <p:nvSpPr>
          <p:cNvPr id="88073" name="Text Box 9">
            <a:extLst>
              <a:ext uri="{FF2B5EF4-FFF2-40B4-BE49-F238E27FC236}">
                <a16:creationId xmlns:a16="http://schemas.microsoft.com/office/drawing/2014/main" id="{ED4F73AF-0AA4-4171-924B-6945D0750C97}"/>
              </a:ext>
            </a:extLst>
          </p:cNvPr>
          <p:cNvSpPr txBox="1">
            <a:spLocks noChangeArrowheads="1"/>
          </p:cNvSpPr>
          <p:nvPr/>
        </p:nvSpPr>
        <p:spPr bwMode="auto">
          <a:xfrm>
            <a:off x="7268758" y="4485760"/>
            <a:ext cx="1836000" cy="2304000"/>
          </a:xfrm>
          <a:prstGeom prst="rect">
            <a:avLst/>
          </a:prstGeom>
          <a:solidFill>
            <a:schemeClr val="tx2"/>
          </a:solidFill>
          <a:ln w="3175">
            <a:solidFill>
              <a:srgbClr val="000000"/>
            </a:solidFill>
            <a:miter lim="800000"/>
            <a:headEnd/>
            <a:tailEnd/>
          </a:ln>
        </p:spPr>
        <p:txBody>
          <a:bodyPr/>
          <a:lstStyle/>
          <a:p>
            <a:pPr>
              <a:defRPr/>
            </a:pPr>
            <a:endParaRPr lang="it-IT" sz="1800" dirty="0">
              <a:solidFill>
                <a:schemeClr val="bg2"/>
              </a:solidFill>
            </a:endParaRPr>
          </a:p>
          <a:p>
            <a:pPr>
              <a:defRPr/>
            </a:pPr>
            <a:endParaRPr lang="it-IT" sz="1800" dirty="0">
              <a:solidFill>
                <a:schemeClr val="bg2"/>
              </a:solidFill>
            </a:endParaRPr>
          </a:p>
          <a:p>
            <a:pPr>
              <a:defRPr/>
            </a:pPr>
            <a:endParaRPr lang="it-IT" sz="1800" dirty="0">
              <a:solidFill>
                <a:schemeClr val="bg2"/>
              </a:solidFill>
            </a:endParaRPr>
          </a:p>
          <a:p>
            <a:pPr algn="r">
              <a:defRPr/>
            </a:pPr>
            <a:r>
              <a:rPr lang="it-IT" dirty="0">
                <a:solidFill>
                  <a:schemeClr val="bg1"/>
                </a:solidFill>
                <a:effectLst>
                  <a:outerShdw blurRad="38100" dist="38100" dir="2700000" algn="tl">
                    <a:srgbClr val="000000"/>
                  </a:outerShdw>
                </a:effectLst>
              </a:rPr>
              <a:t>P (P’,  P’’)</a:t>
            </a:r>
          </a:p>
        </p:txBody>
      </p:sp>
      <p:sp>
        <p:nvSpPr>
          <p:cNvPr id="88074" name="Text Box 10">
            <a:extLst>
              <a:ext uri="{FF2B5EF4-FFF2-40B4-BE49-F238E27FC236}">
                <a16:creationId xmlns:a16="http://schemas.microsoft.com/office/drawing/2014/main" id="{2D93EB7F-6BA9-4C8B-9BDB-B62CA5E737C6}"/>
              </a:ext>
            </a:extLst>
          </p:cNvPr>
          <p:cNvSpPr txBox="1">
            <a:spLocks noChangeArrowheads="1"/>
          </p:cNvSpPr>
          <p:nvPr/>
        </p:nvSpPr>
        <p:spPr bwMode="auto">
          <a:xfrm>
            <a:off x="6448781" y="4926223"/>
            <a:ext cx="792162" cy="3143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a:t>dove:</a:t>
            </a:r>
          </a:p>
        </p:txBody>
      </p:sp>
      <p:sp>
        <p:nvSpPr>
          <p:cNvPr id="88075" name="Text Box 11">
            <a:extLst>
              <a:ext uri="{FF2B5EF4-FFF2-40B4-BE49-F238E27FC236}">
                <a16:creationId xmlns:a16="http://schemas.microsoft.com/office/drawing/2014/main" id="{EC79A622-CCE0-4A37-9201-713CB94254E3}"/>
              </a:ext>
            </a:extLst>
          </p:cNvPr>
          <p:cNvSpPr txBox="1">
            <a:spLocks noChangeArrowheads="1"/>
          </p:cNvSpPr>
          <p:nvPr/>
        </p:nvSpPr>
        <p:spPr bwMode="auto">
          <a:xfrm>
            <a:off x="40943" y="5337198"/>
            <a:ext cx="7200000" cy="4064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2000" b="1" dirty="0">
                <a:solidFill>
                  <a:schemeClr val="tx2">
                    <a:lumMod val="75000"/>
                  </a:schemeClr>
                </a:solidFill>
              </a:rPr>
              <a:t>P</a:t>
            </a:r>
            <a:r>
              <a:rPr lang="it-IT" altLang="it-IT" sz="1600" b="1" dirty="0">
                <a:solidFill>
                  <a:schemeClr val="tx2"/>
                </a:solidFill>
              </a:rPr>
              <a:t> costituisce l’oggetto (punto geometrico) reale, </a:t>
            </a:r>
          </a:p>
        </p:txBody>
      </p:sp>
      <p:sp>
        <p:nvSpPr>
          <p:cNvPr id="88076" name="Text Box 12">
            <a:extLst>
              <a:ext uri="{FF2B5EF4-FFF2-40B4-BE49-F238E27FC236}">
                <a16:creationId xmlns:a16="http://schemas.microsoft.com/office/drawing/2014/main" id="{D6144316-D196-440E-A593-66A710956346}"/>
              </a:ext>
            </a:extLst>
          </p:cNvPr>
          <p:cNvSpPr txBox="1">
            <a:spLocks noChangeArrowheads="1"/>
          </p:cNvSpPr>
          <p:nvPr/>
        </p:nvSpPr>
        <p:spPr bwMode="auto">
          <a:xfrm>
            <a:off x="40943" y="5843279"/>
            <a:ext cx="7200000" cy="4064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2000" b="1" dirty="0">
                <a:solidFill>
                  <a:schemeClr val="tx2">
                    <a:lumMod val="75000"/>
                  </a:schemeClr>
                </a:solidFill>
              </a:rPr>
              <a:t>P’</a:t>
            </a:r>
            <a:r>
              <a:rPr lang="it-IT" altLang="it-IT" sz="1600" b="1" dirty="0">
                <a:solidFill>
                  <a:schemeClr val="tx2">
                    <a:lumMod val="75000"/>
                  </a:schemeClr>
                </a:solidFill>
              </a:rPr>
              <a:t> </a:t>
            </a:r>
            <a:r>
              <a:rPr lang="it-IT" altLang="it-IT" sz="1600" b="1" dirty="0">
                <a:solidFill>
                  <a:schemeClr val="tx2"/>
                </a:solidFill>
              </a:rPr>
              <a:t>costituisce il trasferimento, la proiezione o l’immagine di P su </a:t>
            </a:r>
            <a:r>
              <a:rPr lang="it-IT" altLang="it-IT" sz="1800" dirty="0">
                <a:solidFill>
                  <a:schemeClr val="tx2"/>
                </a:solidFill>
                <a:latin typeface="Symbol" panose="05050102010706020507" pitchFamily="18" charset="2"/>
              </a:rPr>
              <a:t>p</a:t>
            </a:r>
            <a:r>
              <a:rPr lang="it-IT" altLang="it-IT" sz="1800" baseline="-25000" dirty="0">
                <a:solidFill>
                  <a:schemeClr val="tx2"/>
                </a:solidFill>
              </a:rPr>
              <a:t>1</a:t>
            </a:r>
            <a:r>
              <a:rPr lang="it-IT" altLang="it-IT" sz="1800" b="1" dirty="0">
                <a:solidFill>
                  <a:schemeClr val="tx2"/>
                </a:solidFill>
              </a:rPr>
              <a:t>+</a:t>
            </a:r>
          </a:p>
        </p:txBody>
      </p:sp>
      <p:sp>
        <p:nvSpPr>
          <p:cNvPr id="88077" name="Text Box 13">
            <a:extLst>
              <a:ext uri="{FF2B5EF4-FFF2-40B4-BE49-F238E27FC236}">
                <a16:creationId xmlns:a16="http://schemas.microsoft.com/office/drawing/2014/main" id="{CECDDD2D-3A52-4442-8925-BD675B9903E5}"/>
              </a:ext>
            </a:extLst>
          </p:cNvPr>
          <p:cNvSpPr txBox="1">
            <a:spLocks noChangeArrowheads="1"/>
          </p:cNvSpPr>
          <p:nvPr/>
        </p:nvSpPr>
        <p:spPr bwMode="auto">
          <a:xfrm>
            <a:off x="40943" y="6383360"/>
            <a:ext cx="7200000" cy="4064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2000" b="1" dirty="0">
                <a:solidFill>
                  <a:schemeClr val="tx2">
                    <a:lumMod val="75000"/>
                  </a:schemeClr>
                </a:solidFill>
              </a:rPr>
              <a:t>P’’</a:t>
            </a:r>
            <a:r>
              <a:rPr lang="it-IT" altLang="it-IT" sz="1600" b="1" dirty="0">
                <a:solidFill>
                  <a:schemeClr val="tx2">
                    <a:lumMod val="75000"/>
                  </a:schemeClr>
                </a:solidFill>
              </a:rPr>
              <a:t> </a:t>
            </a:r>
            <a:r>
              <a:rPr lang="it-IT" altLang="it-IT" sz="1600" b="1" dirty="0">
                <a:solidFill>
                  <a:schemeClr val="tx2"/>
                </a:solidFill>
              </a:rPr>
              <a:t>costituisce il trasferimento, la proiezione o l’immagine di P su </a:t>
            </a:r>
            <a:r>
              <a:rPr lang="it-IT" altLang="it-IT" sz="1800" dirty="0">
                <a:solidFill>
                  <a:schemeClr val="tx2"/>
                </a:solidFill>
                <a:latin typeface="Symbol" panose="05050102010706020507" pitchFamily="18" charset="2"/>
              </a:rPr>
              <a:t>p</a:t>
            </a:r>
            <a:r>
              <a:rPr lang="it-IT" altLang="it-IT" sz="1800" baseline="-25000" dirty="0">
                <a:solidFill>
                  <a:schemeClr val="tx2"/>
                </a:solidFill>
              </a:rPr>
              <a:t>2</a:t>
            </a:r>
            <a:r>
              <a:rPr lang="it-IT" altLang="it-IT" sz="1800" dirty="0">
                <a:solidFill>
                  <a:schemeClr val="tx2"/>
                </a:solidFill>
              </a:rPr>
              <a:t>+</a:t>
            </a:r>
            <a:r>
              <a:rPr lang="it-IT" altLang="it-IT" sz="1600" b="1" dirty="0">
                <a:solidFill>
                  <a:schemeClr val="tx2"/>
                </a:solidFill>
              </a:rPr>
              <a:t> </a:t>
            </a:r>
          </a:p>
        </p:txBody>
      </p:sp>
      <p:sp>
        <p:nvSpPr>
          <p:cNvPr id="1038" name="AutoShape 37">
            <a:hlinkClick r:id="rId5" action="ppaction://hlinksldjump" highlightClick="1"/>
            <a:extLst>
              <a:ext uri="{FF2B5EF4-FFF2-40B4-BE49-F238E27FC236}">
                <a16:creationId xmlns:a16="http://schemas.microsoft.com/office/drawing/2014/main" id="{F7D07C29-3084-4CAB-9437-75EF1F5F6389}"/>
              </a:ext>
            </a:extLst>
          </p:cNvPr>
          <p:cNvSpPr>
            <a:spLocks noChangeArrowheads="1"/>
          </p:cNvSpPr>
          <p:nvPr/>
        </p:nvSpPr>
        <p:spPr bwMode="auto">
          <a:xfrm>
            <a:off x="100366" y="114631"/>
            <a:ext cx="1144588" cy="360000"/>
          </a:xfrm>
          <a:prstGeom prst="actionButtonBlank">
            <a:avLst/>
          </a:prstGeom>
          <a:solidFill>
            <a:srgbClr val="CCECFF"/>
          </a:solidFill>
          <a:ln w="0">
            <a:solidFill>
              <a:srgbClr val="3366FF"/>
            </a:solidFill>
            <a:miter lim="800000"/>
            <a:headEnd/>
            <a:tailEnd/>
          </a:ln>
        </p:spPr>
        <p:txBody>
          <a:bodyPr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b="1">
                <a:solidFill>
                  <a:schemeClr val="bg1"/>
                </a:solidFill>
                <a:cs typeface="Courier New" panose="02070309020205020404" pitchFamily="49" charset="0"/>
              </a:rPr>
              <a:t>Sommario</a:t>
            </a:r>
          </a:p>
        </p:txBody>
      </p:sp>
      <p:sp>
        <p:nvSpPr>
          <p:cNvPr id="88102" name="AutoShape 38">
            <a:hlinkClick r:id="" action="ppaction://hlinkshowjump?jump=nextslide" highlightClick="1"/>
            <a:extLst>
              <a:ext uri="{FF2B5EF4-FFF2-40B4-BE49-F238E27FC236}">
                <a16:creationId xmlns:a16="http://schemas.microsoft.com/office/drawing/2014/main" id="{31A44EE4-F44D-476E-8B83-A9B1AC587972}"/>
              </a:ext>
            </a:extLst>
          </p:cNvPr>
          <p:cNvSpPr>
            <a:spLocks noChangeArrowheads="1"/>
          </p:cNvSpPr>
          <p:nvPr/>
        </p:nvSpPr>
        <p:spPr bwMode="auto">
          <a:xfrm>
            <a:off x="8442920"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cxnSp>
        <p:nvCxnSpPr>
          <p:cNvPr id="3" name="Connettore a gomito 2">
            <a:extLst>
              <a:ext uri="{FF2B5EF4-FFF2-40B4-BE49-F238E27FC236}">
                <a16:creationId xmlns:a16="http://schemas.microsoft.com/office/drawing/2014/main" id="{112883CA-058F-459F-8B3B-BA5888B13A03}"/>
              </a:ext>
            </a:extLst>
          </p:cNvPr>
          <p:cNvCxnSpPr>
            <a:cxnSpLocks/>
            <a:stCxn id="88077" idx="3"/>
          </p:cNvCxnSpPr>
          <p:nvPr/>
        </p:nvCxnSpPr>
        <p:spPr bwMode="auto">
          <a:xfrm flipV="1">
            <a:off x="7240943" y="5790298"/>
            <a:ext cx="1497252" cy="796262"/>
          </a:xfrm>
          <a:prstGeom prst="bentConnector3">
            <a:avLst>
              <a:gd name="adj1" fmla="val 99997"/>
            </a:avLst>
          </a:prstGeom>
          <a:solidFill>
            <a:schemeClr val="accent1"/>
          </a:solidFill>
          <a:ln w="9525" cap="flat" cmpd="sng" algn="ctr">
            <a:solidFill>
              <a:schemeClr val="bg1"/>
            </a:solidFill>
            <a:prstDash val="solid"/>
            <a:round/>
            <a:headEnd type="none" w="med" len="med"/>
            <a:tailEnd type="stealth"/>
          </a:ln>
          <a:effectLst/>
        </p:spPr>
      </p:cxnSp>
      <p:cxnSp>
        <p:nvCxnSpPr>
          <p:cNvPr id="6" name="Connettore a gomito 5">
            <a:extLst>
              <a:ext uri="{FF2B5EF4-FFF2-40B4-BE49-F238E27FC236}">
                <a16:creationId xmlns:a16="http://schemas.microsoft.com/office/drawing/2014/main" id="{87197A12-FAA7-4BDD-84C3-4F1109941234}"/>
              </a:ext>
            </a:extLst>
          </p:cNvPr>
          <p:cNvCxnSpPr>
            <a:cxnSpLocks/>
            <a:stCxn id="88076" idx="3"/>
          </p:cNvCxnSpPr>
          <p:nvPr/>
        </p:nvCxnSpPr>
        <p:spPr bwMode="auto">
          <a:xfrm flipV="1">
            <a:off x="7240943" y="5757017"/>
            <a:ext cx="1031297" cy="289462"/>
          </a:xfrm>
          <a:prstGeom prst="bentConnector3">
            <a:avLst>
              <a:gd name="adj1" fmla="val 100075"/>
            </a:avLst>
          </a:prstGeom>
          <a:solidFill>
            <a:schemeClr val="accent1"/>
          </a:solidFill>
          <a:ln w="9525" cap="flat" cmpd="sng" algn="ctr">
            <a:solidFill>
              <a:schemeClr val="bg1"/>
            </a:solidFill>
            <a:prstDash val="solid"/>
            <a:round/>
            <a:headEnd type="none" w="med" len="med"/>
            <a:tailEnd type="stealth"/>
          </a:ln>
          <a:effectLst/>
        </p:spPr>
      </p:cxnSp>
      <p:cxnSp>
        <p:nvCxnSpPr>
          <p:cNvPr id="14" name="Connettore 2 13">
            <a:extLst>
              <a:ext uri="{FF2B5EF4-FFF2-40B4-BE49-F238E27FC236}">
                <a16:creationId xmlns:a16="http://schemas.microsoft.com/office/drawing/2014/main" id="{88F7F564-A8C3-480A-B889-541706471218}"/>
              </a:ext>
            </a:extLst>
          </p:cNvPr>
          <p:cNvCxnSpPr>
            <a:stCxn id="88075" idx="3"/>
          </p:cNvCxnSpPr>
          <p:nvPr/>
        </p:nvCxnSpPr>
        <p:spPr bwMode="auto">
          <a:xfrm>
            <a:off x="7240943" y="5540398"/>
            <a:ext cx="439069" cy="0"/>
          </a:xfrm>
          <a:prstGeom prst="straightConnector1">
            <a:avLst/>
          </a:prstGeom>
          <a:solidFill>
            <a:schemeClr val="accent1"/>
          </a:solidFill>
          <a:ln w="9525" cap="flat" cmpd="sng" algn="ctr">
            <a:solidFill>
              <a:schemeClr val="bg1"/>
            </a:solidFill>
            <a:prstDash val="solid"/>
            <a:round/>
            <a:headEnd type="none" w="med" len="med"/>
            <a:tailEnd type="stealth"/>
          </a:ln>
          <a:effectLst/>
        </p:spPr>
      </p:cxn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gtEl>
                                        <p:attrNameLst>
                                          <p:attrName>style.visibility</p:attrName>
                                        </p:attrNameLst>
                                      </p:cBhvr>
                                      <p:to>
                                        <p:strVal val="visible"/>
                                      </p:to>
                                    </p:set>
                                    <p:anim calcmode="lin" valueType="num">
                                      <p:cBhvr additive="base">
                                        <p:cTn id="7" dur="1000" fill="hold"/>
                                        <p:tgtEl>
                                          <p:spTgt spid="88067"/>
                                        </p:tgtEl>
                                        <p:attrNameLst>
                                          <p:attrName>ppt_x</p:attrName>
                                        </p:attrNameLst>
                                      </p:cBhvr>
                                      <p:tavLst>
                                        <p:tav tm="0">
                                          <p:val>
                                            <p:strVal val="0-#ppt_w/2"/>
                                          </p:val>
                                        </p:tav>
                                        <p:tav tm="100000">
                                          <p:val>
                                            <p:strVal val="#ppt_x"/>
                                          </p:val>
                                        </p:tav>
                                      </p:tavLst>
                                    </p:anim>
                                    <p:anim calcmode="lin" valueType="num">
                                      <p:cBhvr additive="base">
                                        <p:cTn id="8" dur="1000" fill="hold"/>
                                        <p:tgtEl>
                                          <p:spTgt spid="880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8"/>
                                        </p:tgtEl>
                                        <p:attrNameLst>
                                          <p:attrName>style.visibility</p:attrName>
                                        </p:attrNameLst>
                                      </p:cBhvr>
                                      <p:to>
                                        <p:strVal val="visible"/>
                                      </p:to>
                                    </p:set>
                                    <p:anim calcmode="lin" valueType="num">
                                      <p:cBhvr additive="base">
                                        <p:cTn id="13" dur="1000" fill="hold"/>
                                        <p:tgtEl>
                                          <p:spTgt spid="88068"/>
                                        </p:tgtEl>
                                        <p:attrNameLst>
                                          <p:attrName>ppt_x</p:attrName>
                                        </p:attrNameLst>
                                      </p:cBhvr>
                                      <p:tavLst>
                                        <p:tav tm="0">
                                          <p:val>
                                            <p:strVal val="0-#ppt_w/2"/>
                                          </p:val>
                                        </p:tav>
                                        <p:tav tm="100000">
                                          <p:val>
                                            <p:strVal val="#ppt_x"/>
                                          </p:val>
                                        </p:tav>
                                      </p:tavLst>
                                    </p:anim>
                                    <p:anim calcmode="lin" valueType="num">
                                      <p:cBhvr additive="base">
                                        <p:cTn id="14" dur="1000" fill="hold"/>
                                        <p:tgtEl>
                                          <p:spTgt spid="8806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nodeType="clickEffect">
                                  <p:stCondLst>
                                    <p:cond delay="0"/>
                                  </p:stCondLst>
                                  <p:childTnLst>
                                    <p:set>
                                      <p:cBhvr>
                                        <p:cTn id="18" dur="1" fill="hold">
                                          <p:stCondLst>
                                            <p:cond delay="0"/>
                                          </p:stCondLst>
                                        </p:cTn>
                                        <p:tgtEl>
                                          <p:spTgt spid="88069"/>
                                        </p:tgtEl>
                                        <p:attrNameLst>
                                          <p:attrName>style.visibility</p:attrName>
                                        </p:attrNameLst>
                                      </p:cBhvr>
                                      <p:to>
                                        <p:strVal val="visible"/>
                                      </p:to>
                                    </p:set>
                                    <p:anim calcmode="lin" valueType="num">
                                      <p:cBhvr additive="base">
                                        <p:cTn id="19" dur="1000" fill="hold"/>
                                        <p:tgtEl>
                                          <p:spTgt spid="88069"/>
                                        </p:tgtEl>
                                        <p:attrNameLst>
                                          <p:attrName>ppt_x</p:attrName>
                                        </p:attrNameLst>
                                      </p:cBhvr>
                                      <p:tavLst>
                                        <p:tav tm="0">
                                          <p:val>
                                            <p:strVal val="#ppt_x"/>
                                          </p:val>
                                        </p:tav>
                                        <p:tav tm="100000">
                                          <p:val>
                                            <p:strVal val="#ppt_x"/>
                                          </p:val>
                                        </p:tav>
                                      </p:tavLst>
                                    </p:anim>
                                    <p:anim calcmode="lin" valueType="num">
                                      <p:cBhvr additive="base">
                                        <p:cTn id="20" dur="1000" fill="hold"/>
                                        <p:tgtEl>
                                          <p:spTgt spid="8806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70"/>
                                        </p:tgtEl>
                                        <p:attrNameLst>
                                          <p:attrName>style.visibility</p:attrName>
                                        </p:attrNameLst>
                                      </p:cBhvr>
                                      <p:to>
                                        <p:strVal val="visible"/>
                                      </p:to>
                                    </p:set>
                                    <p:anim calcmode="lin" valueType="num">
                                      <p:cBhvr additive="base">
                                        <p:cTn id="25" dur="1000" fill="hold"/>
                                        <p:tgtEl>
                                          <p:spTgt spid="88070"/>
                                        </p:tgtEl>
                                        <p:attrNameLst>
                                          <p:attrName>ppt_x</p:attrName>
                                        </p:attrNameLst>
                                      </p:cBhvr>
                                      <p:tavLst>
                                        <p:tav tm="0">
                                          <p:val>
                                            <p:strVal val="0-#ppt_w/2"/>
                                          </p:val>
                                        </p:tav>
                                        <p:tav tm="100000">
                                          <p:val>
                                            <p:strVal val="#ppt_x"/>
                                          </p:val>
                                        </p:tav>
                                      </p:tavLst>
                                    </p:anim>
                                    <p:anim calcmode="lin" valueType="num">
                                      <p:cBhvr additive="base">
                                        <p:cTn id="26" dur="1000" fill="hold"/>
                                        <p:tgtEl>
                                          <p:spTgt spid="8807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8071"/>
                                        </p:tgtEl>
                                        <p:attrNameLst>
                                          <p:attrName>style.visibility</p:attrName>
                                        </p:attrNameLst>
                                      </p:cBhvr>
                                      <p:to>
                                        <p:strVal val="visible"/>
                                      </p:to>
                                    </p:set>
                                    <p:anim calcmode="lin" valueType="num">
                                      <p:cBhvr additive="base">
                                        <p:cTn id="31" dur="1000" fill="hold"/>
                                        <p:tgtEl>
                                          <p:spTgt spid="88071"/>
                                        </p:tgtEl>
                                        <p:attrNameLst>
                                          <p:attrName>ppt_x</p:attrName>
                                        </p:attrNameLst>
                                      </p:cBhvr>
                                      <p:tavLst>
                                        <p:tav tm="0">
                                          <p:val>
                                            <p:strVal val="#ppt_x"/>
                                          </p:val>
                                        </p:tav>
                                        <p:tav tm="100000">
                                          <p:val>
                                            <p:strVal val="#ppt_x"/>
                                          </p:val>
                                        </p:tav>
                                      </p:tavLst>
                                    </p:anim>
                                    <p:anim calcmode="lin" valueType="num">
                                      <p:cBhvr additive="base">
                                        <p:cTn id="32" dur="1000" fill="hold"/>
                                        <p:tgtEl>
                                          <p:spTgt spid="8807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88072"/>
                                        </p:tgtEl>
                                        <p:attrNameLst>
                                          <p:attrName>style.visibility</p:attrName>
                                        </p:attrNameLst>
                                      </p:cBhvr>
                                      <p:to>
                                        <p:strVal val="visible"/>
                                      </p:to>
                                    </p:set>
                                    <p:anim calcmode="lin" valueType="num">
                                      <p:cBhvr additive="base">
                                        <p:cTn id="37" dur="1000" fill="hold"/>
                                        <p:tgtEl>
                                          <p:spTgt spid="88072"/>
                                        </p:tgtEl>
                                        <p:attrNameLst>
                                          <p:attrName>ppt_x</p:attrName>
                                        </p:attrNameLst>
                                      </p:cBhvr>
                                      <p:tavLst>
                                        <p:tav tm="0">
                                          <p:val>
                                            <p:strVal val="1+#ppt_w/2"/>
                                          </p:val>
                                        </p:tav>
                                        <p:tav tm="100000">
                                          <p:val>
                                            <p:strVal val="#ppt_x"/>
                                          </p:val>
                                        </p:tav>
                                      </p:tavLst>
                                    </p:anim>
                                    <p:anim calcmode="lin" valueType="num">
                                      <p:cBhvr additive="base">
                                        <p:cTn id="38" dur="1000" fill="hold"/>
                                        <p:tgtEl>
                                          <p:spTgt spid="8807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8073"/>
                                        </p:tgtEl>
                                        <p:attrNameLst>
                                          <p:attrName>style.visibility</p:attrName>
                                        </p:attrNameLst>
                                      </p:cBhvr>
                                      <p:to>
                                        <p:strVal val="visible"/>
                                      </p:to>
                                    </p:set>
                                    <p:anim calcmode="lin" valueType="num">
                                      <p:cBhvr additive="base">
                                        <p:cTn id="43" dur="1000" fill="hold"/>
                                        <p:tgtEl>
                                          <p:spTgt spid="88073"/>
                                        </p:tgtEl>
                                        <p:attrNameLst>
                                          <p:attrName>ppt_x</p:attrName>
                                        </p:attrNameLst>
                                      </p:cBhvr>
                                      <p:tavLst>
                                        <p:tav tm="0">
                                          <p:val>
                                            <p:strVal val="#ppt_x"/>
                                          </p:val>
                                        </p:tav>
                                        <p:tav tm="100000">
                                          <p:val>
                                            <p:strVal val="#ppt_x"/>
                                          </p:val>
                                        </p:tav>
                                      </p:tavLst>
                                    </p:anim>
                                    <p:anim calcmode="lin" valueType="num">
                                      <p:cBhvr additive="base">
                                        <p:cTn id="44" dur="1000" fill="hold"/>
                                        <p:tgtEl>
                                          <p:spTgt spid="88073"/>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8074"/>
                                        </p:tgtEl>
                                        <p:attrNameLst>
                                          <p:attrName>style.visibility</p:attrName>
                                        </p:attrNameLst>
                                      </p:cBhvr>
                                      <p:to>
                                        <p:strVal val="visible"/>
                                      </p:to>
                                    </p:set>
                                    <p:anim calcmode="lin" valueType="num">
                                      <p:cBhvr additive="base">
                                        <p:cTn id="49" dur="1000" fill="hold"/>
                                        <p:tgtEl>
                                          <p:spTgt spid="88074"/>
                                        </p:tgtEl>
                                        <p:attrNameLst>
                                          <p:attrName>ppt_x</p:attrName>
                                        </p:attrNameLst>
                                      </p:cBhvr>
                                      <p:tavLst>
                                        <p:tav tm="0">
                                          <p:val>
                                            <p:strVal val="0-#ppt_w/2"/>
                                          </p:val>
                                        </p:tav>
                                        <p:tav tm="100000">
                                          <p:val>
                                            <p:strVal val="#ppt_x"/>
                                          </p:val>
                                        </p:tav>
                                      </p:tavLst>
                                    </p:anim>
                                    <p:anim calcmode="lin" valueType="num">
                                      <p:cBhvr additive="base">
                                        <p:cTn id="50" dur="1000" fill="hold"/>
                                        <p:tgtEl>
                                          <p:spTgt spid="88074"/>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8075"/>
                                        </p:tgtEl>
                                        <p:attrNameLst>
                                          <p:attrName>style.visibility</p:attrName>
                                        </p:attrNameLst>
                                      </p:cBhvr>
                                      <p:to>
                                        <p:strVal val="visible"/>
                                      </p:to>
                                    </p:set>
                                    <p:anim calcmode="lin" valueType="num">
                                      <p:cBhvr additive="base">
                                        <p:cTn id="55" dur="1000" fill="hold"/>
                                        <p:tgtEl>
                                          <p:spTgt spid="88075"/>
                                        </p:tgtEl>
                                        <p:attrNameLst>
                                          <p:attrName>ppt_x</p:attrName>
                                        </p:attrNameLst>
                                      </p:cBhvr>
                                      <p:tavLst>
                                        <p:tav tm="0">
                                          <p:val>
                                            <p:strVal val="#ppt_x"/>
                                          </p:val>
                                        </p:tav>
                                        <p:tav tm="100000">
                                          <p:val>
                                            <p:strVal val="#ppt_x"/>
                                          </p:val>
                                        </p:tav>
                                      </p:tavLst>
                                    </p:anim>
                                    <p:anim calcmode="lin" valueType="num">
                                      <p:cBhvr additive="base">
                                        <p:cTn id="56" dur="1000" fill="hold"/>
                                        <p:tgtEl>
                                          <p:spTgt spid="88075"/>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1000"/>
                                        <p:tgtEl>
                                          <p:spTgt spid="14"/>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88076"/>
                                        </p:tgtEl>
                                        <p:attrNameLst>
                                          <p:attrName>style.visibility</p:attrName>
                                        </p:attrNameLst>
                                      </p:cBhvr>
                                      <p:to>
                                        <p:strVal val="visible"/>
                                      </p:to>
                                    </p:set>
                                    <p:anim calcmode="lin" valueType="num">
                                      <p:cBhvr additive="base">
                                        <p:cTn id="66" dur="1000" fill="hold"/>
                                        <p:tgtEl>
                                          <p:spTgt spid="88076"/>
                                        </p:tgtEl>
                                        <p:attrNameLst>
                                          <p:attrName>ppt_x</p:attrName>
                                        </p:attrNameLst>
                                      </p:cBhvr>
                                      <p:tavLst>
                                        <p:tav tm="0">
                                          <p:val>
                                            <p:strVal val="#ppt_x"/>
                                          </p:val>
                                        </p:tav>
                                        <p:tav tm="100000">
                                          <p:val>
                                            <p:strVal val="#ppt_x"/>
                                          </p:val>
                                        </p:tav>
                                      </p:tavLst>
                                    </p:anim>
                                    <p:anim calcmode="lin" valueType="num">
                                      <p:cBhvr additive="base">
                                        <p:cTn id="67" dur="1000" fill="hold"/>
                                        <p:tgtEl>
                                          <p:spTgt spid="88076"/>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wipe(down)">
                                      <p:cBhvr>
                                        <p:cTn id="72" dur="10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88077"/>
                                        </p:tgtEl>
                                        <p:attrNameLst>
                                          <p:attrName>style.visibility</p:attrName>
                                        </p:attrNameLst>
                                      </p:cBhvr>
                                      <p:to>
                                        <p:strVal val="visible"/>
                                      </p:to>
                                    </p:set>
                                    <p:anim calcmode="lin" valueType="num">
                                      <p:cBhvr additive="base">
                                        <p:cTn id="77" dur="1000" fill="hold"/>
                                        <p:tgtEl>
                                          <p:spTgt spid="88077"/>
                                        </p:tgtEl>
                                        <p:attrNameLst>
                                          <p:attrName>ppt_x</p:attrName>
                                        </p:attrNameLst>
                                      </p:cBhvr>
                                      <p:tavLst>
                                        <p:tav tm="0">
                                          <p:val>
                                            <p:strVal val="#ppt_x"/>
                                          </p:val>
                                        </p:tav>
                                        <p:tav tm="100000">
                                          <p:val>
                                            <p:strVal val="#ppt_x"/>
                                          </p:val>
                                        </p:tav>
                                      </p:tavLst>
                                    </p:anim>
                                    <p:anim calcmode="lin" valueType="num">
                                      <p:cBhvr additive="base">
                                        <p:cTn id="78" dur="1000" fill="hold"/>
                                        <p:tgtEl>
                                          <p:spTgt spid="8807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3"/>
                                        </p:tgtEl>
                                        <p:attrNameLst>
                                          <p:attrName>style.visibility</p:attrName>
                                        </p:attrNameLst>
                                      </p:cBhvr>
                                      <p:to>
                                        <p:strVal val="visible"/>
                                      </p:to>
                                    </p:set>
                                    <p:animEffect transition="in" filter="wipe(down)">
                                      <p:cBhvr>
                                        <p:cTn id="83" dur="1000"/>
                                        <p:tgtEl>
                                          <p:spTgt spid="3"/>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88102"/>
                                        </p:tgtEl>
                                        <p:attrNameLst>
                                          <p:attrName>style.visibility</p:attrName>
                                        </p:attrNameLst>
                                      </p:cBhvr>
                                      <p:to>
                                        <p:strVal val="visible"/>
                                      </p:to>
                                    </p:set>
                                    <p:anim calcmode="lin" valueType="num">
                                      <p:cBhvr additive="base">
                                        <p:cTn id="88" dur="1000" fill="hold"/>
                                        <p:tgtEl>
                                          <p:spTgt spid="88102"/>
                                        </p:tgtEl>
                                        <p:attrNameLst>
                                          <p:attrName>ppt_x</p:attrName>
                                        </p:attrNameLst>
                                      </p:cBhvr>
                                      <p:tavLst>
                                        <p:tav tm="0">
                                          <p:val>
                                            <p:strVal val="0-#ppt_w/2"/>
                                          </p:val>
                                        </p:tav>
                                        <p:tav tm="100000">
                                          <p:val>
                                            <p:strVal val="#ppt_x"/>
                                          </p:val>
                                        </p:tav>
                                      </p:tavLst>
                                    </p:anim>
                                    <p:anim calcmode="lin" valueType="num">
                                      <p:cBhvr additive="base">
                                        <p:cTn id="89" dur="1000" fill="hold"/>
                                        <p:tgtEl>
                                          <p:spTgt spid="881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nimBg="1"/>
      <p:bldP spid="88068" grpId="0" animBg="1"/>
      <p:bldP spid="88070" grpId="0" animBg="1"/>
      <p:bldP spid="88071" grpId="0" animBg="1"/>
      <p:bldP spid="88072" grpId="0" animBg="1"/>
      <p:bldP spid="88073" grpId="0" animBg="1"/>
      <p:bldP spid="88074" grpId="0" animBg="1"/>
      <p:bldP spid="88075" grpId="0" animBg="1" rev="1"/>
      <p:bldP spid="88076" grpId="0" animBg="1" rev="1"/>
      <p:bldP spid="88077" grpId="0" animBg="1" rev="1"/>
      <p:bldP spid="8810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6658B830-65E2-4DDB-950E-042AFAE20B4D}"/>
              </a:ext>
            </a:extLst>
          </p:cNvPr>
          <p:cNvSpPr>
            <a:spLocks noGrp="1" noChangeArrowheads="1"/>
          </p:cNvSpPr>
          <p:nvPr>
            <p:ph type="title"/>
          </p:nvPr>
        </p:nvSpPr>
        <p:spPr>
          <a:xfrm>
            <a:off x="36000" y="40944"/>
            <a:ext cx="9072000" cy="504000"/>
          </a:xfrm>
          <a:ln>
            <a:solidFill>
              <a:schemeClr val="tx1"/>
            </a:solidFill>
          </a:ln>
        </p:spPr>
        <p:txBody>
          <a:bodyPr/>
          <a:lstStyle/>
          <a:p>
            <a:pPr algn="l" eaLnBrk="1" hangingPunct="1">
              <a:defRPr/>
            </a:pPr>
            <a:r>
              <a:rPr lang="it-IT" sz="2400">
                <a:solidFill>
                  <a:schemeClr val="tx1"/>
                </a:solidFill>
                <a:latin typeface="Comic Sans MS" pitchFamily="66" charset="0"/>
              </a:rPr>
              <a:t>Proiezione e rappresentazione ortogonale del punto  (2)</a:t>
            </a:r>
          </a:p>
        </p:txBody>
      </p:sp>
      <p:sp>
        <p:nvSpPr>
          <p:cNvPr id="90115" name="Text Box 3">
            <a:extLst>
              <a:ext uri="{FF2B5EF4-FFF2-40B4-BE49-F238E27FC236}">
                <a16:creationId xmlns:a16="http://schemas.microsoft.com/office/drawing/2014/main" id="{3467743E-FA12-4E0F-BF70-573195E7F239}"/>
              </a:ext>
            </a:extLst>
          </p:cNvPr>
          <p:cNvSpPr txBox="1">
            <a:spLocks noChangeArrowheads="1"/>
          </p:cNvSpPr>
          <p:nvPr/>
        </p:nvSpPr>
        <p:spPr bwMode="auto">
          <a:xfrm>
            <a:off x="40943" y="582966"/>
            <a:ext cx="5040000" cy="192360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just" eaLnBrk="1" hangingPunct="1">
              <a:spcBef>
                <a:spcPct val="50000"/>
              </a:spcBef>
            </a:pPr>
            <a:r>
              <a:rPr lang="it-IT" altLang="it-IT" sz="1700" dirty="0"/>
              <a:t>Ricostituendo l’unitarietà del diedro (Fig.16) si ricostituisce anche l’unitarietà della proiezione che determina le due immagini P’ e P’’ che chiameremo proprio “</a:t>
            </a:r>
            <a:r>
              <a:rPr lang="it-IT" altLang="it-IT" sz="1700" b="1" dirty="0">
                <a:solidFill>
                  <a:schemeClr val="tx2"/>
                </a:solidFill>
              </a:rPr>
              <a:t>prima immagine</a:t>
            </a:r>
            <a:r>
              <a:rPr lang="it-IT" altLang="it-IT" sz="1700" b="1" dirty="0"/>
              <a:t> </a:t>
            </a:r>
            <a:r>
              <a:rPr lang="it-IT" altLang="it-IT" sz="1700" dirty="0"/>
              <a:t>o</a:t>
            </a:r>
            <a:r>
              <a:rPr lang="it-IT" altLang="it-IT" sz="1700" b="1" dirty="0"/>
              <a:t> </a:t>
            </a:r>
            <a:r>
              <a:rPr lang="it-IT" altLang="it-IT" sz="1700" b="1" dirty="0">
                <a:solidFill>
                  <a:schemeClr val="tx2"/>
                </a:solidFill>
              </a:rPr>
              <a:t>prima proiezione</a:t>
            </a:r>
            <a:r>
              <a:rPr lang="it-IT" altLang="it-IT" sz="1700" dirty="0"/>
              <a:t>” la proiezione su </a:t>
            </a:r>
            <a:r>
              <a:rPr lang="it-IT" altLang="it-IT" sz="1700" dirty="0">
                <a:latin typeface="Symbol" panose="05050102010706020507" pitchFamily="18" charset="2"/>
              </a:rPr>
              <a:t>p</a:t>
            </a:r>
            <a:r>
              <a:rPr lang="it-IT" altLang="it-IT" sz="1700" baseline="-25000" dirty="0"/>
              <a:t>1</a:t>
            </a:r>
            <a:r>
              <a:rPr lang="it-IT" altLang="it-IT" sz="1700" dirty="0"/>
              <a:t>+ e “</a:t>
            </a:r>
            <a:r>
              <a:rPr lang="it-IT" altLang="it-IT" sz="1700" b="1" dirty="0">
                <a:solidFill>
                  <a:schemeClr val="tx2"/>
                </a:solidFill>
              </a:rPr>
              <a:t>seconda immagine</a:t>
            </a:r>
            <a:r>
              <a:rPr lang="it-IT" altLang="it-IT" sz="1700" b="1" dirty="0"/>
              <a:t> </a:t>
            </a:r>
            <a:r>
              <a:rPr lang="it-IT" altLang="it-IT" sz="1700" dirty="0"/>
              <a:t>o</a:t>
            </a:r>
            <a:r>
              <a:rPr lang="it-IT" altLang="it-IT" sz="1700" b="1" dirty="0"/>
              <a:t> </a:t>
            </a:r>
            <a:r>
              <a:rPr lang="it-IT" altLang="it-IT" sz="1700" b="1" dirty="0">
                <a:solidFill>
                  <a:schemeClr val="tx2"/>
                </a:solidFill>
              </a:rPr>
              <a:t>seconda proiezione</a:t>
            </a:r>
            <a:r>
              <a:rPr lang="it-IT" altLang="it-IT" sz="1700" dirty="0"/>
              <a:t>” la proiezione su</a:t>
            </a:r>
            <a:r>
              <a:rPr lang="it-IT" altLang="it-IT" sz="1700" dirty="0">
                <a:latin typeface="Symbol" panose="05050102010706020507" pitchFamily="18" charset="2"/>
              </a:rPr>
              <a:t> p</a:t>
            </a:r>
            <a:r>
              <a:rPr lang="it-IT" altLang="it-IT" sz="1700" baseline="-25000" dirty="0"/>
              <a:t>2</a:t>
            </a:r>
            <a:r>
              <a:rPr lang="it-IT" altLang="it-IT" sz="1700" dirty="0"/>
              <a:t>+</a:t>
            </a:r>
            <a:r>
              <a:rPr lang="it-IT" altLang="it-IT" sz="1600" dirty="0"/>
              <a:t> </a:t>
            </a:r>
          </a:p>
        </p:txBody>
      </p:sp>
      <p:graphicFrame>
        <p:nvGraphicFramePr>
          <p:cNvPr id="90116" name="Object 4">
            <a:extLst>
              <a:ext uri="{FF2B5EF4-FFF2-40B4-BE49-F238E27FC236}">
                <a16:creationId xmlns:a16="http://schemas.microsoft.com/office/drawing/2014/main" id="{0F363FF9-CCFF-460A-A5A3-8A26110A02F4}"/>
              </a:ext>
            </a:extLst>
          </p:cNvPr>
          <p:cNvGraphicFramePr>
            <a:graphicFrameLocks/>
          </p:cNvGraphicFramePr>
          <p:nvPr>
            <p:extLst>
              <p:ext uri="{D42A27DB-BD31-4B8C-83A1-F6EECF244321}">
                <p14:modId xmlns:p14="http://schemas.microsoft.com/office/powerpoint/2010/main" val="3370051670"/>
              </p:ext>
            </p:extLst>
          </p:nvPr>
        </p:nvGraphicFramePr>
        <p:xfrm>
          <a:off x="5142243" y="582966"/>
          <a:ext cx="3960813" cy="1944000"/>
        </p:xfrm>
        <a:graphic>
          <a:graphicData uri="http://schemas.openxmlformats.org/presentationml/2006/ole">
            <mc:AlternateContent xmlns:mc="http://schemas.openxmlformats.org/markup-compatibility/2006">
              <mc:Choice xmlns:v="urn:schemas-microsoft-com:vml" Requires="v">
                <p:oleObj spid="_x0000_s2130" r:id="rId3" imgW="3870720" imgH="1935360" progId="">
                  <p:embed/>
                </p:oleObj>
              </mc:Choice>
              <mc:Fallback>
                <p:oleObj r:id="rId3" imgW="3870720" imgH="193536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2243" y="582966"/>
                        <a:ext cx="3960813" cy="1944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0117" name="Text Box 5">
            <a:extLst>
              <a:ext uri="{FF2B5EF4-FFF2-40B4-BE49-F238E27FC236}">
                <a16:creationId xmlns:a16="http://schemas.microsoft.com/office/drawing/2014/main" id="{EEF7B948-29F1-46FE-A31B-1910A6C1A7BA}"/>
              </a:ext>
            </a:extLst>
          </p:cNvPr>
          <p:cNvSpPr txBox="1">
            <a:spLocks noChangeArrowheads="1"/>
          </p:cNvSpPr>
          <p:nvPr/>
        </p:nvSpPr>
        <p:spPr bwMode="auto">
          <a:xfrm>
            <a:off x="40943" y="2595894"/>
            <a:ext cx="5040000" cy="192360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just" eaLnBrk="1" hangingPunct="1">
              <a:spcBef>
                <a:spcPct val="50000"/>
              </a:spcBef>
            </a:pPr>
            <a:r>
              <a:rPr lang="it-IT" altLang="it-IT" sz="1700" dirty="0"/>
              <a:t>Le rette che passano per P e definiscono le proiezioni P’ e P’’ prendono il nome di “</a:t>
            </a:r>
            <a:r>
              <a:rPr lang="it-IT" altLang="it-IT" sz="1700" b="1" dirty="0">
                <a:solidFill>
                  <a:schemeClr val="tx2"/>
                </a:solidFill>
              </a:rPr>
              <a:t>raggi o rette proiettive</a:t>
            </a:r>
            <a:r>
              <a:rPr lang="it-IT" altLang="it-IT" sz="1700" dirty="0"/>
              <a:t>” ed hanno lo scopo di “trasferire” il punto reale P dalla sua posizione spaziale sui due piani di proiezione </a:t>
            </a:r>
            <a:r>
              <a:rPr lang="it-IT" altLang="it-IT" sz="1700" dirty="0">
                <a:latin typeface="Symbol" panose="05050102010706020507" pitchFamily="18" charset="2"/>
              </a:rPr>
              <a:t>p</a:t>
            </a:r>
            <a:r>
              <a:rPr lang="it-IT" altLang="it-IT" sz="1700" baseline="-25000" dirty="0"/>
              <a:t>1</a:t>
            </a:r>
            <a:r>
              <a:rPr lang="it-IT" altLang="it-IT" sz="1700" dirty="0"/>
              <a:t> e </a:t>
            </a:r>
            <a:r>
              <a:rPr lang="it-IT" altLang="it-IT" sz="1700" dirty="0">
                <a:latin typeface="Symbol" panose="05050102010706020507" pitchFamily="18" charset="2"/>
              </a:rPr>
              <a:t>p</a:t>
            </a:r>
            <a:r>
              <a:rPr lang="it-IT" altLang="it-IT" sz="1700" baseline="-25000" dirty="0"/>
              <a:t>2</a:t>
            </a:r>
            <a:r>
              <a:rPr lang="it-IT" altLang="it-IT" sz="1700" dirty="0"/>
              <a:t> secondo direzioni ortogonali ai piani stessi (Fig.17)</a:t>
            </a:r>
            <a:r>
              <a:rPr lang="it-IT" altLang="it-IT" sz="1600" dirty="0"/>
              <a:t> </a:t>
            </a:r>
          </a:p>
        </p:txBody>
      </p:sp>
      <p:graphicFrame>
        <p:nvGraphicFramePr>
          <p:cNvPr id="90118" name="Object 6">
            <a:extLst>
              <a:ext uri="{FF2B5EF4-FFF2-40B4-BE49-F238E27FC236}">
                <a16:creationId xmlns:a16="http://schemas.microsoft.com/office/drawing/2014/main" id="{BD7B7227-A5CB-439F-A38F-D83F49D029C6}"/>
              </a:ext>
            </a:extLst>
          </p:cNvPr>
          <p:cNvGraphicFramePr>
            <a:graphicFrameLocks/>
          </p:cNvGraphicFramePr>
          <p:nvPr>
            <p:extLst>
              <p:ext uri="{D42A27DB-BD31-4B8C-83A1-F6EECF244321}">
                <p14:modId xmlns:p14="http://schemas.microsoft.com/office/powerpoint/2010/main" val="3016451579"/>
              </p:ext>
            </p:extLst>
          </p:nvPr>
        </p:nvGraphicFramePr>
        <p:xfrm>
          <a:off x="5159706" y="2595893"/>
          <a:ext cx="3943350" cy="1908000"/>
        </p:xfrm>
        <a:graphic>
          <a:graphicData uri="http://schemas.openxmlformats.org/presentationml/2006/ole">
            <mc:AlternateContent xmlns:mc="http://schemas.openxmlformats.org/markup-compatibility/2006">
              <mc:Choice xmlns:v="urn:schemas-microsoft-com:vml" Requires="v">
                <p:oleObj spid="_x0000_s2131" r:id="rId5" imgW="3870720" imgH="1931760" progId="">
                  <p:embed/>
                </p:oleObj>
              </mc:Choice>
              <mc:Fallback>
                <p:oleObj r:id="rId5" imgW="3870720" imgH="193176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9706" y="2595893"/>
                        <a:ext cx="3943350" cy="1908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90119" name="Text Box 7">
            <a:extLst>
              <a:ext uri="{FF2B5EF4-FFF2-40B4-BE49-F238E27FC236}">
                <a16:creationId xmlns:a16="http://schemas.microsoft.com/office/drawing/2014/main" id="{00712411-D30C-4F23-BD82-92CED37F470C}"/>
              </a:ext>
            </a:extLst>
          </p:cNvPr>
          <p:cNvSpPr txBox="1">
            <a:spLocks noChangeArrowheads="1"/>
          </p:cNvSpPr>
          <p:nvPr/>
        </p:nvSpPr>
        <p:spPr bwMode="auto">
          <a:xfrm>
            <a:off x="36000" y="4577071"/>
            <a:ext cx="9072000" cy="1138773"/>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just" eaLnBrk="1" hangingPunct="1">
              <a:spcBef>
                <a:spcPct val="50000"/>
              </a:spcBef>
            </a:pPr>
            <a:r>
              <a:rPr lang="it-IT" altLang="it-IT" sz="1700" dirty="0"/>
              <a:t>Invece le rette, perpendicolari alla lt, che passano per le proiezioni P’ e P’’ intersecandosi tra loro sulla linea di terra, si chiamano “</a:t>
            </a:r>
            <a:r>
              <a:rPr lang="it-IT" altLang="it-IT" sz="1700" b="1" dirty="0">
                <a:solidFill>
                  <a:schemeClr val="tx2"/>
                </a:solidFill>
              </a:rPr>
              <a:t>rette di richiamo</a:t>
            </a:r>
            <a:r>
              <a:rPr lang="it-IT" altLang="it-IT" sz="1700" dirty="0"/>
              <a:t>” e sono queste le rette mediante le quali vengono definite le proiezioni del punto sui semipiani del diedro (luogo della proiezione).</a:t>
            </a:r>
            <a:r>
              <a:rPr lang="it-IT" altLang="it-IT" sz="1600" dirty="0"/>
              <a:t> </a:t>
            </a:r>
          </a:p>
        </p:txBody>
      </p:sp>
      <p:sp>
        <p:nvSpPr>
          <p:cNvPr id="90129" name="Text Box 17">
            <a:extLst>
              <a:ext uri="{FF2B5EF4-FFF2-40B4-BE49-F238E27FC236}">
                <a16:creationId xmlns:a16="http://schemas.microsoft.com/office/drawing/2014/main" id="{ED17FE7E-7901-4286-A88A-D1C66A35898F}"/>
              </a:ext>
            </a:extLst>
          </p:cNvPr>
          <p:cNvSpPr txBox="1">
            <a:spLocks noChangeArrowheads="1"/>
          </p:cNvSpPr>
          <p:nvPr/>
        </p:nvSpPr>
        <p:spPr bwMode="auto">
          <a:xfrm>
            <a:off x="36000" y="5773760"/>
            <a:ext cx="9072000" cy="1016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000" dirty="0">
                <a:solidFill>
                  <a:schemeClr val="tx2">
                    <a:lumMod val="75000"/>
                  </a:schemeClr>
                </a:solidFill>
              </a:rPr>
              <a:t>Le rette di richiamo, parallele alle rette proiettive, definiscono i valori della “</a:t>
            </a:r>
            <a:r>
              <a:rPr lang="it-IT" altLang="it-IT" sz="2000" b="1" dirty="0">
                <a:solidFill>
                  <a:schemeClr val="tx2">
                    <a:lumMod val="75000"/>
                  </a:schemeClr>
                </a:solidFill>
              </a:rPr>
              <a:t>quota</a:t>
            </a:r>
            <a:r>
              <a:rPr lang="it-IT" altLang="it-IT" sz="2000" dirty="0">
                <a:solidFill>
                  <a:schemeClr val="tx2">
                    <a:lumMod val="75000"/>
                  </a:schemeClr>
                </a:solidFill>
              </a:rPr>
              <a:t>” e dell’ “</a:t>
            </a:r>
            <a:r>
              <a:rPr lang="it-IT" altLang="it-IT" sz="2000" b="1" dirty="0">
                <a:solidFill>
                  <a:schemeClr val="tx2">
                    <a:lumMod val="75000"/>
                  </a:schemeClr>
                </a:solidFill>
              </a:rPr>
              <a:t>aggetto</a:t>
            </a:r>
            <a:r>
              <a:rPr lang="it-IT" altLang="it-IT" sz="2000" dirty="0">
                <a:solidFill>
                  <a:schemeClr val="tx2">
                    <a:lumMod val="75000"/>
                  </a:schemeClr>
                </a:solidFill>
              </a:rPr>
              <a:t>” sul luogo della rappresentazione, secondo quanto di seguito</a:t>
            </a:r>
          </a:p>
        </p:txBody>
      </p:sp>
      <p:sp>
        <p:nvSpPr>
          <p:cNvPr id="90130" name="AutoShape 18">
            <a:hlinkClick r:id="" action="ppaction://hlinkshowjump?jump=nextslide" highlightClick="1"/>
            <a:extLst>
              <a:ext uri="{FF2B5EF4-FFF2-40B4-BE49-F238E27FC236}">
                <a16:creationId xmlns:a16="http://schemas.microsoft.com/office/drawing/2014/main" id="{FB30E68A-0F6B-48D7-8CBB-541393ACB861}"/>
              </a:ext>
            </a:extLst>
          </p:cNvPr>
          <p:cNvSpPr>
            <a:spLocks noChangeArrowheads="1"/>
          </p:cNvSpPr>
          <p:nvPr/>
        </p:nvSpPr>
        <p:spPr bwMode="auto">
          <a:xfrm>
            <a:off x="8445764" y="1000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115"/>
                                        </p:tgtEl>
                                        <p:attrNameLst>
                                          <p:attrName>style.visibility</p:attrName>
                                        </p:attrNameLst>
                                      </p:cBhvr>
                                      <p:to>
                                        <p:strVal val="visible"/>
                                      </p:to>
                                    </p:set>
                                    <p:anim calcmode="lin" valueType="num">
                                      <p:cBhvr additive="base">
                                        <p:cTn id="7" dur="1000" fill="hold"/>
                                        <p:tgtEl>
                                          <p:spTgt spid="90115"/>
                                        </p:tgtEl>
                                        <p:attrNameLst>
                                          <p:attrName>ppt_x</p:attrName>
                                        </p:attrNameLst>
                                      </p:cBhvr>
                                      <p:tavLst>
                                        <p:tav tm="0">
                                          <p:val>
                                            <p:strVal val="#ppt_x"/>
                                          </p:val>
                                        </p:tav>
                                        <p:tav tm="100000">
                                          <p:val>
                                            <p:strVal val="#ppt_x"/>
                                          </p:val>
                                        </p:tav>
                                      </p:tavLst>
                                    </p:anim>
                                    <p:anim calcmode="lin" valueType="num">
                                      <p:cBhvr additive="base">
                                        <p:cTn id="8" dur="1000" fill="hold"/>
                                        <p:tgtEl>
                                          <p:spTgt spid="901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nodeType="clickEffect">
                                  <p:stCondLst>
                                    <p:cond delay="0"/>
                                  </p:stCondLst>
                                  <p:childTnLst>
                                    <p:set>
                                      <p:cBhvr>
                                        <p:cTn id="12" dur="1" fill="hold">
                                          <p:stCondLst>
                                            <p:cond delay="0"/>
                                          </p:stCondLst>
                                        </p:cTn>
                                        <p:tgtEl>
                                          <p:spTgt spid="90116"/>
                                        </p:tgtEl>
                                        <p:attrNameLst>
                                          <p:attrName>style.visibility</p:attrName>
                                        </p:attrNameLst>
                                      </p:cBhvr>
                                      <p:to>
                                        <p:strVal val="visible"/>
                                      </p:to>
                                    </p:set>
                                    <p:anim calcmode="lin" valueType="num">
                                      <p:cBhvr additive="base">
                                        <p:cTn id="13" dur="1000" fill="hold"/>
                                        <p:tgtEl>
                                          <p:spTgt spid="90116"/>
                                        </p:tgtEl>
                                        <p:attrNameLst>
                                          <p:attrName>ppt_x</p:attrName>
                                        </p:attrNameLst>
                                      </p:cBhvr>
                                      <p:tavLst>
                                        <p:tav tm="0">
                                          <p:val>
                                            <p:strVal val="1+#ppt_w/2"/>
                                          </p:val>
                                        </p:tav>
                                        <p:tav tm="100000">
                                          <p:val>
                                            <p:strVal val="#ppt_x"/>
                                          </p:val>
                                        </p:tav>
                                      </p:tavLst>
                                    </p:anim>
                                    <p:anim calcmode="lin" valueType="num">
                                      <p:cBhvr additive="base">
                                        <p:cTn id="14" dur="1000" fill="hold"/>
                                        <p:tgtEl>
                                          <p:spTgt spid="9011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0117"/>
                                        </p:tgtEl>
                                        <p:attrNameLst>
                                          <p:attrName>style.visibility</p:attrName>
                                        </p:attrNameLst>
                                      </p:cBhvr>
                                      <p:to>
                                        <p:strVal val="visible"/>
                                      </p:to>
                                    </p:set>
                                    <p:anim calcmode="lin" valueType="num">
                                      <p:cBhvr additive="base">
                                        <p:cTn id="19" dur="1000" fill="hold"/>
                                        <p:tgtEl>
                                          <p:spTgt spid="90117"/>
                                        </p:tgtEl>
                                        <p:attrNameLst>
                                          <p:attrName>ppt_x</p:attrName>
                                        </p:attrNameLst>
                                      </p:cBhvr>
                                      <p:tavLst>
                                        <p:tav tm="0">
                                          <p:val>
                                            <p:strVal val="#ppt_x"/>
                                          </p:val>
                                        </p:tav>
                                        <p:tav tm="100000">
                                          <p:val>
                                            <p:strVal val="#ppt_x"/>
                                          </p:val>
                                        </p:tav>
                                      </p:tavLst>
                                    </p:anim>
                                    <p:anim calcmode="lin" valueType="num">
                                      <p:cBhvr additive="base">
                                        <p:cTn id="20" dur="1000" fill="hold"/>
                                        <p:tgtEl>
                                          <p:spTgt spid="9011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2" fill="hold" nodeType="clickEffect">
                                  <p:stCondLst>
                                    <p:cond delay="0"/>
                                  </p:stCondLst>
                                  <p:childTnLst>
                                    <p:set>
                                      <p:cBhvr>
                                        <p:cTn id="24" dur="1" fill="hold">
                                          <p:stCondLst>
                                            <p:cond delay="0"/>
                                          </p:stCondLst>
                                        </p:cTn>
                                        <p:tgtEl>
                                          <p:spTgt spid="90118"/>
                                        </p:tgtEl>
                                        <p:attrNameLst>
                                          <p:attrName>style.visibility</p:attrName>
                                        </p:attrNameLst>
                                      </p:cBhvr>
                                      <p:to>
                                        <p:strVal val="visible"/>
                                      </p:to>
                                    </p:set>
                                    <p:anim calcmode="lin" valueType="num">
                                      <p:cBhvr additive="base">
                                        <p:cTn id="25" dur="1000" fill="hold"/>
                                        <p:tgtEl>
                                          <p:spTgt spid="90118"/>
                                        </p:tgtEl>
                                        <p:attrNameLst>
                                          <p:attrName>ppt_x</p:attrName>
                                        </p:attrNameLst>
                                      </p:cBhvr>
                                      <p:tavLst>
                                        <p:tav tm="0">
                                          <p:val>
                                            <p:strVal val="1+#ppt_w/2"/>
                                          </p:val>
                                        </p:tav>
                                        <p:tav tm="100000">
                                          <p:val>
                                            <p:strVal val="#ppt_x"/>
                                          </p:val>
                                        </p:tav>
                                      </p:tavLst>
                                    </p:anim>
                                    <p:anim calcmode="lin" valueType="num">
                                      <p:cBhvr additive="base">
                                        <p:cTn id="26" dur="1000" fill="hold"/>
                                        <p:tgtEl>
                                          <p:spTgt spid="9011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0119"/>
                                        </p:tgtEl>
                                        <p:attrNameLst>
                                          <p:attrName>style.visibility</p:attrName>
                                        </p:attrNameLst>
                                      </p:cBhvr>
                                      <p:to>
                                        <p:strVal val="visible"/>
                                      </p:to>
                                    </p:set>
                                    <p:anim calcmode="lin" valueType="num">
                                      <p:cBhvr additive="base">
                                        <p:cTn id="31" dur="1000" fill="hold"/>
                                        <p:tgtEl>
                                          <p:spTgt spid="90119"/>
                                        </p:tgtEl>
                                        <p:attrNameLst>
                                          <p:attrName>ppt_x</p:attrName>
                                        </p:attrNameLst>
                                      </p:cBhvr>
                                      <p:tavLst>
                                        <p:tav tm="0">
                                          <p:val>
                                            <p:strVal val="1+#ppt_w/2"/>
                                          </p:val>
                                        </p:tav>
                                        <p:tav tm="100000">
                                          <p:val>
                                            <p:strVal val="#ppt_x"/>
                                          </p:val>
                                        </p:tav>
                                      </p:tavLst>
                                    </p:anim>
                                    <p:anim calcmode="lin" valueType="num">
                                      <p:cBhvr additive="base">
                                        <p:cTn id="32" dur="1000" fill="hold"/>
                                        <p:tgtEl>
                                          <p:spTgt spid="9011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0129"/>
                                        </p:tgtEl>
                                        <p:attrNameLst>
                                          <p:attrName>style.visibility</p:attrName>
                                        </p:attrNameLst>
                                      </p:cBhvr>
                                      <p:to>
                                        <p:strVal val="visible"/>
                                      </p:to>
                                    </p:set>
                                    <p:animEffect transition="in" filter="wipe(left)">
                                      <p:cBhvr>
                                        <p:cTn id="37" dur="1000"/>
                                        <p:tgtEl>
                                          <p:spTgt spid="9012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90130"/>
                                        </p:tgtEl>
                                        <p:attrNameLst>
                                          <p:attrName>style.visibility</p:attrName>
                                        </p:attrNameLst>
                                      </p:cBhvr>
                                      <p:to>
                                        <p:strVal val="visible"/>
                                      </p:to>
                                    </p:set>
                                    <p:anim calcmode="lin" valueType="num">
                                      <p:cBhvr additive="base">
                                        <p:cTn id="42" dur="1000" fill="hold"/>
                                        <p:tgtEl>
                                          <p:spTgt spid="90130"/>
                                        </p:tgtEl>
                                        <p:attrNameLst>
                                          <p:attrName>ppt_x</p:attrName>
                                        </p:attrNameLst>
                                      </p:cBhvr>
                                      <p:tavLst>
                                        <p:tav tm="0">
                                          <p:val>
                                            <p:strVal val="0-#ppt_w/2"/>
                                          </p:val>
                                        </p:tav>
                                        <p:tav tm="100000">
                                          <p:val>
                                            <p:strVal val="#ppt_x"/>
                                          </p:val>
                                        </p:tav>
                                      </p:tavLst>
                                    </p:anim>
                                    <p:anim calcmode="lin" valueType="num">
                                      <p:cBhvr additive="base">
                                        <p:cTn id="43" dur="1000" fill="hold"/>
                                        <p:tgtEl>
                                          <p:spTgt spid="901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nimBg="1"/>
      <p:bldP spid="90117" grpId="0" animBg="1"/>
      <p:bldP spid="90119" grpId="0" animBg="1"/>
      <p:bldP spid="90129" grpId="0" animBg="1"/>
      <p:bldP spid="9013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0B54E59E-3585-4657-A41B-33F67F1109B5}"/>
              </a:ext>
            </a:extLst>
          </p:cNvPr>
          <p:cNvSpPr>
            <a:spLocks noGrp="1" noChangeArrowheads="1"/>
          </p:cNvSpPr>
          <p:nvPr>
            <p:ph type="title"/>
          </p:nvPr>
        </p:nvSpPr>
        <p:spPr>
          <a:xfrm>
            <a:off x="36000" y="40944"/>
            <a:ext cx="9072000" cy="504000"/>
          </a:xfrm>
          <a:ln>
            <a:solidFill>
              <a:schemeClr val="tx1"/>
            </a:solidFill>
          </a:ln>
        </p:spPr>
        <p:txBody>
          <a:bodyPr/>
          <a:lstStyle/>
          <a:p>
            <a:pPr algn="l" eaLnBrk="1" hangingPunct="1">
              <a:defRPr/>
            </a:pPr>
            <a:r>
              <a:rPr lang="it-IT" sz="2400">
                <a:solidFill>
                  <a:schemeClr val="tx1"/>
                </a:solidFill>
                <a:latin typeface="Comic Sans MS" pitchFamily="66" charset="0"/>
              </a:rPr>
              <a:t> Proiezione e rappresentazione ortogonale del punto  (3)</a:t>
            </a:r>
          </a:p>
        </p:txBody>
      </p:sp>
      <p:sp>
        <p:nvSpPr>
          <p:cNvPr id="3080" name="Rectangle 5">
            <a:extLst>
              <a:ext uri="{FF2B5EF4-FFF2-40B4-BE49-F238E27FC236}">
                <a16:creationId xmlns:a16="http://schemas.microsoft.com/office/drawing/2014/main" id="{37897796-CB34-4C59-AEB1-A8FB79316F6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3081" name="Rectangle 7">
            <a:extLst>
              <a:ext uri="{FF2B5EF4-FFF2-40B4-BE49-F238E27FC236}">
                <a16:creationId xmlns:a16="http://schemas.microsoft.com/office/drawing/2014/main" id="{6902F511-7156-4018-A7CF-796DE895DA8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grpSp>
        <p:nvGrpSpPr>
          <p:cNvPr id="2" name="Gruppo 1">
            <a:extLst>
              <a:ext uri="{FF2B5EF4-FFF2-40B4-BE49-F238E27FC236}">
                <a16:creationId xmlns:a16="http://schemas.microsoft.com/office/drawing/2014/main" id="{E7210E8E-F50B-4D46-AF37-2C7435FBD92C}"/>
              </a:ext>
            </a:extLst>
          </p:cNvPr>
          <p:cNvGrpSpPr/>
          <p:nvPr/>
        </p:nvGrpSpPr>
        <p:grpSpPr>
          <a:xfrm>
            <a:off x="36000" y="596614"/>
            <a:ext cx="9072000" cy="984885"/>
            <a:chOff x="36000" y="596614"/>
            <a:chExt cx="9072000" cy="984885"/>
          </a:xfrm>
        </p:grpSpPr>
        <p:sp>
          <p:nvSpPr>
            <p:cNvPr id="91139" name="Text Box 3">
              <a:extLst>
                <a:ext uri="{FF2B5EF4-FFF2-40B4-BE49-F238E27FC236}">
                  <a16:creationId xmlns:a16="http://schemas.microsoft.com/office/drawing/2014/main" id="{58ED31F1-A844-4063-8FCD-6435285715F5}"/>
                </a:ext>
              </a:extLst>
            </p:cNvPr>
            <p:cNvSpPr txBox="1">
              <a:spLocks noChangeArrowheads="1"/>
            </p:cNvSpPr>
            <p:nvPr/>
          </p:nvSpPr>
          <p:spPr bwMode="auto">
            <a:xfrm>
              <a:off x="36000" y="596614"/>
              <a:ext cx="9072000" cy="98488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600" dirty="0"/>
                <a:t>Il punto P reale, infatti, comunque collocato nello spazio del diedro, sarà distante una certa misura dai piani di proiezione </a:t>
              </a:r>
              <a:r>
                <a:rPr lang="it-IT" altLang="it-IT" sz="1800" dirty="0">
                  <a:latin typeface="Symbol" panose="05050102010706020507" pitchFamily="18" charset="2"/>
                </a:rPr>
                <a:t>p</a:t>
              </a:r>
              <a:r>
                <a:rPr lang="it-IT" altLang="it-IT" sz="1800" baseline="-25000" dirty="0"/>
                <a:t>1</a:t>
              </a:r>
              <a:r>
                <a:rPr lang="it-IT" altLang="it-IT" sz="1600" baseline="-25000" dirty="0"/>
                <a:t> </a:t>
              </a:r>
              <a:r>
                <a:rPr lang="it-IT" altLang="it-IT" sz="1600" dirty="0"/>
                <a:t>e </a:t>
              </a:r>
              <a:r>
                <a:rPr lang="it-IT" altLang="it-IT" sz="1800" dirty="0">
                  <a:latin typeface="Symbol" panose="05050102010706020507" pitchFamily="18" charset="2"/>
                </a:rPr>
                <a:t>p</a:t>
              </a:r>
              <a:r>
                <a:rPr lang="it-IT" altLang="it-IT" sz="1800" baseline="-25000" dirty="0"/>
                <a:t>2</a:t>
              </a:r>
              <a:r>
                <a:rPr lang="it-IT" altLang="it-IT" sz="1600" dirty="0"/>
                <a:t>. Queste distanze verranno definite dai segmenti       </a:t>
              </a:r>
            </a:p>
            <a:p>
              <a:pPr eaLnBrk="1" hangingPunct="1">
                <a:spcBef>
                  <a:spcPct val="50000"/>
                </a:spcBef>
              </a:pPr>
              <a:r>
                <a:rPr lang="it-IT" altLang="it-IT" sz="1600" dirty="0"/>
                <a:t> e         che si chiamano, rispettivamente “</a:t>
              </a:r>
              <a:r>
                <a:rPr lang="it-IT" altLang="it-IT" sz="1600" b="1" dirty="0">
                  <a:solidFill>
                    <a:schemeClr val="tx2"/>
                  </a:solidFill>
                </a:rPr>
                <a:t>quota</a:t>
              </a:r>
              <a:r>
                <a:rPr lang="it-IT" altLang="it-IT" sz="1600" dirty="0"/>
                <a:t>” nel primo caso ed “</a:t>
              </a:r>
              <a:r>
                <a:rPr lang="it-IT" altLang="it-IT" sz="1600" b="1" dirty="0">
                  <a:solidFill>
                    <a:schemeClr val="tx2"/>
                  </a:solidFill>
                </a:rPr>
                <a:t>aggetto</a:t>
              </a:r>
              <a:r>
                <a:rPr lang="it-IT" altLang="it-IT" sz="1600" dirty="0"/>
                <a:t>” nel secondo caso. </a:t>
              </a:r>
            </a:p>
          </p:txBody>
        </p:sp>
        <p:graphicFrame>
          <p:nvGraphicFramePr>
            <p:cNvPr id="91140" name="Object 4">
              <a:extLst>
                <a:ext uri="{FF2B5EF4-FFF2-40B4-BE49-F238E27FC236}">
                  <a16:creationId xmlns:a16="http://schemas.microsoft.com/office/drawing/2014/main" id="{EA7F0676-016A-430A-ABDE-818C7E0D3CA2}"/>
                </a:ext>
              </a:extLst>
            </p:cNvPr>
            <p:cNvGraphicFramePr>
              <a:graphicFrameLocks noChangeAspect="1"/>
            </p:cNvGraphicFramePr>
            <p:nvPr>
              <p:extLst>
                <p:ext uri="{D42A27DB-BD31-4B8C-83A1-F6EECF244321}">
                  <p14:modId xmlns:p14="http://schemas.microsoft.com/office/powerpoint/2010/main" val="1182976653"/>
                </p:ext>
              </p:extLst>
            </p:nvPr>
          </p:nvGraphicFramePr>
          <p:xfrm>
            <a:off x="8251734" y="921061"/>
            <a:ext cx="396000" cy="270753"/>
          </p:xfrm>
          <a:graphic>
            <a:graphicData uri="http://schemas.openxmlformats.org/presentationml/2006/ole">
              <mc:AlternateContent xmlns:mc="http://schemas.openxmlformats.org/markup-compatibility/2006">
                <mc:Choice xmlns:v="urn:schemas-microsoft-com:vml" Requires="v">
                  <p:oleObj spid="_x0000_s3246" name="Equation" r:id="rId3" imgW="241200" imgH="215640" progId="Equation.3">
                    <p:embed/>
                  </p:oleObj>
                </mc:Choice>
                <mc:Fallback>
                  <p:oleObj name="Equation" r:id="rId3" imgW="24120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1734" y="921061"/>
                          <a:ext cx="396000" cy="270753"/>
                        </a:xfrm>
                        <a:prstGeom prst="rect">
                          <a:avLst/>
                        </a:prstGeom>
                        <a:solidFill>
                          <a:schemeClr val="tx2"/>
                        </a:solidFill>
                      </p:spPr>
                    </p:pic>
                  </p:oleObj>
                </mc:Fallback>
              </mc:AlternateContent>
            </a:graphicData>
          </a:graphic>
        </p:graphicFrame>
        <p:graphicFrame>
          <p:nvGraphicFramePr>
            <p:cNvPr id="91142" name="Object 6">
              <a:extLst>
                <a:ext uri="{FF2B5EF4-FFF2-40B4-BE49-F238E27FC236}">
                  <a16:creationId xmlns:a16="http://schemas.microsoft.com/office/drawing/2014/main" id="{3E7502B2-96CF-4D94-A3DD-A77566720E4A}"/>
                </a:ext>
              </a:extLst>
            </p:cNvPr>
            <p:cNvGraphicFramePr>
              <a:graphicFrameLocks noChangeAspect="1"/>
            </p:cNvGraphicFramePr>
            <p:nvPr>
              <p:extLst>
                <p:ext uri="{D42A27DB-BD31-4B8C-83A1-F6EECF244321}">
                  <p14:modId xmlns:p14="http://schemas.microsoft.com/office/powerpoint/2010/main" val="3313536327"/>
                </p:ext>
              </p:extLst>
            </p:nvPr>
          </p:nvGraphicFramePr>
          <p:xfrm>
            <a:off x="360493" y="1246393"/>
            <a:ext cx="416912" cy="270000"/>
          </p:xfrm>
          <a:graphic>
            <a:graphicData uri="http://schemas.openxmlformats.org/presentationml/2006/ole">
              <mc:AlternateContent xmlns:mc="http://schemas.openxmlformats.org/markup-compatibility/2006">
                <mc:Choice xmlns:v="urn:schemas-microsoft-com:vml" Requires="v">
                  <p:oleObj spid="_x0000_s3247" name="Equation" r:id="rId5" imgW="253800" imgH="215640" progId="Equation.3">
                    <p:embed/>
                  </p:oleObj>
                </mc:Choice>
                <mc:Fallback>
                  <p:oleObj name="Equation" r:id="rId5" imgW="253800" imgH="2156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493" y="1246393"/>
                          <a:ext cx="416912" cy="270000"/>
                        </a:xfrm>
                        <a:prstGeom prst="rect">
                          <a:avLst/>
                        </a:prstGeom>
                        <a:solidFill>
                          <a:schemeClr val="tx2"/>
                        </a:solidFill>
                      </p:spPr>
                    </p:pic>
                  </p:oleObj>
                </mc:Fallback>
              </mc:AlternateContent>
            </a:graphicData>
          </a:graphic>
        </p:graphicFrame>
      </p:grpSp>
      <p:sp>
        <p:nvSpPr>
          <p:cNvPr id="91144" name="Text Box 8">
            <a:extLst>
              <a:ext uri="{FF2B5EF4-FFF2-40B4-BE49-F238E27FC236}">
                <a16:creationId xmlns:a16="http://schemas.microsoft.com/office/drawing/2014/main" id="{9FE1D382-298E-4F0B-A714-02F184FF9B5A}"/>
              </a:ext>
            </a:extLst>
          </p:cNvPr>
          <p:cNvSpPr txBox="1">
            <a:spLocks noChangeArrowheads="1"/>
          </p:cNvSpPr>
          <p:nvPr/>
        </p:nvSpPr>
        <p:spPr bwMode="auto">
          <a:xfrm>
            <a:off x="36000" y="1639036"/>
            <a:ext cx="9072000" cy="8771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spcBef>
                <a:spcPct val="50000"/>
              </a:spcBef>
            </a:pPr>
            <a:r>
              <a:rPr lang="it-IT" altLang="it-IT" sz="1700" dirty="0"/>
              <a:t>Poiché la distanza si esprime mediante un “</a:t>
            </a:r>
            <a:r>
              <a:rPr lang="it-IT" altLang="it-IT" sz="1700" b="1" dirty="0">
                <a:solidFill>
                  <a:schemeClr val="tx2"/>
                </a:solidFill>
              </a:rPr>
              <a:t>valore numerico</a:t>
            </a:r>
            <a:r>
              <a:rPr lang="it-IT" altLang="it-IT" sz="1700" dirty="0"/>
              <a:t>”, la posizione spaziale del punto reale viene definita da due valori numerici: quota ed aggetto che possiamo così classificare</a:t>
            </a:r>
          </a:p>
        </p:txBody>
      </p:sp>
      <p:sp>
        <p:nvSpPr>
          <p:cNvPr id="91145" name="Text Box 9">
            <a:extLst>
              <a:ext uri="{FF2B5EF4-FFF2-40B4-BE49-F238E27FC236}">
                <a16:creationId xmlns:a16="http://schemas.microsoft.com/office/drawing/2014/main" id="{70F66B2D-3E9A-4FA2-B7E0-3EA93DA41D63}"/>
              </a:ext>
            </a:extLst>
          </p:cNvPr>
          <p:cNvSpPr txBox="1">
            <a:spLocks noChangeArrowheads="1"/>
          </p:cNvSpPr>
          <p:nvPr/>
        </p:nvSpPr>
        <p:spPr bwMode="auto">
          <a:xfrm>
            <a:off x="40944" y="2497469"/>
            <a:ext cx="1223962" cy="2088000"/>
          </a:xfrm>
          <a:prstGeom prst="rect">
            <a:avLst/>
          </a:prstGeom>
          <a:solidFill>
            <a:srgbClr val="CCECFF"/>
          </a:solidFill>
          <a:ln w="3175">
            <a:solidFill>
              <a:schemeClr val="bg1"/>
            </a:solidFill>
            <a:miter lim="800000"/>
            <a:headEnd/>
            <a:tailEnd/>
          </a:ln>
          <a:effectLst/>
        </p:spPr>
        <p:txBody>
          <a:bodyPr>
            <a:spAutoFit/>
          </a:bodyPr>
          <a:lstStyle/>
          <a:p>
            <a:pPr>
              <a:spcBef>
                <a:spcPct val="50000"/>
              </a:spcBef>
              <a:defRPr/>
            </a:pPr>
            <a:endParaRPr lang="it-IT" sz="1800" dirty="0"/>
          </a:p>
          <a:p>
            <a:pPr>
              <a:spcBef>
                <a:spcPct val="50000"/>
              </a:spcBef>
              <a:defRPr/>
            </a:pPr>
            <a:endParaRPr lang="it-IT" sz="1800" dirty="0"/>
          </a:p>
          <a:p>
            <a:pPr algn="ctr">
              <a:spcBef>
                <a:spcPct val="50000"/>
              </a:spcBef>
              <a:defRPr/>
            </a:pPr>
            <a:r>
              <a:rPr lang="it-IT" dirty="0">
                <a:solidFill>
                  <a:schemeClr val="bg1"/>
                </a:solidFill>
              </a:rPr>
              <a:t>Quota</a:t>
            </a:r>
          </a:p>
          <a:p>
            <a:pPr>
              <a:spcBef>
                <a:spcPct val="50000"/>
              </a:spcBef>
              <a:defRPr/>
            </a:pPr>
            <a:endParaRPr lang="it-IT" sz="1800" dirty="0">
              <a:solidFill>
                <a:schemeClr val="bg1"/>
              </a:solidFill>
            </a:endParaRPr>
          </a:p>
          <a:p>
            <a:pPr>
              <a:spcBef>
                <a:spcPct val="50000"/>
              </a:spcBef>
              <a:defRPr/>
            </a:pPr>
            <a:endParaRPr lang="it-IT" sz="1800" dirty="0"/>
          </a:p>
        </p:txBody>
      </p:sp>
      <p:sp>
        <p:nvSpPr>
          <p:cNvPr id="91148" name="Text Box 12">
            <a:extLst>
              <a:ext uri="{FF2B5EF4-FFF2-40B4-BE49-F238E27FC236}">
                <a16:creationId xmlns:a16="http://schemas.microsoft.com/office/drawing/2014/main" id="{D332578F-8768-4E28-A33B-C971FC830010}"/>
              </a:ext>
            </a:extLst>
          </p:cNvPr>
          <p:cNvSpPr txBox="1">
            <a:spLocks noChangeArrowheads="1"/>
          </p:cNvSpPr>
          <p:nvPr/>
        </p:nvSpPr>
        <p:spPr bwMode="auto">
          <a:xfrm>
            <a:off x="1363056" y="3817938"/>
            <a:ext cx="7740000" cy="754053"/>
          </a:xfrm>
          <a:prstGeom prst="rect">
            <a:avLst/>
          </a:prstGeom>
          <a:solidFill>
            <a:srgbClr val="CCECFF"/>
          </a:solidFill>
          <a:ln w="9525">
            <a:solidFill>
              <a:schemeClr val="tx2"/>
            </a:solidFill>
            <a:miter lim="800000"/>
            <a:headEnd/>
            <a:tailEnd/>
          </a:ln>
          <a:effectLst/>
        </p:spPr>
        <p:txBody>
          <a:bodyPr>
            <a:spAutoFit/>
          </a:bodyPr>
          <a:lstStyle/>
          <a:p>
            <a:pPr algn="ctr">
              <a:spcBef>
                <a:spcPct val="50000"/>
              </a:spcBef>
              <a:defRPr/>
            </a:pPr>
            <a:r>
              <a:rPr lang="it-IT" sz="1600" dirty="0">
                <a:solidFill>
                  <a:schemeClr val="bg1"/>
                </a:solidFill>
              </a:rPr>
              <a:t>Più semplicemente possiamo dire che</a:t>
            </a:r>
            <a:r>
              <a:rPr lang="it-IT" sz="1800" dirty="0">
                <a:solidFill>
                  <a:schemeClr val="bg1"/>
                </a:solidFill>
              </a:rPr>
              <a:t> “</a:t>
            </a:r>
            <a:r>
              <a:rPr lang="it-IT" sz="1900" u="sng" dirty="0">
                <a:solidFill>
                  <a:schemeClr val="bg1"/>
                </a:solidFill>
              </a:rPr>
              <a:t>la quota rappresenta la distanza di un punto reale da un piano orizzontale di riferimento</a:t>
            </a:r>
            <a:r>
              <a:rPr lang="it-IT" sz="1800" dirty="0">
                <a:solidFill>
                  <a:schemeClr val="bg1"/>
                </a:solidFill>
              </a:rPr>
              <a:t>”</a:t>
            </a:r>
            <a:r>
              <a:rPr lang="it-IT" dirty="0">
                <a:solidFill>
                  <a:schemeClr val="accent2"/>
                </a:solidFill>
              </a:rPr>
              <a:t> </a:t>
            </a:r>
          </a:p>
        </p:txBody>
      </p:sp>
      <p:sp>
        <p:nvSpPr>
          <p:cNvPr id="91149" name="Text Box 13">
            <a:extLst>
              <a:ext uri="{FF2B5EF4-FFF2-40B4-BE49-F238E27FC236}">
                <a16:creationId xmlns:a16="http://schemas.microsoft.com/office/drawing/2014/main" id="{A31DDE8A-D9CE-40BB-804B-EA2B23E13DD6}"/>
              </a:ext>
            </a:extLst>
          </p:cNvPr>
          <p:cNvSpPr txBox="1">
            <a:spLocks noChangeArrowheads="1"/>
          </p:cNvSpPr>
          <p:nvPr/>
        </p:nvSpPr>
        <p:spPr bwMode="auto">
          <a:xfrm>
            <a:off x="40944" y="4711385"/>
            <a:ext cx="1223962" cy="2088000"/>
          </a:xfrm>
          <a:prstGeom prst="rect">
            <a:avLst/>
          </a:prstGeom>
          <a:solidFill>
            <a:srgbClr val="66CCFF"/>
          </a:solidFill>
          <a:ln w="3175">
            <a:solidFill>
              <a:schemeClr val="bg1"/>
            </a:solidFill>
            <a:miter lim="800000"/>
            <a:headEnd/>
            <a:tailEnd/>
          </a:ln>
          <a:effectLst/>
        </p:spPr>
        <p:txBody>
          <a:bodyPr>
            <a:spAutoFit/>
          </a:bodyPr>
          <a:lstStyle/>
          <a:p>
            <a:pPr>
              <a:spcBef>
                <a:spcPct val="50000"/>
              </a:spcBef>
              <a:defRPr/>
            </a:pPr>
            <a:endParaRPr lang="it-IT" sz="1800" dirty="0"/>
          </a:p>
          <a:p>
            <a:pPr>
              <a:spcBef>
                <a:spcPct val="50000"/>
              </a:spcBef>
              <a:defRPr/>
            </a:pPr>
            <a:endParaRPr lang="it-IT" sz="1800" dirty="0"/>
          </a:p>
          <a:p>
            <a:pPr algn="ctr">
              <a:spcBef>
                <a:spcPct val="50000"/>
              </a:spcBef>
              <a:defRPr/>
            </a:pPr>
            <a:r>
              <a:rPr lang="it-IT" sz="2000" dirty="0">
                <a:solidFill>
                  <a:schemeClr val="bg1"/>
                </a:solidFill>
              </a:rPr>
              <a:t>Aggetto</a:t>
            </a:r>
          </a:p>
          <a:p>
            <a:pPr>
              <a:spcBef>
                <a:spcPct val="50000"/>
              </a:spcBef>
              <a:defRPr/>
            </a:pPr>
            <a:endParaRPr lang="it-IT" sz="1800" b="1" dirty="0">
              <a:solidFill>
                <a:schemeClr val="bg1"/>
              </a:solidFill>
              <a:effectLst>
                <a:outerShdw blurRad="38100" dist="38100" dir="2700000" algn="tl">
                  <a:srgbClr val="000000"/>
                </a:outerShdw>
              </a:effectLst>
            </a:endParaRPr>
          </a:p>
          <a:p>
            <a:pPr>
              <a:spcBef>
                <a:spcPct val="50000"/>
              </a:spcBef>
              <a:defRPr/>
            </a:pPr>
            <a:endParaRPr lang="it-IT" sz="1800" dirty="0"/>
          </a:p>
        </p:txBody>
      </p:sp>
      <p:sp>
        <p:nvSpPr>
          <p:cNvPr id="91151" name="Text Box 15">
            <a:extLst>
              <a:ext uri="{FF2B5EF4-FFF2-40B4-BE49-F238E27FC236}">
                <a16:creationId xmlns:a16="http://schemas.microsoft.com/office/drawing/2014/main" id="{16641867-BAD6-4C2A-A605-C519C6B8BBB0}"/>
              </a:ext>
            </a:extLst>
          </p:cNvPr>
          <p:cNvSpPr txBox="1">
            <a:spLocks noChangeArrowheads="1"/>
          </p:cNvSpPr>
          <p:nvPr/>
        </p:nvSpPr>
        <p:spPr bwMode="auto">
          <a:xfrm>
            <a:off x="1363056" y="6033760"/>
            <a:ext cx="7740000" cy="756000"/>
          </a:xfrm>
          <a:prstGeom prst="rect">
            <a:avLst/>
          </a:prstGeom>
          <a:solidFill>
            <a:srgbClr val="66CCFF"/>
          </a:solidFill>
          <a:ln w="9525">
            <a:solidFill>
              <a:schemeClr val="tx2"/>
            </a:solidFill>
            <a:miter lim="800000"/>
            <a:headEnd/>
            <a:tailEnd/>
          </a:ln>
          <a:effectLst/>
        </p:spPr>
        <p:txBody>
          <a:bodyPr>
            <a:spAutoFit/>
          </a:bodyPr>
          <a:lstStyle/>
          <a:p>
            <a:pPr algn="ctr">
              <a:spcBef>
                <a:spcPct val="50000"/>
              </a:spcBef>
              <a:defRPr/>
            </a:pPr>
            <a:r>
              <a:rPr lang="it-IT" sz="1600" dirty="0">
                <a:solidFill>
                  <a:schemeClr val="bg1"/>
                </a:solidFill>
              </a:rPr>
              <a:t>Più semplicemente</a:t>
            </a:r>
            <a:r>
              <a:rPr lang="it-IT" sz="1800" dirty="0">
                <a:solidFill>
                  <a:schemeClr val="bg1"/>
                </a:solidFill>
              </a:rPr>
              <a:t> “</a:t>
            </a:r>
            <a:r>
              <a:rPr lang="it-IT" sz="1900" u="sng" dirty="0" err="1">
                <a:solidFill>
                  <a:schemeClr val="bg1"/>
                </a:solidFill>
              </a:rPr>
              <a:t>dicesi</a:t>
            </a:r>
            <a:r>
              <a:rPr lang="it-IT" sz="1900" u="sng" dirty="0">
                <a:solidFill>
                  <a:schemeClr val="bg1"/>
                </a:solidFill>
              </a:rPr>
              <a:t> aggetto la distanza di un punto reale da un piano verticale di riferimento</a:t>
            </a:r>
            <a:r>
              <a:rPr lang="it-IT" sz="1800" dirty="0">
                <a:solidFill>
                  <a:schemeClr val="bg1"/>
                </a:solidFill>
              </a:rPr>
              <a:t>”</a:t>
            </a:r>
            <a:r>
              <a:rPr lang="it-IT" sz="1800" dirty="0">
                <a:solidFill>
                  <a:schemeClr val="accent2"/>
                </a:solidFill>
              </a:rPr>
              <a:t> </a:t>
            </a:r>
          </a:p>
        </p:txBody>
      </p:sp>
      <p:grpSp>
        <p:nvGrpSpPr>
          <p:cNvPr id="3" name="Gruppo 2">
            <a:extLst>
              <a:ext uri="{FF2B5EF4-FFF2-40B4-BE49-F238E27FC236}">
                <a16:creationId xmlns:a16="http://schemas.microsoft.com/office/drawing/2014/main" id="{292C4599-01CE-4056-8204-FA8902CF6B8F}"/>
              </a:ext>
            </a:extLst>
          </p:cNvPr>
          <p:cNvGrpSpPr/>
          <p:nvPr/>
        </p:nvGrpSpPr>
        <p:grpSpPr>
          <a:xfrm>
            <a:off x="1363056" y="2508250"/>
            <a:ext cx="7740000" cy="1231106"/>
            <a:chOff x="1363056" y="2508250"/>
            <a:chExt cx="7740000" cy="1231106"/>
          </a:xfrm>
        </p:grpSpPr>
        <p:sp>
          <p:nvSpPr>
            <p:cNvPr id="91147" name="Text Box 11">
              <a:extLst>
                <a:ext uri="{FF2B5EF4-FFF2-40B4-BE49-F238E27FC236}">
                  <a16:creationId xmlns:a16="http://schemas.microsoft.com/office/drawing/2014/main" id="{1C1F4750-4AB4-463E-A3EB-623CBC8742FC}"/>
                </a:ext>
              </a:extLst>
            </p:cNvPr>
            <p:cNvSpPr txBox="1">
              <a:spLocks noChangeArrowheads="1"/>
            </p:cNvSpPr>
            <p:nvPr/>
          </p:nvSpPr>
          <p:spPr bwMode="auto">
            <a:xfrm>
              <a:off x="1363056" y="2508250"/>
              <a:ext cx="7740000" cy="1231106"/>
            </a:xfrm>
            <a:prstGeom prst="rect">
              <a:avLst/>
            </a:prstGeom>
            <a:solidFill>
              <a:srgbClr val="CCECFF"/>
            </a:solidFill>
            <a:ln w="9525">
              <a:solidFill>
                <a:schemeClr val="tx2"/>
              </a:solidFill>
              <a:miter lim="800000"/>
              <a:headEnd/>
              <a:tailEnd/>
            </a:ln>
            <a:effectLst/>
          </p:spPr>
          <p:txBody>
            <a:bodyPr>
              <a:spAutoFit/>
            </a:bodyPr>
            <a:lstStyle/>
            <a:p>
              <a:pPr>
                <a:spcBef>
                  <a:spcPct val="50000"/>
                </a:spcBef>
                <a:defRPr/>
              </a:pPr>
              <a:r>
                <a:rPr lang="it-IT" sz="1800" b="1" dirty="0">
                  <a:solidFill>
                    <a:schemeClr val="bg1"/>
                  </a:solidFill>
                </a:rPr>
                <a:t>”</a:t>
              </a:r>
              <a:r>
                <a:rPr lang="it-IT" sz="1900" u="sng" dirty="0">
                  <a:solidFill>
                    <a:schemeClr val="bg1"/>
                  </a:solidFill>
                </a:rPr>
                <a:t>Valore numerico del segmento       che definisce la distanza di un punto reale da un piano orizzontale di riferimento</a:t>
              </a:r>
              <a:r>
                <a:rPr lang="it-IT" sz="1800" dirty="0">
                  <a:solidFill>
                    <a:schemeClr val="bg1"/>
                  </a:solidFill>
                </a:rPr>
                <a:t>”;</a:t>
              </a:r>
              <a:r>
                <a:rPr lang="it-IT" sz="1800" dirty="0">
                  <a:solidFill>
                    <a:schemeClr val="accent2"/>
                  </a:solidFill>
                </a:rPr>
                <a:t> </a:t>
              </a:r>
              <a:r>
                <a:rPr lang="it-IT" sz="1600" dirty="0">
                  <a:solidFill>
                    <a:schemeClr val="bg1"/>
                  </a:solidFill>
                </a:rPr>
                <a:t>essa si graficizza su </a:t>
              </a:r>
              <a:r>
                <a:rPr lang="it-IT" sz="1800" dirty="0">
                  <a:solidFill>
                    <a:schemeClr val="bg1"/>
                  </a:solidFill>
                  <a:latin typeface="Symbol" pitchFamily="18" charset="2"/>
                </a:rPr>
                <a:t>p</a:t>
              </a:r>
              <a:r>
                <a:rPr lang="it-IT" sz="1800" baseline="-25000" dirty="0">
                  <a:solidFill>
                    <a:schemeClr val="bg1"/>
                  </a:solidFill>
                </a:rPr>
                <a:t>2</a:t>
              </a:r>
              <a:r>
                <a:rPr lang="it-IT" sz="1600" dirty="0">
                  <a:solidFill>
                    <a:schemeClr val="bg1"/>
                  </a:solidFill>
                </a:rPr>
                <a:t> mediante la retta di richiamo passante per P’’ e parallela alla retta proiettiva che trasferisce P su </a:t>
              </a:r>
              <a:r>
                <a:rPr lang="it-IT" sz="1800" dirty="0">
                  <a:solidFill>
                    <a:schemeClr val="bg1"/>
                  </a:solidFill>
                  <a:latin typeface="Symbol" pitchFamily="18" charset="2"/>
                </a:rPr>
                <a:t>p</a:t>
              </a:r>
              <a:r>
                <a:rPr lang="it-IT" sz="1800" baseline="-25000" dirty="0">
                  <a:solidFill>
                    <a:schemeClr val="bg1"/>
                  </a:solidFill>
                </a:rPr>
                <a:t>1</a:t>
              </a:r>
              <a:r>
                <a:rPr lang="it-IT" sz="1600" dirty="0">
                  <a:solidFill>
                    <a:schemeClr val="bg1"/>
                  </a:solidFill>
                </a:rPr>
                <a:t> definendo P’</a:t>
              </a:r>
              <a:r>
                <a:rPr lang="it-IT" sz="1800" dirty="0">
                  <a:solidFill>
                    <a:schemeClr val="bg1"/>
                  </a:solidFill>
                </a:rPr>
                <a:t> </a:t>
              </a:r>
            </a:p>
          </p:txBody>
        </p:sp>
        <p:graphicFrame>
          <p:nvGraphicFramePr>
            <p:cNvPr id="91152" name="Object 16">
              <a:extLst>
                <a:ext uri="{FF2B5EF4-FFF2-40B4-BE49-F238E27FC236}">
                  <a16:creationId xmlns:a16="http://schemas.microsoft.com/office/drawing/2014/main" id="{CC689D90-CAAD-4288-9B1F-496D1D478901}"/>
                </a:ext>
              </a:extLst>
            </p:cNvPr>
            <p:cNvGraphicFramePr>
              <a:graphicFrameLocks noChangeAspect="1"/>
            </p:cNvGraphicFramePr>
            <p:nvPr>
              <p:extLst>
                <p:ext uri="{D42A27DB-BD31-4B8C-83A1-F6EECF244321}">
                  <p14:modId xmlns:p14="http://schemas.microsoft.com/office/powerpoint/2010/main" val="627617445"/>
                </p:ext>
              </p:extLst>
            </p:nvPr>
          </p:nvGraphicFramePr>
          <p:xfrm>
            <a:off x="4946455" y="2535354"/>
            <a:ext cx="396000" cy="270753"/>
          </p:xfrm>
          <a:graphic>
            <a:graphicData uri="http://schemas.openxmlformats.org/presentationml/2006/ole">
              <mc:AlternateContent xmlns:mc="http://schemas.openxmlformats.org/markup-compatibility/2006">
                <mc:Choice xmlns:v="urn:schemas-microsoft-com:vml" Requires="v">
                  <p:oleObj spid="_x0000_s3248" name="Equation" r:id="rId7" imgW="241200" imgH="215640" progId="Equation.3">
                    <p:embed/>
                  </p:oleObj>
                </mc:Choice>
                <mc:Fallback>
                  <p:oleObj name="Equation" r:id="rId7" imgW="241200" imgH="21564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6455" y="2535354"/>
                          <a:ext cx="396000" cy="270753"/>
                        </a:xfrm>
                        <a:prstGeom prst="rect">
                          <a:avLst/>
                        </a:prstGeom>
                        <a:solidFill>
                          <a:schemeClr val="tx2"/>
                        </a:solidFill>
                      </p:spPr>
                    </p:pic>
                  </p:oleObj>
                </mc:Fallback>
              </mc:AlternateContent>
            </a:graphicData>
          </a:graphic>
        </p:graphicFrame>
      </p:grpSp>
      <p:grpSp>
        <p:nvGrpSpPr>
          <p:cNvPr id="4" name="Gruppo 3">
            <a:extLst>
              <a:ext uri="{FF2B5EF4-FFF2-40B4-BE49-F238E27FC236}">
                <a16:creationId xmlns:a16="http://schemas.microsoft.com/office/drawing/2014/main" id="{25C87ABF-AB48-400D-B4F8-0A51FE0A3028}"/>
              </a:ext>
            </a:extLst>
          </p:cNvPr>
          <p:cNvGrpSpPr/>
          <p:nvPr/>
        </p:nvGrpSpPr>
        <p:grpSpPr>
          <a:xfrm>
            <a:off x="1363056" y="4745102"/>
            <a:ext cx="7740000" cy="1200150"/>
            <a:chOff x="1363056" y="4752975"/>
            <a:chExt cx="7740000" cy="1200150"/>
          </a:xfrm>
        </p:grpSpPr>
        <p:sp>
          <p:nvSpPr>
            <p:cNvPr id="91150" name="Text Box 14">
              <a:extLst>
                <a:ext uri="{FF2B5EF4-FFF2-40B4-BE49-F238E27FC236}">
                  <a16:creationId xmlns:a16="http://schemas.microsoft.com/office/drawing/2014/main" id="{31F2982E-6122-46CB-95D0-3AD5F544855B}"/>
                </a:ext>
              </a:extLst>
            </p:cNvPr>
            <p:cNvSpPr txBox="1">
              <a:spLocks noChangeArrowheads="1"/>
            </p:cNvSpPr>
            <p:nvPr/>
          </p:nvSpPr>
          <p:spPr bwMode="auto">
            <a:xfrm>
              <a:off x="1363056" y="4752975"/>
              <a:ext cx="7740000" cy="1200150"/>
            </a:xfrm>
            <a:prstGeom prst="rect">
              <a:avLst/>
            </a:prstGeom>
            <a:solidFill>
              <a:srgbClr val="66CCFF"/>
            </a:solidFill>
            <a:ln w="9525">
              <a:solidFill>
                <a:schemeClr val="tx2"/>
              </a:solidFill>
              <a:miter lim="800000"/>
              <a:headEnd/>
              <a:tailEnd/>
            </a:ln>
            <a:effectLst/>
          </p:spPr>
          <p:txBody>
            <a:bodyPr>
              <a:spAutoFit/>
            </a:bodyPr>
            <a:lstStyle/>
            <a:p>
              <a:pPr>
                <a:spcBef>
                  <a:spcPct val="50000"/>
                </a:spcBef>
                <a:defRPr/>
              </a:pPr>
              <a:r>
                <a:rPr lang="it-IT" sz="1600" dirty="0">
                  <a:solidFill>
                    <a:schemeClr val="bg1"/>
                  </a:solidFill>
                </a:rPr>
                <a:t>“</a:t>
              </a:r>
              <a:r>
                <a:rPr lang="it-IT" sz="1800" u="sng" dirty="0">
                  <a:solidFill>
                    <a:schemeClr val="bg1"/>
                  </a:solidFill>
                </a:rPr>
                <a:t>Valore numerico del segmento     che definisce la distanza di un punto reale da un piano verticale di riferimento</a:t>
              </a:r>
              <a:r>
                <a:rPr lang="it-IT" sz="1600" dirty="0">
                  <a:solidFill>
                    <a:schemeClr val="bg1"/>
                  </a:solidFill>
                </a:rPr>
                <a:t>”;</a:t>
              </a:r>
              <a:r>
                <a:rPr lang="it-IT" sz="1600" dirty="0">
                  <a:solidFill>
                    <a:schemeClr val="accent2"/>
                  </a:solidFill>
                </a:rPr>
                <a:t> </a:t>
              </a:r>
              <a:r>
                <a:rPr lang="it-IT" sz="1600" dirty="0">
                  <a:solidFill>
                    <a:schemeClr val="bg1"/>
                  </a:solidFill>
                </a:rPr>
                <a:t>esso si rappresenta su </a:t>
              </a:r>
              <a:r>
                <a:rPr lang="it-IT" sz="1800" dirty="0">
                  <a:solidFill>
                    <a:schemeClr val="bg1"/>
                  </a:solidFill>
                  <a:latin typeface="Symbol" pitchFamily="18" charset="2"/>
                </a:rPr>
                <a:t>p</a:t>
              </a:r>
              <a:r>
                <a:rPr lang="it-IT" sz="1800" baseline="-25000" dirty="0">
                  <a:solidFill>
                    <a:schemeClr val="bg1"/>
                  </a:solidFill>
                </a:rPr>
                <a:t>1 </a:t>
              </a:r>
              <a:r>
                <a:rPr lang="it-IT" sz="1600" dirty="0">
                  <a:solidFill>
                    <a:schemeClr val="bg1"/>
                  </a:solidFill>
                </a:rPr>
                <a:t>mediante la retta di richiamo che passa per P’ ed è parallela alla retta proiettiva che trasferisce P su </a:t>
              </a:r>
              <a:r>
                <a:rPr lang="it-IT" sz="1800" dirty="0">
                  <a:solidFill>
                    <a:schemeClr val="bg1"/>
                  </a:solidFill>
                  <a:latin typeface="Symbol" pitchFamily="18" charset="2"/>
                </a:rPr>
                <a:t>p</a:t>
              </a:r>
              <a:r>
                <a:rPr lang="it-IT" sz="1800" baseline="-25000" dirty="0">
                  <a:solidFill>
                    <a:schemeClr val="bg1"/>
                  </a:solidFill>
                </a:rPr>
                <a:t>2</a:t>
              </a:r>
              <a:r>
                <a:rPr lang="it-IT" sz="1600" dirty="0">
                  <a:solidFill>
                    <a:schemeClr val="bg1"/>
                  </a:solidFill>
                </a:rPr>
                <a:t> determinando P’’ </a:t>
              </a:r>
            </a:p>
          </p:txBody>
        </p:sp>
        <p:graphicFrame>
          <p:nvGraphicFramePr>
            <p:cNvPr id="91153" name="Object 17">
              <a:extLst>
                <a:ext uri="{FF2B5EF4-FFF2-40B4-BE49-F238E27FC236}">
                  <a16:creationId xmlns:a16="http://schemas.microsoft.com/office/drawing/2014/main" id="{6C2E23BC-AAC7-458A-94E6-BDB5E3646255}"/>
                </a:ext>
              </a:extLst>
            </p:cNvPr>
            <p:cNvGraphicFramePr>
              <a:graphicFrameLocks noChangeAspect="1"/>
            </p:cNvGraphicFramePr>
            <p:nvPr>
              <p:extLst>
                <p:ext uri="{D42A27DB-BD31-4B8C-83A1-F6EECF244321}">
                  <p14:modId xmlns:p14="http://schemas.microsoft.com/office/powerpoint/2010/main" val="2203147763"/>
                </p:ext>
              </p:extLst>
            </p:nvPr>
          </p:nvGraphicFramePr>
          <p:xfrm>
            <a:off x="4755864" y="4775903"/>
            <a:ext cx="416912" cy="270000"/>
          </p:xfrm>
          <a:graphic>
            <a:graphicData uri="http://schemas.openxmlformats.org/presentationml/2006/ole">
              <mc:AlternateContent xmlns:mc="http://schemas.openxmlformats.org/markup-compatibility/2006">
                <mc:Choice xmlns:v="urn:schemas-microsoft-com:vml" Requires="v">
                  <p:oleObj spid="_x0000_s3249" name="Equation" r:id="rId8" imgW="253800" imgH="215640" progId="Equation.3">
                    <p:embed/>
                  </p:oleObj>
                </mc:Choice>
                <mc:Fallback>
                  <p:oleObj name="Equation" r:id="rId8" imgW="253800" imgH="215640" progId="Equation.3">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5864" y="4775903"/>
                          <a:ext cx="416912" cy="270000"/>
                        </a:xfrm>
                        <a:prstGeom prst="rect">
                          <a:avLst/>
                        </a:prstGeom>
                        <a:solidFill>
                          <a:schemeClr val="tx2"/>
                        </a:solidFill>
                      </p:spPr>
                    </p:pic>
                  </p:oleObj>
                </mc:Fallback>
              </mc:AlternateContent>
            </a:graphicData>
          </a:graphic>
        </p:graphicFrame>
      </p:grpSp>
      <p:sp>
        <p:nvSpPr>
          <p:cNvPr id="91154" name="AutoShape 18">
            <a:hlinkClick r:id="" action="ppaction://hlinkshowjump?jump=nextslide" highlightClick="1"/>
            <a:extLst>
              <a:ext uri="{FF2B5EF4-FFF2-40B4-BE49-F238E27FC236}">
                <a16:creationId xmlns:a16="http://schemas.microsoft.com/office/drawing/2014/main" id="{BEDF4E20-CBBE-45ED-BA1C-F97DC4E51FA3}"/>
              </a:ext>
            </a:extLst>
          </p:cNvPr>
          <p:cNvSpPr>
            <a:spLocks noChangeArrowheads="1"/>
          </p:cNvSpPr>
          <p:nvPr/>
        </p:nvSpPr>
        <p:spPr bwMode="auto">
          <a:xfrm>
            <a:off x="8442920" y="109891"/>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1144"/>
                                        </p:tgtEl>
                                        <p:attrNameLst>
                                          <p:attrName>style.visibility</p:attrName>
                                        </p:attrNameLst>
                                      </p:cBhvr>
                                      <p:to>
                                        <p:strVal val="visible"/>
                                      </p:to>
                                    </p:set>
                                    <p:anim calcmode="lin" valueType="num">
                                      <p:cBhvr additive="base">
                                        <p:cTn id="12" dur="1000" fill="hold"/>
                                        <p:tgtEl>
                                          <p:spTgt spid="91144"/>
                                        </p:tgtEl>
                                        <p:attrNameLst>
                                          <p:attrName>ppt_x</p:attrName>
                                        </p:attrNameLst>
                                      </p:cBhvr>
                                      <p:tavLst>
                                        <p:tav tm="0">
                                          <p:val>
                                            <p:strVal val="#ppt_x"/>
                                          </p:val>
                                        </p:tav>
                                        <p:tav tm="100000">
                                          <p:val>
                                            <p:strVal val="#ppt_x"/>
                                          </p:val>
                                        </p:tav>
                                      </p:tavLst>
                                    </p:anim>
                                    <p:anim calcmode="lin" valueType="num">
                                      <p:cBhvr additive="base">
                                        <p:cTn id="13" dur="1000" fill="hold"/>
                                        <p:tgtEl>
                                          <p:spTgt spid="9114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91145"/>
                                        </p:tgtEl>
                                        <p:attrNameLst>
                                          <p:attrName>style.visibility</p:attrName>
                                        </p:attrNameLst>
                                      </p:cBhvr>
                                      <p:to>
                                        <p:strVal val="visible"/>
                                      </p:to>
                                    </p:set>
                                    <p:animEffect transition="in" filter="wipe(left)">
                                      <p:cBhvr>
                                        <p:cTn id="18" dur="1000"/>
                                        <p:tgtEl>
                                          <p:spTgt spid="9114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2"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right)">
                                      <p:cBhvr>
                                        <p:cTn id="23" dur="10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91148"/>
                                        </p:tgtEl>
                                        <p:attrNameLst>
                                          <p:attrName>style.visibility</p:attrName>
                                        </p:attrNameLst>
                                      </p:cBhvr>
                                      <p:to>
                                        <p:strVal val="visible"/>
                                      </p:to>
                                    </p:set>
                                    <p:anim calcmode="lin" valueType="num">
                                      <p:cBhvr additive="base">
                                        <p:cTn id="28" dur="1000" fill="hold"/>
                                        <p:tgtEl>
                                          <p:spTgt spid="91148"/>
                                        </p:tgtEl>
                                        <p:attrNameLst>
                                          <p:attrName>ppt_x</p:attrName>
                                        </p:attrNameLst>
                                      </p:cBhvr>
                                      <p:tavLst>
                                        <p:tav tm="0">
                                          <p:val>
                                            <p:strVal val="1+#ppt_w/2"/>
                                          </p:val>
                                        </p:tav>
                                        <p:tav tm="100000">
                                          <p:val>
                                            <p:strVal val="#ppt_x"/>
                                          </p:val>
                                        </p:tav>
                                      </p:tavLst>
                                    </p:anim>
                                    <p:anim calcmode="lin" valueType="num">
                                      <p:cBhvr additive="base">
                                        <p:cTn id="29" dur="1000" fill="hold"/>
                                        <p:tgtEl>
                                          <p:spTgt spid="91148"/>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1149"/>
                                        </p:tgtEl>
                                        <p:attrNameLst>
                                          <p:attrName>style.visibility</p:attrName>
                                        </p:attrNameLst>
                                      </p:cBhvr>
                                      <p:to>
                                        <p:strVal val="visible"/>
                                      </p:to>
                                    </p:set>
                                    <p:animEffect transition="in" filter="wipe(left)">
                                      <p:cBhvr>
                                        <p:cTn id="34" dur="1000"/>
                                        <p:tgtEl>
                                          <p:spTgt spid="9114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2"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right)">
                                      <p:cBhvr>
                                        <p:cTn id="39" dur="1000"/>
                                        <p:tgtEl>
                                          <p:spTgt spid="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91151"/>
                                        </p:tgtEl>
                                        <p:attrNameLst>
                                          <p:attrName>style.visibility</p:attrName>
                                        </p:attrNameLst>
                                      </p:cBhvr>
                                      <p:to>
                                        <p:strVal val="visible"/>
                                      </p:to>
                                    </p:set>
                                    <p:animEffect transition="in" filter="wipe(right)">
                                      <p:cBhvr>
                                        <p:cTn id="44" dur="1000"/>
                                        <p:tgtEl>
                                          <p:spTgt spid="91151"/>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1154"/>
                                        </p:tgtEl>
                                        <p:attrNameLst>
                                          <p:attrName>style.visibility</p:attrName>
                                        </p:attrNameLst>
                                      </p:cBhvr>
                                      <p:to>
                                        <p:strVal val="visible"/>
                                      </p:to>
                                    </p:set>
                                    <p:anim calcmode="lin" valueType="num">
                                      <p:cBhvr additive="base">
                                        <p:cTn id="49" dur="1000" fill="hold"/>
                                        <p:tgtEl>
                                          <p:spTgt spid="91154"/>
                                        </p:tgtEl>
                                        <p:attrNameLst>
                                          <p:attrName>ppt_x</p:attrName>
                                        </p:attrNameLst>
                                      </p:cBhvr>
                                      <p:tavLst>
                                        <p:tav tm="0">
                                          <p:val>
                                            <p:strVal val="0-#ppt_w/2"/>
                                          </p:val>
                                        </p:tav>
                                        <p:tav tm="100000">
                                          <p:val>
                                            <p:strVal val="#ppt_x"/>
                                          </p:val>
                                        </p:tav>
                                      </p:tavLst>
                                    </p:anim>
                                    <p:anim calcmode="lin" valueType="num">
                                      <p:cBhvr additive="base">
                                        <p:cTn id="50" dur="1000" fill="hold"/>
                                        <p:tgtEl>
                                          <p:spTgt spid="911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4" grpId="0" animBg="1"/>
      <p:bldP spid="91145" grpId="0" animBg="1"/>
      <p:bldP spid="91148" grpId="0" animBg="1"/>
      <p:bldP spid="91149" grpId="0" animBg="1"/>
      <p:bldP spid="91151" grpId="0" animBg="1"/>
      <p:bldP spid="9115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9" name="Rectangle 9">
            <a:extLst>
              <a:ext uri="{FF2B5EF4-FFF2-40B4-BE49-F238E27FC236}">
                <a16:creationId xmlns:a16="http://schemas.microsoft.com/office/drawing/2014/main" id="{2B044D0D-0ADF-487A-9A16-65CA803A3532}"/>
              </a:ext>
            </a:extLst>
          </p:cNvPr>
          <p:cNvSpPr>
            <a:spLocks noChangeArrowheads="1"/>
          </p:cNvSpPr>
          <p:nvPr/>
        </p:nvSpPr>
        <p:spPr bwMode="auto">
          <a:xfrm>
            <a:off x="36000" y="2365156"/>
            <a:ext cx="9072000" cy="1872000"/>
          </a:xfrm>
          <a:prstGeom prst="rect">
            <a:avLst/>
          </a:prstGeom>
          <a:solidFill>
            <a:schemeClr val="tx2"/>
          </a:solidFill>
          <a:ln w="9525">
            <a:solidFill>
              <a:schemeClr val="tx2"/>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
        <p:nvSpPr>
          <p:cNvPr id="18435" name="Rectangle 2">
            <a:extLst>
              <a:ext uri="{FF2B5EF4-FFF2-40B4-BE49-F238E27FC236}">
                <a16:creationId xmlns:a16="http://schemas.microsoft.com/office/drawing/2014/main" id="{4CE2A6EC-8BD3-43BE-9505-C51D9370CF7E}"/>
              </a:ext>
            </a:extLst>
          </p:cNvPr>
          <p:cNvSpPr>
            <a:spLocks noGrp="1" noChangeArrowheads="1"/>
          </p:cNvSpPr>
          <p:nvPr>
            <p:ph type="title"/>
          </p:nvPr>
        </p:nvSpPr>
        <p:spPr>
          <a:xfrm>
            <a:off x="36000" y="40944"/>
            <a:ext cx="9072000" cy="504825"/>
          </a:xfrm>
          <a:ln>
            <a:solidFill>
              <a:schemeClr val="tx1"/>
            </a:solidFill>
          </a:ln>
        </p:spPr>
        <p:txBody>
          <a:bodyPr/>
          <a:lstStyle/>
          <a:p>
            <a:pPr algn="l" eaLnBrk="1" hangingPunct="1"/>
            <a:r>
              <a:rPr lang="it-IT" altLang="it-IT" sz="2400">
                <a:solidFill>
                  <a:schemeClr val="tx1"/>
                </a:solidFill>
                <a:effectLst/>
                <a:latin typeface="Comic Sans MS" panose="030F0702030302020204" pitchFamily="66" charset="0"/>
              </a:rPr>
              <a:t> Proiezione e rappresentazione ortogonale del punto  (4)</a:t>
            </a:r>
          </a:p>
        </p:txBody>
      </p:sp>
      <p:sp>
        <p:nvSpPr>
          <p:cNvPr id="92163" name="Text Box 3">
            <a:extLst>
              <a:ext uri="{FF2B5EF4-FFF2-40B4-BE49-F238E27FC236}">
                <a16:creationId xmlns:a16="http://schemas.microsoft.com/office/drawing/2014/main" id="{F68C022F-9474-4F9F-A7AF-14C870C25632}"/>
              </a:ext>
            </a:extLst>
          </p:cNvPr>
          <p:cNvSpPr txBox="1">
            <a:spLocks noChangeArrowheads="1"/>
          </p:cNvSpPr>
          <p:nvPr/>
        </p:nvSpPr>
        <p:spPr bwMode="auto">
          <a:xfrm>
            <a:off x="36000" y="618245"/>
            <a:ext cx="9072000" cy="92333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Poiché “</a:t>
            </a:r>
            <a:r>
              <a:rPr lang="it-IT" altLang="it-IT" sz="1800" b="1" dirty="0">
                <a:solidFill>
                  <a:schemeClr val="tx2"/>
                </a:solidFill>
              </a:rPr>
              <a:t>il luogo</a:t>
            </a:r>
            <a:r>
              <a:rPr lang="it-IT" altLang="it-IT" sz="1800" dirty="0"/>
              <a:t>” delle operazioni e delle elaborazioni grafiche delle proiezioni è costituito dai semipiani, i valori di quota ed aggetto devono essere riportati su tali semipiani secondo una retta di richiamo ortogonale alla linea di terra </a:t>
            </a:r>
          </a:p>
        </p:txBody>
      </p:sp>
      <p:sp>
        <p:nvSpPr>
          <p:cNvPr id="92164" name="Text Box 4">
            <a:extLst>
              <a:ext uri="{FF2B5EF4-FFF2-40B4-BE49-F238E27FC236}">
                <a16:creationId xmlns:a16="http://schemas.microsoft.com/office/drawing/2014/main" id="{5656B187-6767-47AF-BCDE-3E4BFB71C408}"/>
              </a:ext>
            </a:extLst>
          </p:cNvPr>
          <p:cNvSpPr txBox="1">
            <a:spLocks noChangeArrowheads="1"/>
          </p:cNvSpPr>
          <p:nvPr/>
        </p:nvSpPr>
        <p:spPr bwMode="auto">
          <a:xfrm>
            <a:off x="36000" y="1626307"/>
            <a:ext cx="9072000" cy="6508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A proiezione avvenuta, pertanto, l’immagine su </a:t>
            </a:r>
            <a:r>
              <a:rPr lang="it-IT" altLang="it-IT" sz="1800" dirty="0">
                <a:latin typeface="Symbol" panose="05050102010706020507" pitchFamily="18" charset="2"/>
              </a:rPr>
              <a:t>p</a:t>
            </a:r>
            <a:r>
              <a:rPr lang="it-IT" altLang="it-IT" sz="1800" baseline="-25000" dirty="0"/>
              <a:t>1</a:t>
            </a:r>
            <a:r>
              <a:rPr lang="it-IT" altLang="it-IT" sz="1800" dirty="0"/>
              <a:t> definisce il valore dell’aggetto, mentre l’immagine su </a:t>
            </a:r>
            <a:r>
              <a:rPr lang="it-IT" altLang="it-IT" sz="1800" dirty="0">
                <a:latin typeface="Symbol" panose="05050102010706020507" pitchFamily="18" charset="2"/>
              </a:rPr>
              <a:t>p</a:t>
            </a:r>
            <a:r>
              <a:rPr lang="it-IT" altLang="it-IT" sz="1800" baseline="-25000" dirty="0"/>
              <a:t>2</a:t>
            </a:r>
            <a:r>
              <a:rPr lang="it-IT" altLang="it-IT" sz="1800" dirty="0"/>
              <a:t> definisce il valore della quota </a:t>
            </a:r>
          </a:p>
        </p:txBody>
      </p:sp>
      <p:sp>
        <p:nvSpPr>
          <p:cNvPr id="92165" name="Text Box 5">
            <a:extLst>
              <a:ext uri="{FF2B5EF4-FFF2-40B4-BE49-F238E27FC236}">
                <a16:creationId xmlns:a16="http://schemas.microsoft.com/office/drawing/2014/main" id="{D3664B42-6DFC-458F-BBA5-38FFFB92B085}"/>
              </a:ext>
            </a:extLst>
          </p:cNvPr>
          <p:cNvSpPr txBox="1">
            <a:spLocks noChangeArrowheads="1"/>
          </p:cNvSpPr>
          <p:nvPr/>
        </p:nvSpPr>
        <p:spPr bwMode="auto">
          <a:xfrm>
            <a:off x="72000" y="2402309"/>
            <a:ext cx="9000000" cy="677108"/>
          </a:xfrm>
          <a:prstGeom prst="rect">
            <a:avLst/>
          </a:prstGeom>
          <a:solidFill>
            <a:srgbClr val="66CCFF"/>
          </a:solidFill>
          <a:ln w="9525">
            <a:solidFill>
              <a:schemeClr val="tx2"/>
            </a:solidFill>
            <a:miter lim="800000"/>
            <a:headEnd/>
            <a:tailEnd/>
          </a:ln>
          <a:effectLst/>
        </p:spPr>
        <p:txBody>
          <a:bodyPr>
            <a:spAutoFit/>
          </a:bodyPr>
          <a:lstStyle/>
          <a:p>
            <a:pPr algn="ctr">
              <a:spcBef>
                <a:spcPct val="50000"/>
              </a:spcBef>
              <a:defRPr/>
            </a:pPr>
            <a:r>
              <a:rPr lang="it-IT" sz="1900" b="1" dirty="0">
                <a:solidFill>
                  <a:schemeClr val="bg1"/>
                </a:solidFill>
              </a:rPr>
              <a:t>Operando con le rette di richiamo, e non con le rette proiettive, si producono immagini grafiche non legate al punto reale ma alle sue immagini</a:t>
            </a:r>
            <a:r>
              <a:rPr lang="it-IT" sz="1900" dirty="0">
                <a:solidFill>
                  <a:schemeClr val="bg1"/>
                </a:solidFill>
              </a:rPr>
              <a:t> </a:t>
            </a:r>
          </a:p>
        </p:txBody>
      </p:sp>
      <p:sp>
        <p:nvSpPr>
          <p:cNvPr id="92167" name="Text Box 7">
            <a:extLst>
              <a:ext uri="{FF2B5EF4-FFF2-40B4-BE49-F238E27FC236}">
                <a16:creationId xmlns:a16="http://schemas.microsoft.com/office/drawing/2014/main" id="{9FE767C8-FEF1-4BB8-8EE2-5BADE913AEAF}"/>
              </a:ext>
            </a:extLst>
          </p:cNvPr>
          <p:cNvSpPr txBox="1">
            <a:spLocks noChangeArrowheads="1"/>
          </p:cNvSpPr>
          <p:nvPr/>
        </p:nvSpPr>
        <p:spPr bwMode="auto">
          <a:xfrm>
            <a:off x="36000" y="4313215"/>
            <a:ext cx="9072000" cy="1200329"/>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Per quanto detto un punto P così definito P(P’=3,P’’=5) avrà la quota uguale al valore numerico 5 e l’aggetto uguale al valore numerico 3. Da questi valori, mediante un processo mentale di astrazione, possiamo risalire al punto reale P ed alla sua effettiva collocazione spaziale nel diedro. </a:t>
            </a:r>
          </a:p>
        </p:txBody>
      </p:sp>
      <p:sp>
        <p:nvSpPr>
          <p:cNvPr id="92168" name="Text Box 8">
            <a:extLst>
              <a:ext uri="{FF2B5EF4-FFF2-40B4-BE49-F238E27FC236}">
                <a16:creationId xmlns:a16="http://schemas.microsoft.com/office/drawing/2014/main" id="{7BB61F79-5E0B-4DA2-B9CA-C5F061F05518}"/>
              </a:ext>
            </a:extLst>
          </p:cNvPr>
          <p:cNvSpPr txBox="1">
            <a:spLocks noChangeArrowheads="1"/>
          </p:cNvSpPr>
          <p:nvPr/>
        </p:nvSpPr>
        <p:spPr bwMode="auto">
          <a:xfrm>
            <a:off x="36000" y="5589431"/>
            <a:ext cx="9072000" cy="1200329"/>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La doppia rappresentazione ortogonale scinde in due visioni analitiche l’oggetto reale sulla base di precise e definite leggi proiettive; poi mediante un processo mentale di decodifica delle leggi e delle forme si ricostruisce l’unitarietà dell’oggetto reale e della sua collocazione spaziale </a:t>
            </a:r>
          </a:p>
        </p:txBody>
      </p:sp>
      <p:sp>
        <p:nvSpPr>
          <p:cNvPr id="92166" name="Text Box 6">
            <a:extLst>
              <a:ext uri="{FF2B5EF4-FFF2-40B4-BE49-F238E27FC236}">
                <a16:creationId xmlns:a16="http://schemas.microsoft.com/office/drawing/2014/main" id="{C785322D-F8B9-4CBF-9BF7-752FEFAF479A}"/>
              </a:ext>
            </a:extLst>
          </p:cNvPr>
          <p:cNvSpPr txBox="1">
            <a:spLocks noChangeArrowheads="1"/>
          </p:cNvSpPr>
          <p:nvPr/>
        </p:nvSpPr>
        <p:spPr bwMode="auto">
          <a:xfrm>
            <a:off x="72000" y="3200468"/>
            <a:ext cx="9000000" cy="969496"/>
          </a:xfrm>
          <a:prstGeom prst="rect">
            <a:avLst/>
          </a:prstGeom>
          <a:solidFill>
            <a:srgbClr val="66CCFF"/>
          </a:solidFill>
          <a:ln w="9525">
            <a:solidFill>
              <a:schemeClr val="tx2"/>
            </a:solidFill>
            <a:miter lim="800000"/>
            <a:headEnd/>
            <a:tailEnd/>
          </a:ln>
          <a:effectLst/>
        </p:spPr>
        <p:txBody>
          <a:bodyPr>
            <a:spAutoFit/>
          </a:bodyPr>
          <a:lstStyle/>
          <a:p>
            <a:pPr algn="ctr">
              <a:spcBef>
                <a:spcPct val="50000"/>
              </a:spcBef>
              <a:defRPr/>
            </a:pPr>
            <a:r>
              <a:rPr lang="it-IT" sz="1900" b="1" dirty="0">
                <a:solidFill>
                  <a:schemeClr val="bg1"/>
                </a:solidFill>
              </a:rPr>
              <a:t>Pertanto la trasposizione grafica dell’oggetto reale sui semipiani del diedro richiede una certa capacità di astrazione per la manipolazione delle immagini</a:t>
            </a:r>
            <a:r>
              <a:rPr lang="it-IT" sz="1900" dirty="0">
                <a:solidFill>
                  <a:schemeClr val="bg1"/>
                </a:solidFill>
              </a:rPr>
              <a:t> </a:t>
            </a:r>
          </a:p>
        </p:txBody>
      </p:sp>
      <p:sp>
        <p:nvSpPr>
          <p:cNvPr id="92170" name="AutoShape 10">
            <a:hlinkClick r:id="" action="ppaction://hlinkshowjump?jump=nextslide" highlightClick="1"/>
            <a:extLst>
              <a:ext uri="{FF2B5EF4-FFF2-40B4-BE49-F238E27FC236}">
                <a16:creationId xmlns:a16="http://schemas.microsoft.com/office/drawing/2014/main" id="{651168F0-06F5-488B-A01C-2BAE59048735}"/>
              </a:ext>
            </a:extLst>
          </p:cNvPr>
          <p:cNvSpPr>
            <a:spLocks noChangeArrowheads="1"/>
          </p:cNvSpPr>
          <p:nvPr/>
        </p:nvSpPr>
        <p:spPr bwMode="auto">
          <a:xfrm>
            <a:off x="8442920"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3"/>
                                        </p:tgtEl>
                                        <p:attrNameLst>
                                          <p:attrName>style.visibility</p:attrName>
                                        </p:attrNameLst>
                                      </p:cBhvr>
                                      <p:to>
                                        <p:strVal val="visible"/>
                                      </p:to>
                                    </p:set>
                                    <p:anim calcmode="lin" valueType="num">
                                      <p:cBhvr additive="base">
                                        <p:cTn id="7" dur="1000" fill="hold"/>
                                        <p:tgtEl>
                                          <p:spTgt spid="92163"/>
                                        </p:tgtEl>
                                        <p:attrNameLst>
                                          <p:attrName>ppt_x</p:attrName>
                                        </p:attrNameLst>
                                      </p:cBhvr>
                                      <p:tavLst>
                                        <p:tav tm="0">
                                          <p:val>
                                            <p:strVal val="#ppt_x"/>
                                          </p:val>
                                        </p:tav>
                                        <p:tav tm="100000">
                                          <p:val>
                                            <p:strVal val="#ppt_x"/>
                                          </p:val>
                                        </p:tav>
                                      </p:tavLst>
                                    </p:anim>
                                    <p:anim calcmode="lin" valueType="num">
                                      <p:cBhvr additive="base">
                                        <p:cTn id="8" dur="1000" fill="hold"/>
                                        <p:tgtEl>
                                          <p:spTgt spid="9216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64"/>
                                        </p:tgtEl>
                                        <p:attrNameLst>
                                          <p:attrName>style.visibility</p:attrName>
                                        </p:attrNameLst>
                                      </p:cBhvr>
                                      <p:to>
                                        <p:strVal val="visible"/>
                                      </p:to>
                                    </p:set>
                                    <p:anim calcmode="lin" valueType="num">
                                      <p:cBhvr additive="base">
                                        <p:cTn id="13" dur="1000" fill="hold"/>
                                        <p:tgtEl>
                                          <p:spTgt spid="92164"/>
                                        </p:tgtEl>
                                        <p:attrNameLst>
                                          <p:attrName>ppt_x</p:attrName>
                                        </p:attrNameLst>
                                      </p:cBhvr>
                                      <p:tavLst>
                                        <p:tav tm="0">
                                          <p:val>
                                            <p:strVal val="#ppt_x"/>
                                          </p:val>
                                        </p:tav>
                                        <p:tav tm="100000">
                                          <p:val>
                                            <p:strVal val="#ppt_x"/>
                                          </p:val>
                                        </p:tav>
                                      </p:tavLst>
                                    </p:anim>
                                    <p:anim calcmode="lin" valueType="num">
                                      <p:cBhvr additive="base">
                                        <p:cTn id="14" dur="1000" fill="hold"/>
                                        <p:tgtEl>
                                          <p:spTgt spid="9216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2169"/>
                                        </p:tgtEl>
                                        <p:attrNameLst>
                                          <p:attrName>style.visibility</p:attrName>
                                        </p:attrNameLst>
                                      </p:cBhvr>
                                      <p:to>
                                        <p:strVal val="visible"/>
                                      </p:to>
                                    </p:set>
                                    <p:animEffect transition="in" filter="wipe(left)">
                                      <p:cBhvr>
                                        <p:cTn id="19" dur="1000"/>
                                        <p:tgtEl>
                                          <p:spTgt spid="9216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92165"/>
                                        </p:tgtEl>
                                        <p:attrNameLst>
                                          <p:attrName>style.visibility</p:attrName>
                                        </p:attrNameLst>
                                      </p:cBhvr>
                                      <p:to>
                                        <p:strVal val="visible"/>
                                      </p:to>
                                    </p:set>
                                    <p:animEffect transition="in" filter="wipe(left)">
                                      <p:cBhvr>
                                        <p:cTn id="24" dur="1000"/>
                                        <p:tgtEl>
                                          <p:spTgt spid="9216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2166"/>
                                        </p:tgtEl>
                                        <p:attrNameLst>
                                          <p:attrName>style.visibility</p:attrName>
                                        </p:attrNameLst>
                                      </p:cBhvr>
                                      <p:to>
                                        <p:strVal val="visible"/>
                                      </p:to>
                                    </p:set>
                                    <p:animEffect transition="in" filter="wipe(left)">
                                      <p:cBhvr>
                                        <p:cTn id="29" dur="1000"/>
                                        <p:tgtEl>
                                          <p:spTgt spid="92166"/>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2167"/>
                                        </p:tgtEl>
                                        <p:attrNameLst>
                                          <p:attrName>style.visibility</p:attrName>
                                        </p:attrNameLst>
                                      </p:cBhvr>
                                      <p:to>
                                        <p:strVal val="visible"/>
                                      </p:to>
                                    </p:set>
                                    <p:anim calcmode="lin" valueType="num">
                                      <p:cBhvr additive="base">
                                        <p:cTn id="34" dur="1000" fill="hold"/>
                                        <p:tgtEl>
                                          <p:spTgt spid="92167"/>
                                        </p:tgtEl>
                                        <p:attrNameLst>
                                          <p:attrName>ppt_x</p:attrName>
                                        </p:attrNameLst>
                                      </p:cBhvr>
                                      <p:tavLst>
                                        <p:tav tm="0">
                                          <p:val>
                                            <p:strVal val="#ppt_x"/>
                                          </p:val>
                                        </p:tav>
                                        <p:tav tm="100000">
                                          <p:val>
                                            <p:strVal val="#ppt_x"/>
                                          </p:val>
                                        </p:tav>
                                      </p:tavLst>
                                    </p:anim>
                                    <p:anim calcmode="lin" valueType="num">
                                      <p:cBhvr additive="base">
                                        <p:cTn id="35" dur="1000" fill="hold"/>
                                        <p:tgtEl>
                                          <p:spTgt spid="92167"/>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92168"/>
                                        </p:tgtEl>
                                        <p:attrNameLst>
                                          <p:attrName>style.visibility</p:attrName>
                                        </p:attrNameLst>
                                      </p:cBhvr>
                                      <p:to>
                                        <p:strVal val="visible"/>
                                      </p:to>
                                    </p:set>
                                    <p:anim calcmode="lin" valueType="num">
                                      <p:cBhvr additive="base">
                                        <p:cTn id="40" dur="1000" fill="hold"/>
                                        <p:tgtEl>
                                          <p:spTgt spid="92168"/>
                                        </p:tgtEl>
                                        <p:attrNameLst>
                                          <p:attrName>ppt_x</p:attrName>
                                        </p:attrNameLst>
                                      </p:cBhvr>
                                      <p:tavLst>
                                        <p:tav tm="0">
                                          <p:val>
                                            <p:strVal val="#ppt_x"/>
                                          </p:val>
                                        </p:tav>
                                        <p:tav tm="100000">
                                          <p:val>
                                            <p:strVal val="#ppt_x"/>
                                          </p:val>
                                        </p:tav>
                                      </p:tavLst>
                                    </p:anim>
                                    <p:anim calcmode="lin" valueType="num">
                                      <p:cBhvr additive="base">
                                        <p:cTn id="41" dur="1000" fill="hold"/>
                                        <p:tgtEl>
                                          <p:spTgt spid="92168"/>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92170"/>
                                        </p:tgtEl>
                                        <p:attrNameLst>
                                          <p:attrName>style.visibility</p:attrName>
                                        </p:attrNameLst>
                                      </p:cBhvr>
                                      <p:to>
                                        <p:strVal val="visible"/>
                                      </p:to>
                                    </p:set>
                                    <p:anim calcmode="lin" valueType="num">
                                      <p:cBhvr additive="base">
                                        <p:cTn id="46" dur="1000" fill="hold"/>
                                        <p:tgtEl>
                                          <p:spTgt spid="92170"/>
                                        </p:tgtEl>
                                        <p:attrNameLst>
                                          <p:attrName>ppt_x</p:attrName>
                                        </p:attrNameLst>
                                      </p:cBhvr>
                                      <p:tavLst>
                                        <p:tav tm="0">
                                          <p:val>
                                            <p:strVal val="0-#ppt_w/2"/>
                                          </p:val>
                                        </p:tav>
                                        <p:tav tm="100000">
                                          <p:val>
                                            <p:strVal val="#ppt_x"/>
                                          </p:val>
                                        </p:tav>
                                      </p:tavLst>
                                    </p:anim>
                                    <p:anim calcmode="lin" valueType="num">
                                      <p:cBhvr additive="base">
                                        <p:cTn id="47" dur="1000" fill="hold"/>
                                        <p:tgtEl>
                                          <p:spTgt spid="921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9" grpId="0" animBg="1"/>
      <p:bldP spid="92163" grpId="0" animBg="1"/>
      <p:bldP spid="92164" grpId="0" animBg="1"/>
      <p:bldP spid="92165" grpId="0" animBg="1"/>
      <p:bldP spid="92167" grpId="0" animBg="1"/>
      <p:bldP spid="92168" grpId="0" animBg="1"/>
      <p:bldP spid="92166" grpId="0" animBg="1"/>
      <p:bldP spid="9217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0E314003-106F-4D29-AA54-8F4B3B8841CA}"/>
              </a:ext>
            </a:extLst>
          </p:cNvPr>
          <p:cNvSpPr>
            <a:spLocks noGrp="1" noChangeArrowheads="1"/>
          </p:cNvSpPr>
          <p:nvPr>
            <p:ph type="title"/>
          </p:nvPr>
        </p:nvSpPr>
        <p:spPr>
          <a:xfrm>
            <a:off x="36000" y="40944"/>
            <a:ext cx="9072000" cy="504000"/>
          </a:xfrm>
          <a:ln>
            <a:solidFill>
              <a:schemeClr val="tx1"/>
            </a:solidFill>
          </a:ln>
        </p:spPr>
        <p:txBody>
          <a:bodyPr/>
          <a:lstStyle/>
          <a:p>
            <a:pPr algn="l" eaLnBrk="1" hangingPunct="1"/>
            <a:r>
              <a:rPr lang="it-IT" altLang="it-IT" sz="2400">
                <a:solidFill>
                  <a:schemeClr val="tx1"/>
                </a:solidFill>
                <a:effectLst/>
                <a:latin typeface="Comic Sans MS" panose="030F0702030302020204" pitchFamily="66" charset="0"/>
              </a:rPr>
              <a:t> Proiezione e rappresentazione ortogonale del punto  (5)</a:t>
            </a:r>
          </a:p>
        </p:txBody>
      </p:sp>
      <p:sp>
        <p:nvSpPr>
          <p:cNvPr id="93187" name="Text Box 3">
            <a:extLst>
              <a:ext uri="{FF2B5EF4-FFF2-40B4-BE49-F238E27FC236}">
                <a16:creationId xmlns:a16="http://schemas.microsoft.com/office/drawing/2014/main" id="{22D81A4D-1D1A-4EA1-8B9C-9AF2872D4052}"/>
              </a:ext>
            </a:extLst>
          </p:cNvPr>
          <p:cNvSpPr txBox="1">
            <a:spLocks noChangeArrowheads="1"/>
          </p:cNvSpPr>
          <p:nvPr/>
        </p:nvSpPr>
        <p:spPr bwMode="auto">
          <a:xfrm>
            <a:off x="40943" y="615047"/>
            <a:ext cx="5112000" cy="2062103"/>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600" dirty="0"/>
              <a:t>Ricordando che disponendo su un foglio di carta la lt definiamo gli ambiti grafici della rappresentazione, si conviene che essa rappresenta l’origine dei diedri e quindi l’origine della rappresentazione grafica delle proiezioni del punto; per questo il punto P precedentemente indicato con i valori numerici di quota ed aggetto andrà rappresentato come nel disegno specifico della fig.18 </a:t>
            </a:r>
          </a:p>
        </p:txBody>
      </p:sp>
      <p:graphicFrame>
        <p:nvGraphicFramePr>
          <p:cNvPr id="93188" name="Object 4">
            <a:extLst>
              <a:ext uri="{FF2B5EF4-FFF2-40B4-BE49-F238E27FC236}">
                <a16:creationId xmlns:a16="http://schemas.microsoft.com/office/drawing/2014/main" id="{031021F3-6FD8-4BC3-8630-0A81DC3C0A85}"/>
              </a:ext>
            </a:extLst>
          </p:cNvPr>
          <p:cNvGraphicFramePr>
            <a:graphicFrameLocks/>
          </p:cNvGraphicFramePr>
          <p:nvPr>
            <p:extLst>
              <p:ext uri="{D42A27DB-BD31-4B8C-83A1-F6EECF244321}">
                <p14:modId xmlns:p14="http://schemas.microsoft.com/office/powerpoint/2010/main" val="2535151890"/>
              </p:ext>
            </p:extLst>
          </p:nvPr>
        </p:nvGraphicFramePr>
        <p:xfrm>
          <a:off x="5232731" y="628694"/>
          <a:ext cx="3870325" cy="2052000"/>
        </p:xfrm>
        <a:graphic>
          <a:graphicData uri="http://schemas.openxmlformats.org/presentationml/2006/ole">
            <mc:AlternateContent xmlns:mc="http://schemas.openxmlformats.org/markup-compatibility/2006">
              <mc:Choice xmlns:v="urn:schemas-microsoft-com:vml" Requires="v">
                <p:oleObj spid="_x0000_s4194" r:id="rId3" imgW="3870720" imgH="1965960" progId="">
                  <p:embed/>
                </p:oleObj>
              </mc:Choice>
              <mc:Fallback>
                <p:oleObj r:id="rId3" imgW="3870720" imgH="196596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2731" y="628694"/>
                        <a:ext cx="3870325" cy="2052000"/>
                      </a:xfrm>
                      <a:prstGeom prst="rect">
                        <a:avLst/>
                      </a:prstGeom>
                      <a:solidFill>
                        <a:schemeClr val="tx2"/>
                      </a:solidFill>
                      <a:ln w="12700">
                        <a:solidFill>
                          <a:schemeClr val="bg1"/>
                        </a:solidFill>
                        <a:miter lim="800000"/>
                        <a:headEnd/>
                        <a:tailEnd/>
                      </a:ln>
                    </p:spPr>
                  </p:pic>
                </p:oleObj>
              </mc:Fallback>
            </mc:AlternateContent>
          </a:graphicData>
        </a:graphic>
      </p:graphicFrame>
      <p:sp>
        <p:nvSpPr>
          <p:cNvPr id="93189" name="Text Box 5">
            <a:extLst>
              <a:ext uri="{FF2B5EF4-FFF2-40B4-BE49-F238E27FC236}">
                <a16:creationId xmlns:a16="http://schemas.microsoft.com/office/drawing/2014/main" id="{41CAABB4-7D1D-4092-9585-6C83AB5FFFA8}"/>
              </a:ext>
            </a:extLst>
          </p:cNvPr>
          <p:cNvSpPr txBox="1">
            <a:spLocks noChangeArrowheads="1"/>
          </p:cNvSpPr>
          <p:nvPr/>
        </p:nvSpPr>
        <p:spPr bwMode="auto">
          <a:xfrm>
            <a:off x="36000" y="2767652"/>
            <a:ext cx="9072000" cy="59055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400" dirty="0"/>
              <a:t>Quanto sopra vale oltre che per il punto  </a:t>
            </a:r>
            <a:r>
              <a:rPr lang="it-IT" altLang="it-IT" sz="1400" b="1" dirty="0">
                <a:solidFill>
                  <a:schemeClr val="tx2"/>
                </a:solidFill>
              </a:rPr>
              <a:t>P(P’=3,P’’=5)</a:t>
            </a:r>
            <a:r>
              <a:rPr lang="it-IT" altLang="it-IT" sz="1600" b="1" dirty="0"/>
              <a:t> </a:t>
            </a:r>
            <a:r>
              <a:rPr lang="it-IT" altLang="it-IT" sz="1400" dirty="0"/>
              <a:t>anche per il punto</a:t>
            </a:r>
            <a:r>
              <a:rPr lang="it-IT" altLang="it-IT" sz="1400" b="1" dirty="0"/>
              <a:t> </a:t>
            </a:r>
            <a:r>
              <a:rPr lang="it-IT" altLang="it-IT" sz="1400" b="1" dirty="0">
                <a:solidFill>
                  <a:schemeClr val="tx2"/>
                </a:solidFill>
              </a:rPr>
              <a:t>Q(Q’=2,Q’’=2)</a:t>
            </a:r>
            <a:r>
              <a:rPr lang="it-IT" altLang="it-IT" sz="1600" b="1" dirty="0"/>
              <a:t> </a:t>
            </a:r>
            <a:r>
              <a:rPr lang="it-IT" altLang="it-IT" sz="1600" dirty="0"/>
              <a:t>per il punto </a:t>
            </a:r>
            <a:r>
              <a:rPr lang="it-IT" altLang="it-IT" sz="1400" b="1" dirty="0">
                <a:solidFill>
                  <a:schemeClr val="tx2"/>
                </a:solidFill>
              </a:rPr>
              <a:t>R(R’=4,R’’=1)</a:t>
            </a:r>
            <a:r>
              <a:rPr lang="it-IT" altLang="it-IT" sz="1600" b="1" dirty="0">
                <a:solidFill>
                  <a:schemeClr val="tx2"/>
                </a:solidFill>
              </a:rPr>
              <a:t> </a:t>
            </a:r>
            <a:r>
              <a:rPr lang="it-IT" altLang="it-IT" sz="1400" dirty="0"/>
              <a:t>la cui esemplificazione è visibile nella fig.18</a:t>
            </a:r>
          </a:p>
        </p:txBody>
      </p:sp>
      <p:sp>
        <p:nvSpPr>
          <p:cNvPr id="93190" name="Text Box 6">
            <a:extLst>
              <a:ext uri="{FF2B5EF4-FFF2-40B4-BE49-F238E27FC236}">
                <a16:creationId xmlns:a16="http://schemas.microsoft.com/office/drawing/2014/main" id="{C633EF39-138B-4D10-8528-7F7B3BE8D3F0}"/>
              </a:ext>
            </a:extLst>
          </p:cNvPr>
          <p:cNvSpPr txBox="1">
            <a:spLocks noChangeArrowheads="1"/>
          </p:cNvSpPr>
          <p:nvPr/>
        </p:nvSpPr>
        <p:spPr bwMode="auto">
          <a:xfrm>
            <a:off x="36000" y="3449969"/>
            <a:ext cx="9072000" cy="92333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dirty="0"/>
              <a:t>In conclusione ogni punto dello “</a:t>
            </a:r>
            <a:r>
              <a:rPr lang="it-IT" altLang="it-IT" sz="1800" b="1" dirty="0">
                <a:solidFill>
                  <a:schemeClr val="tx2"/>
                </a:solidFill>
              </a:rPr>
              <a:t>spazio punteggiato</a:t>
            </a:r>
            <a:r>
              <a:rPr lang="it-IT" altLang="it-IT" sz="1800" dirty="0"/>
              <a:t>” può essere rappresentato seguendo le leggi sopra codificate mediante la caratterizzazione descrittiva sintetizzata nella seguente tabella </a:t>
            </a:r>
          </a:p>
        </p:txBody>
      </p:sp>
      <p:graphicFrame>
        <p:nvGraphicFramePr>
          <p:cNvPr id="93488" name="Group 304">
            <a:extLst>
              <a:ext uri="{FF2B5EF4-FFF2-40B4-BE49-F238E27FC236}">
                <a16:creationId xmlns:a16="http://schemas.microsoft.com/office/drawing/2014/main" id="{CCD84020-51B5-4ABD-B396-1C6DF4AEA99C}"/>
              </a:ext>
            </a:extLst>
          </p:cNvPr>
          <p:cNvGraphicFramePr>
            <a:graphicFrameLocks noGrp="1"/>
          </p:cNvGraphicFramePr>
          <p:nvPr>
            <p:extLst>
              <p:ext uri="{D42A27DB-BD31-4B8C-83A1-F6EECF244321}">
                <p14:modId xmlns:p14="http://schemas.microsoft.com/office/powerpoint/2010/main" val="3387839831"/>
              </p:ext>
            </p:extLst>
          </p:nvPr>
        </p:nvGraphicFramePr>
        <p:xfrm>
          <a:off x="36000" y="4490783"/>
          <a:ext cx="9072000" cy="2340000"/>
        </p:xfrm>
        <a:graphic>
          <a:graphicData uri="http://schemas.openxmlformats.org/drawingml/2006/table">
            <a:tbl>
              <a:tblPr/>
              <a:tblGrid>
                <a:gridCol w="1199984">
                  <a:extLst>
                    <a:ext uri="{9D8B030D-6E8A-4147-A177-3AD203B41FA5}">
                      <a16:colId xmlns:a16="http://schemas.microsoft.com/office/drawing/2014/main" val="20000"/>
                    </a:ext>
                  </a:extLst>
                </a:gridCol>
                <a:gridCol w="1124576">
                  <a:extLst>
                    <a:ext uri="{9D8B030D-6E8A-4147-A177-3AD203B41FA5}">
                      <a16:colId xmlns:a16="http://schemas.microsoft.com/office/drawing/2014/main" val="20001"/>
                    </a:ext>
                  </a:extLst>
                </a:gridCol>
                <a:gridCol w="1868826">
                  <a:extLst>
                    <a:ext uri="{9D8B030D-6E8A-4147-A177-3AD203B41FA5}">
                      <a16:colId xmlns:a16="http://schemas.microsoft.com/office/drawing/2014/main" val="20002"/>
                    </a:ext>
                  </a:extLst>
                </a:gridCol>
                <a:gridCol w="2478653">
                  <a:extLst>
                    <a:ext uri="{9D8B030D-6E8A-4147-A177-3AD203B41FA5}">
                      <a16:colId xmlns:a16="http://schemas.microsoft.com/office/drawing/2014/main" val="20003"/>
                    </a:ext>
                  </a:extLst>
                </a:gridCol>
                <a:gridCol w="1204898">
                  <a:extLst>
                    <a:ext uri="{9D8B030D-6E8A-4147-A177-3AD203B41FA5}">
                      <a16:colId xmlns:a16="http://schemas.microsoft.com/office/drawing/2014/main" val="20004"/>
                    </a:ext>
                  </a:extLst>
                </a:gridCol>
                <a:gridCol w="1195063">
                  <a:extLst>
                    <a:ext uri="{9D8B030D-6E8A-4147-A177-3AD203B41FA5}">
                      <a16:colId xmlns:a16="http://schemas.microsoft.com/office/drawing/2014/main" val="20005"/>
                    </a:ext>
                  </a:extLst>
                </a:gridCol>
              </a:tblGrid>
              <a:tr h="382516">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685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1"/>
                  </a:ext>
                </a:extLst>
              </a:tr>
              <a:tr h="63697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2"/>
                  </a:ext>
                </a:extLst>
              </a:tr>
              <a:tr h="635309">
                <a:tc vMerge="1">
                  <a:txBody>
                    <a:bodyPr/>
                    <a:lstStyle/>
                    <a:p>
                      <a:endParaRPr lang="it-IT"/>
                    </a:p>
                  </a:txBody>
                  <a:tcPr/>
                </a:tc>
                <a:tc v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Comic Sans MS" pitchFamily="66" charset="0"/>
                        <a:ea typeface="Times New Roman" pitchFamily="18" charset="0"/>
                        <a:cs typeface="Courier New" pitchFamily="49"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3"/>
                  </a:ext>
                </a:extLst>
              </a:tr>
            </a:tbl>
          </a:graphicData>
        </a:graphic>
      </p:graphicFrame>
      <p:sp>
        <p:nvSpPr>
          <p:cNvPr id="93478" name="Text Box 294">
            <a:extLst>
              <a:ext uri="{FF2B5EF4-FFF2-40B4-BE49-F238E27FC236}">
                <a16:creationId xmlns:a16="http://schemas.microsoft.com/office/drawing/2014/main" id="{D9D1C44D-B108-414C-BEE8-EE90EA94D166}"/>
              </a:ext>
            </a:extLst>
          </p:cNvPr>
          <p:cNvSpPr txBox="1">
            <a:spLocks noChangeArrowheads="1"/>
          </p:cNvSpPr>
          <p:nvPr/>
        </p:nvSpPr>
        <p:spPr bwMode="auto">
          <a:xfrm>
            <a:off x="36000" y="4463913"/>
            <a:ext cx="90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1800" b="1" dirty="0">
                <a:solidFill>
                  <a:schemeClr val="bg1"/>
                </a:solidFill>
              </a:rPr>
              <a:t>Caratterizzazione descrittiva del punto</a:t>
            </a:r>
          </a:p>
        </p:txBody>
      </p:sp>
      <p:sp>
        <p:nvSpPr>
          <p:cNvPr id="93479" name="Text Box 295">
            <a:extLst>
              <a:ext uri="{FF2B5EF4-FFF2-40B4-BE49-F238E27FC236}">
                <a16:creationId xmlns:a16="http://schemas.microsoft.com/office/drawing/2014/main" id="{7F579448-7992-4EC3-AF1F-6DBCA641A95B}"/>
              </a:ext>
            </a:extLst>
          </p:cNvPr>
          <p:cNvSpPr txBox="1">
            <a:spLocks noChangeArrowheads="1"/>
          </p:cNvSpPr>
          <p:nvPr/>
        </p:nvSpPr>
        <p:spPr bwMode="auto">
          <a:xfrm>
            <a:off x="53356" y="4956068"/>
            <a:ext cx="1188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Elemento</a:t>
            </a:r>
          </a:p>
          <a:p>
            <a:pPr algn="ctr"/>
            <a:r>
              <a:rPr lang="it-IT" altLang="it-IT" sz="1400" dirty="0">
                <a:solidFill>
                  <a:schemeClr val="bg1"/>
                </a:solidFill>
                <a:ea typeface="Times New Roman" panose="02020603050405020304" pitchFamily="18" charset="0"/>
                <a:cs typeface="Courier New" panose="02070309020205020404" pitchFamily="49" charset="0"/>
              </a:rPr>
              <a:t>geometrico</a:t>
            </a:r>
            <a:endParaRPr lang="it-IT" altLang="it-IT" dirty="0">
              <a:ea typeface="Times New Roman" panose="02020603050405020304" pitchFamily="18" charset="0"/>
              <a:cs typeface="Courier New" panose="02070309020205020404" pitchFamily="49" charset="0"/>
            </a:endParaRPr>
          </a:p>
        </p:txBody>
      </p:sp>
      <p:sp>
        <p:nvSpPr>
          <p:cNvPr id="93480" name="Text Box 296">
            <a:extLst>
              <a:ext uri="{FF2B5EF4-FFF2-40B4-BE49-F238E27FC236}">
                <a16:creationId xmlns:a16="http://schemas.microsoft.com/office/drawing/2014/main" id="{89D6A022-69A4-410F-82D8-A579E57BF91F}"/>
              </a:ext>
            </a:extLst>
          </p:cNvPr>
          <p:cNvSpPr txBox="1">
            <a:spLocks noChangeArrowheads="1"/>
          </p:cNvSpPr>
          <p:nvPr/>
        </p:nvSpPr>
        <p:spPr bwMode="auto">
          <a:xfrm>
            <a:off x="1168064" y="4953450"/>
            <a:ext cx="1260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Didascalia</a:t>
            </a:r>
          </a:p>
          <a:p>
            <a:pPr algn="ctr"/>
            <a:r>
              <a:rPr lang="it-IT" altLang="it-IT" sz="1400" dirty="0">
                <a:solidFill>
                  <a:schemeClr val="bg1"/>
                </a:solidFill>
                <a:ea typeface="Times New Roman" panose="02020603050405020304" pitchFamily="18" charset="0"/>
                <a:cs typeface="Courier New" panose="02070309020205020404" pitchFamily="49" charset="0"/>
              </a:rPr>
              <a:t>elemento</a:t>
            </a:r>
          </a:p>
        </p:txBody>
      </p:sp>
      <p:sp>
        <p:nvSpPr>
          <p:cNvPr id="93481" name="Text Box 297">
            <a:extLst>
              <a:ext uri="{FF2B5EF4-FFF2-40B4-BE49-F238E27FC236}">
                <a16:creationId xmlns:a16="http://schemas.microsoft.com/office/drawing/2014/main" id="{A9CA791A-F664-4F03-99C9-8E66EC1DF385}"/>
              </a:ext>
            </a:extLst>
          </p:cNvPr>
          <p:cNvSpPr txBox="1">
            <a:spLocks noChangeArrowheads="1"/>
          </p:cNvSpPr>
          <p:nvPr/>
        </p:nvSpPr>
        <p:spPr bwMode="auto">
          <a:xfrm>
            <a:off x="2375246" y="4956068"/>
            <a:ext cx="1870075"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Didascalia elementi rappresentativi</a:t>
            </a:r>
          </a:p>
        </p:txBody>
      </p:sp>
      <p:sp>
        <p:nvSpPr>
          <p:cNvPr id="93482" name="Text Box 298">
            <a:extLst>
              <a:ext uri="{FF2B5EF4-FFF2-40B4-BE49-F238E27FC236}">
                <a16:creationId xmlns:a16="http://schemas.microsoft.com/office/drawing/2014/main" id="{44C9D4D0-1457-4149-81FC-8395BBFB2A2E}"/>
              </a:ext>
            </a:extLst>
          </p:cNvPr>
          <p:cNvSpPr txBox="1">
            <a:spLocks noChangeArrowheads="1"/>
          </p:cNvSpPr>
          <p:nvPr/>
        </p:nvSpPr>
        <p:spPr bwMode="auto">
          <a:xfrm>
            <a:off x="4242491" y="4945715"/>
            <a:ext cx="2448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Nomenclatura  elemento rappresentativo</a:t>
            </a:r>
            <a:endParaRPr lang="it-IT" altLang="it-IT" dirty="0">
              <a:ea typeface="Times New Roman" panose="02020603050405020304" pitchFamily="18" charset="0"/>
              <a:cs typeface="Courier New" panose="02070309020205020404" pitchFamily="49" charset="0"/>
            </a:endParaRPr>
          </a:p>
        </p:txBody>
      </p:sp>
      <p:sp>
        <p:nvSpPr>
          <p:cNvPr id="93486" name="Text Box 302">
            <a:extLst>
              <a:ext uri="{FF2B5EF4-FFF2-40B4-BE49-F238E27FC236}">
                <a16:creationId xmlns:a16="http://schemas.microsoft.com/office/drawing/2014/main" id="{98962CFC-70D1-4B04-BF68-3CB60F80ED60}"/>
              </a:ext>
            </a:extLst>
          </p:cNvPr>
          <p:cNvSpPr txBox="1">
            <a:spLocks noChangeArrowheads="1"/>
          </p:cNvSpPr>
          <p:nvPr/>
        </p:nvSpPr>
        <p:spPr bwMode="auto">
          <a:xfrm>
            <a:off x="6715676" y="4954480"/>
            <a:ext cx="1188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Carattere geometrico</a:t>
            </a:r>
            <a:endParaRPr lang="it-IT" altLang="it-IT" dirty="0">
              <a:ea typeface="Times New Roman" panose="02020603050405020304" pitchFamily="18" charset="0"/>
              <a:cs typeface="Courier New" panose="02070309020205020404" pitchFamily="49" charset="0"/>
            </a:endParaRPr>
          </a:p>
        </p:txBody>
      </p:sp>
      <p:sp>
        <p:nvSpPr>
          <p:cNvPr id="93489" name="Text Box 305">
            <a:extLst>
              <a:ext uri="{FF2B5EF4-FFF2-40B4-BE49-F238E27FC236}">
                <a16:creationId xmlns:a16="http://schemas.microsoft.com/office/drawing/2014/main" id="{C9CE9E27-77B2-4463-AB98-75472647AF6A}"/>
              </a:ext>
            </a:extLst>
          </p:cNvPr>
          <p:cNvSpPr txBox="1">
            <a:spLocks noChangeArrowheads="1"/>
          </p:cNvSpPr>
          <p:nvPr/>
        </p:nvSpPr>
        <p:spPr bwMode="auto">
          <a:xfrm>
            <a:off x="7925006" y="4952893"/>
            <a:ext cx="1152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Carattere fisico</a:t>
            </a:r>
            <a:endParaRPr lang="it-IT" altLang="it-IT" dirty="0">
              <a:ea typeface="Times New Roman" panose="02020603050405020304" pitchFamily="18" charset="0"/>
              <a:cs typeface="Courier New" panose="02070309020205020404" pitchFamily="49" charset="0"/>
            </a:endParaRPr>
          </a:p>
        </p:txBody>
      </p:sp>
      <p:sp>
        <p:nvSpPr>
          <p:cNvPr id="93490" name="Text Box 306">
            <a:extLst>
              <a:ext uri="{FF2B5EF4-FFF2-40B4-BE49-F238E27FC236}">
                <a16:creationId xmlns:a16="http://schemas.microsoft.com/office/drawing/2014/main" id="{9C7D0789-8536-42F7-8B46-9C4D5677D46A}"/>
              </a:ext>
            </a:extLst>
          </p:cNvPr>
          <p:cNvSpPr txBox="1">
            <a:spLocks noChangeArrowheads="1"/>
          </p:cNvSpPr>
          <p:nvPr/>
        </p:nvSpPr>
        <p:spPr bwMode="auto">
          <a:xfrm>
            <a:off x="76339" y="5570844"/>
            <a:ext cx="1152000" cy="7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sz="1400" dirty="0">
              <a:solidFill>
                <a:schemeClr val="bg1"/>
              </a:solidFill>
              <a:ea typeface="Times New Roman" panose="02020603050405020304" pitchFamily="18" charset="0"/>
              <a:cs typeface="Courier New" panose="02070309020205020404" pitchFamily="49" charset="0"/>
            </a:endParaRPr>
          </a:p>
          <a:p>
            <a:pPr algn="ctr" eaLnBrk="1" hangingPunct="1"/>
            <a:endParaRPr lang="it-IT" altLang="it-IT" sz="1400" dirty="0">
              <a:solidFill>
                <a:schemeClr val="bg1"/>
              </a:solidFill>
              <a:ea typeface="Times New Roman" panose="02020603050405020304" pitchFamily="18" charset="0"/>
              <a:cs typeface="Courier New" panose="02070309020205020404" pitchFamily="49" charset="0"/>
            </a:endParaRPr>
          </a:p>
          <a:p>
            <a:pPr algn="ctr" eaLnBrk="1" hangingPunct="1"/>
            <a:r>
              <a:rPr lang="it-IT" altLang="it-IT" sz="2000" dirty="0">
                <a:solidFill>
                  <a:schemeClr val="bg1"/>
                </a:solidFill>
                <a:ea typeface="Times New Roman" panose="02020603050405020304" pitchFamily="18" charset="0"/>
                <a:cs typeface="Courier New" panose="02070309020205020404" pitchFamily="49" charset="0"/>
              </a:rPr>
              <a:t>Punto</a:t>
            </a:r>
          </a:p>
          <a:p>
            <a:pPr algn="ctr" eaLnBrk="1" hangingPunct="1"/>
            <a:endParaRPr lang="it-IT" altLang="it-IT" dirty="0">
              <a:ea typeface="Times New Roman" panose="02020603050405020304" pitchFamily="18" charset="0"/>
              <a:cs typeface="Courier New" panose="02070309020205020404" pitchFamily="49" charset="0"/>
            </a:endParaRPr>
          </a:p>
        </p:txBody>
      </p:sp>
      <p:sp>
        <p:nvSpPr>
          <p:cNvPr id="93491" name="Text Box 307">
            <a:extLst>
              <a:ext uri="{FF2B5EF4-FFF2-40B4-BE49-F238E27FC236}">
                <a16:creationId xmlns:a16="http://schemas.microsoft.com/office/drawing/2014/main" id="{AFD4366C-975E-426D-9A0A-7244E8F99C54}"/>
              </a:ext>
            </a:extLst>
          </p:cNvPr>
          <p:cNvSpPr txBox="1">
            <a:spLocks noChangeArrowheads="1"/>
          </p:cNvSpPr>
          <p:nvPr/>
        </p:nvSpPr>
        <p:spPr bwMode="auto">
          <a:xfrm>
            <a:off x="1262754" y="5583890"/>
            <a:ext cx="1068387" cy="12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endParaRPr lang="it-IT" altLang="it-IT" sz="1400" dirty="0">
              <a:solidFill>
                <a:schemeClr val="bg1"/>
              </a:solidFill>
              <a:ea typeface="Times New Roman" panose="02020603050405020304" pitchFamily="18" charset="0"/>
              <a:cs typeface="Courier New" panose="02070309020205020404" pitchFamily="49" charset="0"/>
            </a:endParaRPr>
          </a:p>
          <a:p>
            <a:pPr algn="ctr" eaLnBrk="1" hangingPunct="1"/>
            <a:endParaRPr lang="it-IT" altLang="it-IT" sz="1400" dirty="0">
              <a:solidFill>
                <a:schemeClr val="bg1"/>
              </a:solidFill>
              <a:ea typeface="Times New Roman" panose="02020603050405020304" pitchFamily="18" charset="0"/>
              <a:cs typeface="Courier New" panose="02070309020205020404" pitchFamily="49" charset="0"/>
            </a:endParaRPr>
          </a:p>
          <a:p>
            <a:pPr algn="ctr" eaLnBrk="1" hangingPunct="1"/>
            <a:r>
              <a:rPr lang="it-IT" altLang="it-IT" sz="2000" dirty="0">
                <a:solidFill>
                  <a:schemeClr val="bg1"/>
                </a:solidFill>
                <a:ea typeface="Times New Roman" panose="02020603050405020304" pitchFamily="18" charset="0"/>
                <a:cs typeface="Courier New" panose="02070309020205020404" pitchFamily="49" charset="0"/>
              </a:rPr>
              <a:t>P</a:t>
            </a:r>
          </a:p>
          <a:p>
            <a:pPr algn="ctr" eaLnBrk="1" hangingPunct="1"/>
            <a:endParaRPr lang="it-IT" altLang="it-IT" dirty="0">
              <a:ea typeface="Times New Roman" panose="02020603050405020304" pitchFamily="18" charset="0"/>
              <a:cs typeface="Courier New" panose="02070309020205020404" pitchFamily="49" charset="0"/>
            </a:endParaRPr>
          </a:p>
        </p:txBody>
      </p:sp>
      <p:sp>
        <p:nvSpPr>
          <p:cNvPr id="93492" name="Text Box 308">
            <a:extLst>
              <a:ext uri="{FF2B5EF4-FFF2-40B4-BE49-F238E27FC236}">
                <a16:creationId xmlns:a16="http://schemas.microsoft.com/office/drawing/2014/main" id="{C24C09D4-8BB9-4294-95AD-B7D4D0DB6FB4}"/>
              </a:ext>
            </a:extLst>
          </p:cNvPr>
          <p:cNvSpPr txBox="1">
            <a:spLocks noChangeArrowheads="1"/>
          </p:cNvSpPr>
          <p:nvPr/>
        </p:nvSpPr>
        <p:spPr bwMode="auto">
          <a:xfrm>
            <a:off x="2446338" y="5696258"/>
            <a:ext cx="17303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800" dirty="0">
                <a:solidFill>
                  <a:schemeClr val="bg1"/>
                </a:solidFill>
                <a:ea typeface="Times New Roman" panose="02020603050405020304" pitchFamily="18" charset="0"/>
                <a:cs typeface="Courier New" panose="02070309020205020404" pitchFamily="49" charset="0"/>
              </a:rPr>
              <a:t>P’</a:t>
            </a:r>
            <a:endParaRPr lang="it-IT" altLang="it-IT" sz="1800" dirty="0">
              <a:ea typeface="Times New Roman" panose="02020603050405020304" pitchFamily="18" charset="0"/>
              <a:cs typeface="Courier New" panose="02070309020205020404" pitchFamily="49" charset="0"/>
            </a:endParaRPr>
          </a:p>
        </p:txBody>
      </p:sp>
      <p:sp>
        <p:nvSpPr>
          <p:cNvPr id="93493" name="Text Box 309">
            <a:extLst>
              <a:ext uri="{FF2B5EF4-FFF2-40B4-BE49-F238E27FC236}">
                <a16:creationId xmlns:a16="http://schemas.microsoft.com/office/drawing/2014/main" id="{F62CCE94-8897-43FC-95A3-B6ADBCEAC990}"/>
              </a:ext>
            </a:extLst>
          </p:cNvPr>
          <p:cNvSpPr txBox="1">
            <a:spLocks noChangeArrowheads="1"/>
          </p:cNvSpPr>
          <p:nvPr/>
        </p:nvSpPr>
        <p:spPr bwMode="auto">
          <a:xfrm>
            <a:off x="2474913" y="6289983"/>
            <a:ext cx="168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dirty="0">
                <a:solidFill>
                  <a:schemeClr val="bg1"/>
                </a:solidFill>
                <a:ea typeface="Times New Roman" panose="02020603050405020304" pitchFamily="18" charset="0"/>
                <a:cs typeface="Courier New" panose="02070309020205020404" pitchFamily="49" charset="0"/>
              </a:rPr>
              <a:t>P’’</a:t>
            </a:r>
            <a:endParaRPr lang="it-IT" altLang="it-IT" sz="2000" dirty="0">
              <a:ea typeface="Times New Roman" panose="02020603050405020304" pitchFamily="18" charset="0"/>
              <a:cs typeface="Courier New" panose="02070309020205020404" pitchFamily="49" charset="0"/>
            </a:endParaRPr>
          </a:p>
        </p:txBody>
      </p:sp>
      <p:sp>
        <p:nvSpPr>
          <p:cNvPr id="93494" name="Text Box 310">
            <a:extLst>
              <a:ext uri="{FF2B5EF4-FFF2-40B4-BE49-F238E27FC236}">
                <a16:creationId xmlns:a16="http://schemas.microsoft.com/office/drawing/2014/main" id="{AAFE8A2A-7627-49E7-9E2B-F9EF3B1D58F5}"/>
              </a:ext>
            </a:extLst>
          </p:cNvPr>
          <p:cNvSpPr txBox="1">
            <a:spLocks noChangeArrowheads="1"/>
          </p:cNvSpPr>
          <p:nvPr/>
        </p:nvSpPr>
        <p:spPr bwMode="auto">
          <a:xfrm>
            <a:off x="4239453" y="5617710"/>
            <a:ext cx="2484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1</a:t>
            </a:r>
            <a:r>
              <a:rPr lang="it-IT" altLang="it-IT" sz="1400" baseline="30000" dirty="0">
                <a:solidFill>
                  <a:schemeClr val="bg1"/>
                </a:solidFill>
                <a:ea typeface="Times New Roman" panose="02020603050405020304" pitchFamily="18" charset="0"/>
                <a:cs typeface="Courier New" panose="02070309020205020404" pitchFamily="49" charset="0"/>
              </a:rPr>
              <a:t>a </a:t>
            </a:r>
            <a:r>
              <a:rPr lang="it-IT" altLang="it-IT" sz="1400" dirty="0">
                <a:solidFill>
                  <a:schemeClr val="bg1"/>
                </a:solidFill>
                <a:ea typeface="Times New Roman" panose="02020603050405020304" pitchFamily="18" charset="0"/>
                <a:cs typeface="Courier New" panose="02070309020205020404" pitchFamily="49" charset="0"/>
              </a:rPr>
              <a:t>Proiezione o</a:t>
            </a:r>
          </a:p>
          <a:p>
            <a:pPr algn="ctr"/>
            <a:r>
              <a:rPr lang="it-IT" altLang="it-IT" sz="1400" dirty="0">
                <a:solidFill>
                  <a:schemeClr val="bg1"/>
                </a:solidFill>
                <a:ea typeface="Times New Roman" panose="02020603050405020304" pitchFamily="18" charset="0"/>
                <a:cs typeface="Courier New" panose="02070309020205020404" pitchFamily="49" charset="0"/>
              </a:rPr>
              <a:t>1</a:t>
            </a:r>
            <a:r>
              <a:rPr lang="it-IT" altLang="it-IT" sz="1400" baseline="30000" dirty="0">
                <a:solidFill>
                  <a:schemeClr val="bg1"/>
                </a:solidFill>
                <a:ea typeface="Times New Roman" panose="02020603050405020304" pitchFamily="18" charset="0"/>
                <a:cs typeface="Courier New" panose="02070309020205020404" pitchFamily="49" charset="0"/>
              </a:rPr>
              <a:t>a</a:t>
            </a:r>
            <a:r>
              <a:rPr lang="it-IT" altLang="it-IT" sz="1400" dirty="0">
                <a:solidFill>
                  <a:schemeClr val="bg1"/>
                </a:solidFill>
                <a:ea typeface="Times New Roman" panose="02020603050405020304" pitchFamily="18" charset="0"/>
                <a:cs typeface="Courier New" panose="02070309020205020404" pitchFamily="49" charset="0"/>
              </a:rPr>
              <a:t> Immagine</a:t>
            </a:r>
          </a:p>
        </p:txBody>
      </p:sp>
      <p:sp>
        <p:nvSpPr>
          <p:cNvPr id="93495" name="Text Box 311">
            <a:extLst>
              <a:ext uri="{FF2B5EF4-FFF2-40B4-BE49-F238E27FC236}">
                <a16:creationId xmlns:a16="http://schemas.microsoft.com/office/drawing/2014/main" id="{6E914989-25EF-4824-893F-C62F9AF39370}"/>
              </a:ext>
            </a:extLst>
          </p:cNvPr>
          <p:cNvSpPr txBox="1">
            <a:spLocks noChangeArrowheads="1"/>
          </p:cNvSpPr>
          <p:nvPr/>
        </p:nvSpPr>
        <p:spPr bwMode="auto">
          <a:xfrm>
            <a:off x="4262437" y="6242425"/>
            <a:ext cx="2412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1400" dirty="0">
                <a:solidFill>
                  <a:schemeClr val="bg1"/>
                </a:solidFill>
                <a:ea typeface="Times New Roman" panose="02020603050405020304" pitchFamily="18" charset="0"/>
                <a:cs typeface="Courier New" panose="02070309020205020404" pitchFamily="49" charset="0"/>
              </a:rPr>
              <a:t>2</a:t>
            </a:r>
            <a:r>
              <a:rPr lang="it-IT" altLang="it-IT" sz="1400" baseline="30000" dirty="0">
                <a:solidFill>
                  <a:schemeClr val="bg1"/>
                </a:solidFill>
                <a:ea typeface="Times New Roman" panose="02020603050405020304" pitchFamily="18" charset="0"/>
                <a:cs typeface="Courier New" panose="02070309020205020404" pitchFamily="49" charset="0"/>
              </a:rPr>
              <a:t>a </a:t>
            </a:r>
            <a:r>
              <a:rPr lang="it-IT" altLang="it-IT" sz="1400" dirty="0">
                <a:solidFill>
                  <a:schemeClr val="bg1"/>
                </a:solidFill>
                <a:ea typeface="Times New Roman" panose="02020603050405020304" pitchFamily="18" charset="0"/>
                <a:cs typeface="Courier New" panose="02070309020205020404" pitchFamily="49" charset="0"/>
              </a:rPr>
              <a:t>Proiezione o</a:t>
            </a:r>
          </a:p>
          <a:p>
            <a:pPr algn="ctr"/>
            <a:r>
              <a:rPr lang="it-IT" altLang="it-IT" sz="1400" dirty="0">
                <a:solidFill>
                  <a:schemeClr val="bg1"/>
                </a:solidFill>
                <a:ea typeface="Times New Roman" panose="02020603050405020304" pitchFamily="18" charset="0"/>
                <a:cs typeface="Courier New" panose="02070309020205020404" pitchFamily="49" charset="0"/>
              </a:rPr>
              <a:t>2</a:t>
            </a:r>
            <a:r>
              <a:rPr lang="it-IT" altLang="it-IT" sz="1400" baseline="30000" dirty="0">
                <a:solidFill>
                  <a:schemeClr val="bg1"/>
                </a:solidFill>
                <a:ea typeface="Times New Roman" panose="02020603050405020304" pitchFamily="18" charset="0"/>
                <a:cs typeface="Courier New" panose="02070309020205020404" pitchFamily="49" charset="0"/>
              </a:rPr>
              <a:t>a</a:t>
            </a:r>
            <a:r>
              <a:rPr lang="it-IT" altLang="it-IT" sz="1400" dirty="0">
                <a:solidFill>
                  <a:schemeClr val="bg1"/>
                </a:solidFill>
                <a:ea typeface="Times New Roman" panose="02020603050405020304" pitchFamily="18" charset="0"/>
                <a:cs typeface="Courier New" panose="02070309020205020404" pitchFamily="49" charset="0"/>
              </a:rPr>
              <a:t> Immagine</a:t>
            </a:r>
            <a:endParaRPr lang="it-IT" altLang="it-IT" dirty="0">
              <a:ea typeface="Times New Roman" panose="02020603050405020304" pitchFamily="18" charset="0"/>
              <a:cs typeface="Courier New" panose="02070309020205020404" pitchFamily="49" charset="0"/>
            </a:endParaRPr>
          </a:p>
        </p:txBody>
      </p:sp>
      <p:sp>
        <p:nvSpPr>
          <p:cNvPr id="93496" name="Text Box 312">
            <a:extLst>
              <a:ext uri="{FF2B5EF4-FFF2-40B4-BE49-F238E27FC236}">
                <a16:creationId xmlns:a16="http://schemas.microsoft.com/office/drawing/2014/main" id="{53DDB5E8-D4DD-4695-98F0-F7F991EF8239}"/>
              </a:ext>
            </a:extLst>
          </p:cNvPr>
          <p:cNvSpPr txBox="1">
            <a:spLocks noChangeArrowheads="1"/>
          </p:cNvSpPr>
          <p:nvPr/>
        </p:nvSpPr>
        <p:spPr bwMode="auto">
          <a:xfrm>
            <a:off x="6696074" y="5681970"/>
            <a:ext cx="122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dirty="0">
                <a:solidFill>
                  <a:schemeClr val="bg1"/>
                </a:solidFill>
                <a:ea typeface="Times New Roman" panose="02020603050405020304" pitchFamily="18" charset="0"/>
                <a:cs typeface="Courier New" panose="02070309020205020404" pitchFamily="49" charset="0"/>
              </a:rPr>
              <a:t>Punto</a:t>
            </a:r>
            <a:endParaRPr lang="it-IT" altLang="it-IT" sz="2000" dirty="0">
              <a:ea typeface="Times New Roman" panose="02020603050405020304" pitchFamily="18" charset="0"/>
              <a:cs typeface="Courier New" panose="02070309020205020404" pitchFamily="49" charset="0"/>
            </a:endParaRPr>
          </a:p>
        </p:txBody>
      </p:sp>
      <p:sp>
        <p:nvSpPr>
          <p:cNvPr id="93497" name="Text Box 313">
            <a:extLst>
              <a:ext uri="{FF2B5EF4-FFF2-40B4-BE49-F238E27FC236}">
                <a16:creationId xmlns:a16="http://schemas.microsoft.com/office/drawing/2014/main" id="{D20121DF-1649-4D23-B914-68A9AF91D513}"/>
              </a:ext>
            </a:extLst>
          </p:cNvPr>
          <p:cNvSpPr txBox="1">
            <a:spLocks noChangeArrowheads="1"/>
          </p:cNvSpPr>
          <p:nvPr/>
        </p:nvSpPr>
        <p:spPr bwMode="auto">
          <a:xfrm>
            <a:off x="6717608" y="6300267"/>
            <a:ext cx="1188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r>
              <a:rPr lang="it-IT" altLang="it-IT" sz="2000" dirty="0">
                <a:solidFill>
                  <a:schemeClr val="bg1"/>
                </a:solidFill>
                <a:ea typeface="Times New Roman" panose="02020603050405020304" pitchFamily="18" charset="0"/>
                <a:cs typeface="Courier New" panose="02070309020205020404" pitchFamily="49" charset="0"/>
              </a:rPr>
              <a:t>Punto</a:t>
            </a:r>
            <a:endParaRPr lang="it-IT" altLang="it-IT" sz="2000" dirty="0">
              <a:ea typeface="Times New Roman" panose="02020603050405020304" pitchFamily="18" charset="0"/>
              <a:cs typeface="Courier New" panose="02070309020205020404" pitchFamily="49" charset="0"/>
            </a:endParaRPr>
          </a:p>
        </p:txBody>
      </p:sp>
      <p:sp>
        <p:nvSpPr>
          <p:cNvPr id="93498" name="Text Box 314">
            <a:extLst>
              <a:ext uri="{FF2B5EF4-FFF2-40B4-BE49-F238E27FC236}">
                <a16:creationId xmlns:a16="http://schemas.microsoft.com/office/drawing/2014/main" id="{F8EAE483-870C-4B7A-BFAB-9925300199E8}"/>
              </a:ext>
            </a:extLst>
          </p:cNvPr>
          <p:cNvSpPr txBox="1">
            <a:spLocks noChangeArrowheads="1"/>
          </p:cNvSpPr>
          <p:nvPr/>
        </p:nvSpPr>
        <p:spPr bwMode="auto">
          <a:xfrm>
            <a:off x="7911064" y="5700329"/>
            <a:ext cx="1188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000" dirty="0">
                <a:solidFill>
                  <a:schemeClr val="bg1"/>
                </a:solidFill>
                <a:ea typeface="Times New Roman" panose="02020603050405020304" pitchFamily="18" charset="0"/>
                <a:cs typeface="Courier New" panose="02070309020205020404" pitchFamily="49" charset="0"/>
              </a:rPr>
              <a:t>Virtuale</a:t>
            </a:r>
          </a:p>
        </p:txBody>
      </p:sp>
      <p:sp>
        <p:nvSpPr>
          <p:cNvPr id="93499" name="Text Box 315">
            <a:extLst>
              <a:ext uri="{FF2B5EF4-FFF2-40B4-BE49-F238E27FC236}">
                <a16:creationId xmlns:a16="http://schemas.microsoft.com/office/drawing/2014/main" id="{55EACC71-31F2-44C7-9369-A17C55FB1E28}"/>
              </a:ext>
            </a:extLst>
          </p:cNvPr>
          <p:cNvSpPr txBox="1">
            <a:spLocks noChangeArrowheads="1"/>
          </p:cNvSpPr>
          <p:nvPr/>
        </p:nvSpPr>
        <p:spPr bwMode="auto">
          <a:xfrm>
            <a:off x="7910236" y="6232028"/>
            <a:ext cx="1188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eaLnBrk="1" hangingPunct="1">
              <a:spcBef>
                <a:spcPct val="50000"/>
              </a:spcBef>
            </a:pPr>
            <a:r>
              <a:rPr lang="it-IT" altLang="it-IT" sz="2000" dirty="0">
                <a:solidFill>
                  <a:schemeClr val="bg1"/>
                </a:solidFill>
                <a:ea typeface="Times New Roman" panose="02020603050405020304" pitchFamily="18" charset="0"/>
                <a:cs typeface="Courier New" panose="02070309020205020404" pitchFamily="49" charset="0"/>
              </a:rPr>
              <a:t>Virtuale</a:t>
            </a:r>
          </a:p>
        </p:txBody>
      </p:sp>
      <p:sp>
        <p:nvSpPr>
          <p:cNvPr id="93500" name="AutoShape 316">
            <a:hlinkClick r:id="" action="ppaction://hlinkshowjump?jump=nextslide" highlightClick="1"/>
            <a:extLst>
              <a:ext uri="{FF2B5EF4-FFF2-40B4-BE49-F238E27FC236}">
                <a16:creationId xmlns:a16="http://schemas.microsoft.com/office/drawing/2014/main" id="{63B98ED6-E5CE-49D6-B639-FB80173ED7FF}"/>
              </a:ext>
            </a:extLst>
          </p:cNvPr>
          <p:cNvSpPr>
            <a:spLocks noChangeArrowheads="1"/>
          </p:cNvSpPr>
          <p:nvPr/>
        </p:nvSpPr>
        <p:spPr bwMode="auto">
          <a:xfrm>
            <a:off x="8429272" y="12353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it-IT" altLang="it-IT"/>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87"/>
                                        </p:tgtEl>
                                        <p:attrNameLst>
                                          <p:attrName>style.visibility</p:attrName>
                                        </p:attrNameLst>
                                      </p:cBhvr>
                                      <p:to>
                                        <p:strVal val="visible"/>
                                      </p:to>
                                    </p:set>
                                    <p:anim calcmode="lin" valueType="num">
                                      <p:cBhvr additive="base">
                                        <p:cTn id="7" dur="1000" fill="hold"/>
                                        <p:tgtEl>
                                          <p:spTgt spid="93187"/>
                                        </p:tgtEl>
                                        <p:attrNameLst>
                                          <p:attrName>ppt_x</p:attrName>
                                        </p:attrNameLst>
                                      </p:cBhvr>
                                      <p:tavLst>
                                        <p:tav tm="0">
                                          <p:val>
                                            <p:strVal val="0-#ppt_w/2"/>
                                          </p:val>
                                        </p:tav>
                                        <p:tav tm="100000">
                                          <p:val>
                                            <p:strVal val="#ppt_x"/>
                                          </p:val>
                                        </p:tav>
                                      </p:tavLst>
                                    </p:anim>
                                    <p:anim calcmode="lin" valueType="num">
                                      <p:cBhvr additive="base">
                                        <p:cTn id="8" dur="1000" fill="hold"/>
                                        <p:tgtEl>
                                          <p:spTgt spid="931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nodeType="clickEffect">
                                  <p:stCondLst>
                                    <p:cond delay="0"/>
                                  </p:stCondLst>
                                  <p:childTnLst>
                                    <p:set>
                                      <p:cBhvr>
                                        <p:cTn id="12" dur="1" fill="hold">
                                          <p:stCondLst>
                                            <p:cond delay="0"/>
                                          </p:stCondLst>
                                        </p:cTn>
                                        <p:tgtEl>
                                          <p:spTgt spid="93188"/>
                                        </p:tgtEl>
                                        <p:attrNameLst>
                                          <p:attrName>style.visibility</p:attrName>
                                        </p:attrNameLst>
                                      </p:cBhvr>
                                      <p:to>
                                        <p:strVal val="visible"/>
                                      </p:to>
                                    </p:set>
                                    <p:anim calcmode="lin" valueType="num">
                                      <p:cBhvr additive="base">
                                        <p:cTn id="13" dur="1000" fill="hold"/>
                                        <p:tgtEl>
                                          <p:spTgt spid="93188"/>
                                        </p:tgtEl>
                                        <p:attrNameLst>
                                          <p:attrName>ppt_x</p:attrName>
                                        </p:attrNameLst>
                                      </p:cBhvr>
                                      <p:tavLst>
                                        <p:tav tm="0">
                                          <p:val>
                                            <p:strVal val="1+#ppt_w/2"/>
                                          </p:val>
                                        </p:tav>
                                        <p:tav tm="100000">
                                          <p:val>
                                            <p:strVal val="#ppt_x"/>
                                          </p:val>
                                        </p:tav>
                                      </p:tavLst>
                                    </p:anim>
                                    <p:anim calcmode="lin" valueType="num">
                                      <p:cBhvr additive="base">
                                        <p:cTn id="14" dur="1000" fill="hold"/>
                                        <p:tgtEl>
                                          <p:spTgt spid="9318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93189"/>
                                        </p:tgtEl>
                                        <p:attrNameLst>
                                          <p:attrName>style.visibility</p:attrName>
                                        </p:attrNameLst>
                                      </p:cBhvr>
                                      <p:to>
                                        <p:strVal val="visible"/>
                                      </p:to>
                                    </p:set>
                                    <p:anim calcmode="lin" valueType="num">
                                      <p:cBhvr additive="base">
                                        <p:cTn id="19" dur="1000" fill="hold"/>
                                        <p:tgtEl>
                                          <p:spTgt spid="93189"/>
                                        </p:tgtEl>
                                        <p:attrNameLst>
                                          <p:attrName>ppt_x</p:attrName>
                                        </p:attrNameLst>
                                      </p:cBhvr>
                                      <p:tavLst>
                                        <p:tav tm="0">
                                          <p:val>
                                            <p:strVal val="0-#ppt_w/2"/>
                                          </p:val>
                                        </p:tav>
                                        <p:tav tm="100000">
                                          <p:val>
                                            <p:strVal val="#ppt_x"/>
                                          </p:val>
                                        </p:tav>
                                      </p:tavLst>
                                    </p:anim>
                                    <p:anim calcmode="lin" valueType="num">
                                      <p:cBhvr additive="base">
                                        <p:cTn id="20" dur="1000" fill="hold"/>
                                        <p:tgtEl>
                                          <p:spTgt spid="9318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3190"/>
                                        </p:tgtEl>
                                        <p:attrNameLst>
                                          <p:attrName>style.visibility</p:attrName>
                                        </p:attrNameLst>
                                      </p:cBhvr>
                                      <p:to>
                                        <p:strVal val="visible"/>
                                      </p:to>
                                    </p:set>
                                    <p:anim calcmode="lin" valueType="num">
                                      <p:cBhvr additive="base">
                                        <p:cTn id="25" dur="1000" fill="hold"/>
                                        <p:tgtEl>
                                          <p:spTgt spid="93190"/>
                                        </p:tgtEl>
                                        <p:attrNameLst>
                                          <p:attrName>ppt_x</p:attrName>
                                        </p:attrNameLst>
                                      </p:cBhvr>
                                      <p:tavLst>
                                        <p:tav tm="0">
                                          <p:val>
                                            <p:strVal val="1+#ppt_w/2"/>
                                          </p:val>
                                        </p:tav>
                                        <p:tav tm="100000">
                                          <p:val>
                                            <p:strVal val="#ppt_x"/>
                                          </p:val>
                                        </p:tav>
                                      </p:tavLst>
                                    </p:anim>
                                    <p:anim calcmode="lin" valueType="num">
                                      <p:cBhvr additive="base">
                                        <p:cTn id="26" dur="1000" fill="hold"/>
                                        <p:tgtEl>
                                          <p:spTgt spid="9319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93488"/>
                                        </p:tgtEl>
                                        <p:attrNameLst>
                                          <p:attrName>style.visibility</p:attrName>
                                        </p:attrNameLst>
                                      </p:cBhvr>
                                      <p:to>
                                        <p:strVal val="visible"/>
                                      </p:to>
                                    </p:set>
                                    <p:animEffect transition="in" filter="wipe(left)">
                                      <p:cBhvr>
                                        <p:cTn id="31" dur="1000"/>
                                        <p:tgtEl>
                                          <p:spTgt spid="9348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3478"/>
                                        </p:tgtEl>
                                        <p:attrNameLst>
                                          <p:attrName>style.visibility</p:attrName>
                                        </p:attrNameLst>
                                      </p:cBhvr>
                                      <p:to>
                                        <p:strVal val="visible"/>
                                      </p:to>
                                    </p:set>
                                    <p:animEffect transition="in" filter="wipe(left)">
                                      <p:cBhvr>
                                        <p:cTn id="36" dur="1000"/>
                                        <p:tgtEl>
                                          <p:spTgt spid="93478"/>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93479"/>
                                        </p:tgtEl>
                                        <p:attrNameLst>
                                          <p:attrName>style.visibility</p:attrName>
                                        </p:attrNameLst>
                                      </p:cBhvr>
                                      <p:to>
                                        <p:strVal val="visible"/>
                                      </p:to>
                                    </p:set>
                                    <p:animEffect transition="in" filter="slide(fromBottom)">
                                      <p:cBhvr>
                                        <p:cTn id="41" dur="1000"/>
                                        <p:tgtEl>
                                          <p:spTgt spid="9347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2" presetClass="entr" presetSubtype="4" fill="hold" grpId="0" nodeType="clickEffect">
                                  <p:stCondLst>
                                    <p:cond delay="0"/>
                                  </p:stCondLst>
                                  <p:childTnLst>
                                    <p:set>
                                      <p:cBhvr>
                                        <p:cTn id="45" dur="1" fill="hold">
                                          <p:stCondLst>
                                            <p:cond delay="0"/>
                                          </p:stCondLst>
                                        </p:cTn>
                                        <p:tgtEl>
                                          <p:spTgt spid="93480"/>
                                        </p:tgtEl>
                                        <p:attrNameLst>
                                          <p:attrName>style.visibility</p:attrName>
                                        </p:attrNameLst>
                                      </p:cBhvr>
                                      <p:to>
                                        <p:strVal val="visible"/>
                                      </p:to>
                                    </p:set>
                                    <p:animEffect transition="in" filter="slide(fromBottom)">
                                      <p:cBhvr>
                                        <p:cTn id="46" dur="1000"/>
                                        <p:tgtEl>
                                          <p:spTgt spid="9348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93481"/>
                                        </p:tgtEl>
                                        <p:attrNameLst>
                                          <p:attrName>style.visibility</p:attrName>
                                        </p:attrNameLst>
                                      </p:cBhvr>
                                      <p:to>
                                        <p:strVal val="visible"/>
                                      </p:to>
                                    </p:set>
                                    <p:animEffect transition="in" filter="slide(fromBottom)">
                                      <p:cBhvr>
                                        <p:cTn id="51" dur="1000"/>
                                        <p:tgtEl>
                                          <p:spTgt spid="9348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4" fill="hold" grpId="0" nodeType="clickEffect">
                                  <p:stCondLst>
                                    <p:cond delay="0"/>
                                  </p:stCondLst>
                                  <p:childTnLst>
                                    <p:set>
                                      <p:cBhvr>
                                        <p:cTn id="55" dur="1" fill="hold">
                                          <p:stCondLst>
                                            <p:cond delay="0"/>
                                          </p:stCondLst>
                                        </p:cTn>
                                        <p:tgtEl>
                                          <p:spTgt spid="93482"/>
                                        </p:tgtEl>
                                        <p:attrNameLst>
                                          <p:attrName>style.visibility</p:attrName>
                                        </p:attrNameLst>
                                      </p:cBhvr>
                                      <p:to>
                                        <p:strVal val="visible"/>
                                      </p:to>
                                    </p:set>
                                    <p:animEffect transition="in" filter="slide(fromBottom)">
                                      <p:cBhvr>
                                        <p:cTn id="56" dur="1000"/>
                                        <p:tgtEl>
                                          <p:spTgt spid="9348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4" fill="hold" grpId="0" nodeType="clickEffect">
                                  <p:stCondLst>
                                    <p:cond delay="0"/>
                                  </p:stCondLst>
                                  <p:childTnLst>
                                    <p:set>
                                      <p:cBhvr>
                                        <p:cTn id="60" dur="1" fill="hold">
                                          <p:stCondLst>
                                            <p:cond delay="0"/>
                                          </p:stCondLst>
                                        </p:cTn>
                                        <p:tgtEl>
                                          <p:spTgt spid="93486"/>
                                        </p:tgtEl>
                                        <p:attrNameLst>
                                          <p:attrName>style.visibility</p:attrName>
                                        </p:attrNameLst>
                                      </p:cBhvr>
                                      <p:to>
                                        <p:strVal val="visible"/>
                                      </p:to>
                                    </p:set>
                                    <p:animEffect transition="in" filter="slide(fromBottom)">
                                      <p:cBhvr>
                                        <p:cTn id="61" dur="1000"/>
                                        <p:tgtEl>
                                          <p:spTgt spid="9348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93489"/>
                                        </p:tgtEl>
                                        <p:attrNameLst>
                                          <p:attrName>style.visibility</p:attrName>
                                        </p:attrNameLst>
                                      </p:cBhvr>
                                      <p:to>
                                        <p:strVal val="visible"/>
                                      </p:to>
                                    </p:set>
                                    <p:animEffect transition="in" filter="slide(fromBottom)">
                                      <p:cBhvr>
                                        <p:cTn id="66" dur="1000"/>
                                        <p:tgtEl>
                                          <p:spTgt spid="93489"/>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93490"/>
                                        </p:tgtEl>
                                        <p:attrNameLst>
                                          <p:attrName>style.visibility</p:attrName>
                                        </p:attrNameLst>
                                      </p:cBhvr>
                                      <p:to>
                                        <p:strVal val="visible"/>
                                      </p:to>
                                    </p:set>
                                    <p:animEffect transition="in" filter="slide(fromBottom)">
                                      <p:cBhvr>
                                        <p:cTn id="71" dur="1000"/>
                                        <p:tgtEl>
                                          <p:spTgt spid="9349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grpId="0" nodeType="clickEffect">
                                  <p:stCondLst>
                                    <p:cond delay="0"/>
                                  </p:stCondLst>
                                  <p:childTnLst>
                                    <p:set>
                                      <p:cBhvr>
                                        <p:cTn id="75" dur="1" fill="hold">
                                          <p:stCondLst>
                                            <p:cond delay="0"/>
                                          </p:stCondLst>
                                        </p:cTn>
                                        <p:tgtEl>
                                          <p:spTgt spid="93491"/>
                                        </p:tgtEl>
                                        <p:attrNameLst>
                                          <p:attrName>style.visibility</p:attrName>
                                        </p:attrNameLst>
                                      </p:cBhvr>
                                      <p:to>
                                        <p:strVal val="visible"/>
                                      </p:to>
                                    </p:set>
                                    <p:animEffect transition="in" filter="slide(fromBottom)">
                                      <p:cBhvr>
                                        <p:cTn id="76" dur="1000"/>
                                        <p:tgtEl>
                                          <p:spTgt spid="9349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93492"/>
                                        </p:tgtEl>
                                        <p:attrNameLst>
                                          <p:attrName>style.visibility</p:attrName>
                                        </p:attrNameLst>
                                      </p:cBhvr>
                                      <p:to>
                                        <p:strVal val="visible"/>
                                      </p:to>
                                    </p:set>
                                    <p:animEffect transition="in" filter="slide(fromBottom)">
                                      <p:cBhvr>
                                        <p:cTn id="81" dur="1000"/>
                                        <p:tgtEl>
                                          <p:spTgt spid="9349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93493"/>
                                        </p:tgtEl>
                                        <p:attrNameLst>
                                          <p:attrName>style.visibility</p:attrName>
                                        </p:attrNameLst>
                                      </p:cBhvr>
                                      <p:to>
                                        <p:strVal val="visible"/>
                                      </p:to>
                                    </p:set>
                                    <p:animEffect transition="in" filter="slide(fromBottom)">
                                      <p:cBhvr>
                                        <p:cTn id="86" dur="1000"/>
                                        <p:tgtEl>
                                          <p:spTgt spid="9349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grpId="0" nodeType="clickEffect">
                                  <p:stCondLst>
                                    <p:cond delay="0"/>
                                  </p:stCondLst>
                                  <p:childTnLst>
                                    <p:set>
                                      <p:cBhvr>
                                        <p:cTn id="90" dur="1" fill="hold">
                                          <p:stCondLst>
                                            <p:cond delay="0"/>
                                          </p:stCondLst>
                                        </p:cTn>
                                        <p:tgtEl>
                                          <p:spTgt spid="93494"/>
                                        </p:tgtEl>
                                        <p:attrNameLst>
                                          <p:attrName>style.visibility</p:attrName>
                                        </p:attrNameLst>
                                      </p:cBhvr>
                                      <p:to>
                                        <p:strVal val="visible"/>
                                      </p:to>
                                    </p:set>
                                    <p:animEffect transition="in" filter="slide(fromBottom)">
                                      <p:cBhvr>
                                        <p:cTn id="91" dur="1000"/>
                                        <p:tgtEl>
                                          <p:spTgt spid="9349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2" presetClass="entr" presetSubtype="4" fill="hold" grpId="0" nodeType="clickEffect">
                                  <p:stCondLst>
                                    <p:cond delay="0"/>
                                  </p:stCondLst>
                                  <p:childTnLst>
                                    <p:set>
                                      <p:cBhvr>
                                        <p:cTn id="95" dur="1" fill="hold">
                                          <p:stCondLst>
                                            <p:cond delay="0"/>
                                          </p:stCondLst>
                                        </p:cTn>
                                        <p:tgtEl>
                                          <p:spTgt spid="93495"/>
                                        </p:tgtEl>
                                        <p:attrNameLst>
                                          <p:attrName>style.visibility</p:attrName>
                                        </p:attrNameLst>
                                      </p:cBhvr>
                                      <p:to>
                                        <p:strVal val="visible"/>
                                      </p:to>
                                    </p:set>
                                    <p:animEffect transition="in" filter="slide(fromBottom)">
                                      <p:cBhvr>
                                        <p:cTn id="96" dur="1000"/>
                                        <p:tgtEl>
                                          <p:spTgt spid="9349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93496"/>
                                        </p:tgtEl>
                                        <p:attrNameLst>
                                          <p:attrName>style.visibility</p:attrName>
                                        </p:attrNameLst>
                                      </p:cBhvr>
                                      <p:to>
                                        <p:strVal val="visible"/>
                                      </p:to>
                                    </p:set>
                                    <p:animEffect transition="in" filter="slide(fromBottom)">
                                      <p:cBhvr>
                                        <p:cTn id="101" dur="1000"/>
                                        <p:tgtEl>
                                          <p:spTgt spid="93496"/>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4" fill="hold" grpId="0" nodeType="clickEffect">
                                  <p:stCondLst>
                                    <p:cond delay="0"/>
                                  </p:stCondLst>
                                  <p:childTnLst>
                                    <p:set>
                                      <p:cBhvr>
                                        <p:cTn id="105" dur="1" fill="hold">
                                          <p:stCondLst>
                                            <p:cond delay="0"/>
                                          </p:stCondLst>
                                        </p:cTn>
                                        <p:tgtEl>
                                          <p:spTgt spid="93497"/>
                                        </p:tgtEl>
                                        <p:attrNameLst>
                                          <p:attrName>style.visibility</p:attrName>
                                        </p:attrNameLst>
                                      </p:cBhvr>
                                      <p:to>
                                        <p:strVal val="visible"/>
                                      </p:to>
                                    </p:set>
                                    <p:animEffect transition="in" filter="slide(fromBottom)">
                                      <p:cBhvr>
                                        <p:cTn id="106" dur="1000"/>
                                        <p:tgtEl>
                                          <p:spTgt spid="93497"/>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2" presetClass="entr" presetSubtype="4" fill="hold" grpId="0" nodeType="clickEffect">
                                  <p:stCondLst>
                                    <p:cond delay="0"/>
                                  </p:stCondLst>
                                  <p:childTnLst>
                                    <p:set>
                                      <p:cBhvr>
                                        <p:cTn id="110" dur="1" fill="hold">
                                          <p:stCondLst>
                                            <p:cond delay="0"/>
                                          </p:stCondLst>
                                        </p:cTn>
                                        <p:tgtEl>
                                          <p:spTgt spid="93498"/>
                                        </p:tgtEl>
                                        <p:attrNameLst>
                                          <p:attrName>style.visibility</p:attrName>
                                        </p:attrNameLst>
                                      </p:cBhvr>
                                      <p:to>
                                        <p:strVal val="visible"/>
                                      </p:to>
                                    </p:set>
                                    <p:animEffect transition="in" filter="slide(fromBottom)">
                                      <p:cBhvr>
                                        <p:cTn id="111" dur="1000"/>
                                        <p:tgtEl>
                                          <p:spTgt spid="93498"/>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2" presetClass="entr" presetSubtype="4" fill="hold" grpId="0" nodeType="clickEffect">
                                  <p:stCondLst>
                                    <p:cond delay="0"/>
                                  </p:stCondLst>
                                  <p:childTnLst>
                                    <p:set>
                                      <p:cBhvr>
                                        <p:cTn id="115" dur="1" fill="hold">
                                          <p:stCondLst>
                                            <p:cond delay="0"/>
                                          </p:stCondLst>
                                        </p:cTn>
                                        <p:tgtEl>
                                          <p:spTgt spid="93499"/>
                                        </p:tgtEl>
                                        <p:attrNameLst>
                                          <p:attrName>style.visibility</p:attrName>
                                        </p:attrNameLst>
                                      </p:cBhvr>
                                      <p:to>
                                        <p:strVal val="visible"/>
                                      </p:to>
                                    </p:set>
                                    <p:animEffect transition="in" filter="slide(fromBottom)">
                                      <p:cBhvr>
                                        <p:cTn id="116" dur="1000"/>
                                        <p:tgtEl>
                                          <p:spTgt spid="93499"/>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93500"/>
                                        </p:tgtEl>
                                        <p:attrNameLst>
                                          <p:attrName>style.visibility</p:attrName>
                                        </p:attrNameLst>
                                      </p:cBhvr>
                                      <p:to>
                                        <p:strVal val="visible"/>
                                      </p:to>
                                    </p:set>
                                    <p:anim calcmode="lin" valueType="num">
                                      <p:cBhvr additive="base">
                                        <p:cTn id="121" dur="1000" fill="hold"/>
                                        <p:tgtEl>
                                          <p:spTgt spid="93500"/>
                                        </p:tgtEl>
                                        <p:attrNameLst>
                                          <p:attrName>ppt_x</p:attrName>
                                        </p:attrNameLst>
                                      </p:cBhvr>
                                      <p:tavLst>
                                        <p:tav tm="0">
                                          <p:val>
                                            <p:strVal val="0-#ppt_w/2"/>
                                          </p:val>
                                        </p:tav>
                                        <p:tav tm="100000">
                                          <p:val>
                                            <p:strVal val="#ppt_x"/>
                                          </p:val>
                                        </p:tav>
                                      </p:tavLst>
                                    </p:anim>
                                    <p:anim calcmode="lin" valueType="num">
                                      <p:cBhvr additive="base">
                                        <p:cTn id="122" dur="1000" fill="hold"/>
                                        <p:tgtEl>
                                          <p:spTgt spid="935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nimBg="1"/>
      <p:bldP spid="93190" grpId="0" animBg="1"/>
      <p:bldP spid="93478" grpId="0"/>
      <p:bldP spid="93479" grpId="0"/>
      <p:bldP spid="93480" grpId="0"/>
      <p:bldP spid="93481" grpId="0"/>
      <p:bldP spid="93482" grpId="0"/>
      <p:bldP spid="93486" grpId="0"/>
      <p:bldP spid="93490" grpId="0"/>
      <p:bldP spid="93491" grpId="0"/>
      <p:bldP spid="93492" grpId="0"/>
      <p:bldP spid="93493" grpId="0"/>
      <p:bldP spid="93494" grpId="0"/>
      <p:bldP spid="93495" grpId="0"/>
      <p:bldP spid="93496" grpId="0"/>
      <p:bldP spid="93497" grpId="0"/>
      <p:bldP spid="93498" grpId="0"/>
      <p:bldP spid="93499" grpId="0"/>
      <p:bldP spid="93500" grpId="0" animBg="1"/>
    </p:bldLst>
  </p:timing>
</p:sld>
</file>

<file path=ppt/theme/theme1.xml><?xml version="1.0" encoding="utf-8"?>
<a:theme xmlns:a="http://schemas.openxmlformats.org/drawingml/2006/main" name="Arco">
  <a:themeElements>
    <a:clrScheme name="Arco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Arco">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Arco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Arco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Arco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Arco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Arco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C:\Programmi\Microsoft Office\Templates\Presentation Designs\Arco.pot</Template>
  <TotalTime>4405</TotalTime>
  <Words>4941</Words>
  <Application>Microsoft Office PowerPoint</Application>
  <PresentationFormat>Presentazione su schermo (4:3)</PresentationFormat>
  <Paragraphs>616</Paragraphs>
  <Slides>25</Slides>
  <Notes>1</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25</vt:i4>
      </vt:variant>
    </vt:vector>
  </HeadingPairs>
  <TitlesOfParts>
    <vt:vector size="34" baseType="lpstr">
      <vt:lpstr>Batang</vt:lpstr>
      <vt:lpstr>Arial</vt:lpstr>
      <vt:lpstr>Calibri</vt:lpstr>
      <vt:lpstr>Comic Sans MS</vt:lpstr>
      <vt:lpstr>Symbol</vt:lpstr>
      <vt:lpstr>Times New Roman</vt:lpstr>
      <vt:lpstr>Wingdings</vt:lpstr>
      <vt:lpstr>Arco</vt:lpstr>
      <vt:lpstr>Equation</vt:lpstr>
      <vt:lpstr>Geometria descrittiva dinamica</vt:lpstr>
      <vt:lpstr>Introduzione</vt:lpstr>
      <vt:lpstr>Sommario</vt:lpstr>
      <vt:lpstr>           GLI ELEMENTI  GEOMETRICI  PRIMARI</vt:lpstr>
      <vt:lpstr>                   Proiezione e rappresentazione ortogonale del punto  (1)</vt:lpstr>
      <vt:lpstr>Proiezione e rappresentazione ortogonale del punto  (2)</vt:lpstr>
      <vt:lpstr> Proiezione e rappresentazione ortogonale del punto  (3)</vt:lpstr>
      <vt:lpstr> Proiezione e rappresentazione ortogonale del punto  (4)</vt:lpstr>
      <vt:lpstr> Proiezione e rappresentazione ortogonale del punto  (5)</vt:lpstr>
      <vt:lpstr>Tipologia del punto (1)</vt:lpstr>
      <vt:lpstr>Punto nello spazio del primo diedro</vt:lpstr>
      <vt:lpstr>Punto  unito a  1</vt:lpstr>
      <vt:lpstr>Punto  unito a 2</vt:lpstr>
      <vt:lpstr>Punto unito alla  lt</vt:lpstr>
      <vt:lpstr>Sintesi sulla tipologia del punto</vt:lpstr>
      <vt:lpstr>Tabella sinottica (1)</vt:lpstr>
      <vt:lpstr>Tabella sinottica (2)</vt:lpstr>
      <vt:lpstr>Considerazioni finali sulla tipologia del punto</vt:lpstr>
      <vt:lpstr>                Schematizzazione della tipologia del punto</vt:lpstr>
      <vt:lpstr>Test di verifica - grafico </vt:lpstr>
      <vt:lpstr>Test di verifica - teorico</vt:lpstr>
      <vt:lpstr>Test di verifica - logico</vt:lpstr>
      <vt:lpstr>                  Esercitazioni da sviluppare sotto forma di elaborati grafici</vt:lpstr>
      <vt:lpstr>         Griglia di valutazione dei test e delle elaborazioni grafiche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fragassi</dc:creator>
  <cp:lastModifiedBy>Elio Fragassi</cp:lastModifiedBy>
  <cp:revision>225</cp:revision>
  <dcterms:created xsi:type="dcterms:W3CDTF">2003-01-27T22:18:04Z</dcterms:created>
  <dcterms:modified xsi:type="dcterms:W3CDTF">2019-07-21T14:51:45Z</dcterms:modified>
</cp:coreProperties>
</file>