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9" r:id="rId2"/>
    <p:sldId id="260" r:id="rId3"/>
    <p:sldId id="261" r:id="rId4"/>
    <p:sldId id="262" r:id="rId5"/>
    <p:sldId id="263" r:id="rId6"/>
    <p:sldId id="264" r:id="rId7"/>
    <p:sldId id="268"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23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2" d="100"/>
          <a:sy n="82" d="100"/>
        </p:scale>
        <p:origin x="202" y="58"/>
      </p:cViewPr>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01761-953E-4E06-9C11-046D63ED22F6}" type="datetimeFigureOut">
              <a:rPr lang="it-IT" smtClean="0"/>
              <a:t>28/09/2024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B218CF-B158-4F29-8B49-AF3938757D42}" type="slidenum">
              <a:rPr lang="it-IT" smtClean="0"/>
              <a:t>‹N›</a:t>
            </a:fld>
            <a:endParaRPr lang="it-IT"/>
          </a:p>
        </p:txBody>
      </p:sp>
    </p:spTree>
    <p:extLst>
      <p:ext uri="{BB962C8B-B14F-4D97-AF65-F5344CB8AC3E}">
        <p14:creationId xmlns:p14="http://schemas.microsoft.com/office/powerpoint/2010/main" val="2649356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C43B90-A37D-4E87-9306-F6D4AE0E172D}" type="slidenum">
              <a:rPr kumimoji="0" lang="it-IT"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it-IT"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14378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93784E-8641-45D9-B6C4-259696AF3522}"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4102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93784E-8641-45D9-B6C4-259696AF3522}"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12360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93784E-8641-45D9-B6C4-259696AF3522}"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7507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93784E-8641-45D9-B6C4-259696AF3522}"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4322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93784E-8641-45D9-B6C4-259696AF3522}"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7917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28/09/2024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323178374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28/09/2024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93147209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28/09/2024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408806399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28/09/2024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49200250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71E66CD-BBA3-4F8E-9AB3-C3621BF11256}" type="datetimeFigureOut">
              <a:rPr lang="it-IT" smtClean="0"/>
              <a:pPr/>
              <a:t>28/09/2024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76613110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71E66CD-BBA3-4F8E-9AB3-C3621BF11256}" type="datetimeFigureOut">
              <a:rPr lang="it-IT" smtClean="0"/>
              <a:pPr/>
              <a:t>28/09/2024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343081574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71E66CD-BBA3-4F8E-9AB3-C3621BF11256}" type="datetimeFigureOut">
              <a:rPr lang="it-IT" smtClean="0"/>
              <a:pPr/>
              <a:t>28/09/2024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98490050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871E66CD-BBA3-4F8E-9AB3-C3621BF11256}" type="datetimeFigureOut">
              <a:rPr lang="it-IT" smtClean="0"/>
              <a:pPr/>
              <a:t>28/09/2024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127104453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1E66CD-BBA3-4F8E-9AB3-C3621BF11256}" type="datetimeFigureOut">
              <a:rPr lang="it-IT" smtClean="0"/>
              <a:pPr/>
              <a:t>28/09/2024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369980289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71E66CD-BBA3-4F8E-9AB3-C3621BF11256}" type="datetimeFigureOut">
              <a:rPr lang="it-IT" smtClean="0"/>
              <a:pPr/>
              <a:t>28/09/2024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334390856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71E66CD-BBA3-4F8E-9AB3-C3621BF11256}" type="datetimeFigureOut">
              <a:rPr lang="it-IT" smtClean="0"/>
              <a:pPr/>
              <a:t>28/09/2024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11354943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1E66CD-BBA3-4F8E-9AB3-C3621BF11256}" type="datetimeFigureOut">
              <a:rPr lang="it-IT" smtClean="0"/>
              <a:pPr/>
              <a:t>28/09/2024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AC350-4B2B-4589-B1B3-72C75D627903}" type="slidenum">
              <a:rPr lang="it-IT" smtClean="0"/>
              <a:pPr/>
              <a:t>‹N›</a:t>
            </a:fld>
            <a:endParaRPr lang="it-IT"/>
          </a:p>
        </p:txBody>
      </p:sp>
    </p:spTree>
    <p:extLst>
      <p:ext uri="{BB962C8B-B14F-4D97-AF65-F5344CB8AC3E}">
        <p14:creationId xmlns:p14="http://schemas.microsoft.com/office/powerpoint/2010/main" val="34196619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 Target="slide3.xml"/><Relationship Id="rId7"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6.xml"/><Relationship Id="rId5" Type="http://schemas.openxmlformats.org/officeDocument/2006/relationships/slide" Target="slide5.xml"/><Relationship Id="rId4" Type="http://schemas.openxmlformats.org/officeDocument/2006/relationships/slide" Target="slide4.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hyperlink" Target="https://www.eliofragassi.it/"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C382C28B-ACD0-456E-B237-4AD143714A82}"/>
              </a:ext>
            </a:extLst>
          </p:cNvPr>
          <p:cNvSpPr txBox="1">
            <a:spLocks noChangeArrowheads="1"/>
          </p:cNvSpPr>
          <p:nvPr/>
        </p:nvSpPr>
        <p:spPr>
          <a:xfrm>
            <a:off x="48000" y="529149"/>
            <a:ext cx="12096000" cy="385003"/>
          </a:xfrm>
          <a:prstGeom prst="rect">
            <a:avLst/>
          </a:prstGeom>
          <a:noFill/>
          <a:ln w="3175">
            <a:solidFill>
              <a:srgbClr val="C00000"/>
            </a:solidFill>
          </a:ln>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algn="ctr" defTabSz="914400" rtl="0" eaLnBrk="1" fontAlgn="auto" latinLnBrk="0" hangingPunct="1">
              <a:lnSpc>
                <a:spcPct val="90000"/>
              </a:lnSpc>
              <a:spcBef>
                <a:spcPct val="20000"/>
              </a:spcBef>
              <a:spcAft>
                <a:spcPts val="0"/>
              </a:spcAft>
              <a:buClr>
                <a:srgbClr val="1F497D"/>
              </a:buClr>
              <a:buSzPct val="75000"/>
              <a:buFontTx/>
              <a:buNone/>
              <a:tabLst/>
              <a:defRPr/>
            </a:pPr>
            <a:r>
              <a:rPr kumimoji="0" lang="it-IT" sz="2000" b="0" i="0" u="none" strike="noStrike" kern="0" cap="none" spc="0" normalizeH="0" baseline="0" noProof="0" dirty="0">
                <a:ln>
                  <a:noFill/>
                </a:ln>
                <a:solidFill>
                  <a:srgbClr val="C00000"/>
                </a:solidFill>
                <a:effectLst/>
                <a:uLnTx/>
                <a:uFillTx/>
                <a:latin typeface="Comic Sans MS" pitchFamily="66" charset="0"/>
                <a:ea typeface="+mn-ea"/>
                <a:cs typeface="Arial" panose="020B0604020202020204" pitchFamily="34" charset="0"/>
              </a:rPr>
              <a:t>Indagine insiemistica sulla doppia proiezione ortogonale di </a:t>
            </a:r>
            <a:r>
              <a:rPr kumimoji="0" lang="it-IT" sz="2000" b="0" i="0" u="none" strike="noStrike" kern="0" cap="none" spc="0" normalizeH="0" baseline="0" noProof="0" dirty="0" err="1">
                <a:ln>
                  <a:noFill/>
                </a:ln>
                <a:solidFill>
                  <a:srgbClr val="C00000"/>
                </a:solidFill>
                <a:effectLst/>
                <a:uLnTx/>
                <a:uFillTx/>
                <a:latin typeface="Comic Sans MS" pitchFamily="66" charset="0"/>
                <a:ea typeface="+mn-ea"/>
                <a:cs typeface="Arial" panose="020B0604020202020204" pitchFamily="34" charset="0"/>
              </a:rPr>
              <a:t>Monge</a:t>
            </a:r>
            <a:endParaRPr kumimoji="0" lang="it-IT" sz="2000" b="0" i="0" u="none" strike="noStrike" kern="0" cap="none" spc="0" normalizeH="0" baseline="0" noProof="0" dirty="0">
              <a:ln>
                <a:noFill/>
              </a:ln>
              <a:solidFill>
                <a:srgbClr val="C00000"/>
              </a:solidFill>
              <a:effectLst/>
              <a:uLnTx/>
              <a:uFillTx/>
              <a:latin typeface="Comic Sans MS" pitchFamily="66" charset="0"/>
              <a:ea typeface="+mn-ea"/>
              <a:cs typeface="Arial" panose="020B0604020202020204" pitchFamily="34" charset="0"/>
            </a:endParaRPr>
          </a:p>
        </p:txBody>
      </p:sp>
      <p:sp>
        <p:nvSpPr>
          <p:cNvPr id="6" name="Titolo 12">
            <a:extLst>
              <a:ext uri="{FF2B5EF4-FFF2-40B4-BE49-F238E27FC236}">
                <a16:creationId xmlns:a16="http://schemas.microsoft.com/office/drawing/2014/main" id="{5228088B-0BA8-46AA-B589-31D74B8A7B82}"/>
              </a:ext>
            </a:extLst>
          </p:cNvPr>
          <p:cNvSpPr>
            <a:spLocks noGrp="1"/>
          </p:cNvSpPr>
          <p:nvPr/>
        </p:nvSpPr>
        <p:spPr>
          <a:xfrm>
            <a:off x="48000" y="30148"/>
            <a:ext cx="12096000" cy="469817"/>
          </a:xfrm>
          <a:prstGeom prst="rect">
            <a:avLst/>
          </a:prstGeom>
          <a:ln>
            <a:solidFill>
              <a:srgbClr val="0070C0"/>
            </a:solidFill>
          </a:ln>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it-IT" sz="3200" b="0" i="0" u="none" strike="noStrike" kern="0" cap="none" spc="0" normalizeH="0" baseline="0" noProof="0" dirty="0">
                <a:ln>
                  <a:noFill/>
                </a:ln>
                <a:solidFill>
                  <a:srgbClr val="C00000"/>
                </a:solidFill>
                <a:effectLst/>
                <a:uLnTx/>
                <a:uFillTx/>
                <a:latin typeface="Comic Sans MS" pitchFamily="66" charset="0"/>
                <a:ea typeface="+mj-ea"/>
                <a:cs typeface="+mj-cs"/>
              </a:rPr>
              <a:t>Geometria descrittiva dinamica</a:t>
            </a:r>
            <a:endParaRPr kumimoji="0" lang="it-IT" sz="4400" b="0" i="0" u="none" strike="noStrike" kern="1200" cap="none" spc="0" normalizeH="0" baseline="0" noProof="0" dirty="0">
              <a:ln>
                <a:noFill/>
              </a:ln>
              <a:solidFill>
                <a:srgbClr val="C00000"/>
              </a:solidFill>
              <a:effectLst/>
              <a:uLnTx/>
              <a:uFillTx/>
              <a:latin typeface="Calibri Light"/>
              <a:ea typeface="+mj-ea"/>
              <a:cs typeface="+mj-cs"/>
            </a:endParaRPr>
          </a:p>
        </p:txBody>
      </p:sp>
      <p:sp>
        <p:nvSpPr>
          <p:cNvPr id="7" name="Text Box 9">
            <a:extLst>
              <a:ext uri="{FF2B5EF4-FFF2-40B4-BE49-F238E27FC236}">
                <a16:creationId xmlns:a16="http://schemas.microsoft.com/office/drawing/2014/main" id="{9AD71F2D-FF28-4FAB-990D-809FFADB9282}"/>
              </a:ext>
            </a:extLst>
          </p:cNvPr>
          <p:cNvSpPr txBox="1">
            <a:spLocks noChangeArrowheads="1"/>
          </p:cNvSpPr>
          <p:nvPr/>
        </p:nvSpPr>
        <p:spPr bwMode="auto">
          <a:xfrm>
            <a:off x="27993" y="6457978"/>
            <a:ext cx="5940000" cy="360000"/>
          </a:xfrm>
          <a:prstGeom prst="rect">
            <a:avLst/>
          </a:prstGeom>
          <a:solidFill>
            <a:srgbClr val="FFFF00"/>
          </a:solidFill>
          <a:ln w="3175">
            <a:solidFill>
              <a:srgbClr val="0070C0"/>
            </a:solidFill>
            <a:miter lim="800000"/>
            <a:headEnd/>
            <a:tailEnd/>
          </a:ln>
        </p:spPr>
        <p:txBody>
          <a:bodyPr wrap="square" lIns="69056" tIns="34529" rIns="69056" bIns="34529"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altLang="it-IT" sz="1800" b="1" i="0" u="none" strike="noStrike" kern="0" cap="none" spc="0" normalizeH="0" baseline="0" noProof="0" dirty="0">
                <a:ln>
                  <a:noFill/>
                </a:ln>
                <a:solidFill>
                  <a:srgbClr val="FF0000"/>
                </a:solidFill>
                <a:effectLst/>
                <a:uLnTx/>
                <a:uFillTx/>
                <a:latin typeface="Comic Sans MS" panose="030F0702030302020204" pitchFamily="66" charset="0"/>
                <a:ea typeface="+mn-ea"/>
                <a:cs typeface="Courier New" panose="02070309020205020404" pitchFamily="49" charset="0"/>
              </a:rPr>
              <a:t>Il materiale può essere riprodotto citando la fonte</a:t>
            </a:r>
          </a:p>
        </p:txBody>
      </p:sp>
      <p:sp>
        <p:nvSpPr>
          <p:cNvPr id="8" name="Text Box 6">
            <a:extLst>
              <a:ext uri="{FF2B5EF4-FFF2-40B4-BE49-F238E27FC236}">
                <a16:creationId xmlns:a16="http://schemas.microsoft.com/office/drawing/2014/main" id="{D7E934DE-214E-491F-AE64-092AABB50E77}"/>
              </a:ext>
            </a:extLst>
          </p:cNvPr>
          <p:cNvSpPr txBox="1">
            <a:spLocks noChangeArrowheads="1"/>
          </p:cNvSpPr>
          <p:nvPr/>
        </p:nvSpPr>
        <p:spPr bwMode="auto">
          <a:xfrm>
            <a:off x="6224007" y="6460676"/>
            <a:ext cx="5940000" cy="360000"/>
          </a:xfrm>
          <a:prstGeom prst="rect">
            <a:avLst/>
          </a:prstGeom>
          <a:solidFill>
            <a:srgbClr val="FFFF00"/>
          </a:solidFill>
          <a:ln w="3175">
            <a:solidFill>
              <a:srgbClr val="0070C0"/>
            </a:solidFill>
            <a:miter lim="800000"/>
            <a:headEnd/>
            <a:tailEnd/>
          </a:ln>
        </p:spPr>
        <p:txBody>
          <a:bodyPr wrap="square" lIns="69056" tIns="34529" rIns="69056" bIns="34529"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altLang="it-IT" sz="1400" b="1" i="0" u="none" strike="noStrike" kern="0" cap="none" spc="0" normalizeH="0" baseline="0" noProof="0" dirty="0">
                <a:ln>
                  <a:noFill/>
                </a:ln>
                <a:solidFill>
                  <a:srgbClr val="C00000"/>
                </a:solidFill>
                <a:effectLst/>
                <a:uLnTx/>
                <a:uFillTx/>
                <a:latin typeface="Comic Sans MS" panose="030F0702030302020204" pitchFamily="66" charset="0"/>
                <a:ea typeface="+mn-ea"/>
                <a:cs typeface="Courier New" panose="02070309020205020404" pitchFamily="49" charset="0"/>
              </a:rPr>
              <a:t>Autore   Prof. Arch. Elio Fragassi</a:t>
            </a:r>
          </a:p>
        </p:txBody>
      </p:sp>
      <p:sp>
        <p:nvSpPr>
          <p:cNvPr id="2" name="CasellaDiTesto 1">
            <a:extLst>
              <a:ext uri="{FF2B5EF4-FFF2-40B4-BE49-F238E27FC236}">
                <a16:creationId xmlns:a16="http://schemas.microsoft.com/office/drawing/2014/main" id="{754C6396-D4BA-D145-071D-A7DC30316389}"/>
              </a:ext>
            </a:extLst>
          </p:cNvPr>
          <p:cNvSpPr txBox="1"/>
          <p:nvPr/>
        </p:nvSpPr>
        <p:spPr>
          <a:xfrm>
            <a:off x="48000" y="943336"/>
            <a:ext cx="12096000" cy="707886"/>
          </a:xfrm>
          <a:prstGeom prst="rect">
            <a:avLst/>
          </a:prstGeom>
          <a:noFill/>
          <a:ln w="3175">
            <a:solidFill>
              <a:srgbClr val="C00000"/>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PIANO  PER  DUE  RETTE  INCIDENTI</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Esercizio 1 – Piano per due rette generiche incidenti nel primo diedro</a:t>
            </a:r>
          </a:p>
        </p:txBody>
      </p:sp>
      <p:sp>
        <p:nvSpPr>
          <p:cNvPr id="3" name="Rectangle 5">
            <a:extLst>
              <a:ext uri="{FF2B5EF4-FFF2-40B4-BE49-F238E27FC236}">
                <a16:creationId xmlns:a16="http://schemas.microsoft.com/office/drawing/2014/main" id="{BCDCB798-6E65-434E-B020-C0252A6E6CEA}"/>
              </a:ext>
            </a:extLst>
          </p:cNvPr>
          <p:cNvSpPr>
            <a:spLocks noChangeArrowheads="1"/>
          </p:cNvSpPr>
          <p:nvPr/>
        </p:nvSpPr>
        <p:spPr bwMode="auto">
          <a:xfrm>
            <a:off x="9433249" y="1683323"/>
            <a:ext cx="2713135" cy="4752000"/>
          </a:xfrm>
          <a:prstGeom prst="rect">
            <a:avLst/>
          </a:prstGeom>
          <a:solidFill>
            <a:schemeClr val="accent4">
              <a:lumMod val="20000"/>
              <a:lumOff val="80000"/>
            </a:schemeClr>
          </a:solidFill>
          <a:ln w="3175" algn="ctr">
            <a:solidFill>
              <a:srgbClr val="C00000"/>
            </a:solidFill>
            <a:miter lim="800000"/>
            <a:headEnd/>
            <a:tailEnd/>
          </a:ln>
        </p:spPr>
        <p:txBody>
          <a:bodyPr wrap="square" lIns="0"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Il disegno di copertina</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 è stato eseguito </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nell’a. s. </a:t>
            </a:r>
            <a:r>
              <a:rPr kumimoji="0" lang="it-IT" sz="1500" b="0" i="0" u="none" strike="noStrike" kern="1200" cap="none" spc="0" normalizeH="0" baseline="0" noProof="0">
                <a:ln>
                  <a:noFill/>
                </a:ln>
                <a:solidFill>
                  <a:srgbClr val="C00000"/>
                </a:solidFill>
                <a:effectLst/>
                <a:uLnTx/>
                <a:uFillTx/>
                <a:latin typeface="Comic Sans MS" pitchFamily="66" charset="0"/>
                <a:ea typeface="+mn-ea"/>
                <a:cs typeface="Times New Roman" pitchFamily="18" charset="0"/>
              </a:rPr>
              <a:t>2004/05</a:t>
            </a: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da </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Marzoli Giulia</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della classe </a:t>
            </a: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1A</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del </a:t>
            </a: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Liceo Artistico Statale</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«G. </a:t>
            </a:r>
            <a:r>
              <a:rPr kumimoji="0" lang="it-IT" sz="1500" b="1" i="0" u="none" strike="noStrike" kern="1200" cap="none" spc="0" normalizeH="0" baseline="0" noProof="0" dirty="0" err="1">
                <a:ln>
                  <a:noFill/>
                </a:ln>
                <a:solidFill>
                  <a:srgbClr val="C00000"/>
                </a:solidFill>
                <a:effectLst/>
                <a:uLnTx/>
                <a:uFillTx/>
                <a:latin typeface="Comic Sans MS" pitchFamily="66" charset="0"/>
                <a:ea typeface="+mn-ea"/>
                <a:cs typeface="Times New Roman" pitchFamily="18" charset="0"/>
              </a:rPr>
              <a:t>Misticoni</a:t>
            </a: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a:t>
            </a: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 di Pescara</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 </a:t>
            </a: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per la materia </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Discipline geometriche </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del corso sperimentale</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«Progetto Leonardo»</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Insegnante:</a:t>
            </a:r>
          </a:p>
          <a:p>
            <a:pPr marL="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 prof. Elio </a:t>
            </a:r>
            <a:r>
              <a:rPr kumimoji="0" lang="it-IT" sz="1500" b="0" i="0" u="none" strike="noStrike" kern="1200" cap="none" spc="0" normalizeH="0" baseline="0" noProof="0" dirty="0" err="1">
                <a:ln>
                  <a:noFill/>
                </a:ln>
                <a:solidFill>
                  <a:srgbClr val="C00000"/>
                </a:solidFill>
                <a:effectLst/>
                <a:uLnTx/>
                <a:uFillTx/>
                <a:latin typeface="Comic Sans MS" pitchFamily="66" charset="0"/>
                <a:cs typeface="Times New Roman" pitchFamily="18" charset="0"/>
              </a:rPr>
              <a:t>Fragassi</a:t>
            </a:r>
            <a:endParaRPr kumimoji="0" lang="it-IT" sz="1500" b="0" i="0" u="none" strike="noStrike" kern="1200" cap="none" spc="0" normalizeH="0" baseline="0" noProof="0" dirty="0">
              <a:ln>
                <a:noFill/>
              </a:ln>
              <a:solidFill>
                <a:srgbClr val="C00000"/>
              </a:solidFill>
              <a:effectLst/>
              <a:uLnTx/>
              <a:uFillTx/>
              <a:latin typeface="Comic Sans MS" panose="030F0702030302020204" pitchFamily="66" charset="0"/>
              <a:ea typeface="Times New Roman" panose="02020603050405020304" pitchFamily="18" charset="0"/>
              <a:cs typeface="Times New Roman" panose="02020603050405020304" pitchFamily="18" charset="0"/>
            </a:endParaRPr>
          </a:p>
        </p:txBody>
      </p:sp>
      <p:sp>
        <p:nvSpPr>
          <p:cNvPr id="4" name="CasellaDiTesto 3">
            <a:extLst>
              <a:ext uri="{FF2B5EF4-FFF2-40B4-BE49-F238E27FC236}">
                <a16:creationId xmlns:a16="http://schemas.microsoft.com/office/drawing/2014/main" id="{321BD1A6-4A80-4550-2E5B-E665F829148E}"/>
              </a:ext>
            </a:extLst>
          </p:cNvPr>
          <p:cNvSpPr txBox="1"/>
          <p:nvPr/>
        </p:nvSpPr>
        <p:spPr>
          <a:xfrm>
            <a:off x="3626922" y="1743635"/>
            <a:ext cx="5798843" cy="4001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Indice</a:t>
            </a:r>
          </a:p>
        </p:txBody>
      </p:sp>
      <p:sp>
        <p:nvSpPr>
          <p:cNvPr id="10" name="CasellaDiTesto 9">
            <a:extLst>
              <a:ext uri="{FF2B5EF4-FFF2-40B4-BE49-F238E27FC236}">
                <a16:creationId xmlns:a16="http://schemas.microsoft.com/office/drawing/2014/main" id="{454C7C01-8C10-D6B4-B6BA-7B1B933480F6}"/>
              </a:ext>
            </a:extLst>
          </p:cNvPr>
          <p:cNvSpPr txBox="1"/>
          <p:nvPr/>
        </p:nvSpPr>
        <p:spPr>
          <a:xfrm>
            <a:off x="3634405" y="5201861"/>
            <a:ext cx="5791361"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Per accedere alle pagine selezionare il numero</a:t>
            </a:r>
          </a:p>
        </p:txBody>
      </p:sp>
      <p:sp>
        <p:nvSpPr>
          <p:cNvPr id="12" name="CasellaDiTesto 11">
            <a:hlinkClick r:id="rId3" action="ppaction://hlinksldjump"/>
            <a:extLst>
              <a:ext uri="{FF2B5EF4-FFF2-40B4-BE49-F238E27FC236}">
                <a16:creationId xmlns:a16="http://schemas.microsoft.com/office/drawing/2014/main" id="{C10DC523-C654-BC6D-3CD1-2580CFB6918C}"/>
              </a:ext>
            </a:extLst>
          </p:cNvPr>
          <p:cNvSpPr txBox="1"/>
          <p:nvPr/>
        </p:nvSpPr>
        <p:spPr>
          <a:xfrm>
            <a:off x="3724770" y="2892580"/>
            <a:ext cx="348928" cy="369332"/>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alibri"/>
                <a:ea typeface="+mn-ea"/>
                <a:cs typeface="+mn-cs"/>
              </a:rPr>
              <a:t>2</a:t>
            </a:r>
          </a:p>
        </p:txBody>
      </p:sp>
      <p:sp>
        <p:nvSpPr>
          <p:cNvPr id="13" name="CasellaDiTesto 12">
            <a:hlinkClick r:id="rId4" action="ppaction://hlinksldjump"/>
            <a:extLst>
              <a:ext uri="{FF2B5EF4-FFF2-40B4-BE49-F238E27FC236}">
                <a16:creationId xmlns:a16="http://schemas.microsoft.com/office/drawing/2014/main" id="{1CDE8858-CEDF-9815-CA2E-80AFC54A001D}"/>
              </a:ext>
            </a:extLst>
          </p:cNvPr>
          <p:cNvSpPr txBox="1"/>
          <p:nvPr/>
        </p:nvSpPr>
        <p:spPr>
          <a:xfrm>
            <a:off x="3713599" y="3316094"/>
            <a:ext cx="348928" cy="369332"/>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alibri"/>
                <a:ea typeface="+mn-ea"/>
                <a:cs typeface="+mn-cs"/>
              </a:rPr>
              <a:t>3</a:t>
            </a:r>
          </a:p>
        </p:txBody>
      </p:sp>
      <p:sp>
        <p:nvSpPr>
          <p:cNvPr id="14" name="CasellaDiTesto 13">
            <a:hlinkClick r:id="rId5" action="ppaction://hlinksldjump"/>
            <a:extLst>
              <a:ext uri="{FF2B5EF4-FFF2-40B4-BE49-F238E27FC236}">
                <a16:creationId xmlns:a16="http://schemas.microsoft.com/office/drawing/2014/main" id="{E9E36F7E-17C7-7117-3EEC-1CE7D9C2B09B}"/>
              </a:ext>
            </a:extLst>
          </p:cNvPr>
          <p:cNvSpPr txBox="1"/>
          <p:nvPr/>
        </p:nvSpPr>
        <p:spPr>
          <a:xfrm>
            <a:off x="3713599" y="3759912"/>
            <a:ext cx="348928" cy="369332"/>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alibri"/>
                <a:ea typeface="+mn-ea"/>
                <a:cs typeface="+mn-cs"/>
              </a:rPr>
              <a:t>4</a:t>
            </a:r>
          </a:p>
        </p:txBody>
      </p:sp>
      <p:sp>
        <p:nvSpPr>
          <p:cNvPr id="15" name="CasellaDiTesto 14">
            <a:hlinkClick r:id="rId6" action="ppaction://hlinksldjump"/>
            <a:extLst>
              <a:ext uri="{FF2B5EF4-FFF2-40B4-BE49-F238E27FC236}">
                <a16:creationId xmlns:a16="http://schemas.microsoft.com/office/drawing/2014/main" id="{60B3C1B3-2A42-4E08-686E-8D902399C43D}"/>
              </a:ext>
            </a:extLst>
          </p:cNvPr>
          <p:cNvSpPr txBox="1"/>
          <p:nvPr/>
        </p:nvSpPr>
        <p:spPr>
          <a:xfrm>
            <a:off x="3719438" y="4200923"/>
            <a:ext cx="348928" cy="369332"/>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alibri"/>
                <a:ea typeface="+mn-ea"/>
                <a:cs typeface="+mn-cs"/>
              </a:rPr>
              <a:t>5</a:t>
            </a:r>
          </a:p>
        </p:txBody>
      </p:sp>
      <p:sp>
        <p:nvSpPr>
          <p:cNvPr id="19" name="CasellaDiTesto 18">
            <a:extLst>
              <a:ext uri="{FF2B5EF4-FFF2-40B4-BE49-F238E27FC236}">
                <a16:creationId xmlns:a16="http://schemas.microsoft.com/office/drawing/2014/main" id="{F3E17FAF-9E8F-71D4-817A-B23E17CDCCB6}"/>
              </a:ext>
            </a:extLst>
          </p:cNvPr>
          <p:cNvSpPr txBox="1"/>
          <p:nvPr/>
        </p:nvSpPr>
        <p:spPr>
          <a:xfrm>
            <a:off x="4147475" y="2467538"/>
            <a:ext cx="3269258" cy="338554"/>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Dati geometrici del problema</a:t>
            </a:r>
          </a:p>
        </p:txBody>
      </p:sp>
      <p:sp>
        <p:nvSpPr>
          <p:cNvPr id="20" name="CasellaDiTesto 19">
            <a:extLst>
              <a:ext uri="{FF2B5EF4-FFF2-40B4-BE49-F238E27FC236}">
                <a16:creationId xmlns:a16="http://schemas.microsoft.com/office/drawing/2014/main" id="{C2DB7792-7960-486D-5E45-0FF588EA1DA2}"/>
              </a:ext>
            </a:extLst>
          </p:cNvPr>
          <p:cNvSpPr txBox="1"/>
          <p:nvPr/>
        </p:nvSpPr>
        <p:spPr>
          <a:xfrm>
            <a:off x="4149203" y="2903538"/>
            <a:ext cx="1360149" cy="338554"/>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Primo passo</a:t>
            </a:r>
          </a:p>
        </p:txBody>
      </p:sp>
      <p:sp>
        <p:nvSpPr>
          <p:cNvPr id="21" name="CasellaDiTesto 20">
            <a:extLst>
              <a:ext uri="{FF2B5EF4-FFF2-40B4-BE49-F238E27FC236}">
                <a16:creationId xmlns:a16="http://schemas.microsoft.com/office/drawing/2014/main" id="{D8B10354-B4CB-B9C6-EB11-276743521672}"/>
              </a:ext>
            </a:extLst>
          </p:cNvPr>
          <p:cNvSpPr txBox="1"/>
          <p:nvPr/>
        </p:nvSpPr>
        <p:spPr>
          <a:xfrm>
            <a:off x="4149203" y="3324634"/>
            <a:ext cx="1586695" cy="338554"/>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Secondo passo</a:t>
            </a:r>
          </a:p>
        </p:txBody>
      </p:sp>
      <p:sp>
        <p:nvSpPr>
          <p:cNvPr id="23" name="CasellaDiTesto 22">
            <a:extLst>
              <a:ext uri="{FF2B5EF4-FFF2-40B4-BE49-F238E27FC236}">
                <a16:creationId xmlns:a16="http://schemas.microsoft.com/office/drawing/2014/main" id="{D513CB5E-4196-91A3-247D-94D5DB441793}"/>
              </a:ext>
            </a:extLst>
          </p:cNvPr>
          <p:cNvSpPr txBox="1"/>
          <p:nvPr/>
        </p:nvSpPr>
        <p:spPr>
          <a:xfrm>
            <a:off x="4149419" y="3776226"/>
            <a:ext cx="1360149" cy="338554"/>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Terzo passo</a:t>
            </a:r>
          </a:p>
        </p:txBody>
      </p:sp>
      <p:sp>
        <p:nvSpPr>
          <p:cNvPr id="24" name="CasellaDiTesto 23">
            <a:extLst>
              <a:ext uri="{FF2B5EF4-FFF2-40B4-BE49-F238E27FC236}">
                <a16:creationId xmlns:a16="http://schemas.microsoft.com/office/drawing/2014/main" id="{A9509801-1BCC-E973-5E16-FF22EC03812C}"/>
              </a:ext>
            </a:extLst>
          </p:cNvPr>
          <p:cNvSpPr txBox="1"/>
          <p:nvPr/>
        </p:nvSpPr>
        <p:spPr>
          <a:xfrm>
            <a:off x="4150926" y="4210702"/>
            <a:ext cx="2028165" cy="338554"/>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Verifica e risultato</a:t>
            </a:r>
          </a:p>
        </p:txBody>
      </p:sp>
      <p:cxnSp>
        <p:nvCxnSpPr>
          <p:cNvPr id="25" name="Connettore diritto 24">
            <a:extLst>
              <a:ext uri="{FF2B5EF4-FFF2-40B4-BE49-F238E27FC236}">
                <a16:creationId xmlns:a16="http://schemas.microsoft.com/office/drawing/2014/main" id="{DE0DFF26-C080-0369-2628-1215F56DB163}"/>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6" name="CasellaDiTesto 15">
            <a:hlinkClick r:id="rId7" action="ppaction://hlinksldjump"/>
            <a:extLst>
              <a:ext uri="{FF2B5EF4-FFF2-40B4-BE49-F238E27FC236}">
                <a16:creationId xmlns:a16="http://schemas.microsoft.com/office/drawing/2014/main" id="{48F8FA7A-F291-6755-4547-9CAE5371EA68}"/>
              </a:ext>
            </a:extLst>
          </p:cNvPr>
          <p:cNvSpPr txBox="1"/>
          <p:nvPr/>
        </p:nvSpPr>
        <p:spPr>
          <a:xfrm>
            <a:off x="3722312" y="2454032"/>
            <a:ext cx="348928" cy="360000"/>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alibri"/>
                <a:ea typeface="+mn-ea"/>
                <a:cs typeface="+mn-cs"/>
              </a:rPr>
              <a:t>1</a:t>
            </a:r>
          </a:p>
        </p:txBody>
      </p:sp>
      <p:pic>
        <p:nvPicPr>
          <p:cNvPr id="11" name="Immagine 10">
            <a:extLst>
              <a:ext uri="{FF2B5EF4-FFF2-40B4-BE49-F238E27FC236}">
                <a16:creationId xmlns:a16="http://schemas.microsoft.com/office/drawing/2014/main" id="{0FE441E0-2C70-00D7-5CAB-3ADDFD34BDE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5458" y="1688546"/>
            <a:ext cx="3591465" cy="4729410"/>
          </a:xfrm>
          <a:prstGeom prst="rect">
            <a:avLst/>
          </a:prstGeom>
          <a:ln>
            <a:solidFill>
              <a:srgbClr val="C00000"/>
            </a:solidFill>
          </a:ln>
        </p:spPr>
      </p:pic>
      <p:sp>
        <p:nvSpPr>
          <p:cNvPr id="26" name="Freccia a sinistra 25">
            <a:extLst>
              <a:ext uri="{FF2B5EF4-FFF2-40B4-BE49-F238E27FC236}">
                <a16:creationId xmlns:a16="http://schemas.microsoft.com/office/drawing/2014/main" id="{B6C8521A-330F-E86D-6F70-6BAACCD2ECC3}"/>
              </a:ext>
            </a:extLst>
          </p:cNvPr>
          <p:cNvSpPr/>
          <p:nvPr/>
        </p:nvSpPr>
        <p:spPr>
          <a:xfrm>
            <a:off x="3643442" y="6008218"/>
            <a:ext cx="5770800" cy="432000"/>
          </a:xfrm>
          <a:prstGeom prst="leftArrow">
            <a:avLst>
              <a:gd name="adj1" fmla="val 50000"/>
              <a:gd name="adj2" fmla="val 43520"/>
            </a:avLst>
          </a:prstGeom>
          <a:no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1300" dirty="0">
                <a:solidFill>
                  <a:srgbClr val="C00000"/>
                </a:solidFill>
                <a:latin typeface="Comic Sans MS" panose="030F0702030302020204" pitchFamily="66" charset="0"/>
              </a:rPr>
              <a:t>Testo dell’esercizio dato in forma scritta da restituire in forma grafica </a:t>
            </a:r>
          </a:p>
        </p:txBody>
      </p:sp>
    </p:spTree>
    <p:extLst>
      <p:ext uri="{BB962C8B-B14F-4D97-AF65-F5344CB8AC3E}">
        <p14:creationId xmlns:p14="http://schemas.microsoft.com/office/powerpoint/2010/main" val="27496694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p:cTn id="13" dur="500" fill="hold"/>
                                        <p:tgtEl>
                                          <p:spTgt spid="11"/>
                                        </p:tgtEl>
                                        <p:attrNameLst>
                                          <p:attrName>ppt_w</p:attrName>
                                        </p:attrNameLst>
                                      </p:cBhvr>
                                      <p:tavLst>
                                        <p:tav tm="0">
                                          <p:val>
                                            <p:fltVal val="0"/>
                                          </p:val>
                                        </p:tav>
                                        <p:tav tm="100000">
                                          <p:val>
                                            <p:strVal val="#ppt_w"/>
                                          </p:val>
                                        </p:tav>
                                      </p:tavLst>
                                    </p:anim>
                                    <p:anim calcmode="lin" valueType="num">
                                      <p:cBhvr>
                                        <p:cTn id="14" dur="500" fill="hold"/>
                                        <p:tgtEl>
                                          <p:spTgt spid="11"/>
                                        </p:tgtEl>
                                        <p:attrNameLst>
                                          <p:attrName>ppt_h</p:attrName>
                                        </p:attrNameLst>
                                      </p:cBhvr>
                                      <p:tavLst>
                                        <p:tav tm="0">
                                          <p:val>
                                            <p:fltVal val="0"/>
                                          </p:val>
                                        </p:tav>
                                        <p:tav tm="100000">
                                          <p:val>
                                            <p:strVal val="#ppt_h"/>
                                          </p:val>
                                        </p:tav>
                                      </p:tavLst>
                                    </p:anim>
                                    <p:animEffect transition="in" filter="fade">
                                      <p:cBhvr>
                                        <p:cTn id="15" dur="500"/>
                                        <p:tgtEl>
                                          <p:spTgt spid="11"/>
                                        </p:tgtEl>
                                      </p:cBhvr>
                                    </p:animEffect>
                                  </p:childTnLst>
                                </p:cTn>
                              </p:par>
                              <p:par>
                                <p:cTn id="16" presetID="22" presetClass="entr" presetSubtype="2" fill="hold" grpId="0" nodeType="with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wipe(right)">
                                      <p:cBhvr>
                                        <p:cTn id="18" dur="500"/>
                                        <p:tgtEl>
                                          <p:spTgt spid="26"/>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up)">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500"/>
                                        <p:tgtEl>
                                          <p:spTgt spid="4"/>
                                        </p:tgtEl>
                                      </p:cBhvr>
                                    </p:animEffect>
                                    <p:anim calcmode="lin" valueType="num">
                                      <p:cBhvr>
                                        <p:cTn id="29" dur="500" fill="hold"/>
                                        <p:tgtEl>
                                          <p:spTgt spid="4"/>
                                        </p:tgtEl>
                                        <p:attrNameLst>
                                          <p:attrName>ppt_x</p:attrName>
                                        </p:attrNameLst>
                                      </p:cBhvr>
                                      <p:tavLst>
                                        <p:tav tm="0">
                                          <p:val>
                                            <p:strVal val="#ppt_x"/>
                                          </p:val>
                                        </p:tav>
                                        <p:tav tm="100000">
                                          <p:val>
                                            <p:strVal val="#ppt_x"/>
                                          </p:val>
                                        </p:tav>
                                      </p:tavLst>
                                    </p:anim>
                                    <p:anim calcmode="lin" valueType="num">
                                      <p:cBhvr>
                                        <p:cTn id="30" dur="500" fill="hold"/>
                                        <p:tgtEl>
                                          <p:spTgt spid="4"/>
                                        </p:tgtEl>
                                        <p:attrNameLst>
                                          <p:attrName>ppt_y</p:attrName>
                                        </p:attrNameLst>
                                      </p:cBhvr>
                                      <p:tavLst>
                                        <p:tav tm="0">
                                          <p:val>
                                            <p:strVal val="#ppt_y+.1"/>
                                          </p:val>
                                        </p:tav>
                                        <p:tav tm="100000">
                                          <p:val>
                                            <p:strVal val="#ppt_y"/>
                                          </p:val>
                                        </p:tav>
                                      </p:tavLst>
                                    </p:anim>
                                  </p:childTnLst>
                                </p:cTn>
                              </p:par>
                            </p:childTnLst>
                          </p:cTn>
                        </p:par>
                        <p:par>
                          <p:cTn id="31" fill="hold">
                            <p:stCondLst>
                              <p:cond delay="500"/>
                            </p:stCondLst>
                            <p:childTnLst>
                              <p:par>
                                <p:cTn id="32" presetID="42" presetClass="entr" presetSubtype="0" fill="hold" grpId="0" nodeType="after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500"/>
                                        <p:tgtEl>
                                          <p:spTgt spid="16"/>
                                        </p:tgtEl>
                                      </p:cBhvr>
                                    </p:animEffect>
                                    <p:anim calcmode="lin" valueType="num">
                                      <p:cBhvr>
                                        <p:cTn id="35" dur="500" fill="hold"/>
                                        <p:tgtEl>
                                          <p:spTgt spid="16"/>
                                        </p:tgtEl>
                                        <p:attrNameLst>
                                          <p:attrName>ppt_x</p:attrName>
                                        </p:attrNameLst>
                                      </p:cBhvr>
                                      <p:tavLst>
                                        <p:tav tm="0">
                                          <p:val>
                                            <p:strVal val="#ppt_x"/>
                                          </p:val>
                                        </p:tav>
                                        <p:tav tm="100000">
                                          <p:val>
                                            <p:strVal val="#ppt_x"/>
                                          </p:val>
                                        </p:tav>
                                      </p:tavLst>
                                    </p:anim>
                                    <p:anim calcmode="lin" valueType="num">
                                      <p:cBhvr>
                                        <p:cTn id="36" dur="500" fill="hold"/>
                                        <p:tgtEl>
                                          <p:spTgt spid="16"/>
                                        </p:tgtEl>
                                        <p:attrNameLst>
                                          <p:attrName>ppt_y</p:attrName>
                                        </p:attrNameLst>
                                      </p:cBhvr>
                                      <p:tavLst>
                                        <p:tav tm="0">
                                          <p:val>
                                            <p:strVal val="#ppt_y+.1"/>
                                          </p:val>
                                        </p:tav>
                                        <p:tav tm="100000">
                                          <p:val>
                                            <p:strVal val="#ppt_y"/>
                                          </p:val>
                                        </p:tav>
                                      </p:tavLst>
                                    </p:anim>
                                  </p:childTnLst>
                                </p:cTn>
                              </p:par>
                            </p:childTnLst>
                          </p:cTn>
                        </p:par>
                        <p:par>
                          <p:cTn id="37" fill="hold">
                            <p:stCondLst>
                              <p:cond delay="1000"/>
                            </p:stCondLst>
                            <p:childTnLst>
                              <p:par>
                                <p:cTn id="38" presetID="42" presetClass="entr" presetSubtype="0" fill="hold" grpId="0" nodeType="after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500"/>
                                        <p:tgtEl>
                                          <p:spTgt spid="19"/>
                                        </p:tgtEl>
                                      </p:cBhvr>
                                    </p:animEffect>
                                    <p:anim calcmode="lin" valueType="num">
                                      <p:cBhvr>
                                        <p:cTn id="41" dur="500" fill="hold"/>
                                        <p:tgtEl>
                                          <p:spTgt spid="19"/>
                                        </p:tgtEl>
                                        <p:attrNameLst>
                                          <p:attrName>ppt_x</p:attrName>
                                        </p:attrNameLst>
                                      </p:cBhvr>
                                      <p:tavLst>
                                        <p:tav tm="0">
                                          <p:val>
                                            <p:strVal val="#ppt_x"/>
                                          </p:val>
                                        </p:tav>
                                        <p:tav tm="100000">
                                          <p:val>
                                            <p:strVal val="#ppt_x"/>
                                          </p:val>
                                        </p:tav>
                                      </p:tavLst>
                                    </p:anim>
                                    <p:anim calcmode="lin" valueType="num">
                                      <p:cBhvr>
                                        <p:cTn id="42" dur="500" fill="hold"/>
                                        <p:tgtEl>
                                          <p:spTgt spid="19"/>
                                        </p:tgtEl>
                                        <p:attrNameLst>
                                          <p:attrName>ppt_y</p:attrName>
                                        </p:attrNameLst>
                                      </p:cBhvr>
                                      <p:tavLst>
                                        <p:tav tm="0">
                                          <p:val>
                                            <p:strVal val="#ppt_y+.1"/>
                                          </p:val>
                                        </p:tav>
                                        <p:tav tm="100000">
                                          <p:val>
                                            <p:strVal val="#ppt_y"/>
                                          </p:val>
                                        </p:tav>
                                      </p:tavLst>
                                    </p:anim>
                                  </p:childTnLst>
                                </p:cTn>
                              </p:par>
                            </p:childTnLst>
                          </p:cTn>
                        </p:par>
                        <p:par>
                          <p:cTn id="43" fill="hold">
                            <p:stCondLst>
                              <p:cond delay="1500"/>
                            </p:stCondLst>
                            <p:childTnLst>
                              <p:par>
                                <p:cTn id="44" presetID="42" presetClass="entr" presetSubtype="0" fill="hold" grpId="0" nodeType="after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500"/>
                                        <p:tgtEl>
                                          <p:spTgt spid="12"/>
                                        </p:tgtEl>
                                      </p:cBhvr>
                                    </p:animEffect>
                                    <p:anim calcmode="lin" valueType="num">
                                      <p:cBhvr>
                                        <p:cTn id="47" dur="500" fill="hold"/>
                                        <p:tgtEl>
                                          <p:spTgt spid="12"/>
                                        </p:tgtEl>
                                        <p:attrNameLst>
                                          <p:attrName>ppt_x</p:attrName>
                                        </p:attrNameLst>
                                      </p:cBhvr>
                                      <p:tavLst>
                                        <p:tav tm="0">
                                          <p:val>
                                            <p:strVal val="#ppt_x"/>
                                          </p:val>
                                        </p:tav>
                                        <p:tav tm="100000">
                                          <p:val>
                                            <p:strVal val="#ppt_x"/>
                                          </p:val>
                                        </p:tav>
                                      </p:tavLst>
                                    </p:anim>
                                    <p:anim calcmode="lin" valueType="num">
                                      <p:cBhvr>
                                        <p:cTn id="48" dur="500" fill="hold"/>
                                        <p:tgtEl>
                                          <p:spTgt spid="12"/>
                                        </p:tgtEl>
                                        <p:attrNameLst>
                                          <p:attrName>ppt_y</p:attrName>
                                        </p:attrNameLst>
                                      </p:cBhvr>
                                      <p:tavLst>
                                        <p:tav tm="0">
                                          <p:val>
                                            <p:strVal val="#ppt_y+.1"/>
                                          </p:val>
                                        </p:tav>
                                        <p:tav tm="100000">
                                          <p:val>
                                            <p:strVal val="#ppt_y"/>
                                          </p:val>
                                        </p:tav>
                                      </p:tavLst>
                                    </p:anim>
                                  </p:childTnLst>
                                </p:cTn>
                              </p:par>
                            </p:childTnLst>
                          </p:cTn>
                        </p:par>
                        <p:par>
                          <p:cTn id="49" fill="hold">
                            <p:stCondLst>
                              <p:cond delay="2000"/>
                            </p:stCondLst>
                            <p:childTnLst>
                              <p:par>
                                <p:cTn id="50" presetID="42" presetClass="entr" presetSubtype="0" fill="hold" grpId="0" nodeType="after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anim calcmode="lin" valueType="num">
                                      <p:cBhvr>
                                        <p:cTn id="53" dur="500" fill="hold"/>
                                        <p:tgtEl>
                                          <p:spTgt spid="20"/>
                                        </p:tgtEl>
                                        <p:attrNameLst>
                                          <p:attrName>ppt_x</p:attrName>
                                        </p:attrNameLst>
                                      </p:cBhvr>
                                      <p:tavLst>
                                        <p:tav tm="0">
                                          <p:val>
                                            <p:strVal val="#ppt_x"/>
                                          </p:val>
                                        </p:tav>
                                        <p:tav tm="100000">
                                          <p:val>
                                            <p:strVal val="#ppt_x"/>
                                          </p:val>
                                        </p:tav>
                                      </p:tavLst>
                                    </p:anim>
                                    <p:anim calcmode="lin" valueType="num">
                                      <p:cBhvr>
                                        <p:cTn id="54" dur="500" fill="hold"/>
                                        <p:tgtEl>
                                          <p:spTgt spid="20"/>
                                        </p:tgtEl>
                                        <p:attrNameLst>
                                          <p:attrName>ppt_y</p:attrName>
                                        </p:attrNameLst>
                                      </p:cBhvr>
                                      <p:tavLst>
                                        <p:tav tm="0">
                                          <p:val>
                                            <p:strVal val="#ppt_y+.1"/>
                                          </p:val>
                                        </p:tav>
                                        <p:tav tm="100000">
                                          <p:val>
                                            <p:strVal val="#ppt_y"/>
                                          </p:val>
                                        </p:tav>
                                      </p:tavLst>
                                    </p:anim>
                                  </p:childTnLst>
                                </p:cTn>
                              </p:par>
                            </p:childTnLst>
                          </p:cTn>
                        </p:par>
                        <p:par>
                          <p:cTn id="55" fill="hold">
                            <p:stCondLst>
                              <p:cond delay="2500"/>
                            </p:stCondLst>
                            <p:childTnLst>
                              <p:par>
                                <p:cTn id="56" presetID="42" presetClass="entr" presetSubtype="0" fill="hold" grpId="0" nodeType="after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fade">
                                      <p:cBhvr>
                                        <p:cTn id="58" dur="500"/>
                                        <p:tgtEl>
                                          <p:spTgt spid="13"/>
                                        </p:tgtEl>
                                      </p:cBhvr>
                                    </p:animEffect>
                                    <p:anim calcmode="lin" valueType="num">
                                      <p:cBhvr>
                                        <p:cTn id="59" dur="500" fill="hold"/>
                                        <p:tgtEl>
                                          <p:spTgt spid="13"/>
                                        </p:tgtEl>
                                        <p:attrNameLst>
                                          <p:attrName>ppt_x</p:attrName>
                                        </p:attrNameLst>
                                      </p:cBhvr>
                                      <p:tavLst>
                                        <p:tav tm="0">
                                          <p:val>
                                            <p:strVal val="#ppt_x"/>
                                          </p:val>
                                        </p:tav>
                                        <p:tav tm="100000">
                                          <p:val>
                                            <p:strVal val="#ppt_x"/>
                                          </p:val>
                                        </p:tav>
                                      </p:tavLst>
                                    </p:anim>
                                    <p:anim calcmode="lin" valueType="num">
                                      <p:cBhvr>
                                        <p:cTn id="60" dur="500" fill="hold"/>
                                        <p:tgtEl>
                                          <p:spTgt spid="13"/>
                                        </p:tgtEl>
                                        <p:attrNameLst>
                                          <p:attrName>ppt_y</p:attrName>
                                        </p:attrNameLst>
                                      </p:cBhvr>
                                      <p:tavLst>
                                        <p:tav tm="0">
                                          <p:val>
                                            <p:strVal val="#ppt_y+.1"/>
                                          </p:val>
                                        </p:tav>
                                        <p:tav tm="100000">
                                          <p:val>
                                            <p:strVal val="#ppt_y"/>
                                          </p:val>
                                        </p:tav>
                                      </p:tavLst>
                                    </p:anim>
                                  </p:childTnLst>
                                </p:cTn>
                              </p:par>
                            </p:childTnLst>
                          </p:cTn>
                        </p:par>
                        <p:par>
                          <p:cTn id="61" fill="hold">
                            <p:stCondLst>
                              <p:cond delay="3000"/>
                            </p:stCondLst>
                            <p:childTnLst>
                              <p:par>
                                <p:cTn id="62" presetID="42" presetClass="entr" presetSubtype="0" fill="hold" grpId="0" nodeType="afterEffect">
                                  <p:stCondLst>
                                    <p:cond delay="0"/>
                                  </p:stCondLst>
                                  <p:childTnLst>
                                    <p:set>
                                      <p:cBhvr>
                                        <p:cTn id="63" dur="1" fill="hold">
                                          <p:stCondLst>
                                            <p:cond delay="0"/>
                                          </p:stCondLst>
                                        </p:cTn>
                                        <p:tgtEl>
                                          <p:spTgt spid="21"/>
                                        </p:tgtEl>
                                        <p:attrNameLst>
                                          <p:attrName>style.visibility</p:attrName>
                                        </p:attrNameLst>
                                      </p:cBhvr>
                                      <p:to>
                                        <p:strVal val="visible"/>
                                      </p:to>
                                    </p:set>
                                    <p:animEffect transition="in" filter="fade">
                                      <p:cBhvr>
                                        <p:cTn id="64" dur="500"/>
                                        <p:tgtEl>
                                          <p:spTgt spid="21"/>
                                        </p:tgtEl>
                                      </p:cBhvr>
                                    </p:animEffect>
                                    <p:anim calcmode="lin" valueType="num">
                                      <p:cBhvr>
                                        <p:cTn id="65" dur="500" fill="hold"/>
                                        <p:tgtEl>
                                          <p:spTgt spid="21"/>
                                        </p:tgtEl>
                                        <p:attrNameLst>
                                          <p:attrName>ppt_x</p:attrName>
                                        </p:attrNameLst>
                                      </p:cBhvr>
                                      <p:tavLst>
                                        <p:tav tm="0">
                                          <p:val>
                                            <p:strVal val="#ppt_x"/>
                                          </p:val>
                                        </p:tav>
                                        <p:tav tm="100000">
                                          <p:val>
                                            <p:strVal val="#ppt_x"/>
                                          </p:val>
                                        </p:tav>
                                      </p:tavLst>
                                    </p:anim>
                                    <p:anim calcmode="lin" valueType="num">
                                      <p:cBhvr>
                                        <p:cTn id="66" dur="500" fill="hold"/>
                                        <p:tgtEl>
                                          <p:spTgt spid="21"/>
                                        </p:tgtEl>
                                        <p:attrNameLst>
                                          <p:attrName>ppt_y</p:attrName>
                                        </p:attrNameLst>
                                      </p:cBhvr>
                                      <p:tavLst>
                                        <p:tav tm="0">
                                          <p:val>
                                            <p:strVal val="#ppt_y+.1"/>
                                          </p:val>
                                        </p:tav>
                                        <p:tav tm="100000">
                                          <p:val>
                                            <p:strVal val="#ppt_y"/>
                                          </p:val>
                                        </p:tav>
                                      </p:tavLst>
                                    </p:anim>
                                  </p:childTnLst>
                                </p:cTn>
                              </p:par>
                            </p:childTnLst>
                          </p:cTn>
                        </p:par>
                        <p:par>
                          <p:cTn id="67" fill="hold">
                            <p:stCondLst>
                              <p:cond delay="3500"/>
                            </p:stCondLst>
                            <p:childTnLst>
                              <p:par>
                                <p:cTn id="68" presetID="42" presetClass="entr" presetSubtype="0" fill="hold" grpId="0" nodeType="afterEffect">
                                  <p:stCondLst>
                                    <p:cond delay="0"/>
                                  </p:stCondLst>
                                  <p:childTnLst>
                                    <p:set>
                                      <p:cBhvr>
                                        <p:cTn id="69" dur="1" fill="hold">
                                          <p:stCondLst>
                                            <p:cond delay="0"/>
                                          </p:stCondLst>
                                        </p:cTn>
                                        <p:tgtEl>
                                          <p:spTgt spid="14"/>
                                        </p:tgtEl>
                                        <p:attrNameLst>
                                          <p:attrName>style.visibility</p:attrName>
                                        </p:attrNameLst>
                                      </p:cBhvr>
                                      <p:to>
                                        <p:strVal val="visible"/>
                                      </p:to>
                                    </p:set>
                                    <p:animEffect transition="in" filter="fade">
                                      <p:cBhvr>
                                        <p:cTn id="70" dur="500"/>
                                        <p:tgtEl>
                                          <p:spTgt spid="14"/>
                                        </p:tgtEl>
                                      </p:cBhvr>
                                    </p:animEffect>
                                    <p:anim calcmode="lin" valueType="num">
                                      <p:cBhvr>
                                        <p:cTn id="71" dur="500" fill="hold"/>
                                        <p:tgtEl>
                                          <p:spTgt spid="14"/>
                                        </p:tgtEl>
                                        <p:attrNameLst>
                                          <p:attrName>ppt_x</p:attrName>
                                        </p:attrNameLst>
                                      </p:cBhvr>
                                      <p:tavLst>
                                        <p:tav tm="0">
                                          <p:val>
                                            <p:strVal val="#ppt_x"/>
                                          </p:val>
                                        </p:tav>
                                        <p:tav tm="100000">
                                          <p:val>
                                            <p:strVal val="#ppt_x"/>
                                          </p:val>
                                        </p:tav>
                                      </p:tavLst>
                                    </p:anim>
                                    <p:anim calcmode="lin" valueType="num">
                                      <p:cBhvr>
                                        <p:cTn id="72" dur="500" fill="hold"/>
                                        <p:tgtEl>
                                          <p:spTgt spid="14"/>
                                        </p:tgtEl>
                                        <p:attrNameLst>
                                          <p:attrName>ppt_y</p:attrName>
                                        </p:attrNameLst>
                                      </p:cBhvr>
                                      <p:tavLst>
                                        <p:tav tm="0">
                                          <p:val>
                                            <p:strVal val="#ppt_y+.1"/>
                                          </p:val>
                                        </p:tav>
                                        <p:tav tm="100000">
                                          <p:val>
                                            <p:strVal val="#ppt_y"/>
                                          </p:val>
                                        </p:tav>
                                      </p:tavLst>
                                    </p:anim>
                                  </p:childTnLst>
                                </p:cTn>
                              </p:par>
                            </p:childTnLst>
                          </p:cTn>
                        </p:par>
                        <p:par>
                          <p:cTn id="73" fill="hold">
                            <p:stCondLst>
                              <p:cond delay="4000"/>
                            </p:stCondLst>
                            <p:childTnLst>
                              <p:par>
                                <p:cTn id="74" presetID="42" presetClass="entr" presetSubtype="0" fill="hold" grpId="0" nodeType="after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fade">
                                      <p:cBhvr>
                                        <p:cTn id="76" dur="500"/>
                                        <p:tgtEl>
                                          <p:spTgt spid="23"/>
                                        </p:tgtEl>
                                      </p:cBhvr>
                                    </p:animEffect>
                                    <p:anim calcmode="lin" valueType="num">
                                      <p:cBhvr>
                                        <p:cTn id="77" dur="500" fill="hold"/>
                                        <p:tgtEl>
                                          <p:spTgt spid="23"/>
                                        </p:tgtEl>
                                        <p:attrNameLst>
                                          <p:attrName>ppt_x</p:attrName>
                                        </p:attrNameLst>
                                      </p:cBhvr>
                                      <p:tavLst>
                                        <p:tav tm="0">
                                          <p:val>
                                            <p:strVal val="#ppt_x"/>
                                          </p:val>
                                        </p:tav>
                                        <p:tav tm="100000">
                                          <p:val>
                                            <p:strVal val="#ppt_x"/>
                                          </p:val>
                                        </p:tav>
                                      </p:tavLst>
                                    </p:anim>
                                    <p:anim calcmode="lin" valueType="num">
                                      <p:cBhvr>
                                        <p:cTn id="78" dur="500" fill="hold"/>
                                        <p:tgtEl>
                                          <p:spTgt spid="23"/>
                                        </p:tgtEl>
                                        <p:attrNameLst>
                                          <p:attrName>ppt_y</p:attrName>
                                        </p:attrNameLst>
                                      </p:cBhvr>
                                      <p:tavLst>
                                        <p:tav tm="0">
                                          <p:val>
                                            <p:strVal val="#ppt_y+.1"/>
                                          </p:val>
                                        </p:tav>
                                        <p:tav tm="100000">
                                          <p:val>
                                            <p:strVal val="#ppt_y"/>
                                          </p:val>
                                        </p:tav>
                                      </p:tavLst>
                                    </p:anim>
                                  </p:childTnLst>
                                </p:cTn>
                              </p:par>
                            </p:childTnLst>
                          </p:cTn>
                        </p:par>
                        <p:par>
                          <p:cTn id="79" fill="hold">
                            <p:stCondLst>
                              <p:cond delay="4500"/>
                            </p:stCondLst>
                            <p:childTnLst>
                              <p:par>
                                <p:cTn id="80" presetID="42" presetClass="entr" presetSubtype="0" fill="hold" grpId="0" nodeType="afterEffect">
                                  <p:stCondLst>
                                    <p:cond delay="0"/>
                                  </p:stCondLst>
                                  <p:childTnLst>
                                    <p:set>
                                      <p:cBhvr>
                                        <p:cTn id="81" dur="1" fill="hold">
                                          <p:stCondLst>
                                            <p:cond delay="0"/>
                                          </p:stCondLst>
                                        </p:cTn>
                                        <p:tgtEl>
                                          <p:spTgt spid="15"/>
                                        </p:tgtEl>
                                        <p:attrNameLst>
                                          <p:attrName>style.visibility</p:attrName>
                                        </p:attrNameLst>
                                      </p:cBhvr>
                                      <p:to>
                                        <p:strVal val="visible"/>
                                      </p:to>
                                    </p:set>
                                    <p:animEffect transition="in" filter="fade">
                                      <p:cBhvr>
                                        <p:cTn id="82" dur="500"/>
                                        <p:tgtEl>
                                          <p:spTgt spid="15"/>
                                        </p:tgtEl>
                                      </p:cBhvr>
                                    </p:animEffect>
                                    <p:anim calcmode="lin" valueType="num">
                                      <p:cBhvr>
                                        <p:cTn id="83" dur="500" fill="hold"/>
                                        <p:tgtEl>
                                          <p:spTgt spid="15"/>
                                        </p:tgtEl>
                                        <p:attrNameLst>
                                          <p:attrName>ppt_x</p:attrName>
                                        </p:attrNameLst>
                                      </p:cBhvr>
                                      <p:tavLst>
                                        <p:tav tm="0">
                                          <p:val>
                                            <p:strVal val="#ppt_x"/>
                                          </p:val>
                                        </p:tav>
                                        <p:tav tm="100000">
                                          <p:val>
                                            <p:strVal val="#ppt_x"/>
                                          </p:val>
                                        </p:tav>
                                      </p:tavLst>
                                    </p:anim>
                                    <p:anim calcmode="lin" valueType="num">
                                      <p:cBhvr>
                                        <p:cTn id="84" dur="500" fill="hold"/>
                                        <p:tgtEl>
                                          <p:spTgt spid="15"/>
                                        </p:tgtEl>
                                        <p:attrNameLst>
                                          <p:attrName>ppt_y</p:attrName>
                                        </p:attrNameLst>
                                      </p:cBhvr>
                                      <p:tavLst>
                                        <p:tav tm="0">
                                          <p:val>
                                            <p:strVal val="#ppt_y+.1"/>
                                          </p:val>
                                        </p:tav>
                                        <p:tav tm="100000">
                                          <p:val>
                                            <p:strVal val="#ppt_y"/>
                                          </p:val>
                                        </p:tav>
                                      </p:tavLst>
                                    </p:anim>
                                  </p:childTnLst>
                                </p:cTn>
                              </p:par>
                            </p:childTnLst>
                          </p:cTn>
                        </p:par>
                        <p:par>
                          <p:cTn id="85" fill="hold">
                            <p:stCondLst>
                              <p:cond delay="5000"/>
                            </p:stCondLst>
                            <p:childTnLst>
                              <p:par>
                                <p:cTn id="86" presetID="42" presetClass="entr" presetSubtype="0" fill="hold" grpId="0" nodeType="afterEffect">
                                  <p:stCondLst>
                                    <p:cond delay="0"/>
                                  </p:stCondLst>
                                  <p:childTnLst>
                                    <p:set>
                                      <p:cBhvr>
                                        <p:cTn id="87" dur="1" fill="hold">
                                          <p:stCondLst>
                                            <p:cond delay="0"/>
                                          </p:stCondLst>
                                        </p:cTn>
                                        <p:tgtEl>
                                          <p:spTgt spid="24"/>
                                        </p:tgtEl>
                                        <p:attrNameLst>
                                          <p:attrName>style.visibility</p:attrName>
                                        </p:attrNameLst>
                                      </p:cBhvr>
                                      <p:to>
                                        <p:strVal val="visible"/>
                                      </p:to>
                                    </p:set>
                                    <p:animEffect transition="in" filter="fade">
                                      <p:cBhvr>
                                        <p:cTn id="88" dur="500"/>
                                        <p:tgtEl>
                                          <p:spTgt spid="24"/>
                                        </p:tgtEl>
                                      </p:cBhvr>
                                    </p:animEffect>
                                    <p:anim calcmode="lin" valueType="num">
                                      <p:cBhvr>
                                        <p:cTn id="89" dur="500" fill="hold"/>
                                        <p:tgtEl>
                                          <p:spTgt spid="24"/>
                                        </p:tgtEl>
                                        <p:attrNameLst>
                                          <p:attrName>ppt_x</p:attrName>
                                        </p:attrNameLst>
                                      </p:cBhvr>
                                      <p:tavLst>
                                        <p:tav tm="0">
                                          <p:val>
                                            <p:strVal val="#ppt_x"/>
                                          </p:val>
                                        </p:tav>
                                        <p:tav tm="100000">
                                          <p:val>
                                            <p:strVal val="#ppt_x"/>
                                          </p:val>
                                        </p:tav>
                                      </p:tavLst>
                                    </p:anim>
                                    <p:anim calcmode="lin" valueType="num">
                                      <p:cBhvr>
                                        <p:cTn id="90" dur="500" fill="hold"/>
                                        <p:tgtEl>
                                          <p:spTgt spid="24"/>
                                        </p:tgtEl>
                                        <p:attrNameLst>
                                          <p:attrName>ppt_y</p:attrName>
                                        </p:attrNameLst>
                                      </p:cBhvr>
                                      <p:tavLst>
                                        <p:tav tm="0">
                                          <p:val>
                                            <p:strVal val="#ppt_y+.1"/>
                                          </p:val>
                                        </p:tav>
                                        <p:tav tm="100000">
                                          <p:val>
                                            <p:strVal val="#ppt_y"/>
                                          </p:val>
                                        </p:tav>
                                      </p:tavLst>
                                    </p:anim>
                                  </p:childTnLst>
                                </p:cTn>
                              </p:par>
                            </p:childTnLst>
                          </p:cTn>
                        </p:par>
                        <p:par>
                          <p:cTn id="91" fill="hold">
                            <p:stCondLst>
                              <p:cond delay="5500"/>
                            </p:stCondLst>
                            <p:childTnLst>
                              <p:par>
                                <p:cTn id="92" presetID="53" presetClass="entr" presetSubtype="16" fill="hold" grpId="0" nodeType="afterEffect">
                                  <p:stCondLst>
                                    <p:cond delay="0"/>
                                  </p:stCondLst>
                                  <p:childTnLst>
                                    <p:set>
                                      <p:cBhvr>
                                        <p:cTn id="93" dur="1" fill="hold">
                                          <p:stCondLst>
                                            <p:cond delay="0"/>
                                          </p:stCondLst>
                                        </p:cTn>
                                        <p:tgtEl>
                                          <p:spTgt spid="10"/>
                                        </p:tgtEl>
                                        <p:attrNameLst>
                                          <p:attrName>style.visibility</p:attrName>
                                        </p:attrNameLst>
                                      </p:cBhvr>
                                      <p:to>
                                        <p:strVal val="visible"/>
                                      </p:to>
                                    </p:set>
                                    <p:anim calcmode="lin" valueType="num">
                                      <p:cBhvr>
                                        <p:cTn id="94" dur="500" fill="hold"/>
                                        <p:tgtEl>
                                          <p:spTgt spid="10"/>
                                        </p:tgtEl>
                                        <p:attrNameLst>
                                          <p:attrName>ppt_w</p:attrName>
                                        </p:attrNameLst>
                                      </p:cBhvr>
                                      <p:tavLst>
                                        <p:tav tm="0">
                                          <p:val>
                                            <p:fltVal val="0"/>
                                          </p:val>
                                        </p:tav>
                                        <p:tav tm="100000">
                                          <p:val>
                                            <p:strVal val="#ppt_w"/>
                                          </p:val>
                                        </p:tav>
                                      </p:tavLst>
                                    </p:anim>
                                    <p:anim calcmode="lin" valueType="num">
                                      <p:cBhvr>
                                        <p:cTn id="95" dur="500" fill="hold"/>
                                        <p:tgtEl>
                                          <p:spTgt spid="10"/>
                                        </p:tgtEl>
                                        <p:attrNameLst>
                                          <p:attrName>ppt_h</p:attrName>
                                        </p:attrNameLst>
                                      </p:cBhvr>
                                      <p:tavLst>
                                        <p:tav tm="0">
                                          <p:val>
                                            <p:fltVal val="0"/>
                                          </p:val>
                                        </p:tav>
                                        <p:tav tm="100000">
                                          <p:val>
                                            <p:strVal val="#ppt_h"/>
                                          </p:val>
                                        </p:tav>
                                      </p:tavLst>
                                    </p:anim>
                                    <p:animEffect transition="in" filter="fade">
                                      <p:cBhvr>
                                        <p:cTn id="9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10" grpId="0"/>
      <p:bldP spid="12" grpId="0" animBg="1"/>
      <p:bldP spid="13" grpId="0" animBg="1"/>
      <p:bldP spid="14" grpId="0" animBg="1"/>
      <p:bldP spid="15" grpId="0" animBg="1"/>
      <p:bldP spid="19" grpId="0"/>
      <p:bldP spid="20" grpId="0"/>
      <p:bldP spid="21" grpId="0"/>
      <p:bldP spid="23" grpId="0"/>
      <p:bldP spid="24" grpId="0"/>
      <p:bldP spid="16" grpId="0" animBg="1"/>
      <p:bldP spid="2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08A9B71-F4B6-B569-E5CB-1CFCAA197605}"/>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rPr>
              <a:t>     PIANO  PER  </a:t>
            </a:r>
            <a:r>
              <a:rPr lang="it-IT" sz="2000" dirty="0">
                <a:solidFill>
                  <a:srgbClr val="C00000"/>
                </a:solidFill>
                <a:latin typeface="Comic Sans MS" panose="030F0702030302020204" pitchFamily="66" charset="0"/>
              </a:rPr>
              <a:t>DUE  RETTE  GENERICHE  INCIDENTI  NEL  PRIMO DIEDRO </a:t>
            </a:r>
            <a:endPar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endParaRPr>
          </a:p>
        </p:txBody>
      </p:sp>
      <p:sp>
        <p:nvSpPr>
          <p:cNvPr id="5" name="Callout: freccia in giù 4">
            <a:extLst>
              <a:ext uri="{FF2B5EF4-FFF2-40B4-BE49-F238E27FC236}">
                <a16:creationId xmlns:a16="http://schemas.microsoft.com/office/drawing/2014/main" id="{3E65A582-90C5-42E5-2EA0-8995286DB16C}"/>
              </a:ext>
            </a:extLst>
          </p:cNvPr>
          <p:cNvSpPr/>
          <p:nvPr/>
        </p:nvSpPr>
        <p:spPr>
          <a:xfrm>
            <a:off x="95116" y="442341"/>
            <a:ext cx="2790306" cy="1352237"/>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Dati del problema</a:t>
            </a:r>
          </a:p>
        </p:txBody>
      </p:sp>
      <p:sp>
        <p:nvSpPr>
          <p:cNvPr id="37" name="CasellaDiTesto 36">
            <a:hlinkClick r:id="rId3" action="ppaction://hlinksldjump"/>
            <a:extLst>
              <a:ext uri="{FF2B5EF4-FFF2-40B4-BE49-F238E27FC236}">
                <a16:creationId xmlns:a16="http://schemas.microsoft.com/office/drawing/2014/main" id="{D328E884-010A-D582-117B-10E1E9F84CD3}"/>
              </a:ext>
            </a:extLst>
          </p:cNvPr>
          <p:cNvSpPr txBox="1"/>
          <p:nvPr/>
        </p:nvSpPr>
        <p:spPr>
          <a:xfrm>
            <a:off x="10523001" y="40671"/>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Torna a Indice</a:t>
            </a:r>
          </a:p>
        </p:txBody>
      </p:sp>
      <p:cxnSp>
        <p:nvCxnSpPr>
          <p:cNvPr id="2" name="Connettore diritto 1">
            <a:extLst>
              <a:ext uri="{FF2B5EF4-FFF2-40B4-BE49-F238E27FC236}">
                <a16:creationId xmlns:a16="http://schemas.microsoft.com/office/drawing/2014/main" id="{BE7E6E6A-207E-4924-FF43-DF549CC6BC11}"/>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9" name="CasellaDiTesto 8">
            <a:extLst>
              <a:ext uri="{FF2B5EF4-FFF2-40B4-BE49-F238E27FC236}">
                <a16:creationId xmlns:a16="http://schemas.microsoft.com/office/drawing/2014/main" id="{99677267-A711-684C-62B5-2A9084A3428F}"/>
              </a:ext>
            </a:extLst>
          </p:cNvPr>
          <p:cNvSpPr txBox="1"/>
          <p:nvPr/>
        </p:nvSpPr>
        <p:spPr>
          <a:xfrm>
            <a:off x="3080692" y="551165"/>
            <a:ext cx="9000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Esemplificazione grafica della ricerca e definizione di un piano </a:t>
            </a:r>
            <a:r>
              <a:rPr lang="it-IT" dirty="0">
                <a:solidFill>
                  <a:srgbClr val="C00000"/>
                </a:solidFill>
                <a:latin typeface="Comic Sans MS" panose="030F0702030302020204" pitchFamily="66" charset="0"/>
              </a:rPr>
              <a:t>passante per due rette generiche incidenti collocate nel primo diedro </a:t>
            </a:r>
            <a:endPar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endParaRPr>
          </a:p>
        </p:txBody>
      </p:sp>
      <p:grpSp>
        <p:nvGrpSpPr>
          <p:cNvPr id="3" name="Gruppo 2">
            <a:extLst>
              <a:ext uri="{FF2B5EF4-FFF2-40B4-BE49-F238E27FC236}">
                <a16:creationId xmlns:a16="http://schemas.microsoft.com/office/drawing/2014/main" id="{7B3E6487-A043-D9DE-8D48-6198EB1AD366}"/>
              </a:ext>
            </a:extLst>
          </p:cNvPr>
          <p:cNvGrpSpPr/>
          <p:nvPr/>
        </p:nvGrpSpPr>
        <p:grpSpPr>
          <a:xfrm>
            <a:off x="3128963" y="1352550"/>
            <a:ext cx="8820150" cy="5399088"/>
            <a:chOff x="3128963" y="1352550"/>
            <a:chExt cx="8820150" cy="5399088"/>
          </a:xfrm>
        </p:grpSpPr>
        <p:sp>
          <p:nvSpPr>
            <p:cNvPr id="7" name="AutoShape 4">
              <a:extLst>
                <a:ext uri="{FF2B5EF4-FFF2-40B4-BE49-F238E27FC236}">
                  <a16:creationId xmlns:a16="http://schemas.microsoft.com/office/drawing/2014/main" id="{6A78B039-0204-B6D7-C0A8-6A4E19E3A15E}"/>
                </a:ext>
              </a:extLst>
            </p:cNvPr>
            <p:cNvSpPr>
              <a:spLocks noChangeAspect="1" noChangeArrowheads="1" noTextEdit="1"/>
            </p:cNvSpPr>
            <p:nvPr/>
          </p:nvSpPr>
          <p:spPr bwMode="auto">
            <a:xfrm>
              <a:off x="3128963" y="1352550"/>
              <a:ext cx="8820150" cy="5399088"/>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8" name="Rectangle 6">
              <a:extLst>
                <a:ext uri="{FF2B5EF4-FFF2-40B4-BE49-F238E27FC236}">
                  <a16:creationId xmlns:a16="http://schemas.microsoft.com/office/drawing/2014/main" id="{4C031091-AD8C-38A9-AEFD-233E68A3DF40}"/>
                </a:ext>
              </a:extLst>
            </p:cNvPr>
            <p:cNvSpPr>
              <a:spLocks noChangeArrowheads="1"/>
            </p:cNvSpPr>
            <p:nvPr/>
          </p:nvSpPr>
          <p:spPr bwMode="auto">
            <a:xfrm>
              <a:off x="3176588" y="1425575"/>
              <a:ext cx="8718550" cy="5297488"/>
            </a:xfrm>
            <a:prstGeom prst="rect">
              <a:avLst/>
            </a:prstGeom>
            <a:solidFill>
              <a:schemeClr val="accent4">
                <a:lumMod val="20000"/>
                <a:lumOff val="80000"/>
              </a:schemeClr>
            </a:solidFill>
            <a:ln w="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0" name="Rectangle 7">
              <a:extLst>
                <a:ext uri="{FF2B5EF4-FFF2-40B4-BE49-F238E27FC236}">
                  <a16:creationId xmlns:a16="http://schemas.microsoft.com/office/drawing/2014/main" id="{233F3332-7C00-98FE-ADC5-F50FEB064877}"/>
                </a:ext>
              </a:extLst>
            </p:cNvPr>
            <p:cNvSpPr>
              <a:spLocks noChangeArrowheads="1"/>
            </p:cNvSpPr>
            <p:nvPr/>
          </p:nvSpPr>
          <p:spPr bwMode="auto">
            <a:xfrm>
              <a:off x="3351213" y="5067300"/>
              <a:ext cx="171450" cy="276225"/>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C00000"/>
                  </a:solidFill>
                  <a:effectLst/>
                  <a:latin typeface="Comic Sans MS" panose="030F0702030302020204" pitchFamily="66" charset="0"/>
                </a:rPr>
                <a:t>lt</a:t>
              </a:r>
              <a:endParaRPr kumimoji="0" lang="it-IT" altLang="it-IT" sz="1800" b="0" i="0" u="none" strike="noStrike" cap="none" normalizeH="0" baseline="0" dirty="0">
                <a:ln>
                  <a:noFill/>
                </a:ln>
                <a:solidFill>
                  <a:srgbClr val="C00000"/>
                </a:solidFill>
                <a:effectLst/>
              </a:endParaRPr>
            </a:p>
          </p:txBody>
        </p:sp>
        <p:sp>
          <p:nvSpPr>
            <p:cNvPr id="11" name="Rectangle 8">
              <a:extLst>
                <a:ext uri="{FF2B5EF4-FFF2-40B4-BE49-F238E27FC236}">
                  <a16:creationId xmlns:a16="http://schemas.microsoft.com/office/drawing/2014/main" id="{3971F488-51A0-152C-5B22-3490379B15C8}"/>
                </a:ext>
              </a:extLst>
            </p:cNvPr>
            <p:cNvSpPr>
              <a:spLocks noChangeArrowheads="1"/>
            </p:cNvSpPr>
            <p:nvPr/>
          </p:nvSpPr>
          <p:spPr bwMode="auto">
            <a:xfrm>
              <a:off x="10455276" y="5483225"/>
              <a:ext cx="257175" cy="276225"/>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X'</a:t>
              </a:r>
              <a:endParaRPr kumimoji="0" lang="it-IT" altLang="it-IT" b="0" i="0" u="none" strike="noStrike" cap="none" normalizeH="0" baseline="0" dirty="0">
                <a:ln>
                  <a:noFill/>
                </a:ln>
                <a:solidFill>
                  <a:srgbClr val="C00000"/>
                </a:solidFill>
                <a:effectLst/>
              </a:endParaRPr>
            </a:p>
          </p:txBody>
        </p:sp>
        <p:sp>
          <p:nvSpPr>
            <p:cNvPr id="12" name="Rectangle 9">
              <a:extLst>
                <a:ext uri="{FF2B5EF4-FFF2-40B4-BE49-F238E27FC236}">
                  <a16:creationId xmlns:a16="http://schemas.microsoft.com/office/drawing/2014/main" id="{7C2E6958-63CB-233A-E616-9ADA30BC6A9E}"/>
                </a:ext>
              </a:extLst>
            </p:cNvPr>
            <p:cNvSpPr>
              <a:spLocks noChangeArrowheads="1"/>
            </p:cNvSpPr>
            <p:nvPr/>
          </p:nvSpPr>
          <p:spPr bwMode="auto">
            <a:xfrm>
              <a:off x="10496551" y="3630613"/>
              <a:ext cx="265113" cy="276225"/>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a:ln>
                    <a:noFill/>
                  </a:ln>
                  <a:solidFill>
                    <a:srgbClr val="C00000"/>
                  </a:solidFill>
                  <a:effectLst/>
                  <a:latin typeface="Comic Sans MS" panose="030F0702030302020204" pitchFamily="66" charset="0"/>
                </a:rPr>
                <a:t>X"</a:t>
              </a:r>
              <a:endParaRPr kumimoji="0" lang="it-IT" altLang="it-IT" b="0" i="0" u="none" strike="noStrike" cap="none" normalizeH="0" baseline="0">
                <a:ln>
                  <a:noFill/>
                </a:ln>
                <a:solidFill>
                  <a:srgbClr val="C00000"/>
                </a:solidFill>
                <a:effectLst/>
              </a:endParaRPr>
            </a:p>
          </p:txBody>
        </p:sp>
        <p:sp>
          <p:nvSpPr>
            <p:cNvPr id="13" name="Rectangle 10">
              <a:extLst>
                <a:ext uri="{FF2B5EF4-FFF2-40B4-BE49-F238E27FC236}">
                  <a16:creationId xmlns:a16="http://schemas.microsoft.com/office/drawing/2014/main" id="{A67E7779-FF63-92DC-FD9E-E9456183F04F}"/>
                </a:ext>
              </a:extLst>
            </p:cNvPr>
            <p:cNvSpPr>
              <a:spLocks noChangeArrowheads="1"/>
            </p:cNvSpPr>
            <p:nvPr/>
          </p:nvSpPr>
          <p:spPr bwMode="auto">
            <a:xfrm>
              <a:off x="8418513" y="5581650"/>
              <a:ext cx="193675" cy="215900"/>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a:ln>
                    <a:noFill/>
                  </a:ln>
                  <a:solidFill>
                    <a:srgbClr val="00B050"/>
                  </a:solidFill>
                  <a:effectLst/>
                  <a:latin typeface="Comic Sans MS" panose="030F0702030302020204" pitchFamily="66" charset="0"/>
                </a:rPr>
                <a:t>S'</a:t>
              </a:r>
              <a:endParaRPr kumimoji="0" lang="it-IT" altLang="it-IT" sz="1800" b="0" i="0" u="none" strike="noStrike" cap="none" normalizeH="0" baseline="0">
                <a:ln>
                  <a:noFill/>
                </a:ln>
                <a:solidFill>
                  <a:srgbClr val="00B050"/>
                </a:solidFill>
                <a:effectLst/>
              </a:endParaRPr>
            </a:p>
          </p:txBody>
        </p:sp>
        <p:sp>
          <p:nvSpPr>
            <p:cNvPr id="14" name="Rectangle 11">
              <a:extLst>
                <a:ext uri="{FF2B5EF4-FFF2-40B4-BE49-F238E27FC236}">
                  <a16:creationId xmlns:a16="http://schemas.microsoft.com/office/drawing/2014/main" id="{7E67943A-F342-40FB-C3B2-9E553F06F948}"/>
                </a:ext>
              </a:extLst>
            </p:cNvPr>
            <p:cNvSpPr>
              <a:spLocks noChangeArrowheads="1"/>
            </p:cNvSpPr>
            <p:nvPr/>
          </p:nvSpPr>
          <p:spPr bwMode="auto">
            <a:xfrm>
              <a:off x="9547226" y="5749925"/>
              <a:ext cx="200025" cy="276225"/>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a:ln>
                    <a:noFill/>
                  </a:ln>
                  <a:solidFill>
                    <a:srgbClr val="00B0F0"/>
                  </a:solidFill>
                  <a:effectLst/>
                  <a:latin typeface="Comic Sans MS" panose="030F0702030302020204" pitchFamily="66" charset="0"/>
                </a:rPr>
                <a:t>r'</a:t>
              </a:r>
              <a:endParaRPr kumimoji="0" lang="it-IT" altLang="it-IT" sz="1800" b="0" i="0" u="none" strike="noStrike" cap="none" normalizeH="0" baseline="0">
                <a:ln>
                  <a:noFill/>
                </a:ln>
                <a:solidFill>
                  <a:srgbClr val="00B0F0"/>
                </a:solidFill>
                <a:effectLst/>
              </a:endParaRPr>
            </a:p>
          </p:txBody>
        </p:sp>
        <p:sp>
          <p:nvSpPr>
            <p:cNvPr id="15" name="Rectangle 12">
              <a:extLst>
                <a:ext uri="{FF2B5EF4-FFF2-40B4-BE49-F238E27FC236}">
                  <a16:creationId xmlns:a16="http://schemas.microsoft.com/office/drawing/2014/main" id="{E1F04E49-C1AD-26A5-9BDB-6ACA3121E577}"/>
                </a:ext>
              </a:extLst>
            </p:cNvPr>
            <p:cNvSpPr>
              <a:spLocks noChangeArrowheads="1"/>
            </p:cNvSpPr>
            <p:nvPr/>
          </p:nvSpPr>
          <p:spPr bwMode="auto">
            <a:xfrm>
              <a:off x="9566276" y="4445000"/>
              <a:ext cx="207963" cy="276225"/>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00B0F0"/>
                  </a:solidFill>
                  <a:effectLst/>
                  <a:latin typeface="Comic Sans MS" panose="030F0702030302020204" pitchFamily="66" charset="0"/>
                </a:rPr>
                <a:t>r"</a:t>
              </a:r>
              <a:endParaRPr kumimoji="0" lang="it-IT" altLang="it-IT" sz="1800" b="0" i="0" u="none" strike="noStrike" cap="none" normalizeH="0" baseline="0" dirty="0">
                <a:ln>
                  <a:noFill/>
                </a:ln>
                <a:solidFill>
                  <a:srgbClr val="00B0F0"/>
                </a:solidFill>
                <a:effectLst/>
              </a:endParaRPr>
            </a:p>
          </p:txBody>
        </p:sp>
        <p:sp>
          <p:nvSpPr>
            <p:cNvPr id="16" name="Rectangle 13">
              <a:extLst>
                <a:ext uri="{FF2B5EF4-FFF2-40B4-BE49-F238E27FC236}">
                  <a16:creationId xmlns:a16="http://schemas.microsoft.com/office/drawing/2014/main" id="{369EBE10-0C9F-5D38-E4DD-530DF49BB6DE}"/>
                </a:ext>
              </a:extLst>
            </p:cNvPr>
            <p:cNvSpPr>
              <a:spLocks noChangeArrowheads="1"/>
            </p:cNvSpPr>
            <p:nvPr/>
          </p:nvSpPr>
          <p:spPr bwMode="auto">
            <a:xfrm>
              <a:off x="8636001" y="4403725"/>
              <a:ext cx="201613" cy="215900"/>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00B050"/>
                  </a:solidFill>
                  <a:effectLst/>
                  <a:latin typeface="Comic Sans MS" panose="030F0702030302020204" pitchFamily="66" charset="0"/>
                </a:rPr>
                <a:t>S"</a:t>
              </a:r>
              <a:endParaRPr kumimoji="0" lang="it-IT" altLang="it-IT" sz="1800" b="0" i="0" u="none" strike="noStrike" cap="none" normalizeH="0" baseline="0" dirty="0">
                <a:ln>
                  <a:noFill/>
                </a:ln>
                <a:solidFill>
                  <a:srgbClr val="00B050"/>
                </a:solidFill>
                <a:effectLst/>
              </a:endParaRPr>
            </a:p>
          </p:txBody>
        </p:sp>
        <p:sp>
          <p:nvSpPr>
            <p:cNvPr id="18" name="Line 15">
              <a:extLst>
                <a:ext uri="{FF2B5EF4-FFF2-40B4-BE49-F238E27FC236}">
                  <a16:creationId xmlns:a16="http://schemas.microsoft.com/office/drawing/2014/main" id="{A02F8853-761A-FAED-7CCE-ADC5E88B94B7}"/>
                </a:ext>
              </a:extLst>
            </p:cNvPr>
            <p:cNvSpPr>
              <a:spLocks noChangeShapeType="1"/>
            </p:cNvSpPr>
            <p:nvPr/>
          </p:nvSpPr>
          <p:spPr bwMode="auto">
            <a:xfrm>
              <a:off x="3208338" y="5334000"/>
              <a:ext cx="8624888" cy="0"/>
            </a:xfrm>
            <a:prstGeom prst="line">
              <a:avLst/>
            </a:prstGeom>
            <a:solidFill>
              <a:schemeClr val="accent4">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9" name="Line 16">
              <a:extLst>
                <a:ext uri="{FF2B5EF4-FFF2-40B4-BE49-F238E27FC236}">
                  <a16:creationId xmlns:a16="http://schemas.microsoft.com/office/drawing/2014/main" id="{78539509-098C-E869-C5C8-D634390E48C3}"/>
                </a:ext>
              </a:extLst>
            </p:cNvPr>
            <p:cNvSpPr>
              <a:spLocks noChangeShapeType="1"/>
            </p:cNvSpPr>
            <p:nvPr/>
          </p:nvSpPr>
          <p:spPr bwMode="auto">
            <a:xfrm>
              <a:off x="10436226" y="5295900"/>
              <a:ext cx="0" cy="117475"/>
            </a:xfrm>
            <a:prstGeom prst="line">
              <a:avLst/>
            </a:prstGeom>
            <a:solidFill>
              <a:schemeClr val="accent4">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0" name="Line 17">
              <a:extLst>
                <a:ext uri="{FF2B5EF4-FFF2-40B4-BE49-F238E27FC236}">
                  <a16:creationId xmlns:a16="http://schemas.microsoft.com/office/drawing/2014/main" id="{7AE2ED9E-B033-6AFF-6BBF-68F737919F4C}"/>
                </a:ext>
              </a:extLst>
            </p:cNvPr>
            <p:cNvSpPr>
              <a:spLocks noChangeShapeType="1"/>
            </p:cNvSpPr>
            <p:nvPr/>
          </p:nvSpPr>
          <p:spPr bwMode="auto">
            <a:xfrm>
              <a:off x="10436226" y="5334000"/>
              <a:ext cx="0" cy="165100"/>
            </a:xfrm>
            <a:prstGeom prst="line">
              <a:avLst/>
            </a:prstGeom>
            <a:solidFill>
              <a:schemeClr val="accent4">
                <a:lumMod val="20000"/>
                <a:lumOff val="80000"/>
              </a:schemeClr>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1" name="Line 18">
              <a:extLst>
                <a:ext uri="{FF2B5EF4-FFF2-40B4-BE49-F238E27FC236}">
                  <a16:creationId xmlns:a16="http://schemas.microsoft.com/office/drawing/2014/main" id="{137D6134-BD07-1F2D-D8CD-1975C3A03B0B}"/>
                </a:ext>
              </a:extLst>
            </p:cNvPr>
            <p:cNvSpPr>
              <a:spLocks noChangeShapeType="1"/>
            </p:cNvSpPr>
            <p:nvPr/>
          </p:nvSpPr>
          <p:spPr bwMode="auto">
            <a:xfrm flipV="1">
              <a:off x="10436226" y="3694113"/>
              <a:ext cx="0" cy="1639888"/>
            </a:xfrm>
            <a:prstGeom prst="line">
              <a:avLst/>
            </a:prstGeom>
            <a:solidFill>
              <a:schemeClr val="accent4">
                <a:lumMod val="20000"/>
                <a:lumOff val="80000"/>
              </a:schemeClr>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2" name="Line 19">
              <a:extLst>
                <a:ext uri="{FF2B5EF4-FFF2-40B4-BE49-F238E27FC236}">
                  <a16:creationId xmlns:a16="http://schemas.microsoft.com/office/drawing/2014/main" id="{D7C2670D-C601-7815-376F-707E625E2822}"/>
                </a:ext>
              </a:extLst>
            </p:cNvPr>
            <p:cNvSpPr>
              <a:spLocks noChangeShapeType="1"/>
            </p:cNvSpPr>
            <p:nvPr/>
          </p:nvSpPr>
          <p:spPr bwMode="auto">
            <a:xfrm flipH="1">
              <a:off x="8753476" y="3255963"/>
              <a:ext cx="2133600" cy="2078038"/>
            </a:xfrm>
            <a:prstGeom prst="line">
              <a:avLst/>
            </a:prstGeom>
            <a:solidFill>
              <a:schemeClr val="accent4">
                <a:lumMod val="20000"/>
                <a:lumOff val="80000"/>
              </a:schemeClr>
            </a:solidFill>
            <a:ln w="0">
              <a:solidFill>
                <a:srgbClr val="00B0F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3" name="Line 20">
              <a:extLst>
                <a:ext uri="{FF2B5EF4-FFF2-40B4-BE49-F238E27FC236}">
                  <a16:creationId xmlns:a16="http://schemas.microsoft.com/office/drawing/2014/main" id="{FA7B3355-66F3-2597-8488-8CF11AEFA430}"/>
                </a:ext>
              </a:extLst>
            </p:cNvPr>
            <p:cNvSpPr>
              <a:spLocks noChangeShapeType="1"/>
            </p:cNvSpPr>
            <p:nvPr/>
          </p:nvSpPr>
          <p:spPr bwMode="auto">
            <a:xfrm flipV="1">
              <a:off x="8753476" y="5334000"/>
              <a:ext cx="2133600" cy="777875"/>
            </a:xfrm>
            <a:prstGeom prst="line">
              <a:avLst/>
            </a:prstGeom>
            <a:solidFill>
              <a:schemeClr val="accent4">
                <a:lumMod val="20000"/>
                <a:lumOff val="80000"/>
              </a:schemeClr>
            </a:solidFill>
            <a:ln w="0">
              <a:solidFill>
                <a:srgbClr val="00B0F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4" name="Line 21">
              <a:extLst>
                <a:ext uri="{FF2B5EF4-FFF2-40B4-BE49-F238E27FC236}">
                  <a16:creationId xmlns:a16="http://schemas.microsoft.com/office/drawing/2014/main" id="{E4373650-ECB5-3863-29F7-60CB535CE87C}"/>
                </a:ext>
              </a:extLst>
            </p:cNvPr>
            <p:cNvSpPr>
              <a:spLocks noChangeShapeType="1"/>
            </p:cNvSpPr>
            <p:nvPr/>
          </p:nvSpPr>
          <p:spPr bwMode="auto">
            <a:xfrm flipH="1">
              <a:off x="7662863" y="5334000"/>
              <a:ext cx="3779838" cy="617538"/>
            </a:xfrm>
            <a:prstGeom prst="line">
              <a:avLst/>
            </a:prstGeom>
            <a:solidFill>
              <a:schemeClr val="accent4">
                <a:lumMod val="20000"/>
                <a:lumOff val="80000"/>
              </a:schemeClr>
            </a:solidFill>
            <a:ln w="0">
              <a:solidFill>
                <a:schemeClr val="accent6">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6" name="Line 22">
              <a:extLst>
                <a:ext uri="{FF2B5EF4-FFF2-40B4-BE49-F238E27FC236}">
                  <a16:creationId xmlns:a16="http://schemas.microsoft.com/office/drawing/2014/main" id="{32F07321-17C9-C1A3-90AC-B5F7EA61636E}"/>
                </a:ext>
              </a:extLst>
            </p:cNvPr>
            <p:cNvSpPr>
              <a:spLocks noChangeShapeType="1"/>
            </p:cNvSpPr>
            <p:nvPr/>
          </p:nvSpPr>
          <p:spPr bwMode="auto">
            <a:xfrm flipH="1">
              <a:off x="7662863" y="3098800"/>
              <a:ext cx="3779838" cy="2235200"/>
            </a:xfrm>
            <a:prstGeom prst="line">
              <a:avLst/>
            </a:prstGeom>
            <a:solidFill>
              <a:schemeClr val="accent4">
                <a:lumMod val="20000"/>
                <a:lumOff val="80000"/>
              </a:schemeClr>
            </a:solidFill>
            <a:ln w="0">
              <a:solidFill>
                <a:schemeClr val="accent6">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7" name="Line 23">
              <a:extLst>
                <a:ext uri="{FF2B5EF4-FFF2-40B4-BE49-F238E27FC236}">
                  <a16:creationId xmlns:a16="http://schemas.microsoft.com/office/drawing/2014/main" id="{D2AD6D54-7075-B496-EA12-9FCC863A858F}"/>
                </a:ext>
              </a:extLst>
            </p:cNvPr>
            <p:cNvSpPr>
              <a:spLocks noChangeShapeType="1"/>
            </p:cNvSpPr>
            <p:nvPr/>
          </p:nvSpPr>
          <p:spPr bwMode="auto">
            <a:xfrm flipH="1">
              <a:off x="3176588" y="2773363"/>
              <a:ext cx="8718550" cy="0"/>
            </a:xfrm>
            <a:prstGeom prst="line">
              <a:avLst/>
            </a:prstGeom>
            <a:solidFill>
              <a:schemeClr val="accent4">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17" name="Rectangle 14">
            <a:extLst>
              <a:ext uri="{FF2B5EF4-FFF2-40B4-BE49-F238E27FC236}">
                <a16:creationId xmlns:a16="http://schemas.microsoft.com/office/drawing/2014/main" id="{A36ED18A-8ED0-C23C-8346-76A6B8DAB7C3}"/>
              </a:ext>
            </a:extLst>
          </p:cNvPr>
          <p:cNvSpPr>
            <a:spLocks noChangeArrowheads="1"/>
          </p:cNvSpPr>
          <p:nvPr/>
        </p:nvSpPr>
        <p:spPr bwMode="auto">
          <a:xfrm>
            <a:off x="3237706" y="1474614"/>
            <a:ext cx="8596313" cy="230188"/>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dirty="0">
                <a:ln>
                  <a:noFill/>
                </a:ln>
                <a:solidFill>
                  <a:srgbClr val="C00000"/>
                </a:solidFill>
                <a:effectLst/>
                <a:latin typeface="Comic Sans MS" panose="030F0702030302020204" pitchFamily="66" charset="0"/>
              </a:rPr>
              <a:t>Siano assegnate le proiezioni delle rette generiche </a:t>
            </a:r>
            <a:r>
              <a:rPr kumimoji="0" lang="it-IT" altLang="it-IT" sz="1500" b="0" i="0" u="none" strike="noStrike" cap="none" normalizeH="0" baseline="0" dirty="0">
                <a:ln>
                  <a:noFill/>
                </a:ln>
                <a:solidFill>
                  <a:srgbClr val="00B0F0"/>
                </a:solidFill>
                <a:effectLst/>
                <a:latin typeface="Comic Sans MS" panose="030F0702030302020204" pitchFamily="66" charset="0"/>
              </a:rPr>
              <a:t>r(r’</a:t>
            </a:r>
            <a:r>
              <a:rPr kumimoji="0" lang="it-IT" altLang="it-IT" sz="1500" b="0" i="0" u="none" strike="noStrike" cap="none" normalizeH="0" dirty="0">
                <a:ln>
                  <a:noFill/>
                </a:ln>
                <a:solidFill>
                  <a:srgbClr val="00B0F0"/>
                </a:solidFill>
                <a:effectLst/>
                <a:latin typeface="Comic Sans MS" panose="030F0702030302020204" pitchFamily="66" charset="0"/>
              </a:rPr>
              <a:t>; </a:t>
            </a:r>
            <a:r>
              <a:rPr kumimoji="0" lang="it-IT" altLang="it-IT" sz="1500" b="0" i="0" u="none" strike="noStrike" cap="none" normalizeH="0" baseline="0" dirty="0">
                <a:ln>
                  <a:noFill/>
                </a:ln>
                <a:solidFill>
                  <a:srgbClr val="00B0F0"/>
                </a:solidFill>
                <a:effectLst/>
                <a:latin typeface="Comic Sans MS" panose="030F0702030302020204" pitchFamily="66" charset="0"/>
              </a:rPr>
              <a:t>r") </a:t>
            </a:r>
            <a:r>
              <a:rPr kumimoji="0" lang="it-IT" altLang="it-IT" sz="1500" b="0" i="0" u="none" strike="noStrike" cap="none" normalizeH="0" baseline="0" dirty="0">
                <a:ln>
                  <a:noFill/>
                </a:ln>
                <a:solidFill>
                  <a:srgbClr val="C00000"/>
                </a:solidFill>
                <a:effectLst/>
                <a:latin typeface="Comic Sans MS" panose="030F0702030302020204" pitchFamily="66" charset="0"/>
              </a:rPr>
              <a:t>ed </a:t>
            </a:r>
            <a:r>
              <a:rPr kumimoji="0" lang="it-IT" altLang="it-IT" sz="1500" b="0" i="0" u="none" strike="noStrike" cap="none" normalizeH="0" baseline="0" dirty="0">
                <a:ln>
                  <a:noFill/>
                </a:ln>
                <a:solidFill>
                  <a:srgbClr val="00B050"/>
                </a:solidFill>
                <a:effectLst/>
                <a:latin typeface="Comic Sans MS" panose="030F0702030302020204" pitchFamily="66" charset="0"/>
              </a:rPr>
              <a:t>s(s’;s") </a:t>
            </a:r>
            <a:r>
              <a:rPr kumimoji="0" lang="it-IT" altLang="it-IT" sz="1500" b="0" i="0" u="none" strike="noStrike" cap="none" normalizeH="0" baseline="0" dirty="0">
                <a:ln>
                  <a:noFill/>
                </a:ln>
                <a:solidFill>
                  <a:srgbClr val="C00000"/>
                </a:solidFill>
                <a:effectLst/>
                <a:latin typeface="Comic Sans MS" panose="030F0702030302020204" pitchFamily="66" charset="0"/>
              </a:rPr>
              <a:t>incidenti in X(X'= 1; X"=10)</a:t>
            </a:r>
            <a:endParaRPr kumimoji="0" lang="it-IT" altLang="it-IT" sz="1500" b="0" i="0" u="none" strike="noStrike" cap="none" normalizeH="0" baseline="0" dirty="0">
              <a:ln>
                <a:noFill/>
              </a:ln>
              <a:solidFill>
                <a:srgbClr val="C00000"/>
              </a:solidFill>
              <a:effectLst/>
            </a:endParaRPr>
          </a:p>
        </p:txBody>
      </p:sp>
      <p:sp>
        <p:nvSpPr>
          <p:cNvPr id="28" name="CasellaDiTesto 27">
            <a:extLst>
              <a:ext uri="{FF2B5EF4-FFF2-40B4-BE49-F238E27FC236}">
                <a16:creationId xmlns:a16="http://schemas.microsoft.com/office/drawing/2014/main" id="{F067D4EC-8E48-E873-35E8-25FB2EB797D3}"/>
              </a:ext>
            </a:extLst>
          </p:cNvPr>
          <p:cNvSpPr txBox="1"/>
          <p:nvPr/>
        </p:nvSpPr>
        <p:spPr>
          <a:xfrm>
            <a:off x="95117" y="1990725"/>
            <a:ext cx="2803660" cy="2585323"/>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Siano assegnate le sole proiezioni di due rette generiche </a:t>
            </a:r>
            <a:r>
              <a:rPr lang="it-IT" sz="1800" dirty="0">
                <a:solidFill>
                  <a:srgbClr val="00B0F0"/>
                </a:solidFill>
                <a:effectLst/>
                <a:latin typeface="Comic Sans MS" panose="030F0702030302020204" pitchFamily="66" charset="0"/>
                <a:ea typeface="Times New Roman" panose="02020603050405020304" pitchFamily="18" charset="0"/>
                <a:cs typeface="Arial" panose="020B0604020202020204" pitchFamily="34" charset="0"/>
              </a:rPr>
              <a:t>r(r’; r”) </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ed</a:t>
            </a:r>
          </a:p>
          <a:p>
            <a:pPr algn="ctr"/>
            <a:r>
              <a:rPr lang="it-IT" sz="18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s(s’; s”) </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collocate nello spazio del primo diedro ed incidenti nel punto X(X’; X”) con i seguenti valori di aggetto e quota:</a:t>
            </a:r>
            <a:endParaRPr lang="it-IT" dirty="0">
              <a:solidFill>
                <a:srgbClr val="C00000"/>
              </a:solidFill>
            </a:endParaRPr>
          </a:p>
        </p:txBody>
      </p:sp>
      <p:sp>
        <p:nvSpPr>
          <p:cNvPr id="29" name="CasellaDiTesto 28">
            <a:extLst>
              <a:ext uri="{FF2B5EF4-FFF2-40B4-BE49-F238E27FC236}">
                <a16:creationId xmlns:a16="http://schemas.microsoft.com/office/drawing/2014/main" id="{CAF9EDF9-415C-F731-61B6-2F8BDE7AB136}"/>
              </a:ext>
            </a:extLst>
          </p:cNvPr>
          <p:cNvSpPr txBox="1"/>
          <p:nvPr/>
        </p:nvSpPr>
        <p:spPr>
          <a:xfrm>
            <a:off x="279657" y="4682410"/>
            <a:ext cx="2304000" cy="461665"/>
          </a:xfrm>
          <a:prstGeom prst="rect">
            <a:avLst/>
          </a:prstGeom>
          <a:solidFill>
            <a:schemeClr val="accent4">
              <a:lumMod val="20000"/>
              <a:lumOff val="80000"/>
            </a:schemeClr>
          </a:solidFill>
          <a:ln w="3175">
            <a:solidFill>
              <a:srgbClr val="C00000"/>
            </a:solidFill>
          </a:ln>
        </p:spPr>
        <p:txBody>
          <a:bodyPr wrap="square" rtlCol="0">
            <a:spAutoFit/>
          </a:bodyPr>
          <a:lstStyle/>
          <a:p>
            <a:r>
              <a:rPr lang="it-IT" sz="2400" dirty="0">
                <a:solidFill>
                  <a:srgbClr val="C00000"/>
                </a:solidFill>
                <a:latin typeface="Comic Sans MS" panose="030F0702030302020204" pitchFamily="66" charset="0"/>
                <a:cs typeface="Arial" panose="020B0604020202020204" pitchFamily="34" charset="0"/>
              </a:rPr>
              <a:t>X’ = 1 ;  X’’ = 10</a:t>
            </a:r>
            <a:endParaRPr lang="it-IT" dirty="0"/>
          </a:p>
        </p:txBody>
      </p:sp>
    </p:spTree>
    <p:extLst>
      <p:ext uri="{BB962C8B-B14F-4D97-AF65-F5344CB8AC3E}">
        <p14:creationId xmlns:p14="http://schemas.microsoft.com/office/powerpoint/2010/main" val="23977826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fltVal val="0"/>
                                          </p:val>
                                        </p:tav>
                                        <p:tav tm="100000">
                                          <p:val>
                                            <p:strVal val="#ppt_w"/>
                                          </p:val>
                                        </p:tav>
                                      </p:tavLst>
                                    </p:anim>
                                    <p:anim calcmode="lin" valueType="num">
                                      <p:cBhvr>
                                        <p:cTn id="19" dur="500" fill="hold"/>
                                        <p:tgtEl>
                                          <p:spTgt spid="3"/>
                                        </p:tgtEl>
                                        <p:attrNameLst>
                                          <p:attrName>ppt_h</p:attrName>
                                        </p:attrNameLst>
                                      </p:cBhvr>
                                      <p:tavLst>
                                        <p:tav tm="0">
                                          <p:val>
                                            <p:fltVal val="0"/>
                                          </p:val>
                                        </p:tav>
                                        <p:tav tm="100000">
                                          <p:val>
                                            <p:strVal val="#ppt_h"/>
                                          </p:val>
                                        </p:tav>
                                      </p:tavLst>
                                    </p:anim>
                                    <p:animEffect transition="in" filter="fade">
                                      <p:cBhvr>
                                        <p:cTn id="20" dur="5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500" fill="hold"/>
                                        <p:tgtEl>
                                          <p:spTgt spid="17"/>
                                        </p:tgtEl>
                                        <p:attrNameLst>
                                          <p:attrName>ppt_w</p:attrName>
                                        </p:attrNameLst>
                                      </p:cBhvr>
                                      <p:tavLst>
                                        <p:tav tm="0">
                                          <p:val>
                                            <p:fltVal val="0"/>
                                          </p:val>
                                        </p:tav>
                                        <p:tav tm="100000">
                                          <p:val>
                                            <p:strVal val="#ppt_w"/>
                                          </p:val>
                                        </p:tav>
                                      </p:tavLst>
                                    </p:anim>
                                    <p:anim calcmode="lin" valueType="num">
                                      <p:cBhvr>
                                        <p:cTn id="26" dur="500" fill="hold"/>
                                        <p:tgtEl>
                                          <p:spTgt spid="17"/>
                                        </p:tgtEl>
                                        <p:attrNameLst>
                                          <p:attrName>ppt_h</p:attrName>
                                        </p:attrNameLst>
                                      </p:cBhvr>
                                      <p:tavLst>
                                        <p:tav tm="0">
                                          <p:val>
                                            <p:fltVal val="0"/>
                                          </p:val>
                                        </p:tav>
                                        <p:tav tm="100000">
                                          <p:val>
                                            <p:strVal val="#ppt_h"/>
                                          </p:val>
                                        </p:tav>
                                      </p:tavLst>
                                    </p:anim>
                                    <p:animEffect transition="in" filter="fad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28"/>
                                        </p:tgtEl>
                                        <p:attrNameLst>
                                          <p:attrName>style.visibility</p:attrName>
                                        </p:attrNameLst>
                                      </p:cBhvr>
                                      <p:to>
                                        <p:strVal val="visible"/>
                                      </p:to>
                                    </p:set>
                                    <p:anim calcmode="lin" valueType="num">
                                      <p:cBhvr>
                                        <p:cTn id="32" dur="500" fill="hold"/>
                                        <p:tgtEl>
                                          <p:spTgt spid="28"/>
                                        </p:tgtEl>
                                        <p:attrNameLst>
                                          <p:attrName>ppt_w</p:attrName>
                                        </p:attrNameLst>
                                      </p:cBhvr>
                                      <p:tavLst>
                                        <p:tav tm="0">
                                          <p:val>
                                            <p:fltVal val="0"/>
                                          </p:val>
                                        </p:tav>
                                        <p:tav tm="100000">
                                          <p:val>
                                            <p:strVal val="#ppt_w"/>
                                          </p:val>
                                        </p:tav>
                                      </p:tavLst>
                                    </p:anim>
                                    <p:anim calcmode="lin" valueType="num">
                                      <p:cBhvr>
                                        <p:cTn id="33" dur="500" fill="hold"/>
                                        <p:tgtEl>
                                          <p:spTgt spid="28"/>
                                        </p:tgtEl>
                                        <p:attrNameLst>
                                          <p:attrName>ppt_h</p:attrName>
                                        </p:attrNameLst>
                                      </p:cBhvr>
                                      <p:tavLst>
                                        <p:tav tm="0">
                                          <p:val>
                                            <p:fltVal val="0"/>
                                          </p:val>
                                        </p:tav>
                                        <p:tav tm="100000">
                                          <p:val>
                                            <p:strVal val="#ppt_h"/>
                                          </p:val>
                                        </p:tav>
                                      </p:tavLst>
                                    </p:anim>
                                    <p:animEffect transition="in" filter="fade">
                                      <p:cBhvr>
                                        <p:cTn id="34" dur="500"/>
                                        <p:tgtEl>
                                          <p:spTgt spid="28"/>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anim calcmode="lin" valueType="num">
                                      <p:cBhvr>
                                        <p:cTn id="39" dur="500" fill="hold"/>
                                        <p:tgtEl>
                                          <p:spTgt spid="29"/>
                                        </p:tgtEl>
                                        <p:attrNameLst>
                                          <p:attrName>ppt_w</p:attrName>
                                        </p:attrNameLst>
                                      </p:cBhvr>
                                      <p:tavLst>
                                        <p:tav tm="0">
                                          <p:val>
                                            <p:fltVal val="0"/>
                                          </p:val>
                                        </p:tav>
                                        <p:tav tm="100000">
                                          <p:val>
                                            <p:strVal val="#ppt_w"/>
                                          </p:val>
                                        </p:tav>
                                      </p:tavLst>
                                    </p:anim>
                                    <p:anim calcmode="lin" valueType="num">
                                      <p:cBhvr>
                                        <p:cTn id="40" dur="500" fill="hold"/>
                                        <p:tgtEl>
                                          <p:spTgt spid="29"/>
                                        </p:tgtEl>
                                        <p:attrNameLst>
                                          <p:attrName>ppt_h</p:attrName>
                                        </p:attrNameLst>
                                      </p:cBhvr>
                                      <p:tavLst>
                                        <p:tav tm="0">
                                          <p:val>
                                            <p:fltVal val="0"/>
                                          </p:val>
                                        </p:tav>
                                        <p:tav tm="100000">
                                          <p:val>
                                            <p:strVal val="#ppt_h"/>
                                          </p:val>
                                        </p:tav>
                                      </p:tavLst>
                                    </p:anim>
                                    <p:animEffect transition="in" filter="fade">
                                      <p:cBhvr>
                                        <p:cTn id="41"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p:bldP spid="17" grpId="0" animBg="1"/>
      <p:bldP spid="28" grpId="0"/>
      <p:bldP spid="2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08A9B71-F4B6-B569-E5CB-1CFCAA197605}"/>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rPr>
              <a:t>     PIANO  PER  </a:t>
            </a:r>
            <a:r>
              <a:rPr lang="it-IT" sz="2000" dirty="0">
                <a:solidFill>
                  <a:srgbClr val="C00000"/>
                </a:solidFill>
                <a:latin typeface="Comic Sans MS" panose="030F0702030302020204" pitchFamily="66" charset="0"/>
              </a:rPr>
              <a:t>DUE  RETTE  GENERICHE  INCIDENTI  NEL  PRIMO DIEDRO </a:t>
            </a:r>
            <a:endPar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endParaRPr>
          </a:p>
        </p:txBody>
      </p:sp>
      <p:sp>
        <p:nvSpPr>
          <p:cNvPr id="5" name="Callout: freccia in giù 4">
            <a:extLst>
              <a:ext uri="{FF2B5EF4-FFF2-40B4-BE49-F238E27FC236}">
                <a16:creationId xmlns:a16="http://schemas.microsoft.com/office/drawing/2014/main" id="{3E65A582-90C5-42E5-2EA0-8995286DB16C}"/>
              </a:ext>
            </a:extLst>
          </p:cNvPr>
          <p:cNvSpPr/>
          <p:nvPr/>
        </p:nvSpPr>
        <p:spPr>
          <a:xfrm>
            <a:off x="95116" y="442341"/>
            <a:ext cx="2790306" cy="1352237"/>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Passaggio 1</a:t>
            </a:r>
          </a:p>
        </p:txBody>
      </p:sp>
      <p:sp>
        <p:nvSpPr>
          <p:cNvPr id="37" name="CasellaDiTesto 36">
            <a:hlinkClick r:id="rId3" action="ppaction://hlinksldjump"/>
            <a:extLst>
              <a:ext uri="{FF2B5EF4-FFF2-40B4-BE49-F238E27FC236}">
                <a16:creationId xmlns:a16="http://schemas.microsoft.com/office/drawing/2014/main" id="{D328E884-010A-D582-117B-10E1E9F84CD3}"/>
              </a:ext>
            </a:extLst>
          </p:cNvPr>
          <p:cNvSpPr txBox="1"/>
          <p:nvPr/>
        </p:nvSpPr>
        <p:spPr>
          <a:xfrm>
            <a:off x="10523001" y="40671"/>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Torna a Indice</a:t>
            </a:r>
          </a:p>
        </p:txBody>
      </p:sp>
      <p:cxnSp>
        <p:nvCxnSpPr>
          <p:cNvPr id="2" name="Connettore diritto 1">
            <a:extLst>
              <a:ext uri="{FF2B5EF4-FFF2-40B4-BE49-F238E27FC236}">
                <a16:creationId xmlns:a16="http://schemas.microsoft.com/office/drawing/2014/main" id="{BE7E6E6A-207E-4924-FF43-DF549CC6BC11}"/>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9" name="CasellaDiTesto 8">
            <a:extLst>
              <a:ext uri="{FF2B5EF4-FFF2-40B4-BE49-F238E27FC236}">
                <a16:creationId xmlns:a16="http://schemas.microsoft.com/office/drawing/2014/main" id="{99677267-A711-684C-62B5-2A9084A3428F}"/>
              </a:ext>
            </a:extLst>
          </p:cNvPr>
          <p:cNvSpPr txBox="1"/>
          <p:nvPr/>
        </p:nvSpPr>
        <p:spPr>
          <a:xfrm>
            <a:off x="3126000" y="514132"/>
            <a:ext cx="9000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Esemplificazione grafica della ricerca e definizione di un piano </a:t>
            </a:r>
            <a:r>
              <a:rPr lang="it-IT" dirty="0">
                <a:solidFill>
                  <a:srgbClr val="C00000"/>
                </a:solidFill>
                <a:latin typeface="Comic Sans MS" panose="030F0702030302020204" pitchFamily="66" charset="0"/>
              </a:rPr>
              <a:t>passante per due rette generiche incidenti collocate nel primo diedro </a:t>
            </a:r>
            <a:endPar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endParaRPr>
          </a:p>
        </p:txBody>
      </p:sp>
      <p:sp>
        <p:nvSpPr>
          <p:cNvPr id="61" name="Line 36">
            <a:extLst>
              <a:ext uri="{FF2B5EF4-FFF2-40B4-BE49-F238E27FC236}">
                <a16:creationId xmlns:a16="http://schemas.microsoft.com/office/drawing/2014/main" id="{9DF27B76-1233-0D79-57E8-9F927D9087D2}"/>
              </a:ext>
            </a:extLst>
          </p:cNvPr>
          <p:cNvSpPr>
            <a:spLocks noChangeShapeType="1"/>
          </p:cNvSpPr>
          <p:nvPr/>
        </p:nvSpPr>
        <p:spPr bwMode="auto">
          <a:xfrm flipH="1">
            <a:off x="3132137" y="1769"/>
            <a:ext cx="8682037" cy="0"/>
          </a:xfrm>
          <a:prstGeom prst="line">
            <a:avLst/>
          </a:prstGeom>
          <a:solidFill>
            <a:schemeClr val="accent4">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2" name="CasellaDiTesto 61">
            <a:extLst>
              <a:ext uri="{FF2B5EF4-FFF2-40B4-BE49-F238E27FC236}">
                <a16:creationId xmlns:a16="http://schemas.microsoft.com/office/drawing/2014/main" id="{7F59203B-0EA4-510D-3A8C-5E522F964FF5}"/>
              </a:ext>
            </a:extLst>
          </p:cNvPr>
          <p:cNvSpPr txBox="1"/>
          <p:nvPr/>
        </p:nvSpPr>
        <p:spPr>
          <a:xfrm>
            <a:off x="165370" y="1877438"/>
            <a:ext cx="2785793" cy="2585323"/>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Individuati i piedi delle tracce (intersezioni delle proiezioni con la lt) si determinano le tracce delle rette come punti reali uniti ai piani di proiezione e appartenenti alle rispettive proiezioni:</a:t>
            </a:r>
            <a:endParaRPr lang="it-IT" dirty="0">
              <a:solidFill>
                <a:srgbClr val="C00000"/>
              </a:solidFill>
            </a:endParaRPr>
          </a:p>
        </p:txBody>
      </p:sp>
      <p:sp>
        <p:nvSpPr>
          <p:cNvPr id="63" name="CasellaDiTesto 62">
            <a:extLst>
              <a:ext uri="{FF2B5EF4-FFF2-40B4-BE49-F238E27FC236}">
                <a16:creationId xmlns:a16="http://schemas.microsoft.com/office/drawing/2014/main" id="{7B26C0BE-9912-7A49-3539-5FDB37587D14}"/>
              </a:ext>
            </a:extLst>
          </p:cNvPr>
          <p:cNvSpPr txBox="1"/>
          <p:nvPr/>
        </p:nvSpPr>
        <p:spPr>
          <a:xfrm>
            <a:off x="214245" y="4734222"/>
            <a:ext cx="2643257" cy="461665"/>
          </a:xfrm>
          <a:prstGeom prst="rect">
            <a:avLst/>
          </a:prstGeom>
          <a:solidFill>
            <a:schemeClr val="accent4">
              <a:lumMod val="20000"/>
              <a:lumOff val="80000"/>
            </a:schemeClr>
          </a:solidFill>
          <a:ln>
            <a:solidFill>
              <a:srgbClr val="C00000"/>
            </a:solidFill>
          </a:ln>
        </p:spPr>
        <p:txBody>
          <a:bodyPr wrap="square" rtlCol="0">
            <a:spAutoFit/>
          </a:bodyPr>
          <a:lstStyle/>
          <a:p>
            <a:r>
              <a:rPr lang="it-IT" sz="24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2400" baseline="-250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1</a:t>
            </a:r>
            <a:r>
              <a:rPr lang="it-IT" sz="24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r</a:t>
            </a:r>
            <a:r>
              <a:rPr lang="it-IT" sz="2400" dirty="0">
                <a:solidFill>
                  <a:srgbClr val="2123F9"/>
                </a:solidFill>
                <a:effectLst/>
                <a:latin typeface="Symbol" panose="05050102010706020507" pitchFamily="18" charset="2"/>
                <a:ea typeface="Times New Roman" panose="02020603050405020304" pitchFamily="18" charset="0"/>
                <a:cs typeface="Symbol" panose="05050102010706020507" pitchFamily="18" charset="2"/>
              </a:rPr>
              <a:t>Î</a:t>
            </a:r>
            <a:r>
              <a:rPr lang="it-IT" sz="2400" dirty="0">
                <a:solidFill>
                  <a:srgbClr val="2123F9"/>
                </a:solidFill>
                <a:effectLst/>
                <a:latin typeface="Comic Sans MS" panose="030F0702030302020204" pitchFamily="66" charset="0"/>
                <a:ea typeface="Times New Roman" panose="02020603050405020304" pitchFamily="18" charset="0"/>
                <a:cs typeface="Symbol" panose="05050102010706020507" pitchFamily="18" charset="2"/>
              </a:rPr>
              <a:t>r’); </a:t>
            </a:r>
            <a:r>
              <a:rPr lang="it-IT" sz="24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2400" baseline="-250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2</a:t>
            </a:r>
            <a:r>
              <a:rPr lang="it-IT" sz="24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r</a:t>
            </a:r>
            <a:r>
              <a:rPr lang="it-IT" sz="2400" dirty="0">
                <a:solidFill>
                  <a:srgbClr val="2123F9"/>
                </a:solidFill>
                <a:effectLst/>
                <a:latin typeface="Symbol" panose="05050102010706020507" pitchFamily="18" charset="2"/>
                <a:ea typeface="Times New Roman" panose="02020603050405020304" pitchFamily="18" charset="0"/>
                <a:cs typeface="Symbol" panose="05050102010706020507" pitchFamily="18" charset="2"/>
              </a:rPr>
              <a:t>Î</a:t>
            </a:r>
            <a:r>
              <a:rPr lang="it-IT" sz="2400" dirty="0">
                <a:solidFill>
                  <a:srgbClr val="2123F9"/>
                </a:solidFill>
                <a:effectLst/>
                <a:latin typeface="Comic Sans MS" panose="030F0702030302020204" pitchFamily="66" charset="0"/>
                <a:ea typeface="Times New Roman" panose="02020603050405020304" pitchFamily="18" charset="0"/>
                <a:cs typeface="Symbol" panose="05050102010706020507" pitchFamily="18" charset="2"/>
              </a:rPr>
              <a:t>r”)</a:t>
            </a:r>
            <a:endParaRPr lang="it-IT" sz="2400" dirty="0">
              <a:solidFill>
                <a:srgbClr val="2123F9"/>
              </a:solidFill>
            </a:endParaRPr>
          </a:p>
        </p:txBody>
      </p:sp>
      <p:sp>
        <p:nvSpPr>
          <p:cNvPr id="2048" name="CasellaDiTesto 2047">
            <a:extLst>
              <a:ext uri="{FF2B5EF4-FFF2-40B4-BE49-F238E27FC236}">
                <a16:creationId xmlns:a16="http://schemas.microsoft.com/office/drawing/2014/main" id="{E4ED7D8E-E247-DDF4-E5FF-3DCA959F32BB}"/>
              </a:ext>
            </a:extLst>
          </p:cNvPr>
          <p:cNvSpPr txBox="1"/>
          <p:nvPr/>
        </p:nvSpPr>
        <p:spPr>
          <a:xfrm>
            <a:off x="220494" y="5517704"/>
            <a:ext cx="2643257" cy="461665"/>
          </a:xfrm>
          <a:prstGeom prst="rect">
            <a:avLst/>
          </a:prstGeom>
          <a:solidFill>
            <a:schemeClr val="accent4">
              <a:lumMod val="20000"/>
              <a:lumOff val="80000"/>
            </a:schemeClr>
          </a:solidFill>
          <a:ln>
            <a:solidFill>
              <a:srgbClr val="C00000"/>
            </a:solidFill>
          </a:ln>
        </p:spPr>
        <p:txBody>
          <a:bodyPr wrap="square" rtlCol="0">
            <a:spAutoFit/>
          </a:bodyPr>
          <a:lstStyle/>
          <a:p>
            <a:r>
              <a:rPr lang="it-IT" sz="24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2400" baseline="-250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1</a:t>
            </a:r>
            <a:r>
              <a:rPr lang="it-IT" sz="24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s</a:t>
            </a:r>
            <a:r>
              <a:rPr lang="it-IT" sz="2400" dirty="0">
                <a:solidFill>
                  <a:srgbClr val="00B050"/>
                </a:solidFill>
                <a:effectLst/>
                <a:latin typeface="Symbol" panose="05050102010706020507" pitchFamily="18" charset="2"/>
                <a:ea typeface="Times New Roman" panose="02020603050405020304" pitchFamily="18" charset="0"/>
                <a:cs typeface="Symbol" panose="05050102010706020507" pitchFamily="18" charset="2"/>
              </a:rPr>
              <a:t>Î</a:t>
            </a:r>
            <a:r>
              <a:rPr lang="it-IT" sz="2400" dirty="0">
                <a:solidFill>
                  <a:srgbClr val="00B050"/>
                </a:solidFill>
                <a:effectLst/>
                <a:latin typeface="Comic Sans MS" panose="030F0702030302020204" pitchFamily="66" charset="0"/>
                <a:ea typeface="Times New Roman" panose="02020603050405020304" pitchFamily="18" charset="0"/>
                <a:cs typeface="Symbol" panose="05050102010706020507" pitchFamily="18" charset="2"/>
              </a:rPr>
              <a:t>s’); </a:t>
            </a:r>
            <a:r>
              <a:rPr lang="it-IT" sz="24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2400" baseline="-250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2</a:t>
            </a:r>
            <a:r>
              <a:rPr lang="it-IT" sz="24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s</a:t>
            </a:r>
            <a:r>
              <a:rPr lang="it-IT" sz="2400" dirty="0">
                <a:solidFill>
                  <a:srgbClr val="00B050"/>
                </a:solidFill>
                <a:effectLst/>
                <a:latin typeface="Symbol" panose="05050102010706020507" pitchFamily="18" charset="2"/>
                <a:ea typeface="Times New Roman" panose="02020603050405020304" pitchFamily="18" charset="0"/>
                <a:cs typeface="Symbol" panose="05050102010706020507" pitchFamily="18" charset="2"/>
              </a:rPr>
              <a:t>Î</a:t>
            </a:r>
            <a:r>
              <a:rPr lang="it-IT" sz="2400" dirty="0">
                <a:solidFill>
                  <a:srgbClr val="00B050"/>
                </a:solidFill>
                <a:effectLst/>
                <a:latin typeface="Comic Sans MS" panose="030F0702030302020204" pitchFamily="66" charset="0"/>
                <a:ea typeface="Times New Roman" panose="02020603050405020304" pitchFamily="18" charset="0"/>
                <a:cs typeface="Symbol" panose="05050102010706020507" pitchFamily="18" charset="2"/>
              </a:rPr>
              <a:t>s”)</a:t>
            </a:r>
            <a:endParaRPr lang="it-IT" sz="2400" dirty="0">
              <a:solidFill>
                <a:srgbClr val="00B050"/>
              </a:solidFill>
            </a:endParaRPr>
          </a:p>
        </p:txBody>
      </p:sp>
      <p:grpSp>
        <p:nvGrpSpPr>
          <p:cNvPr id="8" name="Gruppo 7">
            <a:extLst>
              <a:ext uri="{FF2B5EF4-FFF2-40B4-BE49-F238E27FC236}">
                <a16:creationId xmlns:a16="http://schemas.microsoft.com/office/drawing/2014/main" id="{340966A8-DDCC-4552-275E-3F77638C1684}"/>
              </a:ext>
            </a:extLst>
          </p:cNvPr>
          <p:cNvGrpSpPr/>
          <p:nvPr/>
        </p:nvGrpSpPr>
        <p:grpSpPr>
          <a:xfrm>
            <a:off x="3205480" y="1347788"/>
            <a:ext cx="8818562" cy="5399087"/>
            <a:chOff x="3071812" y="1347788"/>
            <a:chExt cx="8818562" cy="5399087"/>
          </a:xfrm>
        </p:grpSpPr>
        <p:grpSp>
          <p:nvGrpSpPr>
            <p:cNvPr id="7" name="Gruppo 6">
              <a:extLst>
                <a:ext uri="{FF2B5EF4-FFF2-40B4-BE49-F238E27FC236}">
                  <a16:creationId xmlns:a16="http://schemas.microsoft.com/office/drawing/2014/main" id="{5CA558F4-C60A-BEAE-6532-FABF47011DF6}"/>
                </a:ext>
              </a:extLst>
            </p:cNvPr>
            <p:cNvGrpSpPr/>
            <p:nvPr/>
          </p:nvGrpSpPr>
          <p:grpSpPr>
            <a:xfrm>
              <a:off x="3071812" y="1347788"/>
              <a:ext cx="8818562" cy="5399087"/>
              <a:chOff x="3071812" y="1347788"/>
              <a:chExt cx="8818562" cy="5399087"/>
            </a:xfrm>
          </p:grpSpPr>
          <p:sp>
            <p:nvSpPr>
              <p:cNvPr id="25" name="AutoShape 4">
                <a:extLst>
                  <a:ext uri="{FF2B5EF4-FFF2-40B4-BE49-F238E27FC236}">
                    <a16:creationId xmlns:a16="http://schemas.microsoft.com/office/drawing/2014/main" id="{3B775FC1-1C9B-2D69-2321-F476A60F3309}"/>
                  </a:ext>
                </a:extLst>
              </p:cNvPr>
              <p:cNvSpPr>
                <a:spLocks noChangeAspect="1" noChangeArrowheads="1" noTextEdit="1"/>
              </p:cNvSpPr>
              <p:nvPr/>
            </p:nvSpPr>
            <p:spPr bwMode="auto">
              <a:xfrm>
                <a:off x="3071812" y="1347788"/>
                <a:ext cx="8818562" cy="5399087"/>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30" name="Rectangle 6">
                <a:extLst>
                  <a:ext uri="{FF2B5EF4-FFF2-40B4-BE49-F238E27FC236}">
                    <a16:creationId xmlns:a16="http://schemas.microsoft.com/office/drawing/2014/main" id="{EC336602-87B1-64C2-06FB-C480841C23E5}"/>
                  </a:ext>
                </a:extLst>
              </p:cNvPr>
              <p:cNvSpPr>
                <a:spLocks noChangeArrowheads="1"/>
              </p:cNvSpPr>
              <p:nvPr/>
            </p:nvSpPr>
            <p:spPr bwMode="auto">
              <a:xfrm>
                <a:off x="3132137" y="1420813"/>
                <a:ext cx="8682037" cy="5292725"/>
              </a:xfrm>
              <a:prstGeom prst="rect">
                <a:avLst/>
              </a:prstGeom>
              <a:solidFill>
                <a:schemeClr val="accent4">
                  <a:lumMod val="20000"/>
                  <a:lumOff val="80000"/>
                </a:schemeClr>
              </a:solidFill>
              <a:ln w="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31" name="Rectangle 7">
                <a:extLst>
                  <a:ext uri="{FF2B5EF4-FFF2-40B4-BE49-F238E27FC236}">
                    <a16:creationId xmlns:a16="http://schemas.microsoft.com/office/drawing/2014/main" id="{D6D37B50-40E8-5BC9-0E8C-3A60C26D54A9}"/>
                  </a:ext>
                </a:extLst>
              </p:cNvPr>
              <p:cNvSpPr>
                <a:spLocks noChangeArrowheads="1"/>
              </p:cNvSpPr>
              <p:nvPr/>
            </p:nvSpPr>
            <p:spPr bwMode="auto">
              <a:xfrm>
                <a:off x="3306762" y="5057775"/>
                <a:ext cx="171450" cy="276225"/>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C00000"/>
                    </a:solidFill>
                    <a:effectLst/>
                    <a:latin typeface="Comic Sans MS" panose="030F0702030302020204" pitchFamily="66" charset="0"/>
                  </a:rPr>
                  <a:t>lt</a:t>
                </a:r>
                <a:endParaRPr kumimoji="0" lang="it-IT" altLang="it-IT" sz="1800" b="0" i="0" u="none" strike="noStrike" cap="none" normalizeH="0" baseline="0" dirty="0">
                  <a:ln>
                    <a:noFill/>
                  </a:ln>
                  <a:solidFill>
                    <a:srgbClr val="C00000"/>
                  </a:solidFill>
                  <a:effectLst/>
                </a:endParaRPr>
              </a:p>
            </p:txBody>
          </p:sp>
          <p:sp>
            <p:nvSpPr>
              <p:cNvPr id="32" name="Rectangle 8">
                <a:extLst>
                  <a:ext uri="{FF2B5EF4-FFF2-40B4-BE49-F238E27FC236}">
                    <a16:creationId xmlns:a16="http://schemas.microsoft.com/office/drawing/2014/main" id="{EAB19A91-C967-F00F-176A-2F22892544C9}"/>
                  </a:ext>
                </a:extLst>
              </p:cNvPr>
              <p:cNvSpPr>
                <a:spLocks noChangeArrowheads="1"/>
              </p:cNvSpPr>
              <p:nvPr/>
            </p:nvSpPr>
            <p:spPr bwMode="auto">
              <a:xfrm>
                <a:off x="10380662" y="5473700"/>
                <a:ext cx="342900" cy="369887"/>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a:ln>
                      <a:noFill/>
                    </a:ln>
                    <a:solidFill>
                      <a:srgbClr val="C00000"/>
                    </a:solidFill>
                    <a:effectLst/>
                    <a:latin typeface="Comic Sans MS" panose="030F0702030302020204" pitchFamily="66" charset="0"/>
                  </a:rPr>
                  <a:t>X'</a:t>
                </a:r>
                <a:endParaRPr kumimoji="0" lang="it-IT" altLang="it-IT" sz="2400" b="0" i="0" u="none" strike="noStrike" cap="none" normalizeH="0" baseline="0">
                  <a:ln>
                    <a:noFill/>
                  </a:ln>
                  <a:solidFill>
                    <a:srgbClr val="C00000"/>
                  </a:solidFill>
                  <a:effectLst/>
                </a:endParaRPr>
              </a:p>
            </p:txBody>
          </p:sp>
          <p:sp>
            <p:nvSpPr>
              <p:cNvPr id="33" name="Rectangle 9">
                <a:extLst>
                  <a:ext uri="{FF2B5EF4-FFF2-40B4-BE49-F238E27FC236}">
                    <a16:creationId xmlns:a16="http://schemas.microsoft.com/office/drawing/2014/main" id="{C1E56334-3086-4037-7C8C-29E37950F1C0}"/>
                  </a:ext>
                </a:extLst>
              </p:cNvPr>
              <p:cNvSpPr>
                <a:spLocks noChangeArrowheads="1"/>
              </p:cNvSpPr>
              <p:nvPr/>
            </p:nvSpPr>
            <p:spPr bwMode="auto">
              <a:xfrm>
                <a:off x="10421937" y="3624263"/>
                <a:ext cx="352425" cy="369887"/>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C00000"/>
                    </a:solidFill>
                    <a:effectLst/>
                    <a:latin typeface="Comic Sans MS" panose="030F0702030302020204" pitchFamily="66" charset="0"/>
                  </a:rPr>
                  <a:t>X"</a:t>
                </a:r>
                <a:endParaRPr kumimoji="0" lang="it-IT" altLang="it-IT" sz="2400" b="0" i="0" u="none" strike="noStrike" cap="none" normalizeH="0" baseline="0" dirty="0">
                  <a:ln>
                    <a:noFill/>
                  </a:ln>
                  <a:solidFill>
                    <a:srgbClr val="C00000"/>
                  </a:solidFill>
                  <a:effectLst/>
                </a:endParaRPr>
              </a:p>
            </p:txBody>
          </p:sp>
          <p:sp>
            <p:nvSpPr>
              <p:cNvPr id="34" name="Rectangle 10">
                <a:extLst>
                  <a:ext uri="{FF2B5EF4-FFF2-40B4-BE49-F238E27FC236}">
                    <a16:creationId xmlns:a16="http://schemas.microsoft.com/office/drawing/2014/main" id="{F817CAD9-A94D-38FA-2E25-F37F7A243344}"/>
                  </a:ext>
                </a:extLst>
              </p:cNvPr>
              <p:cNvSpPr>
                <a:spLocks noChangeArrowheads="1"/>
              </p:cNvSpPr>
              <p:nvPr/>
            </p:nvSpPr>
            <p:spPr bwMode="auto">
              <a:xfrm>
                <a:off x="8626474" y="6072188"/>
                <a:ext cx="280987" cy="428625"/>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a:ln>
                      <a:noFill/>
                    </a:ln>
                    <a:solidFill>
                      <a:srgbClr val="0000FF"/>
                    </a:solidFill>
                    <a:effectLst/>
                    <a:latin typeface="Comic Sans MS" panose="030F0702030302020204" pitchFamily="66" charset="0"/>
                  </a:rPr>
                  <a:t>T</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35" name="Rectangle 11">
                <a:extLst>
                  <a:ext uri="{FF2B5EF4-FFF2-40B4-BE49-F238E27FC236}">
                    <a16:creationId xmlns:a16="http://schemas.microsoft.com/office/drawing/2014/main" id="{0075248D-FE3B-D457-3E21-2CEAB00E7E49}"/>
                  </a:ext>
                </a:extLst>
              </p:cNvPr>
              <p:cNvSpPr>
                <a:spLocks noChangeArrowheads="1"/>
              </p:cNvSpPr>
              <p:nvPr/>
            </p:nvSpPr>
            <p:spPr bwMode="auto">
              <a:xfrm>
                <a:off x="8801099" y="6151563"/>
                <a:ext cx="257175" cy="320675"/>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a:ln>
                      <a:noFill/>
                    </a:ln>
                    <a:solidFill>
                      <a:srgbClr val="0000FF"/>
                    </a:solidFill>
                    <a:effectLst/>
                    <a:latin typeface="Comic Sans MS" panose="030F0702030302020204" pitchFamily="66" charset="0"/>
                  </a:rPr>
                  <a:t>1r</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36" name="Rectangle 12">
                <a:extLst>
                  <a:ext uri="{FF2B5EF4-FFF2-40B4-BE49-F238E27FC236}">
                    <a16:creationId xmlns:a16="http://schemas.microsoft.com/office/drawing/2014/main" id="{C475FCE2-20F6-4DB3-4FED-3857087DDE8B}"/>
                  </a:ext>
                </a:extLst>
              </p:cNvPr>
              <p:cNvSpPr>
                <a:spLocks noChangeArrowheads="1"/>
              </p:cNvSpPr>
              <p:nvPr/>
            </p:nvSpPr>
            <p:spPr bwMode="auto">
              <a:xfrm>
                <a:off x="10582274" y="2982913"/>
                <a:ext cx="280987" cy="428625"/>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a:ln>
                      <a:noFill/>
                    </a:ln>
                    <a:solidFill>
                      <a:srgbClr val="0000FF"/>
                    </a:solidFill>
                    <a:effectLst/>
                    <a:latin typeface="Comic Sans MS" panose="030F0702030302020204" pitchFamily="66" charset="0"/>
                  </a:rPr>
                  <a:t>T</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38" name="Rectangle 13">
                <a:extLst>
                  <a:ext uri="{FF2B5EF4-FFF2-40B4-BE49-F238E27FC236}">
                    <a16:creationId xmlns:a16="http://schemas.microsoft.com/office/drawing/2014/main" id="{3DD24EA7-CDD2-2818-733D-E967C40F35FF}"/>
                  </a:ext>
                </a:extLst>
              </p:cNvPr>
              <p:cNvSpPr>
                <a:spLocks noChangeArrowheads="1"/>
              </p:cNvSpPr>
              <p:nvPr/>
            </p:nvSpPr>
            <p:spPr bwMode="auto">
              <a:xfrm>
                <a:off x="10756899" y="3062288"/>
                <a:ext cx="287337" cy="320675"/>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a:ln>
                      <a:noFill/>
                    </a:ln>
                    <a:solidFill>
                      <a:srgbClr val="0000FF"/>
                    </a:solidFill>
                    <a:effectLst/>
                    <a:latin typeface="Comic Sans MS" panose="030F0702030302020204" pitchFamily="66" charset="0"/>
                  </a:rPr>
                  <a:t>2r</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39" name="Rectangle 14">
                <a:extLst>
                  <a:ext uri="{FF2B5EF4-FFF2-40B4-BE49-F238E27FC236}">
                    <a16:creationId xmlns:a16="http://schemas.microsoft.com/office/drawing/2014/main" id="{661E9F85-A771-CDA4-8149-D995125B670E}"/>
                  </a:ext>
                </a:extLst>
              </p:cNvPr>
              <p:cNvSpPr>
                <a:spLocks noChangeArrowheads="1"/>
              </p:cNvSpPr>
              <p:nvPr/>
            </p:nvSpPr>
            <p:spPr bwMode="auto">
              <a:xfrm>
                <a:off x="7505699" y="5924550"/>
                <a:ext cx="174625" cy="307975"/>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00B050"/>
                    </a:solidFill>
                    <a:effectLst/>
                    <a:latin typeface="Comic Sans MS" panose="030F0702030302020204" pitchFamily="66" charset="0"/>
                  </a:rPr>
                  <a:t>T</a:t>
                </a:r>
                <a:endParaRPr kumimoji="0" lang="it-IT" altLang="it-IT" sz="1800" b="0" i="0" u="none" strike="noStrike" cap="none" normalizeH="0" baseline="0" dirty="0">
                  <a:ln>
                    <a:noFill/>
                  </a:ln>
                  <a:solidFill>
                    <a:srgbClr val="00B050"/>
                  </a:solidFill>
                  <a:effectLst/>
                </a:endParaRPr>
              </a:p>
            </p:txBody>
          </p:sp>
          <p:sp>
            <p:nvSpPr>
              <p:cNvPr id="40" name="Rectangle 15">
                <a:extLst>
                  <a:ext uri="{FF2B5EF4-FFF2-40B4-BE49-F238E27FC236}">
                    <a16:creationId xmlns:a16="http://schemas.microsoft.com/office/drawing/2014/main" id="{66594764-FE4F-73D2-7CA9-D6601E269D85}"/>
                  </a:ext>
                </a:extLst>
              </p:cNvPr>
              <p:cNvSpPr>
                <a:spLocks noChangeArrowheads="1"/>
              </p:cNvSpPr>
              <p:nvPr/>
            </p:nvSpPr>
            <p:spPr bwMode="auto">
              <a:xfrm>
                <a:off x="7681912" y="6003925"/>
                <a:ext cx="168275" cy="215900"/>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00B050"/>
                    </a:solidFill>
                    <a:effectLst/>
                    <a:latin typeface="Comic Sans MS" panose="030F0702030302020204" pitchFamily="66" charset="0"/>
                  </a:rPr>
                  <a:t>1s</a:t>
                </a:r>
                <a:endParaRPr kumimoji="0" lang="it-IT" altLang="it-IT" sz="1800" b="0" i="0" u="none" strike="noStrike" cap="none" normalizeH="0" baseline="0" dirty="0">
                  <a:ln>
                    <a:noFill/>
                  </a:ln>
                  <a:solidFill>
                    <a:srgbClr val="00B050"/>
                  </a:solidFill>
                  <a:effectLst/>
                </a:endParaRPr>
              </a:p>
            </p:txBody>
          </p:sp>
          <p:sp>
            <p:nvSpPr>
              <p:cNvPr id="41" name="Rectangle 16">
                <a:extLst>
                  <a:ext uri="{FF2B5EF4-FFF2-40B4-BE49-F238E27FC236}">
                    <a16:creationId xmlns:a16="http://schemas.microsoft.com/office/drawing/2014/main" id="{04C4902A-DA4C-A1D0-C491-AF9AE088F07B}"/>
                  </a:ext>
                </a:extLst>
              </p:cNvPr>
              <p:cNvSpPr>
                <a:spLocks noChangeArrowheads="1"/>
              </p:cNvSpPr>
              <p:nvPr/>
            </p:nvSpPr>
            <p:spPr bwMode="auto">
              <a:xfrm>
                <a:off x="11237912" y="2846388"/>
                <a:ext cx="174625" cy="307975"/>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a:ln>
                      <a:noFill/>
                    </a:ln>
                    <a:solidFill>
                      <a:srgbClr val="00B050"/>
                    </a:solidFill>
                    <a:effectLst/>
                    <a:latin typeface="Comic Sans MS" panose="030F0702030302020204" pitchFamily="66" charset="0"/>
                  </a:rPr>
                  <a:t>T</a:t>
                </a:r>
                <a:endParaRPr kumimoji="0" lang="it-IT" altLang="it-IT" sz="1800" b="0" i="0" u="none" strike="noStrike" cap="none" normalizeH="0" baseline="0">
                  <a:ln>
                    <a:noFill/>
                  </a:ln>
                  <a:solidFill>
                    <a:srgbClr val="00B050"/>
                  </a:solidFill>
                  <a:effectLst/>
                </a:endParaRPr>
              </a:p>
            </p:txBody>
          </p:sp>
          <p:sp>
            <p:nvSpPr>
              <p:cNvPr id="42" name="Rectangle 17">
                <a:extLst>
                  <a:ext uri="{FF2B5EF4-FFF2-40B4-BE49-F238E27FC236}">
                    <a16:creationId xmlns:a16="http://schemas.microsoft.com/office/drawing/2014/main" id="{C73C0244-88FD-E172-E6C0-33F24EF97EDA}"/>
                  </a:ext>
                </a:extLst>
              </p:cNvPr>
              <p:cNvSpPr>
                <a:spLocks noChangeArrowheads="1"/>
              </p:cNvSpPr>
              <p:nvPr/>
            </p:nvSpPr>
            <p:spPr bwMode="auto">
              <a:xfrm>
                <a:off x="11414124" y="2925763"/>
                <a:ext cx="196850" cy="215900"/>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00B050"/>
                    </a:solidFill>
                    <a:effectLst/>
                    <a:latin typeface="Comic Sans MS" panose="030F0702030302020204" pitchFamily="66" charset="0"/>
                  </a:rPr>
                  <a:t>2s</a:t>
                </a:r>
                <a:endParaRPr kumimoji="0" lang="it-IT" altLang="it-IT" sz="1800" b="0" i="0" u="none" strike="noStrike" cap="none" normalizeH="0" baseline="0" dirty="0">
                  <a:ln>
                    <a:noFill/>
                  </a:ln>
                  <a:solidFill>
                    <a:srgbClr val="00B050"/>
                  </a:solidFill>
                  <a:effectLst/>
                </a:endParaRPr>
              </a:p>
            </p:txBody>
          </p:sp>
          <p:sp>
            <p:nvSpPr>
              <p:cNvPr id="43" name="Line 18">
                <a:extLst>
                  <a:ext uri="{FF2B5EF4-FFF2-40B4-BE49-F238E27FC236}">
                    <a16:creationId xmlns:a16="http://schemas.microsoft.com/office/drawing/2014/main" id="{4A889532-D0DD-F6EE-CF6A-11DB9632EC90}"/>
                  </a:ext>
                </a:extLst>
              </p:cNvPr>
              <p:cNvSpPr>
                <a:spLocks noChangeShapeType="1"/>
              </p:cNvSpPr>
              <p:nvPr/>
            </p:nvSpPr>
            <p:spPr bwMode="auto">
              <a:xfrm>
                <a:off x="3165475" y="5326063"/>
                <a:ext cx="8588374" cy="0"/>
              </a:xfrm>
              <a:prstGeom prst="line">
                <a:avLst/>
              </a:prstGeom>
              <a:solidFill>
                <a:schemeClr val="accent4">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4" name="Line 19">
                <a:extLst>
                  <a:ext uri="{FF2B5EF4-FFF2-40B4-BE49-F238E27FC236}">
                    <a16:creationId xmlns:a16="http://schemas.microsoft.com/office/drawing/2014/main" id="{0E7CBB9E-D9A2-80AC-D8CE-07F899F826CB}"/>
                  </a:ext>
                </a:extLst>
              </p:cNvPr>
              <p:cNvSpPr>
                <a:spLocks noChangeShapeType="1"/>
              </p:cNvSpPr>
              <p:nvPr/>
            </p:nvSpPr>
            <p:spPr bwMode="auto">
              <a:xfrm>
                <a:off x="10361612" y="5286375"/>
                <a:ext cx="0" cy="117475"/>
              </a:xfrm>
              <a:prstGeom prst="line">
                <a:avLst/>
              </a:prstGeom>
              <a:solidFill>
                <a:schemeClr val="accent4">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5" name="Line 20">
                <a:extLst>
                  <a:ext uri="{FF2B5EF4-FFF2-40B4-BE49-F238E27FC236}">
                    <a16:creationId xmlns:a16="http://schemas.microsoft.com/office/drawing/2014/main" id="{79B33B7B-5268-E6CA-5395-B709E4DD0340}"/>
                  </a:ext>
                </a:extLst>
              </p:cNvPr>
              <p:cNvSpPr>
                <a:spLocks noChangeShapeType="1"/>
              </p:cNvSpPr>
              <p:nvPr/>
            </p:nvSpPr>
            <p:spPr bwMode="auto">
              <a:xfrm>
                <a:off x="10361612" y="5326063"/>
                <a:ext cx="0" cy="163512"/>
              </a:xfrm>
              <a:prstGeom prst="line">
                <a:avLst/>
              </a:prstGeom>
              <a:solidFill>
                <a:schemeClr val="accent4">
                  <a:lumMod val="20000"/>
                  <a:lumOff val="80000"/>
                </a:schemeClr>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6" name="Line 21">
                <a:extLst>
                  <a:ext uri="{FF2B5EF4-FFF2-40B4-BE49-F238E27FC236}">
                    <a16:creationId xmlns:a16="http://schemas.microsoft.com/office/drawing/2014/main" id="{9F4EE9FA-919B-1F4D-C7EE-BC0721C4696A}"/>
                  </a:ext>
                </a:extLst>
              </p:cNvPr>
              <p:cNvSpPr>
                <a:spLocks noChangeShapeType="1"/>
              </p:cNvSpPr>
              <p:nvPr/>
            </p:nvSpPr>
            <p:spPr bwMode="auto">
              <a:xfrm flipV="1">
                <a:off x="10361612" y="3687763"/>
                <a:ext cx="0" cy="1638300"/>
              </a:xfrm>
              <a:prstGeom prst="line">
                <a:avLst/>
              </a:prstGeom>
              <a:solidFill>
                <a:schemeClr val="accent4">
                  <a:lumMod val="20000"/>
                  <a:lumOff val="80000"/>
                </a:schemeClr>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7" name="Line 22">
                <a:extLst>
                  <a:ext uri="{FF2B5EF4-FFF2-40B4-BE49-F238E27FC236}">
                    <a16:creationId xmlns:a16="http://schemas.microsoft.com/office/drawing/2014/main" id="{C68B2202-293C-A678-83E6-028F348D5B72}"/>
                  </a:ext>
                </a:extLst>
              </p:cNvPr>
              <p:cNvSpPr>
                <a:spLocks noChangeShapeType="1"/>
              </p:cNvSpPr>
              <p:nvPr/>
            </p:nvSpPr>
            <p:spPr bwMode="auto">
              <a:xfrm flipH="1">
                <a:off x="8686799" y="3249613"/>
                <a:ext cx="2124075" cy="2076450"/>
              </a:xfrm>
              <a:prstGeom prst="line">
                <a:avLst/>
              </a:prstGeom>
              <a:solidFill>
                <a:schemeClr val="accent4">
                  <a:lumMod val="20000"/>
                  <a:lumOff val="80000"/>
                </a:schemeClr>
              </a:solidFill>
              <a:ln w="0">
                <a:solidFill>
                  <a:srgbClr val="2123F9"/>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8" name="Line 23">
                <a:extLst>
                  <a:ext uri="{FF2B5EF4-FFF2-40B4-BE49-F238E27FC236}">
                    <a16:creationId xmlns:a16="http://schemas.microsoft.com/office/drawing/2014/main" id="{CD10FD73-4D5E-17D2-382C-807632172D41}"/>
                  </a:ext>
                </a:extLst>
              </p:cNvPr>
              <p:cNvSpPr>
                <a:spLocks noChangeShapeType="1"/>
              </p:cNvSpPr>
              <p:nvPr/>
            </p:nvSpPr>
            <p:spPr bwMode="auto">
              <a:xfrm flipV="1">
                <a:off x="8686799" y="5326063"/>
                <a:ext cx="2124075" cy="776287"/>
              </a:xfrm>
              <a:prstGeom prst="line">
                <a:avLst/>
              </a:prstGeom>
              <a:solidFill>
                <a:schemeClr val="accent4">
                  <a:lumMod val="20000"/>
                  <a:lumOff val="80000"/>
                </a:schemeClr>
              </a:solidFill>
              <a:ln w="0">
                <a:solidFill>
                  <a:srgbClr val="2123F9"/>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9" name="Line 24">
                <a:extLst>
                  <a:ext uri="{FF2B5EF4-FFF2-40B4-BE49-F238E27FC236}">
                    <a16:creationId xmlns:a16="http://schemas.microsoft.com/office/drawing/2014/main" id="{A126AAD9-3761-285F-DA7D-1A698E4C3647}"/>
                  </a:ext>
                </a:extLst>
              </p:cNvPr>
              <p:cNvSpPr>
                <a:spLocks noChangeShapeType="1"/>
              </p:cNvSpPr>
              <p:nvPr/>
            </p:nvSpPr>
            <p:spPr bwMode="auto">
              <a:xfrm>
                <a:off x="8686799" y="5326063"/>
                <a:ext cx="0" cy="776287"/>
              </a:xfrm>
              <a:prstGeom prst="line">
                <a:avLst/>
              </a:prstGeom>
              <a:solidFill>
                <a:schemeClr val="accent4">
                  <a:lumMod val="20000"/>
                  <a:lumOff val="80000"/>
                </a:schemeClr>
              </a:solidFill>
              <a:ln w="0">
                <a:solidFill>
                  <a:srgbClr val="0000FF"/>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50" name="Line 25">
                <a:extLst>
                  <a:ext uri="{FF2B5EF4-FFF2-40B4-BE49-F238E27FC236}">
                    <a16:creationId xmlns:a16="http://schemas.microsoft.com/office/drawing/2014/main" id="{A3E0E423-972C-B035-08FD-4D7F37BEE21F}"/>
                  </a:ext>
                </a:extLst>
              </p:cNvPr>
              <p:cNvSpPr>
                <a:spLocks noChangeShapeType="1"/>
              </p:cNvSpPr>
              <p:nvPr/>
            </p:nvSpPr>
            <p:spPr bwMode="auto">
              <a:xfrm flipV="1">
                <a:off x="10810874" y="3249613"/>
                <a:ext cx="0" cy="2076450"/>
              </a:xfrm>
              <a:prstGeom prst="line">
                <a:avLst/>
              </a:prstGeom>
              <a:solidFill>
                <a:schemeClr val="accent4">
                  <a:lumMod val="20000"/>
                  <a:lumOff val="80000"/>
                </a:schemeClr>
              </a:solidFill>
              <a:ln w="0">
                <a:solidFill>
                  <a:srgbClr val="0000FF"/>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51" name="Line 26">
                <a:extLst>
                  <a:ext uri="{FF2B5EF4-FFF2-40B4-BE49-F238E27FC236}">
                    <a16:creationId xmlns:a16="http://schemas.microsoft.com/office/drawing/2014/main" id="{43A58312-5BF4-6D1F-7797-5905672B020C}"/>
                  </a:ext>
                </a:extLst>
              </p:cNvPr>
              <p:cNvSpPr>
                <a:spLocks noChangeShapeType="1"/>
              </p:cNvSpPr>
              <p:nvPr/>
            </p:nvSpPr>
            <p:spPr bwMode="auto">
              <a:xfrm flipH="1">
                <a:off x="7599362" y="5326063"/>
                <a:ext cx="3765550" cy="615950"/>
              </a:xfrm>
              <a:prstGeom prst="line">
                <a:avLst/>
              </a:prstGeom>
              <a:solidFill>
                <a:schemeClr val="accent4">
                  <a:lumMod val="20000"/>
                  <a:lumOff val="80000"/>
                </a:schemeClr>
              </a:solidFill>
              <a:ln w="0">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52" name="Line 27">
                <a:extLst>
                  <a:ext uri="{FF2B5EF4-FFF2-40B4-BE49-F238E27FC236}">
                    <a16:creationId xmlns:a16="http://schemas.microsoft.com/office/drawing/2014/main" id="{82E88BFE-42A4-1DF6-CFAB-8050943664D5}"/>
                  </a:ext>
                </a:extLst>
              </p:cNvPr>
              <p:cNvSpPr>
                <a:spLocks noChangeShapeType="1"/>
              </p:cNvSpPr>
              <p:nvPr/>
            </p:nvSpPr>
            <p:spPr bwMode="auto">
              <a:xfrm flipH="1">
                <a:off x="7599362" y="3092450"/>
                <a:ext cx="3765550" cy="2233612"/>
              </a:xfrm>
              <a:prstGeom prst="line">
                <a:avLst/>
              </a:prstGeom>
              <a:solidFill>
                <a:schemeClr val="accent4">
                  <a:lumMod val="20000"/>
                  <a:lumOff val="80000"/>
                </a:schemeClr>
              </a:solidFill>
              <a:ln w="0">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53" name="Rectangle 28">
                <a:extLst>
                  <a:ext uri="{FF2B5EF4-FFF2-40B4-BE49-F238E27FC236}">
                    <a16:creationId xmlns:a16="http://schemas.microsoft.com/office/drawing/2014/main" id="{50D94DB8-49C2-6B3D-2C07-B15A1D3338E2}"/>
                  </a:ext>
                </a:extLst>
              </p:cNvPr>
              <p:cNvSpPr>
                <a:spLocks noChangeArrowheads="1"/>
              </p:cNvSpPr>
              <p:nvPr/>
            </p:nvSpPr>
            <p:spPr bwMode="auto">
              <a:xfrm>
                <a:off x="8351837" y="5572125"/>
                <a:ext cx="193675" cy="215900"/>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00B050"/>
                    </a:solidFill>
                    <a:effectLst/>
                    <a:latin typeface="Comic Sans MS" panose="030F0702030302020204" pitchFamily="66" charset="0"/>
                  </a:rPr>
                  <a:t>S'</a:t>
                </a:r>
                <a:endParaRPr kumimoji="0" lang="it-IT" altLang="it-IT" sz="1800" b="0" i="0" u="none" strike="noStrike" cap="none" normalizeH="0" baseline="0" dirty="0">
                  <a:ln>
                    <a:noFill/>
                  </a:ln>
                  <a:solidFill>
                    <a:srgbClr val="00B050"/>
                  </a:solidFill>
                  <a:effectLst/>
                </a:endParaRPr>
              </a:p>
            </p:txBody>
          </p:sp>
          <p:sp>
            <p:nvSpPr>
              <p:cNvPr id="54" name="Rectangle 29">
                <a:extLst>
                  <a:ext uri="{FF2B5EF4-FFF2-40B4-BE49-F238E27FC236}">
                    <a16:creationId xmlns:a16="http://schemas.microsoft.com/office/drawing/2014/main" id="{382E2577-53EB-73E2-B852-958DA9266EE2}"/>
                  </a:ext>
                </a:extLst>
              </p:cNvPr>
              <p:cNvSpPr>
                <a:spLocks noChangeArrowheads="1"/>
              </p:cNvSpPr>
              <p:nvPr/>
            </p:nvSpPr>
            <p:spPr bwMode="auto">
              <a:xfrm>
                <a:off x="9513887" y="5835650"/>
                <a:ext cx="200025" cy="276225"/>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2123F9"/>
                    </a:solidFill>
                    <a:effectLst/>
                    <a:latin typeface="Comic Sans MS" panose="030F0702030302020204" pitchFamily="66" charset="0"/>
                  </a:rPr>
                  <a:t>r'</a:t>
                </a:r>
                <a:endParaRPr kumimoji="0" lang="it-IT" altLang="it-IT" sz="1800" b="0" i="0" u="none" strike="noStrike" cap="none" normalizeH="0" baseline="0" dirty="0">
                  <a:ln>
                    <a:noFill/>
                  </a:ln>
                  <a:solidFill>
                    <a:srgbClr val="2123F9"/>
                  </a:solidFill>
                  <a:effectLst/>
                </a:endParaRPr>
              </a:p>
            </p:txBody>
          </p:sp>
          <p:sp>
            <p:nvSpPr>
              <p:cNvPr id="55" name="Rectangle 30">
                <a:extLst>
                  <a:ext uri="{FF2B5EF4-FFF2-40B4-BE49-F238E27FC236}">
                    <a16:creationId xmlns:a16="http://schemas.microsoft.com/office/drawing/2014/main" id="{2124B3F5-751C-B7DC-C921-3178572BFB3F}"/>
                  </a:ext>
                </a:extLst>
              </p:cNvPr>
              <p:cNvSpPr>
                <a:spLocks noChangeArrowheads="1"/>
              </p:cNvSpPr>
              <p:nvPr/>
            </p:nvSpPr>
            <p:spPr bwMode="auto">
              <a:xfrm>
                <a:off x="9561512" y="4513263"/>
                <a:ext cx="207962" cy="276225"/>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2123F9"/>
                    </a:solidFill>
                    <a:effectLst/>
                    <a:latin typeface="Comic Sans MS" panose="030F0702030302020204" pitchFamily="66" charset="0"/>
                  </a:rPr>
                  <a:t>r"</a:t>
                </a:r>
                <a:endParaRPr kumimoji="0" lang="it-IT" altLang="it-IT" sz="1800" b="0" i="0" u="none" strike="noStrike" cap="none" normalizeH="0" baseline="0" dirty="0">
                  <a:ln>
                    <a:noFill/>
                  </a:ln>
                  <a:solidFill>
                    <a:srgbClr val="2123F9"/>
                  </a:solidFill>
                  <a:effectLst/>
                </a:endParaRPr>
              </a:p>
            </p:txBody>
          </p:sp>
          <p:sp>
            <p:nvSpPr>
              <p:cNvPr id="56" name="Rectangle 31">
                <a:extLst>
                  <a:ext uri="{FF2B5EF4-FFF2-40B4-BE49-F238E27FC236}">
                    <a16:creationId xmlns:a16="http://schemas.microsoft.com/office/drawing/2014/main" id="{3150AC30-8FA7-C975-2FE0-86E5FD672259}"/>
                  </a:ext>
                </a:extLst>
              </p:cNvPr>
              <p:cNvSpPr>
                <a:spLocks noChangeArrowheads="1"/>
              </p:cNvSpPr>
              <p:nvPr/>
            </p:nvSpPr>
            <p:spPr bwMode="auto">
              <a:xfrm>
                <a:off x="8569324" y="4395788"/>
                <a:ext cx="201612" cy="215900"/>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00B050"/>
                    </a:solidFill>
                    <a:effectLst/>
                    <a:latin typeface="Comic Sans MS" panose="030F0702030302020204" pitchFamily="66" charset="0"/>
                  </a:rPr>
                  <a:t>S"</a:t>
                </a:r>
                <a:endParaRPr kumimoji="0" lang="it-IT" altLang="it-IT" sz="1800" b="0" i="0" u="none" strike="noStrike" cap="none" normalizeH="0" baseline="0" dirty="0">
                  <a:ln>
                    <a:noFill/>
                  </a:ln>
                  <a:solidFill>
                    <a:srgbClr val="00B050"/>
                  </a:solidFill>
                  <a:effectLst/>
                </a:endParaRPr>
              </a:p>
            </p:txBody>
          </p:sp>
          <p:sp>
            <p:nvSpPr>
              <p:cNvPr id="57" name="Line 32">
                <a:extLst>
                  <a:ext uri="{FF2B5EF4-FFF2-40B4-BE49-F238E27FC236}">
                    <a16:creationId xmlns:a16="http://schemas.microsoft.com/office/drawing/2014/main" id="{AD117E80-88C2-DD3B-74CD-DA40B25A7D7E}"/>
                  </a:ext>
                </a:extLst>
              </p:cNvPr>
              <p:cNvSpPr>
                <a:spLocks noChangeShapeType="1"/>
              </p:cNvSpPr>
              <p:nvPr/>
            </p:nvSpPr>
            <p:spPr bwMode="auto">
              <a:xfrm>
                <a:off x="7599362" y="5326063"/>
                <a:ext cx="0" cy="615950"/>
              </a:xfrm>
              <a:prstGeom prst="line">
                <a:avLst/>
              </a:prstGeom>
              <a:solidFill>
                <a:schemeClr val="accent4">
                  <a:lumMod val="20000"/>
                  <a:lumOff val="80000"/>
                </a:schemeClr>
              </a:solidFill>
              <a:ln w="0">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58" name="Line 33">
                <a:extLst>
                  <a:ext uri="{FF2B5EF4-FFF2-40B4-BE49-F238E27FC236}">
                    <a16:creationId xmlns:a16="http://schemas.microsoft.com/office/drawing/2014/main" id="{CED48B54-2C17-0277-37A7-5448CDBD30C9}"/>
                  </a:ext>
                </a:extLst>
              </p:cNvPr>
              <p:cNvSpPr>
                <a:spLocks noChangeShapeType="1"/>
              </p:cNvSpPr>
              <p:nvPr/>
            </p:nvSpPr>
            <p:spPr bwMode="auto">
              <a:xfrm flipV="1">
                <a:off x="11364912" y="3092450"/>
                <a:ext cx="0" cy="2233612"/>
              </a:xfrm>
              <a:prstGeom prst="line">
                <a:avLst/>
              </a:prstGeom>
              <a:solidFill>
                <a:schemeClr val="accent4">
                  <a:lumMod val="20000"/>
                  <a:lumOff val="80000"/>
                </a:schemeClr>
              </a:solidFill>
              <a:ln w="0">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59" name="Rectangle 34">
                <a:extLst>
                  <a:ext uri="{FF2B5EF4-FFF2-40B4-BE49-F238E27FC236}">
                    <a16:creationId xmlns:a16="http://schemas.microsoft.com/office/drawing/2014/main" id="{0E9CE917-601E-EE07-E22E-5D5F0CE64C7A}"/>
                  </a:ext>
                </a:extLst>
              </p:cNvPr>
              <p:cNvSpPr>
                <a:spLocks noChangeArrowheads="1"/>
              </p:cNvSpPr>
              <p:nvPr/>
            </p:nvSpPr>
            <p:spPr bwMode="auto">
              <a:xfrm>
                <a:off x="3146425" y="1454150"/>
                <a:ext cx="8640762" cy="230187"/>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dirty="0">
                    <a:ln>
                      <a:noFill/>
                    </a:ln>
                    <a:solidFill>
                      <a:srgbClr val="C00000"/>
                    </a:solidFill>
                    <a:effectLst/>
                    <a:latin typeface="Comic Sans MS" panose="030F0702030302020204" pitchFamily="66" charset="0"/>
                  </a:rPr>
                  <a:t>Siano assegnate le proiezioni delle rette generiche r(r’; r") ed s(s',s") incidenti in X(X'=1; X"=10)</a:t>
                </a:r>
                <a:endParaRPr kumimoji="0" lang="it-IT" altLang="it-IT" sz="1500" b="0" i="0" u="none" strike="noStrike" cap="none" normalizeH="0" baseline="0" dirty="0">
                  <a:ln>
                    <a:noFill/>
                  </a:ln>
                  <a:solidFill>
                    <a:srgbClr val="C00000"/>
                  </a:solidFill>
                  <a:effectLst/>
                </a:endParaRPr>
              </a:p>
            </p:txBody>
          </p:sp>
        </p:grpSp>
        <p:sp>
          <p:nvSpPr>
            <p:cNvPr id="3" name="Line 23">
              <a:extLst>
                <a:ext uri="{FF2B5EF4-FFF2-40B4-BE49-F238E27FC236}">
                  <a16:creationId xmlns:a16="http://schemas.microsoft.com/office/drawing/2014/main" id="{7C48EBBE-26F6-AD65-C6C5-0514854D9BC3}"/>
                </a:ext>
              </a:extLst>
            </p:cNvPr>
            <p:cNvSpPr>
              <a:spLocks noChangeShapeType="1"/>
            </p:cNvSpPr>
            <p:nvPr/>
          </p:nvSpPr>
          <p:spPr bwMode="auto">
            <a:xfrm flipH="1">
              <a:off x="3129933" y="2773363"/>
              <a:ext cx="8718550" cy="0"/>
            </a:xfrm>
            <a:prstGeom prst="line">
              <a:avLst/>
            </a:prstGeom>
            <a:solidFill>
              <a:schemeClr val="accent4">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60" name="Rectangle 35">
            <a:extLst>
              <a:ext uri="{FF2B5EF4-FFF2-40B4-BE49-F238E27FC236}">
                <a16:creationId xmlns:a16="http://schemas.microsoft.com/office/drawing/2014/main" id="{9E2EECDB-5016-FF7C-E04F-3B3F6FAD0D3F}"/>
              </a:ext>
            </a:extLst>
          </p:cNvPr>
          <p:cNvSpPr>
            <a:spLocks noChangeArrowheads="1"/>
          </p:cNvSpPr>
          <p:nvPr/>
        </p:nvSpPr>
        <p:spPr bwMode="auto">
          <a:xfrm>
            <a:off x="3308202" y="1759572"/>
            <a:ext cx="8588374" cy="461962"/>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dirty="0">
                <a:ln>
                  <a:noFill/>
                </a:ln>
                <a:solidFill>
                  <a:srgbClr val="C00000"/>
                </a:solidFill>
                <a:effectLst/>
                <a:latin typeface="Comic Sans MS" panose="030F0702030302020204" pitchFamily="66" charset="0"/>
              </a:rPr>
              <a:t>Passo 1: completare la rappresentazione delle rette ricercandone le rispettive tracce</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500" b="0" i="0" u="none" strike="noStrike" cap="none" normalizeH="0" baseline="0" dirty="0">
                <a:ln>
                  <a:noFill/>
                </a:ln>
                <a:solidFill>
                  <a:srgbClr val="0000FF"/>
                </a:solidFill>
                <a:effectLst/>
                <a:latin typeface="Comic Sans MS" panose="030F0702030302020204" pitchFamily="66" charset="0"/>
              </a:rPr>
              <a:t> (T</a:t>
            </a:r>
            <a:r>
              <a:rPr kumimoji="0" lang="it-IT" altLang="it-IT" sz="1500" b="0" i="0" u="none" strike="noStrike" cap="none" normalizeH="0" baseline="-25000" dirty="0">
                <a:ln>
                  <a:noFill/>
                </a:ln>
                <a:solidFill>
                  <a:srgbClr val="0000FF"/>
                </a:solidFill>
                <a:effectLst/>
                <a:latin typeface="Comic Sans MS" panose="030F0702030302020204" pitchFamily="66" charset="0"/>
              </a:rPr>
              <a:t>1</a:t>
            </a:r>
            <a:r>
              <a:rPr kumimoji="0" lang="it-IT" altLang="it-IT" sz="1500" b="0" i="0" u="none" strike="noStrike" cap="none" normalizeH="0" baseline="0" dirty="0">
                <a:ln>
                  <a:noFill/>
                </a:ln>
                <a:solidFill>
                  <a:srgbClr val="0000FF"/>
                </a:solidFill>
                <a:effectLst/>
                <a:latin typeface="Comic Sans MS" panose="030F0702030302020204" pitchFamily="66" charset="0"/>
              </a:rPr>
              <a:t>r,T</a:t>
            </a:r>
            <a:r>
              <a:rPr kumimoji="0" lang="it-IT" altLang="it-IT" sz="1500" b="0" i="0" u="none" strike="noStrike" cap="none" normalizeH="0" baseline="-25000" dirty="0">
                <a:ln>
                  <a:noFill/>
                </a:ln>
                <a:solidFill>
                  <a:srgbClr val="0000FF"/>
                </a:solidFill>
                <a:effectLst/>
                <a:latin typeface="Comic Sans MS" panose="030F0702030302020204" pitchFamily="66" charset="0"/>
              </a:rPr>
              <a:t>2</a:t>
            </a:r>
            <a:r>
              <a:rPr kumimoji="0" lang="it-IT" altLang="it-IT" sz="1500" b="0" i="0" u="none" strike="noStrike" cap="none" normalizeH="0" baseline="0" dirty="0">
                <a:ln>
                  <a:noFill/>
                </a:ln>
                <a:solidFill>
                  <a:srgbClr val="0000FF"/>
                </a:solidFill>
                <a:effectLst/>
                <a:latin typeface="Comic Sans MS" panose="030F0702030302020204" pitchFamily="66" charset="0"/>
              </a:rPr>
              <a:t>r); </a:t>
            </a:r>
            <a:r>
              <a:rPr kumimoji="0" lang="it-IT" altLang="it-IT" sz="1500" b="0" i="0" u="none" strike="noStrike" cap="none" normalizeH="0" baseline="0" dirty="0">
                <a:ln>
                  <a:noFill/>
                </a:ln>
                <a:solidFill>
                  <a:srgbClr val="00B050"/>
                </a:solidFill>
                <a:effectLst/>
                <a:latin typeface="Comic Sans MS" panose="030F0702030302020204" pitchFamily="66" charset="0"/>
              </a:rPr>
              <a:t>(T</a:t>
            </a:r>
            <a:r>
              <a:rPr kumimoji="0" lang="it-IT" altLang="it-IT" sz="1500" b="0" i="0" u="none" strike="noStrike" cap="none" normalizeH="0" baseline="-25000" dirty="0">
                <a:ln>
                  <a:noFill/>
                </a:ln>
                <a:solidFill>
                  <a:srgbClr val="00B050"/>
                </a:solidFill>
                <a:effectLst/>
                <a:latin typeface="Comic Sans MS" panose="030F0702030302020204" pitchFamily="66" charset="0"/>
              </a:rPr>
              <a:t>1</a:t>
            </a:r>
            <a:r>
              <a:rPr kumimoji="0" lang="it-IT" altLang="it-IT" sz="1500" b="0" i="0" u="none" strike="noStrike" cap="none" normalizeH="0" baseline="0" dirty="0">
                <a:ln>
                  <a:noFill/>
                </a:ln>
                <a:solidFill>
                  <a:srgbClr val="00B050"/>
                </a:solidFill>
                <a:effectLst/>
                <a:latin typeface="Comic Sans MS" panose="030F0702030302020204" pitchFamily="66" charset="0"/>
              </a:rPr>
              <a:t>s,T</a:t>
            </a:r>
            <a:r>
              <a:rPr kumimoji="0" lang="it-IT" altLang="it-IT" sz="1500" b="0" i="0" u="none" strike="noStrike" cap="none" normalizeH="0" baseline="-25000" dirty="0">
                <a:ln>
                  <a:noFill/>
                </a:ln>
                <a:solidFill>
                  <a:srgbClr val="00B050"/>
                </a:solidFill>
                <a:effectLst/>
                <a:latin typeface="Comic Sans MS" panose="030F0702030302020204" pitchFamily="66" charset="0"/>
              </a:rPr>
              <a:t>2</a:t>
            </a:r>
            <a:r>
              <a:rPr kumimoji="0" lang="it-IT" altLang="it-IT" sz="1500" b="0" i="0" u="none" strike="noStrike" cap="none" normalizeH="0" baseline="0" dirty="0">
                <a:ln>
                  <a:noFill/>
                </a:ln>
                <a:solidFill>
                  <a:srgbClr val="00B050"/>
                </a:solidFill>
                <a:effectLst/>
                <a:latin typeface="Comic Sans MS" panose="030F0702030302020204" pitchFamily="66" charset="0"/>
              </a:rPr>
              <a:t>s)</a:t>
            </a:r>
            <a:endParaRPr kumimoji="0" lang="it-IT" altLang="it-IT" sz="1500" b="0" i="0" u="none" strike="noStrike" cap="none" normalizeH="0" baseline="0" dirty="0">
              <a:ln>
                <a:noFill/>
              </a:ln>
              <a:solidFill>
                <a:srgbClr val="00B050"/>
              </a:solidFill>
              <a:effectLst/>
            </a:endParaRPr>
          </a:p>
        </p:txBody>
      </p:sp>
    </p:spTree>
    <p:extLst>
      <p:ext uri="{BB962C8B-B14F-4D97-AF65-F5344CB8AC3E}">
        <p14:creationId xmlns:p14="http://schemas.microsoft.com/office/powerpoint/2010/main" val="183953264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60"/>
                                        </p:tgtEl>
                                        <p:attrNameLst>
                                          <p:attrName>style.visibility</p:attrName>
                                        </p:attrNameLst>
                                      </p:cBhvr>
                                      <p:to>
                                        <p:strVal val="visible"/>
                                      </p:to>
                                    </p:set>
                                    <p:anim calcmode="lin" valueType="num">
                                      <p:cBhvr>
                                        <p:cTn id="19" dur="500" fill="hold"/>
                                        <p:tgtEl>
                                          <p:spTgt spid="60"/>
                                        </p:tgtEl>
                                        <p:attrNameLst>
                                          <p:attrName>ppt_w</p:attrName>
                                        </p:attrNameLst>
                                      </p:cBhvr>
                                      <p:tavLst>
                                        <p:tav tm="0">
                                          <p:val>
                                            <p:fltVal val="0"/>
                                          </p:val>
                                        </p:tav>
                                        <p:tav tm="100000">
                                          <p:val>
                                            <p:strVal val="#ppt_w"/>
                                          </p:val>
                                        </p:tav>
                                      </p:tavLst>
                                    </p:anim>
                                    <p:anim calcmode="lin" valueType="num">
                                      <p:cBhvr>
                                        <p:cTn id="20" dur="500" fill="hold"/>
                                        <p:tgtEl>
                                          <p:spTgt spid="60"/>
                                        </p:tgtEl>
                                        <p:attrNameLst>
                                          <p:attrName>ppt_h</p:attrName>
                                        </p:attrNameLst>
                                      </p:cBhvr>
                                      <p:tavLst>
                                        <p:tav tm="0">
                                          <p:val>
                                            <p:fltVal val="0"/>
                                          </p:val>
                                        </p:tav>
                                        <p:tav tm="100000">
                                          <p:val>
                                            <p:strVal val="#ppt_h"/>
                                          </p:val>
                                        </p:tav>
                                      </p:tavLst>
                                    </p:anim>
                                    <p:animEffect transition="in" filter="fade">
                                      <p:cBhvr>
                                        <p:cTn id="21" dur="500"/>
                                        <p:tgtEl>
                                          <p:spTgt spid="60"/>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62"/>
                                        </p:tgtEl>
                                        <p:attrNameLst>
                                          <p:attrName>style.visibility</p:attrName>
                                        </p:attrNameLst>
                                      </p:cBhvr>
                                      <p:to>
                                        <p:strVal val="visible"/>
                                      </p:to>
                                    </p:set>
                                    <p:anim calcmode="lin" valueType="num">
                                      <p:cBhvr>
                                        <p:cTn id="26" dur="500" fill="hold"/>
                                        <p:tgtEl>
                                          <p:spTgt spid="62"/>
                                        </p:tgtEl>
                                        <p:attrNameLst>
                                          <p:attrName>ppt_w</p:attrName>
                                        </p:attrNameLst>
                                      </p:cBhvr>
                                      <p:tavLst>
                                        <p:tav tm="0">
                                          <p:val>
                                            <p:fltVal val="0"/>
                                          </p:val>
                                        </p:tav>
                                        <p:tav tm="100000">
                                          <p:val>
                                            <p:strVal val="#ppt_w"/>
                                          </p:val>
                                        </p:tav>
                                      </p:tavLst>
                                    </p:anim>
                                    <p:anim calcmode="lin" valueType="num">
                                      <p:cBhvr>
                                        <p:cTn id="27" dur="500" fill="hold"/>
                                        <p:tgtEl>
                                          <p:spTgt spid="62"/>
                                        </p:tgtEl>
                                        <p:attrNameLst>
                                          <p:attrName>ppt_h</p:attrName>
                                        </p:attrNameLst>
                                      </p:cBhvr>
                                      <p:tavLst>
                                        <p:tav tm="0">
                                          <p:val>
                                            <p:fltVal val="0"/>
                                          </p:val>
                                        </p:tav>
                                        <p:tav tm="100000">
                                          <p:val>
                                            <p:strVal val="#ppt_h"/>
                                          </p:val>
                                        </p:tav>
                                      </p:tavLst>
                                    </p:anim>
                                    <p:animEffect transition="in" filter="fade">
                                      <p:cBhvr>
                                        <p:cTn id="28" dur="500"/>
                                        <p:tgtEl>
                                          <p:spTgt spid="62"/>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63"/>
                                        </p:tgtEl>
                                        <p:attrNameLst>
                                          <p:attrName>style.visibility</p:attrName>
                                        </p:attrNameLst>
                                      </p:cBhvr>
                                      <p:to>
                                        <p:strVal val="visible"/>
                                      </p:to>
                                    </p:set>
                                    <p:anim calcmode="lin" valueType="num">
                                      <p:cBhvr>
                                        <p:cTn id="33" dur="500" fill="hold"/>
                                        <p:tgtEl>
                                          <p:spTgt spid="63"/>
                                        </p:tgtEl>
                                        <p:attrNameLst>
                                          <p:attrName>ppt_w</p:attrName>
                                        </p:attrNameLst>
                                      </p:cBhvr>
                                      <p:tavLst>
                                        <p:tav tm="0">
                                          <p:val>
                                            <p:fltVal val="0"/>
                                          </p:val>
                                        </p:tav>
                                        <p:tav tm="100000">
                                          <p:val>
                                            <p:strVal val="#ppt_w"/>
                                          </p:val>
                                        </p:tav>
                                      </p:tavLst>
                                    </p:anim>
                                    <p:anim calcmode="lin" valueType="num">
                                      <p:cBhvr>
                                        <p:cTn id="34" dur="500" fill="hold"/>
                                        <p:tgtEl>
                                          <p:spTgt spid="63"/>
                                        </p:tgtEl>
                                        <p:attrNameLst>
                                          <p:attrName>ppt_h</p:attrName>
                                        </p:attrNameLst>
                                      </p:cBhvr>
                                      <p:tavLst>
                                        <p:tav tm="0">
                                          <p:val>
                                            <p:fltVal val="0"/>
                                          </p:val>
                                        </p:tav>
                                        <p:tav tm="100000">
                                          <p:val>
                                            <p:strVal val="#ppt_h"/>
                                          </p:val>
                                        </p:tav>
                                      </p:tavLst>
                                    </p:anim>
                                    <p:animEffect transition="in" filter="fade">
                                      <p:cBhvr>
                                        <p:cTn id="35" dur="500"/>
                                        <p:tgtEl>
                                          <p:spTgt spid="63"/>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2048"/>
                                        </p:tgtEl>
                                        <p:attrNameLst>
                                          <p:attrName>style.visibility</p:attrName>
                                        </p:attrNameLst>
                                      </p:cBhvr>
                                      <p:to>
                                        <p:strVal val="visible"/>
                                      </p:to>
                                    </p:set>
                                    <p:anim calcmode="lin" valueType="num">
                                      <p:cBhvr>
                                        <p:cTn id="40" dur="500" fill="hold"/>
                                        <p:tgtEl>
                                          <p:spTgt spid="2048"/>
                                        </p:tgtEl>
                                        <p:attrNameLst>
                                          <p:attrName>ppt_w</p:attrName>
                                        </p:attrNameLst>
                                      </p:cBhvr>
                                      <p:tavLst>
                                        <p:tav tm="0">
                                          <p:val>
                                            <p:fltVal val="0"/>
                                          </p:val>
                                        </p:tav>
                                        <p:tav tm="100000">
                                          <p:val>
                                            <p:strVal val="#ppt_w"/>
                                          </p:val>
                                        </p:tav>
                                      </p:tavLst>
                                    </p:anim>
                                    <p:anim calcmode="lin" valueType="num">
                                      <p:cBhvr>
                                        <p:cTn id="41" dur="500" fill="hold"/>
                                        <p:tgtEl>
                                          <p:spTgt spid="2048"/>
                                        </p:tgtEl>
                                        <p:attrNameLst>
                                          <p:attrName>ppt_h</p:attrName>
                                        </p:attrNameLst>
                                      </p:cBhvr>
                                      <p:tavLst>
                                        <p:tav tm="0">
                                          <p:val>
                                            <p:fltVal val="0"/>
                                          </p:val>
                                        </p:tav>
                                        <p:tav tm="100000">
                                          <p:val>
                                            <p:strVal val="#ppt_h"/>
                                          </p:val>
                                        </p:tav>
                                      </p:tavLst>
                                    </p:anim>
                                    <p:animEffect transition="in" filter="fade">
                                      <p:cBhvr>
                                        <p:cTn id="42" dur="500"/>
                                        <p:tgtEl>
                                          <p:spTgt spid="20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2" grpId="0"/>
      <p:bldP spid="63" grpId="0" animBg="1"/>
      <p:bldP spid="2048" grpId="0" animBg="1"/>
      <p:bldP spid="6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08A9B71-F4B6-B569-E5CB-1CFCAA197605}"/>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rPr>
              <a:t>     PIANO  PER  </a:t>
            </a:r>
            <a:r>
              <a:rPr lang="it-IT" sz="2000" dirty="0">
                <a:solidFill>
                  <a:srgbClr val="C00000"/>
                </a:solidFill>
                <a:latin typeface="Comic Sans MS" panose="030F0702030302020204" pitchFamily="66" charset="0"/>
              </a:rPr>
              <a:t>DUE  RETTE  GENERICHE  INCIDENTI  NEL  PRIMO DIEDRO </a:t>
            </a:r>
            <a:endPar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endParaRPr>
          </a:p>
        </p:txBody>
      </p:sp>
      <p:sp>
        <p:nvSpPr>
          <p:cNvPr id="5" name="Callout: freccia in giù 4">
            <a:extLst>
              <a:ext uri="{FF2B5EF4-FFF2-40B4-BE49-F238E27FC236}">
                <a16:creationId xmlns:a16="http://schemas.microsoft.com/office/drawing/2014/main" id="{3E65A582-90C5-42E5-2EA0-8995286DB16C}"/>
              </a:ext>
            </a:extLst>
          </p:cNvPr>
          <p:cNvSpPr/>
          <p:nvPr/>
        </p:nvSpPr>
        <p:spPr>
          <a:xfrm>
            <a:off x="95115" y="442341"/>
            <a:ext cx="3058603" cy="1352237"/>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Passaggio 2</a:t>
            </a:r>
          </a:p>
        </p:txBody>
      </p:sp>
      <p:sp>
        <p:nvSpPr>
          <p:cNvPr id="37" name="CasellaDiTesto 36">
            <a:hlinkClick r:id="rId3" action="ppaction://hlinksldjump"/>
            <a:extLst>
              <a:ext uri="{FF2B5EF4-FFF2-40B4-BE49-F238E27FC236}">
                <a16:creationId xmlns:a16="http://schemas.microsoft.com/office/drawing/2014/main" id="{D328E884-010A-D582-117B-10E1E9F84CD3}"/>
              </a:ext>
            </a:extLst>
          </p:cNvPr>
          <p:cNvSpPr txBox="1"/>
          <p:nvPr/>
        </p:nvSpPr>
        <p:spPr>
          <a:xfrm>
            <a:off x="10523001" y="40671"/>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Torna a Indice</a:t>
            </a:r>
          </a:p>
        </p:txBody>
      </p:sp>
      <p:cxnSp>
        <p:nvCxnSpPr>
          <p:cNvPr id="2" name="Connettore diritto 1">
            <a:extLst>
              <a:ext uri="{FF2B5EF4-FFF2-40B4-BE49-F238E27FC236}">
                <a16:creationId xmlns:a16="http://schemas.microsoft.com/office/drawing/2014/main" id="{BE7E6E6A-207E-4924-FF43-DF549CC6BC11}"/>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9" name="CasellaDiTesto 8">
            <a:extLst>
              <a:ext uri="{FF2B5EF4-FFF2-40B4-BE49-F238E27FC236}">
                <a16:creationId xmlns:a16="http://schemas.microsoft.com/office/drawing/2014/main" id="{99677267-A711-684C-62B5-2A9084A3428F}"/>
              </a:ext>
            </a:extLst>
          </p:cNvPr>
          <p:cNvSpPr txBox="1"/>
          <p:nvPr/>
        </p:nvSpPr>
        <p:spPr>
          <a:xfrm>
            <a:off x="3080692" y="473341"/>
            <a:ext cx="9000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Esemplificazione grafica della ricerca e definizione di un piano </a:t>
            </a:r>
            <a:r>
              <a:rPr lang="it-IT" dirty="0">
                <a:solidFill>
                  <a:srgbClr val="C00000"/>
                </a:solidFill>
                <a:latin typeface="Comic Sans MS" panose="030F0702030302020204" pitchFamily="66" charset="0"/>
              </a:rPr>
              <a:t>passante per due rette generiche incidenti collocate nel primo diedro </a:t>
            </a:r>
            <a:endPar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endParaRPr>
          </a:p>
        </p:txBody>
      </p:sp>
      <p:sp>
        <p:nvSpPr>
          <p:cNvPr id="1044" name="CasellaDiTesto 1043">
            <a:extLst>
              <a:ext uri="{FF2B5EF4-FFF2-40B4-BE49-F238E27FC236}">
                <a16:creationId xmlns:a16="http://schemas.microsoft.com/office/drawing/2014/main" id="{72874A42-70B2-65E2-E63A-E5C4565DC1BE}"/>
              </a:ext>
            </a:extLst>
          </p:cNvPr>
          <p:cNvSpPr txBox="1"/>
          <p:nvPr/>
        </p:nvSpPr>
        <p:spPr>
          <a:xfrm>
            <a:off x="95115" y="4271351"/>
            <a:ext cx="3184253" cy="923330"/>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si ottiene il segmento di retta relativo alla traccia del piano </a:t>
            </a:r>
            <a:r>
              <a:rPr lang="it-IT" sz="1800"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a</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su </a:t>
            </a:r>
            <a:r>
              <a:rPr lang="it-IT" sz="1800"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p</a:t>
            </a:r>
            <a:r>
              <a:rPr lang="it-IT" sz="1800" baseline="-250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1</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a:t>
            </a:r>
            <a:endParaRPr lang="it-IT" dirty="0">
              <a:solidFill>
                <a:srgbClr val="C00000"/>
              </a:solidFill>
            </a:endParaRPr>
          </a:p>
        </p:txBody>
      </p:sp>
      <p:grpSp>
        <p:nvGrpSpPr>
          <p:cNvPr id="6" name="Group 5">
            <a:extLst>
              <a:ext uri="{FF2B5EF4-FFF2-40B4-BE49-F238E27FC236}">
                <a16:creationId xmlns:a16="http://schemas.microsoft.com/office/drawing/2014/main" id="{C474FB25-D138-41EC-E555-1E6A6F7949F0}"/>
              </a:ext>
            </a:extLst>
          </p:cNvPr>
          <p:cNvGrpSpPr>
            <a:grpSpLocks noChangeAspect="1"/>
          </p:cNvGrpSpPr>
          <p:nvPr/>
        </p:nvGrpSpPr>
        <p:grpSpPr bwMode="auto">
          <a:xfrm>
            <a:off x="3260725" y="1347788"/>
            <a:ext cx="8820150" cy="5399087"/>
            <a:chOff x="2054" y="849"/>
            <a:chExt cx="5556" cy="3401"/>
          </a:xfrm>
          <a:solidFill>
            <a:schemeClr val="accent4">
              <a:lumMod val="20000"/>
              <a:lumOff val="80000"/>
            </a:schemeClr>
          </a:solidFill>
        </p:grpSpPr>
        <p:sp>
          <p:nvSpPr>
            <p:cNvPr id="7" name="AutoShape 4">
              <a:extLst>
                <a:ext uri="{FF2B5EF4-FFF2-40B4-BE49-F238E27FC236}">
                  <a16:creationId xmlns:a16="http://schemas.microsoft.com/office/drawing/2014/main" id="{F5F5022A-5A59-9CFE-323F-A3E3D13AF688}"/>
                </a:ext>
              </a:extLst>
            </p:cNvPr>
            <p:cNvSpPr>
              <a:spLocks noChangeAspect="1" noChangeArrowheads="1" noTextEdit="1"/>
            </p:cNvSpPr>
            <p:nvPr/>
          </p:nvSpPr>
          <p:spPr bwMode="auto">
            <a:xfrm>
              <a:off x="2054" y="849"/>
              <a:ext cx="5556" cy="340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8" name="Rectangle 6">
              <a:extLst>
                <a:ext uri="{FF2B5EF4-FFF2-40B4-BE49-F238E27FC236}">
                  <a16:creationId xmlns:a16="http://schemas.microsoft.com/office/drawing/2014/main" id="{15892F4E-4BE5-9BF4-F2F8-376BDFF1FEAF}"/>
                </a:ext>
              </a:extLst>
            </p:cNvPr>
            <p:cNvSpPr>
              <a:spLocks noChangeArrowheads="1"/>
            </p:cNvSpPr>
            <p:nvPr/>
          </p:nvSpPr>
          <p:spPr bwMode="auto">
            <a:xfrm>
              <a:off x="2070" y="895"/>
              <a:ext cx="5503" cy="3334"/>
            </a:xfrm>
            <a:prstGeom prst="rect">
              <a:avLst/>
            </a:prstGeom>
            <a:grpFill/>
            <a:ln w="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0" name="Rectangle 7">
              <a:extLst>
                <a:ext uri="{FF2B5EF4-FFF2-40B4-BE49-F238E27FC236}">
                  <a16:creationId xmlns:a16="http://schemas.microsoft.com/office/drawing/2014/main" id="{404E552A-43B2-0035-3200-4BD3AB9E4A1B}"/>
                </a:ext>
              </a:extLst>
            </p:cNvPr>
            <p:cNvSpPr>
              <a:spLocks noChangeArrowheads="1"/>
            </p:cNvSpPr>
            <p:nvPr/>
          </p:nvSpPr>
          <p:spPr bwMode="auto">
            <a:xfrm>
              <a:off x="2181" y="3186"/>
              <a:ext cx="108" cy="17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C00000"/>
                  </a:solidFill>
                  <a:effectLst/>
                  <a:latin typeface="Comic Sans MS" panose="030F0702030302020204" pitchFamily="66" charset="0"/>
                </a:rPr>
                <a:t>lt</a:t>
              </a:r>
              <a:endParaRPr kumimoji="0" lang="it-IT" altLang="it-IT" sz="1800" b="0" i="0" u="none" strike="noStrike" cap="none" normalizeH="0" baseline="0" dirty="0">
                <a:ln>
                  <a:noFill/>
                </a:ln>
                <a:solidFill>
                  <a:srgbClr val="C00000"/>
                </a:solidFill>
                <a:effectLst/>
              </a:endParaRPr>
            </a:p>
          </p:txBody>
        </p:sp>
        <p:sp>
          <p:nvSpPr>
            <p:cNvPr id="11" name="Rectangle 8">
              <a:extLst>
                <a:ext uri="{FF2B5EF4-FFF2-40B4-BE49-F238E27FC236}">
                  <a16:creationId xmlns:a16="http://schemas.microsoft.com/office/drawing/2014/main" id="{AED96437-04C5-5D20-BC34-F17F046F3091}"/>
                </a:ext>
              </a:extLst>
            </p:cNvPr>
            <p:cNvSpPr>
              <a:spLocks noChangeArrowheads="1"/>
            </p:cNvSpPr>
            <p:nvPr/>
          </p:nvSpPr>
          <p:spPr bwMode="auto">
            <a:xfrm>
              <a:off x="6665" y="3448"/>
              <a:ext cx="162" cy="17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a:ln>
                    <a:noFill/>
                  </a:ln>
                  <a:solidFill>
                    <a:srgbClr val="C00000"/>
                  </a:solidFill>
                  <a:effectLst/>
                  <a:latin typeface="Comic Sans MS" panose="030F0702030302020204" pitchFamily="66" charset="0"/>
                </a:rPr>
                <a:t>X'</a:t>
              </a:r>
              <a:endParaRPr kumimoji="0" lang="it-IT" altLang="it-IT" b="0" i="0" u="none" strike="noStrike" cap="none" normalizeH="0" baseline="0">
                <a:ln>
                  <a:noFill/>
                </a:ln>
                <a:solidFill>
                  <a:srgbClr val="C00000"/>
                </a:solidFill>
                <a:effectLst/>
              </a:endParaRPr>
            </a:p>
          </p:txBody>
        </p:sp>
        <p:sp>
          <p:nvSpPr>
            <p:cNvPr id="12" name="Rectangle 9">
              <a:extLst>
                <a:ext uri="{FF2B5EF4-FFF2-40B4-BE49-F238E27FC236}">
                  <a16:creationId xmlns:a16="http://schemas.microsoft.com/office/drawing/2014/main" id="{19627819-3312-2CA8-309D-E5D7FCECE0F7}"/>
                </a:ext>
              </a:extLst>
            </p:cNvPr>
            <p:cNvSpPr>
              <a:spLocks noChangeArrowheads="1"/>
            </p:cNvSpPr>
            <p:nvPr/>
          </p:nvSpPr>
          <p:spPr bwMode="auto">
            <a:xfrm>
              <a:off x="6691" y="2283"/>
              <a:ext cx="167" cy="17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X"</a:t>
              </a:r>
              <a:endParaRPr kumimoji="0" lang="it-IT" altLang="it-IT" b="0" i="0" u="none" strike="noStrike" cap="none" normalizeH="0" baseline="0" dirty="0">
                <a:ln>
                  <a:noFill/>
                </a:ln>
                <a:solidFill>
                  <a:srgbClr val="C00000"/>
                </a:solidFill>
                <a:effectLst/>
              </a:endParaRPr>
            </a:p>
          </p:txBody>
        </p:sp>
        <p:sp>
          <p:nvSpPr>
            <p:cNvPr id="13" name="Rectangle 10">
              <a:extLst>
                <a:ext uri="{FF2B5EF4-FFF2-40B4-BE49-F238E27FC236}">
                  <a16:creationId xmlns:a16="http://schemas.microsoft.com/office/drawing/2014/main" id="{D5B1F089-4A9E-C2E9-4CF3-4F2FA84C4FDA}"/>
                </a:ext>
              </a:extLst>
            </p:cNvPr>
            <p:cNvSpPr>
              <a:spLocks noChangeArrowheads="1"/>
            </p:cNvSpPr>
            <p:nvPr/>
          </p:nvSpPr>
          <p:spPr bwMode="auto">
            <a:xfrm>
              <a:off x="5552" y="3825"/>
              <a:ext cx="179" cy="27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a:ln>
                    <a:noFill/>
                  </a:ln>
                  <a:solidFill>
                    <a:srgbClr val="0000FF"/>
                  </a:solidFill>
                  <a:effectLst/>
                  <a:latin typeface="Comic Sans MS" panose="030F0702030302020204" pitchFamily="66" charset="0"/>
                </a:rPr>
                <a:t>T</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14" name="Rectangle 11">
              <a:extLst>
                <a:ext uri="{FF2B5EF4-FFF2-40B4-BE49-F238E27FC236}">
                  <a16:creationId xmlns:a16="http://schemas.microsoft.com/office/drawing/2014/main" id="{9285679F-C699-66A6-F921-041F7CCB2D13}"/>
                </a:ext>
              </a:extLst>
            </p:cNvPr>
            <p:cNvSpPr>
              <a:spLocks noChangeArrowheads="1"/>
            </p:cNvSpPr>
            <p:nvPr/>
          </p:nvSpPr>
          <p:spPr bwMode="auto">
            <a:xfrm>
              <a:off x="5663" y="3875"/>
              <a:ext cx="164" cy="20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a:ln>
                    <a:noFill/>
                  </a:ln>
                  <a:solidFill>
                    <a:srgbClr val="0000FF"/>
                  </a:solidFill>
                  <a:effectLst/>
                  <a:latin typeface="Comic Sans MS" panose="030F0702030302020204" pitchFamily="66" charset="0"/>
                </a:rPr>
                <a:t>1r</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15" name="Rectangle 12">
              <a:extLst>
                <a:ext uri="{FF2B5EF4-FFF2-40B4-BE49-F238E27FC236}">
                  <a16:creationId xmlns:a16="http://schemas.microsoft.com/office/drawing/2014/main" id="{59D8EEB2-422A-498C-7D5D-64D667AB2C39}"/>
                </a:ext>
              </a:extLst>
            </p:cNvPr>
            <p:cNvSpPr>
              <a:spLocks noChangeArrowheads="1"/>
            </p:cNvSpPr>
            <p:nvPr/>
          </p:nvSpPr>
          <p:spPr bwMode="auto">
            <a:xfrm>
              <a:off x="6792" y="1879"/>
              <a:ext cx="179" cy="27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a:ln>
                    <a:noFill/>
                  </a:ln>
                  <a:solidFill>
                    <a:srgbClr val="0000FF"/>
                  </a:solidFill>
                  <a:effectLst/>
                  <a:latin typeface="Comic Sans MS" panose="030F0702030302020204" pitchFamily="66" charset="0"/>
                </a:rPr>
                <a:t>T</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16" name="Rectangle 13">
              <a:extLst>
                <a:ext uri="{FF2B5EF4-FFF2-40B4-BE49-F238E27FC236}">
                  <a16:creationId xmlns:a16="http://schemas.microsoft.com/office/drawing/2014/main" id="{EA43F2C9-2478-7E77-34A0-4B5FD739734A}"/>
                </a:ext>
              </a:extLst>
            </p:cNvPr>
            <p:cNvSpPr>
              <a:spLocks noChangeArrowheads="1"/>
            </p:cNvSpPr>
            <p:nvPr/>
          </p:nvSpPr>
          <p:spPr bwMode="auto">
            <a:xfrm>
              <a:off x="6903" y="1929"/>
              <a:ext cx="182" cy="20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a:ln>
                    <a:noFill/>
                  </a:ln>
                  <a:solidFill>
                    <a:srgbClr val="0000FF"/>
                  </a:solidFill>
                  <a:effectLst/>
                  <a:latin typeface="Comic Sans MS" panose="030F0702030302020204" pitchFamily="66" charset="0"/>
                </a:rPr>
                <a:t>2r</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17" name="Rectangle 14">
              <a:extLst>
                <a:ext uri="{FF2B5EF4-FFF2-40B4-BE49-F238E27FC236}">
                  <a16:creationId xmlns:a16="http://schemas.microsoft.com/office/drawing/2014/main" id="{CF0C9CB3-F2BC-CCF9-DD2F-43212121A8A0}"/>
                </a:ext>
              </a:extLst>
            </p:cNvPr>
            <p:cNvSpPr>
              <a:spLocks noChangeArrowheads="1"/>
            </p:cNvSpPr>
            <p:nvPr/>
          </p:nvSpPr>
          <p:spPr bwMode="auto">
            <a:xfrm>
              <a:off x="4842" y="3732"/>
              <a:ext cx="110" cy="19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00B050"/>
                  </a:solidFill>
                  <a:effectLst/>
                  <a:latin typeface="Comic Sans MS" panose="030F0702030302020204" pitchFamily="66" charset="0"/>
                </a:rPr>
                <a:t>T</a:t>
              </a:r>
              <a:endParaRPr kumimoji="0" lang="it-IT" altLang="it-IT" sz="1800" b="0" i="0" u="none" strike="noStrike" cap="none" normalizeH="0" baseline="0" dirty="0">
                <a:ln>
                  <a:noFill/>
                </a:ln>
                <a:solidFill>
                  <a:srgbClr val="00B050"/>
                </a:solidFill>
                <a:effectLst/>
              </a:endParaRPr>
            </a:p>
          </p:txBody>
        </p:sp>
        <p:sp>
          <p:nvSpPr>
            <p:cNvPr id="18" name="Rectangle 15">
              <a:extLst>
                <a:ext uri="{FF2B5EF4-FFF2-40B4-BE49-F238E27FC236}">
                  <a16:creationId xmlns:a16="http://schemas.microsoft.com/office/drawing/2014/main" id="{A6D649FA-549C-6AF7-0BC3-9179A4A9FA21}"/>
                </a:ext>
              </a:extLst>
            </p:cNvPr>
            <p:cNvSpPr>
              <a:spLocks noChangeArrowheads="1"/>
            </p:cNvSpPr>
            <p:nvPr/>
          </p:nvSpPr>
          <p:spPr bwMode="auto">
            <a:xfrm>
              <a:off x="4954" y="3782"/>
              <a:ext cx="106" cy="13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a:ln>
                    <a:noFill/>
                  </a:ln>
                  <a:solidFill>
                    <a:srgbClr val="00B050"/>
                  </a:solidFill>
                  <a:effectLst/>
                  <a:latin typeface="Comic Sans MS" panose="030F0702030302020204" pitchFamily="66" charset="0"/>
                </a:rPr>
                <a:t>1s</a:t>
              </a:r>
              <a:endParaRPr kumimoji="0" lang="it-IT" altLang="it-IT" sz="1800" b="0" i="0" u="none" strike="noStrike" cap="none" normalizeH="0" baseline="0">
                <a:ln>
                  <a:noFill/>
                </a:ln>
                <a:solidFill>
                  <a:srgbClr val="00B050"/>
                </a:solidFill>
                <a:effectLst/>
              </a:endParaRPr>
            </a:p>
          </p:txBody>
        </p:sp>
        <p:sp>
          <p:nvSpPr>
            <p:cNvPr id="19" name="Rectangle 16">
              <a:extLst>
                <a:ext uri="{FF2B5EF4-FFF2-40B4-BE49-F238E27FC236}">
                  <a16:creationId xmlns:a16="http://schemas.microsoft.com/office/drawing/2014/main" id="{A4539134-AF36-1183-C474-6EA3FEB761A4}"/>
                </a:ext>
              </a:extLst>
            </p:cNvPr>
            <p:cNvSpPr>
              <a:spLocks noChangeArrowheads="1"/>
            </p:cNvSpPr>
            <p:nvPr/>
          </p:nvSpPr>
          <p:spPr bwMode="auto">
            <a:xfrm>
              <a:off x="7208" y="1793"/>
              <a:ext cx="110" cy="19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00B050"/>
                  </a:solidFill>
                  <a:effectLst/>
                  <a:latin typeface="Comic Sans MS" panose="030F0702030302020204" pitchFamily="66" charset="0"/>
                </a:rPr>
                <a:t>T</a:t>
              </a:r>
              <a:endParaRPr kumimoji="0" lang="it-IT" altLang="it-IT" sz="1800" b="0" i="0" u="none" strike="noStrike" cap="none" normalizeH="0" baseline="0" dirty="0">
                <a:ln>
                  <a:noFill/>
                </a:ln>
                <a:solidFill>
                  <a:srgbClr val="00B050"/>
                </a:solidFill>
                <a:effectLst/>
              </a:endParaRPr>
            </a:p>
          </p:txBody>
        </p:sp>
        <p:sp>
          <p:nvSpPr>
            <p:cNvPr id="20" name="Rectangle 17">
              <a:extLst>
                <a:ext uri="{FF2B5EF4-FFF2-40B4-BE49-F238E27FC236}">
                  <a16:creationId xmlns:a16="http://schemas.microsoft.com/office/drawing/2014/main" id="{669B8E1F-54A5-B321-78D8-FDEB47F3FF74}"/>
                </a:ext>
              </a:extLst>
            </p:cNvPr>
            <p:cNvSpPr>
              <a:spLocks noChangeArrowheads="1"/>
            </p:cNvSpPr>
            <p:nvPr/>
          </p:nvSpPr>
          <p:spPr bwMode="auto">
            <a:xfrm>
              <a:off x="7319" y="1843"/>
              <a:ext cx="124" cy="13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a:ln>
                    <a:noFill/>
                  </a:ln>
                  <a:solidFill>
                    <a:srgbClr val="00B050"/>
                  </a:solidFill>
                  <a:effectLst/>
                  <a:latin typeface="Comic Sans MS" panose="030F0702030302020204" pitchFamily="66" charset="0"/>
                </a:rPr>
                <a:t>2s</a:t>
              </a:r>
              <a:endParaRPr kumimoji="0" lang="it-IT" altLang="it-IT" sz="1800" b="0" i="0" u="none" strike="noStrike" cap="none" normalizeH="0" baseline="0">
                <a:ln>
                  <a:noFill/>
                </a:ln>
                <a:solidFill>
                  <a:srgbClr val="00B050"/>
                </a:solidFill>
                <a:effectLst/>
              </a:endParaRPr>
            </a:p>
          </p:txBody>
        </p:sp>
        <p:sp>
          <p:nvSpPr>
            <p:cNvPr id="21" name="Line 18">
              <a:extLst>
                <a:ext uri="{FF2B5EF4-FFF2-40B4-BE49-F238E27FC236}">
                  <a16:creationId xmlns:a16="http://schemas.microsoft.com/office/drawing/2014/main" id="{228D89B3-164E-2F09-167F-8FEC7AFA89F6}"/>
                </a:ext>
              </a:extLst>
            </p:cNvPr>
            <p:cNvSpPr>
              <a:spLocks noChangeShapeType="1"/>
            </p:cNvSpPr>
            <p:nvPr/>
          </p:nvSpPr>
          <p:spPr bwMode="auto">
            <a:xfrm>
              <a:off x="2091" y="3355"/>
              <a:ext cx="5444" cy="0"/>
            </a:xfrm>
            <a:prstGeom prst="line">
              <a:avLst/>
            </a:prstGeom>
            <a:grp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2" name="Line 19">
              <a:extLst>
                <a:ext uri="{FF2B5EF4-FFF2-40B4-BE49-F238E27FC236}">
                  <a16:creationId xmlns:a16="http://schemas.microsoft.com/office/drawing/2014/main" id="{BBCF3B71-6304-C053-D3D6-C79239D27364}"/>
                </a:ext>
              </a:extLst>
            </p:cNvPr>
            <p:cNvSpPr>
              <a:spLocks noChangeShapeType="1"/>
            </p:cNvSpPr>
            <p:nvPr/>
          </p:nvSpPr>
          <p:spPr bwMode="auto">
            <a:xfrm>
              <a:off x="6653" y="3330"/>
              <a:ext cx="0" cy="74"/>
            </a:xfrm>
            <a:prstGeom prst="line">
              <a:avLst/>
            </a:prstGeom>
            <a:grp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3" name="Line 20">
              <a:extLst>
                <a:ext uri="{FF2B5EF4-FFF2-40B4-BE49-F238E27FC236}">
                  <a16:creationId xmlns:a16="http://schemas.microsoft.com/office/drawing/2014/main" id="{AD96179C-AF04-0E4C-BDA4-11B0518101B5}"/>
                </a:ext>
              </a:extLst>
            </p:cNvPr>
            <p:cNvSpPr>
              <a:spLocks noChangeShapeType="1"/>
            </p:cNvSpPr>
            <p:nvPr/>
          </p:nvSpPr>
          <p:spPr bwMode="auto">
            <a:xfrm>
              <a:off x="6653" y="3355"/>
              <a:ext cx="0" cy="103"/>
            </a:xfrm>
            <a:prstGeom prst="line">
              <a:avLst/>
            </a:prstGeom>
            <a:grp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4" name="Line 21">
              <a:extLst>
                <a:ext uri="{FF2B5EF4-FFF2-40B4-BE49-F238E27FC236}">
                  <a16:creationId xmlns:a16="http://schemas.microsoft.com/office/drawing/2014/main" id="{D563D0B3-827B-91BA-83E0-3AB78245467C}"/>
                </a:ext>
              </a:extLst>
            </p:cNvPr>
            <p:cNvSpPr>
              <a:spLocks noChangeShapeType="1"/>
            </p:cNvSpPr>
            <p:nvPr/>
          </p:nvSpPr>
          <p:spPr bwMode="auto">
            <a:xfrm flipV="1">
              <a:off x="6653" y="2323"/>
              <a:ext cx="0" cy="1032"/>
            </a:xfrm>
            <a:prstGeom prst="line">
              <a:avLst/>
            </a:prstGeom>
            <a:grp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6" name="Line 22">
              <a:extLst>
                <a:ext uri="{FF2B5EF4-FFF2-40B4-BE49-F238E27FC236}">
                  <a16:creationId xmlns:a16="http://schemas.microsoft.com/office/drawing/2014/main" id="{C6DCF916-644B-F466-5A45-30B6C7877674}"/>
                </a:ext>
              </a:extLst>
            </p:cNvPr>
            <p:cNvSpPr>
              <a:spLocks noChangeShapeType="1"/>
            </p:cNvSpPr>
            <p:nvPr/>
          </p:nvSpPr>
          <p:spPr bwMode="auto">
            <a:xfrm flipH="1">
              <a:off x="5591" y="2047"/>
              <a:ext cx="1346" cy="1308"/>
            </a:xfrm>
            <a:prstGeom prst="line">
              <a:avLst/>
            </a:prstGeom>
            <a:grpFill/>
            <a:ln w="0">
              <a:solidFill>
                <a:srgbClr val="2123F9"/>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7" name="Line 23">
              <a:extLst>
                <a:ext uri="{FF2B5EF4-FFF2-40B4-BE49-F238E27FC236}">
                  <a16:creationId xmlns:a16="http://schemas.microsoft.com/office/drawing/2014/main" id="{6B1EAC3D-7893-3C93-F438-782896C9FABF}"/>
                </a:ext>
              </a:extLst>
            </p:cNvPr>
            <p:cNvSpPr>
              <a:spLocks noChangeShapeType="1"/>
            </p:cNvSpPr>
            <p:nvPr/>
          </p:nvSpPr>
          <p:spPr bwMode="auto">
            <a:xfrm flipV="1">
              <a:off x="5591" y="3355"/>
              <a:ext cx="1346" cy="489"/>
            </a:xfrm>
            <a:prstGeom prst="line">
              <a:avLst/>
            </a:prstGeom>
            <a:grpFill/>
            <a:ln w="0">
              <a:solidFill>
                <a:srgbClr val="2123F9"/>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8" name="Line 24">
              <a:extLst>
                <a:ext uri="{FF2B5EF4-FFF2-40B4-BE49-F238E27FC236}">
                  <a16:creationId xmlns:a16="http://schemas.microsoft.com/office/drawing/2014/main" id="{979DA17B-550E-250A-4227-EEA2E45E2F21}"/>
                </a:ext>
              </a:extLst>
            </p:cNvPr>
            <p:cNvSpPr>
              <a:spLocks noChangeShapeType="1"/>
            </p:cNvSpPr>
            <p:nvPr/>
          </p:nvSpPr>
          <p:spPr bwMode="auto">
            <a:xfrm>
              <a:off x="5591" y="3355"/>
              <a:ext cx="0" cy="489"/>
            </a:xfrm>
            <a:prstGeom prst="line">
              <a:avLst/>
            </a:prstGeom>
            <a:grpFill/>
            <a:ln w="0">
              <a:solidFill>
                <a:srgbClr val="0000FF"/>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9" name="Line 25">
              <a:extLst>
                <a:ext uri="{FF2B5EF4-FFF2-40B4-BE49-F238E27FC236}">
                  <a16:creationId xmlns:a16="http://schemas.microsoft.com/office/drawing/2014/main" id="{2F993274-9FDA-B52F-A563-78FEF8CA2774}"/>
                </a:ext>
              </a:extLst>
            </p:cNvPr>
            <p:cNvSpPr>
              <a:spLocks noChangeShapeType="1"/>
            </p:cNvSpPr>
            <p:nvPr/>
          </p:nvSpPr>
          <p:spPr bwMode="auto">
            <a:xfrm flipV="1">
              <a:off x="6937" y="2047"/>
              <a:ext cx="0" cy="1308"/>
            </a:xfrm>
            <a:prstGeom prst="line">
              <a:avLst/>
            </a:prstGeom>
            <a:grpFill/>
            <a:ln w="0">
              <a:solidFill>
                <a:srgbClr val="0000FF"/>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24" name="Line 26">
              <a:extLst>
                <a:ext uri="{FF2B5EF4-FFF2-40B4-BE49-F238E27FC236}">
                  <a16:creationId xmlns:a16="http://schemas.microsoft.com/office/drawing/2014/main" id="{3CC5349F-E170-52AF-43AF-50A7B6391535}"/>
                </a:ext>
              </a:extLst>
            </p:cNvPr>
            <p:cNvSpPr>
              <a:spLocks noChangeShapeType="1"/>
            </p:cNvSpPr>
            <p:nvPr/>
          </p:nvSpPr>
          <p:spPr bwMode="auto">
            <a:xfrm flipH="1">
              <a:off x="4902" y="3355"/>
              <a:ext cx="2386" cy="388"/>
            </a:xfrm>
            <a:prstGeom prst="line">
              <a:avLst/>
            </a:prstGeom>
            <a:grpFill/>
            <a:ln w="0">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25" name="Line 27">
              <a:extLst>
                <a:ext uri="{FF2B5EF4-FFF2-40B4-BE49-F238E27FC236}">
                  <a16:creationId xmlns:a16="http://schemas.microsoft.com/office/drawing/2014/main" id="{E020BD2B-78BB-0F57-62F7-89D8384C3B5F}"/>
                </a:ext>
              </a:extLst>
            </p:cNvPr>
            <p:cNvSpPr>
              <a:spLocks noChangeShapeType="1"/>
            </p:cNvSpPr>
            <p:nvPr/>
          </p:nvSpPr>
          <p:spPr bwMode="auto">
            <a:xfrm flipH="1">
              <a:off x="4902" y="1948"/>
              <a:ext cx="2386" cy="1407"/>
            </a:xfrm>
            <a:prstGeom prst="line">
              <a:avLst/>
            </a:prstGeom>
            <a:grpFill/>
            <a:ln w="0">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27" name="Rectangle 28">
              <a:extLst>
                <a:ext uri="{FF2B5EF4-FFF2-40B4-BE49-F238E27FC236}">
                  <a16:creationId xmlns:a16="http://schemas.microsoft.com/office/drawing/2014/main" id="{578DB158-DDAF-288A-6FDB-65B84AA2CC7F}"/>
                </a:ext>
              </a:extLst>
            </p:cNvPr>
            <p:cNvSpPr>
              <a:spLocks noChangeArrowheads="1"/>
            </p:cNvSpPr>
            <p:nvPr/>
          </p:nvSpPr>
          <p:spPr bwMode="auto">
            <a:xfrm>
              <a:off x="5379" y="3510"/>
              <a:ext cx="122" cy="13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00B050"/>
                  </a:solidFill>
                  <a:effectLst/>
                  <a:latin typeface="Comic Sans MS" panose="030F0702030302020204" pitchFamily="66" charset="0"/>
                </a:rPr>
                <a:t>S'</a:t>
              </a:r>
              <a:endParaRPr kumimoji="0" lang="it-IT" altLang="it-IT" sz="1800" b="0" i="0" u="none" strike="noStrike" cap="none" normalizeH="0" baseline="0" dirty="0">
                <a:ln>
                  <a:noFill/>
                </a:ln>
                <a:solidFill>
                  <a:srgbClr val="00B050"/>
                </a:solidFill>
                <a:effectLst/>
              </a:endParaRPr>
            </a:p>
          </p:txBody>
        </p:sp>
        <p:sp>
          <p:nvSpPr>
            <p:cNvPr id="1028" name="Rectangle 29">
              <a:extLst>
                <a:ext uri="{FF2B5EF4-FFF2-40B4-BE49-F238E27FC236}">
                  <a16:creationId xmlns:a16="http://schemas.microsoft.com/office/drawing/2014/main" id="{F8F7C8BC-1476-299F-2D86-64B5D947BE2E}"/>
                </a:ext>
              </a:extLst>
            </p:cNvPr>
            <p:cNvSpPr>
              <a:spLocks noChangeArrowheads="1"/>
            </p:cNvSpPr>
            <p:nvPr/>
          </p:nvSpPr>
          <p:spPr bwMode="auto">
            <a:xfrm>
              <a:off x="6182" y="3639"/>
              <a:ext cx="126" cy="17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2123F9"/>
                  </a:solidFill>
                  <a:effectLst/>
                  <a:latin typeface="Comic Sans MS" panose="030F0702030302020204" pitchFamily="66" charset="0"/>
                </a:rPr>
                <a:t>r'</a:t>
              </a:r>
              <a:endParaRPr kumimoji="0" lang="it-IT" altLang="it-IT" sz="1800" b="0" i="0" u="none" strike="noStrike" cap="none" normalizeH="0" baseline="0" dirty="0">
                <a:ln>
                  <a:noFill/>
                </a:ln>
                <a:solidFill>
                  <a:srgbClr val="2123F9"/>
                </a:solidFill>
                <a:effectLst/>
              </a:endParaRPr>
            </a:p>
          </p:txBody>
        </p:sp>
        <p:sp>
          <p:nvSpPr>
            <p:cNvPr id="1029" name="Rectangle 30">
              <a:extLst>
                <a:ext uri="{FF2B5EF4-FFF2-40B4-BE49-F238E27FC236}">
                  <a16:creationId xmlns:a16="http://schemas.microsoft.com/office/drawing/2014/main" id="{44753BDE-BB95-5D00-007C-E335B05B1987}"/>
                </a:ext>
              </a:extLst>
            </p:cNvPr>
            <p:cNvSpPr>
              <a:spLocks noChangeArrowheads="1"/>
            </p:cNvSpPr>
            <p:nvPr/>
          </p:nvSpPr>
          <p:spPr bwMode="auto">
            <a:xfrm>
              <a:off x="6177" y="2818"/>
              <a:ext cx="131" cy="17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2123F9"/>
                  </a:solidFill>
                  <a:effectLst/>
                  <a:latin typeface="Comic Sans MS" panose="030F0702030302020204" pitchFamily="66" charset="0"/>
                </a:rPr>
                <a:t>r"</a:t>
              </a:r>
              <a:endParaRPr kumimoji="0" lang="it-IT" altLang="it-IT" sz="1800" b="0" i="0" u="none" strike="noStrike" cap="none" normalizeH="0" baseline="0" dirty="0">
                <a:ln>
                  <a:noFill/>
                </a:ln>
                <a:solidFill>
                  <a:srgbClr val="2123F9"/>
                </a:solidFill>
                <a:effectLst/>
              </a:endParaRPr>
            </a:p>
          </p:txBody>
        </p:sp>
        <p:sp>
          <p:nvSpPr>
            <p:cNvPr id="1030" name="Rectangle 31">
              <a:extLst>
                <a:ext uri="{FF2B5EF4-FFF2-40B4-BE49-F238E27FC236}">
                  <a16:creationId xmlns:a16="http://schemas.microsoft.com/office/drawing/2014/main" id="{29953117-3C7D-6D7B-6300-DB43A235C182}"/>
                </a:ext>
              </a:extLst>
            </p:cNvPr>
            <p:cNvSpPr>
              <a:spLocks noChangeArrowheads="1"/>
            </p:cNvSpPr>
            <p:nvPr/>
          </p:nvSpPr>
          <p:spPr bwMode="auto">
            <a:xfrm>
              <a:off x="5517" y="2769"/>
              <a:ext cx="127" cy="13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a:ln>
                    <a:noFill/>
                  </a:ln>
                  <a:solidFill>
                    <a:srgbClr val="00B050"/>
                  </a:solidFill>
                  <a:effectLst/>
                  <a:latin typeface="Comic Sans MS" panose="030F0702030302020204" pitchFamily="66" charset="0"/>
                </a:rPr>
                <a:t>S"</a:t>
              </a:r>
              <a:endParaRPr kumimoji="0" lang="it-IT" altLang="it-IT" sz="1800" b="0" i="0" u="none" strike="noStrike" cap="none" normalizeH="0" baseline="0">
                <a:ln>
                  <a:noFill/>
                </a:ln>
                <a:solidFill>
                  <a:srgbClr val="00B050"/>
                </a:solidFill>
                <a:effectLst/>
              </a:endParaRPr>
            </a:p>
          </p:txBody>
        </p:sp>
        <p:sp>
          <p:nvSpPr>
            <p:cNvPr id="1031" name="Line 32">
              <a:extLst>
                <a:ext uri="{FF2B5EF4-FFF2-40B4-BE49-F238E27FC236}">
                  <a16:creationId xmlns:a16="http://schemas.microsoft.com/office/drawing/2014/main" id="{FF4C4C16-D434-2220-7F6B-A8469FCF83AE}"/>
                </a:ext>
              </a:extLst>
            </p:cNvPr>
            <p:cNvSpPr>
              <a:spLocks noChangeShapeType="1"/>
            </p:cNvSpPr>
            <p:nvPr/>
          </p:nvSpPr>
          <p:spPr bwMode="auto">
            <a:xfrm>
              <a:off x="4902" y="3355"/>
              <a:ext cx="0" cy="388"/>
            </a:xfrm>
            <a:prstGeom prst="line">
              <a:avLst/>
            </a:prstGeom>
            <a:grpFill/>
            <a:ln w="0">
              <a:solidFill>
                <a:srgbClr val="0000FF"/>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32" name="Line 33">
              <a:extLst>
                <a:ext uri="{FF2B5EF4-FFF2-40B4-BE49-F238E27FC236}">
                  <a16:creationId xmlns:a16="http://schemas.microsoft.com/office/drawing/2014/main" id="{676BA2C9-DE97-A587-1322-B888668A0139}"/>
                </a:ext>
              </a:extLst>
            </p:cNvPr>
            <p:cNvSpPr>
              <a:spLocks noChangeShapeType="1"/>
            </p:cNvSpPr>
            <p:nvPr/>
          </p:nvSpPr>
          <p:spPr bwMode="auto">
            <a:xfrm flipV="1">
              <a:off x="7288" y="1948"/>
              <a:ext cx="0" cy="1407"/>
            </a:xfrm>
            <a:prstGeom prst="line">
              <a:avLst/>
            </a:prstGeom>
            <a:grpFill/>
            <a:ln w="0">
              <a:solidFill>
                <a:srgbClr val="0000FF"/>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33" name="Line 34">
              <a:extLst>
                <a:ext uri="{FF2B5EF4-FFF2-40B4-BE49-F238E27FC236}">
                  <a16:creationId xmlns:a16="http://schemas.microsoft.com/office/drawing/2014/main" id="{5D22E4FD-A6D0-78D5-F47A-8A7EEE37199A}"/>
                </a:ext>
              </a:extLst>
            </p:cNvPr>
            <p:cNvSpPr>
              <a:spLocks noChangeShapeType="1"/>
            </p:cNvSpPr>
            <p:nvPr/>
          </p:nvSpPr>
          <p:spPr bwMode="auto">
            <a:xfrm flipV="1">
              <a:off x="6937" y="1948"/>
              <a:ext cx="351" cy="99"/>
            </a:xfrm>
            <a:prstGeom prst="line">
              <a:avLst/>
            </a:prstGeom>
            <a:grp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it-IT" dirty="0"/>
            </a:p>
          </p:txBody>
        </p:sp>
        <p:sp>
          <p:nvSpPr>
            <p:cNvPr id="1034" name="Rectangle 35">
              <a:extLst>
                <a:ext uri="{FF2B5EF4-FFF2-40B4-BE49-F238E27FC236}">
                  <a16:creationId xmlns:a16="http://schemas.microsoft.com/office/drawing/2014/main" id="{8FD7C334-EB18-14F4-7998-532279BDD7B7}"/>
                </a:ext>
              </a:extLst>
            </p:cNvPr>
            <p:cNvSpPr>
              <a:spLocks noChangeArrowheads="1"/>
            </p:cNvSpPr>
            <p:nvPr/>
          </p:nvSpPr>
          <p:spPr bwMode="auto">
            <a:xfrm>
              <a:off x="2181" y="908"/>
              <a:ext cx="5115" cy="13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C00000"/>
                  </a:solidFill>
                  <a:effectLst/>
                  <a:latin typeface="Comic Sans MS" panose="030F0702030302020204" pitchFamily="66" charset="0"/>
                </a:rPr>
                <a:t>Siano assegnate le proiezioni delle rette generiche r(</a:t>
              </a:r>
              <a:r>
                <a:rPr kumimoji="0" lang="it-IT" altLang="it-IT" sz="1400" b="0" i="0" u="none" strike="noStrike" cap="none" normalizeH="0" baseline="0" dirty="0" err="1">
                  <a:ln>
                    <a:noFill/>
                  </a:ln>
                  <a:solidFill>
                    <a:srgbClr val="C00000"/>
                  </a:solidFill>
                  <a:effectLst/>
                  <a:latin typeface="Comic Sans MS" panose="030F0702030302020204" pitchFamily="66" charset="0"/>
                </a:rPr>
                <a:t>r',r</a:t>
              </a:r>
              <a:r>
                <a:rPr kumimoji="0" lang="it-IT" altLang="it-IT" sz="1400" b="0" i="0" u="none" strike="noStrike" cap="none" normalizeH="0" baseline="0" dirty="0">
                  <a:ln>
                    <a:noFill/>
                  </a:ln>
                  <a:solidFill>
                    <a:srgbClr val="C00000"/>
                  </a:solidFill>
                  <a:effectLst/>
                  <a:latin typeface="Comic Sans MS" panose="030F0702030302020204" pitchFamily="66" charset="0"/>
                </a:rPr>
                <a:t>") ed s(s',s") incidenti in X(X'=1; X"=10)</a:t>
              </a:r>
              <a:endParaRPr kumimoji="0" lang="it-IT" altLang="it-IT" sz="1800" b="0" i="0" u="none" strike="noStrike" cap="none" normalizeH="0" baseline="0" dirty="0">
                <a:ln>
                  <a:noFill/>
                </a:ln>
                <a:solidFill>
                  <a:srgbClr val="C00000"/>
                </a:solidFill>
                <a:effectLst/>
              </a:endParaRPr>
            </a:p>
          </p:txBody>
        </p:sp>
        <p:sp>
          <p:nvSpPr>
            <p:cNvPr id="1035" name="Rectangle 36">
              <a:extLst>
                <a:ext uri="{FF2B5EF4-FFF2-40B4-BE49-F238E27FC236}">
                  <a16:creationId xmlns:a16="http://schemas.microsoft.com/office/drawing/2014/main" id="{4924AB27-1DDE-C22D-3659-BFCC26EBCE91}"/>
                </a:ext>
              </a:extLst>
            </p:cNvPr>
            <p:cNvSpPr>
              <a:spLocks noChangeArrowheads="1"/>
            </p:cNvSpPr>
            <p:nvPr/>
          </p:nvSpPr>
          <p:spPr bwMode="auto">
            <a:xfrm>
              <a:off x="2080" y="1041"/>
              <a:ext cx="5490" cy="13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C00000"/>
                  </a:solidFill>
                  <a:effectLst/>
                  <a:latin typeface="Comic Sans MS" panose="030F0702030302020204" pitchFamily="66" charset="0"/>
                </a:rPr>
                <a:t>Passo 1:completare la rappresentazione delle rette ricercandone le rispettive tracce</a:t>
              </a:r>
              <a:r>
                <a:rPr kumimoji="0" lang="it-IT" altLang="it-IT" sz="1400" b="0" i="0" u="none" strike="noStrike" cap="none" normalizeH="0" baseline="0" dirty="0">
                  <a:ln>
                    <a:noFill/>
                  </a:ln>
                  <a:solidFill>
                    <a:srgbClr val="0000FF"/>
                  </a:solidFill>
                  <a:effectLst/>
                  <a:latin typeface="Comic Sans MS" panose="030F0702030302020204" pitchFamily="66" charset="0"/>
                </a:rPr>
                <a:t> (T</a:t>
              </a:r>
              <a:r>
                <a:rPr kumimoji="0" lang="it-IT" altLang="it-IT" sz="1400" b="0" i="0" u="none" strike="noStrike" cap="none" normalizeH="0" baseline="-25000" dirty="0">
                  <a:ln>
                    <a:noFill/>
                  </a:ln>
                  <a:solidFill>
                    <a:srgbClr val="0000FF"/>
                  </a:solidFill>
                  <a:effectLst/>
                  <a:latin typeface="Comic Sans MS" panose="030F0702030302020204" pitchFamily="66" charset="0"/>
                </a:rPr>
                <a:t>1</a:t>
              </a:r>
              <a:r>
                <a:rPr kumimoji="0" lang="it-IT" altLang="it-IT" sz="1400" b="0" i="0" u="none" strike="noStrike" cap="none" normalizeH="0" baseline="0" dirty="0">
                  <a:ln>
                    <a:noFill/>
                  </a:ln>
                  <a:solidFill>
                    <a:srgbClr val="0000FF"/>
                  </a:solidFill>
                  <a:effectLst/>
                  <a:latin typeface="Comic Sans MS" panose="030F0702030302020204" pitchFamily="66" charset="0"/>
                </a:rPr>
                <a:t>r,T</a:t>
              </a:r>
              <a:r>
                <a:rPr kumimoji="0" lang="it-IT" altLang="it-IT" sz="1400" b="0" i="0" u="none" strike="noStrike" cap="none" normalizeH="0" baseline="-25000" dirty="0">
                  <a:ln>
                    <a:noFill/>
                  </a:ln>
                  <a:solidFill>
                    <a:srgbClr val="0000FF"/>
                  </a:solidFill>
                  <a:effectLst/>
                  <a:latin typeface="Comic Sans MS" panose="030F0702030302020204" pitchFamily="66" charset="0"/>
                </a:rPr>
                <a:t>2</a:t>
              </a:r>
              <a:r>
                <a:rPr kumimoji="0" lang="it-IT" altLang="it-IT" sz="1400" b="0" i="0" u="none" strike="noStrike" cap="none" normalizeH="0" baseline="0" dirty="0">
                  <a:ln>
                    <a:noFill/>
                  </a:ln>
                  <a:solidFill>
                    <a:srgbClr val="0000FF"/>
                  </a:solidFill>
                  <a:effectLst/>
                  <a:latin typeface="Comic Sans MS" panose="030F0702030302020204" pitchFamily="66" charset="0"/>
                </a:rPr>
                <a:t>r),</a:t>
              </a:r>
              <a:r>
                <a:rPr kumimoji="0" lang="it-IT" altLang="it-IT" sz="1400" b="0" i="0" u="none" strike="noStrike" cap="none" normalizeH="0" baseline="0" dirty="0">
                  <a:ln>
                    <a:noFill/>
                  </a:ln>
                  <a:solidFill>
                    <a:srgbClr val="00B050"/>
                  </a:solidFill>
                  <a:effectLst/>
                  <a:latin typeface="Comic Sans MS" panose="030F0702030302020204" pitchFamily="66" charset="0"/>
                </a:rPr>
                <a:t>(T</a:t>
              </a:r>
              <a:r>
                <a:rPr kumimoji="0" lang="it-IT" altLang="it-IT" sz="1400" b="0" i="0" u="none" strike="noStrike" cap="none" normalizeH="0" baseline="-25000" dirty="0">
                  <a:ln>
                    <a:noFill/>
                  </a:ln>
                  <a:solidFill>
                    <a:srgbClr val="00B050"/>
                  </a:solidFill>
                  <a:effectLst/>
                  <a:latin typeface="Comic Sans MS" panose="030F0702030302020204" pitchFamily="66" charset="0"/>
                </a:rPr>
                <a:t>1</a:t>
              </a:r>
              <a:r>
                <a:rPr kumimoji="0" lang="it-IT" altLang="it-IT" sz="1400" b="0" i="0" u="none" strike="noStrike" cap="none" normalizeH="0" baseline="0" dirty="0">
                  <a:ln>
                    <a:noFill/>
                  </a:ln>
                  <a:solidFill>
                    <a:srgbClr val="00B050"/>
                  </a:solidFill>
                  <a:effectLst/>
                  <a:latin typeface="Comic Sans MS" panose="030F0702030302020204" pitchFamily="66" charset="0"/>
                </a:rPr>
                <a:t>s,T</a:t>
              </a:r>
              <a:r>
                <a:rPr kumimoji="0" lang="it-IT" altLang="it-IT" sz="1400" b="0" i="0" u="none" strike="noStrike" cap="none" normalizeH="0" baseline="-25000" dirty="0">
                  <a:ln>
                    <a:noFill/>
                  </a:ln>
                  <a:solidFill>
                    <a:srgbClr val="00B050"/>
                  </a:solidFill>
                  <a:effectLst/>
                  <a:latin typeface="Comic Sans MS" panose="030F0702030302020204" pitchFamily="66" charset="0"/>
                </a:rPr>
                <a:t>2</a:t>
              </a:r>
              <a:r>
                <a:rPr kumimoji="0" lang="it-IT" altLang="it-IT" sz="1400" b="0" i="0" u="none" strike="noStrike" cap="none" normalizeH="0" baseline="0" dirty="0">
                  <a:ln>
                    <a:noFill/>
                  </a:ln>
                  <a:solidFill>
                    <a:srgbClr val="00B050"/>
                  </a:solidFill>
                  <a:effectLst/>
                  <a:latin typeface="Comic Sans MS" panose="030F0702030302020204" pitchFamily="66" charset="0"/>
                </a:rPr>
                <a:t>s)</a:t>
              </a:r>
              <a:endParaRPr kumimoji="0" lang="it-IT" altLang="it-IT" sz="1800" b="0" i="0" u="none" strike="noStrike" cap="none" normalizeH="0" baseline="0" dirty="0">
                <a:ln>
                  <a:noFill/>
                </a:ln>
                <a:solidFill>
                  <a:srgbClr val="00B050"/>
                </a:solidFill>
                <a:effectLst/>
                <a:latin typeface="Arial" panose="020B0604020202020204" pitchFamily="34" charset="0"/>
              </a:endParaRPr>
            </a:p>
          </p:txBody>
        </p:sp>
        <p:sp>
          <p:nvSpPr>
            <p:cNvPr id="1036" name="Rectangle 37">
              <a:extLst>
                <a:ext uri="{FF2B5EF4-FFF2-40B4-BE49-F238E27FC236}">
                  <a16:creationId xmlns:a16="http://schemas.microsoft.com/office/drawing/2014/main" id="{8A7707C9-A2CD-F15C-DE61-AED2E841D767}"/>
                </a:ext>
              </a:extLst>
            </p:cNvPr>
            <p:cNvSpPr>
              <a:spLocks noChangeArrowheads="1"/>
            </p:cNvSpPr>
            <p:nvPr/>
          </p:nvSpPr>
          <p:spPr bwMode="auto">
            <a:xfrm>
              <a:off x="2125" y="1217"/>
              <a:ext cx="0" cy="17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1037" name="Rectangle 38">
              <a:extLst>
                <a:ext uri="{FF2B5EF4-FFF2-40B4-BE49-F238E27FC236}">
                  <a16:creationId xmlns:a16="http://schemas.microsoft.com/office/drawing/2014/main" id="{C792AAED-1965-574A-F5C3-27C3AA515DC8}"/>
                </a:ext>
              </a:extLst>
            </p:cNvPr>
            <p:cNvSpPr>
              <a:spLocks noChangeArrowheads="1"/>
            </p:cNvSpPr>
            <p:nvPr/>
          </p:nvSpPr>
          <p:spPr bwMode="auto">
            <a:xfrm>
              <a:off x="2128" y="1362"/>
              <a:ext cx="0" cy="17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1038" name="Rectangle 39">
              <a:extLst>
                <a:ext uri="{FF2B5EF4-FFF2-40B4-BE49-F238E27FC236}">
                  <a16:creationId xmlns:a16="http://schemas.microsoft.com/office/drawing/2014/main" id="{F12372BA-8795-B9C7-616D-944130673041}"/>
                </a:ext>
              </a:extLst>
            </p:cNvPr>
            <p:cNvSpPr>
              <a:spLocks noChangeArrowheads="1"/>
            </p:cNvSpPr>
            <p:nvPr/>
          </p:nvSpPr>
          <p:spPr bwMode="auto">
            <a:xfrm>
              <a:off x="3996" y="1365"/>
              <a:ext cx="0" cy="17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1042" name="Line 43">
              <a:extLst>
                <a:ext uri="{FF2B5EF4-FFF2-40B4-BE49-F238E27FC236}">
                  <a16:creationId xmlns:a16="http://schemas.microsoft.com/office/drawing/2014/main" id="{0CE7AA9D-889C-CE04-7A85-FDFB422700FB}"/>
                </a:ext>
              </a:extLst>
            </p:cNvPr>
            <p:cNvSpPr>
              <a:spLocks noChangeShapeType="1"/>
            </p:cNvSpPr>
            <p:nvPr/>
          </p:nvSpPr>
          <p:spPr bwMode="auto">
            <a:xfrm flipH="1">
              <a:off x="2070" y="1744"/>
              <a:ext cx="5503" cy="0"/>
            </a:xfrm>
            <a:prstGeom prst="line">
              <a:avLst/>
            </a:prstGeom>
            <a:grp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43" name="Line 44">
              <a:extLst>
                <a:ext uri="{FF2B5EF4-FFF2-40B4-BE49-F238E27FC236}">
                  <a16:creationId xmlns:a16="http://schemas.microsoft.com/office/drawing/2014/main" id="{8D3D3D52-AE85-D994-2764-E0DB1CCC73E0}"/>
                </a:ext>
              </a:extLst>
            </p:cNvPr>
            <p:cNvSpPr>
              <a:spLocks noChangeShapeType="1"/>
            </p:cNvSpPr>
            <p:nvPr/>
          </p:nvSpPr>
          <p:spPr bwMode="auto">
            <a:xfrm>
              <a:off x="4902" y="3743"/>
              <a:ext cx="689" cy="101"/>
            </a:xfrm>
            <a:prstGeom prst="line">
              <a:avLst/>
            </a:prstGeom>
            <a:grp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1045" name="CasellaDiTesto 1044">
            <a:extLst>
              <a:ext uri="{FF2B5EF4-FFF2-40B4-BE49-F238E27FC236}">
                <a16:creationId xmlns:a16="http://schemas.microsoft.com/office/drawing/2014/main" id="{3DD81C5D-B8FC-9DD6-2C29-B391623D83DF}"/>
              </a:ext>
            </a:extLst>
          </p:cNvPr>
          <p:cNvSpPr txBox="1"/>
          <p:nvPr/>
        </p:nvSpPr>
        <p:spPr>
          <a:xfrm>
            <a:off x="3223401" y="1851893"/>
            <a:ext cx="8747800" cy="523220"/>
          </a:xfrm>
          <a:prstGeom prst="rect">
            <a:avLst/>
          </a:prstGeom>
          <a:noFill/>
        </p:spPr>
        <p:txBody>
          <a:bodyPr wrap="square" rtlCol="0">
            <a:spAutoFit/>
          </a:bodyPr>
          <a:lstStyle/>
          <a:p>
            <a:r>
              <a:rPr kumimoji="0" lang="it-IT" altLang="it-IT" sz="1400" b="0" i="0" u="none" strike="noStrike" cap="none" normalizeH="0" baseline="0" dirty="0">
                <a:ln>
                  <a:noFill/>
                </a:ln>
                <a:solidFill>
                  <a:srgbClr val="FF0000"/>
                </a:solidFill>
                <a:effectLst/>
                <a:latin typeface="Comic Sans MS" panose="030F0702030302020204" pitchFamily="66" charset="0"/>
              </a:rPr>
              <a:t>Passo 2: Poiché le tracce del piano sono rette reali si collegano le due prime tracce e le due seconde tracce come punti reali per definire le direzioni di t</a:t>
            </a:r>
            <a:r>
              <a:rPr kumimoji="0" lang="it-IT" altLang="it-IT" sz="1400" b="0" i="0" u="none" strike="noStrike" cap="none" normalizeH="0" baseline="-25000" dirty="0">
                <a:ln>
                  <a:noFill/>
                </a:ln>
                <a:solidFill>
                  <a:srgbClr val="FF0000"/>
                </a:solidFill>
                <a:effectLst/>
                <a:latin typeface="Comic Sans MS" panose="030F0702030302020204" pitchFamily="66" charset="0"/>
              </a:rPr>
              <a:t>1</a:t>
            </a:r>
            <a:r>
              <a:rPr kumimoji="0" lang="it-IT" altLang="it-IT" sz="1400" b="0" i="0" u="none" strike="noStrike" cap="none" normalizeH="0" baseline="0" dirty="0">
                <a:ln>
                  <a:noFill/>
                </a:ln>
                <a:solidFill>
                  <a:srgbClr val="FF0000"/>
                </a:solidFill>
                <a:effectLst/>
                <a:latin typeface="Symbol" panose="05050102010706020507" pitchFamily="18" charset="2"/>
              </a:rPr>
              <a:t>a</a:t>
            </a:r>
            <a:r>
              <a:rPr kumimoji="0" lang="it-IT" altLang="it-IT" sz="1400" b="0" i="0" u="none" strike="noStrike" cap="none" normalizeH="0" baseline="0" dirty="0">
                <a:ln>
                  <a:noFill/>
                </a:ln>
                <a:solidFill>
                  <a:srgbClr val="FF0000"/>
                </a:solidFill>
                <a:effectLst/>
                <a:latin typeface="Comic Sans MS" panose="030F0702030302020204" pitchFamily="66" charset="0"/>
              </a:rPr>
              <a:t> e t</a:t>
            </a:r>
            <a:r>
              <a:rPr kumimoji="0" lang="it-IT" altLang="it-IT" sz="1400" b="0" i="0" u="none" strike="noStrike" cap="none" normalizeH="0" baseline="-25000" dirty="0">
                <a:ln>
                  <a:noFill/>
                </a:ln>
                <a:solidFill>
                  <a:srgbClr val="FF0000"/>
                </a:solidFill>
                <a:effectLst/>
                <a:latin typeface="Comic Sans MS" panose="030F0702030302020204" pitchFamily="66" charset="0"/>
              </a:rPr>
              <a:t>2</a:t>
            </a:r>
            <a:r>
              <a:rPr kumimoji="0" lang="it-IT" altLang="it-IT" sz="1400" b="0" i="0" u="none" strike="noStrike" cap="none" normalizeH="0" baseline="0" dirty="0">
                <a:ln>
                  <a:noFill/>
                </a:ln>
                <a:solidFill>
                  <a:srgbClr val="FF0000"/>
                </a:solidFill>
                <a:effectLst/>
                <a:latin typeface="Symbol" panose="05050102010706020507" pitchFamily="18" charset="2"/>
              </a:rPr>
              <a:t>a</a:t>
            </a:r>
            <a:r>
              <a:rPr kumimoji="0" lang="it-IT" altLang="it-IT" sz="1400" b="0" i="0" u="none" strike="noStrike" cap="none" normalizeH="0" baseline="0" dirty="0">
                <a:ln>
                  <a:noFill/>
                </a:ln>
                <a:solidFill>
                  <a:srgbClr val="FF0000"/>
                </a:solidFill>
                <a:effectLst/>
                <a:latin typeface="Comic Sans MS" panose="030F0702030302020204" pitchFamily="66" charset="0"/>
              </a:rPr>
              <a:t> del piano cercato  </a:t>
            </a:r>
            <a:endParaRPr lang="it-IT" sz="1400" dirty="0"/>
          </a:p>
        </p:txBody>
      </p:sp>
      <p:sp>
        <p:nvSpPr>
          <p:cNvPr id="1048" name="Rectangle 40">
            <a:extLst>
              <a:ext uri="{FF2B5EF4-FFF2-40B4-BE49-F238E27FC236}">
                <a16:creationId xmlns:a16="http://schemas.microsoft.com/office/drawing/2014/main" id="{D7A6A52D-408C-3A64-FEB9-F5FFA4310F22}"/>
              </a:ext>
            </a:extLst>
          </p:cNvPr>
          <p:cNvSpPr>
            <a:spLocks noChangeArrowheads="1"/>
          </p:cNvSpPr>
          <p:nvPr/>
        </p:nvSpPr>
        <p:spPr bwMode="auto">
          <a:xfrm>
            <a:off x="9551987" y="-965727"/>
            <a:ext cx="529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FF0000"/>
                </a:solidFill>
                <a:effectLst/>
                <a:latin typeface="Comic Sans MS" panose="030F0702030302020204" pitchFamily="66" charset="0"/>
              </a:rPr>
              <a:t>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1051" name="CasellaDiTesto 1050">
            <a:extLst>
              <a:ext uri="{FF2B5EF4-FFF2-40B4-BE49-F238E27FC236}">
                <a16:creationId xmlns:a16="http://schemas.microsoft.com/office/drawing/2014/main" id="{89663560-6389-1319-4565-E590BCB4FC81}"/>
              </a:ext>
            </a:extLst>
          </p:cNvPr>
          <p:cNvSpPr txBox="1"/>
          <p:nvPr/>
        </p:nvSpPr>
        <p:spPr>
          <a:xfrm>
            <a:off x="1461719" y="3821556"/>
            <a:ext cx="1692000" cy="432000"/>
          </a:xfrm>
          <a:prstGeom prst="rect">
            <a:avLst/>
          </a:prstGeom>
          <a:solidFill>
            <a:schemeClr val="accent4">
              <a:lumMod val="20000"/>
              <a:lumOff val="80000"/>
            </a:schemeClr>
          </a:solidFill>
          <a:ln w="3175">
            <a:solidFill>
              <a:srgbClr val="C00000"/>
            </a:solidFill>
          </a:ln>
        </p:spPr>
        <p:txBody>
          <a:bodyPr wrap="square" rtlCol="0">
            <a:spAutoFit/>
          </a:bodyPr>
          <a:lstStyle/>
          <a:p>
            <a:r>
              <a:rPr lang="it-IT" sz="24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a:t>
            </a:r>
            <a:r>
              <a:rPr lang="it-IT" sz="24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2400" baseline="-250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1</a:t>
            </a:r>
            <a:r>
              <a:rPr lang="it-IT" sz="24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r</a:t>
            </a:r>
            <a:r>
              <a:rPr lang="it-IT" sz="2400" dirty="0">
                <a:effectLst/>
                <a:latin typeface="Comic Sans MS" panose="030F0702030302020204" pitchFamily="66" charset="0"/>
                <a:ea typeface="Times New Roman" panose="02020603050405020304" pitchFamily="18" charset="0"/>
                <a:cs typeface="Arial" panose="020B0604020202020204" pitchFamily="34" charset="0"/>
              </a:rPr>
              <a:t> </a:t>
            </a:r>
            <a:r>
              <a:rPr lang="it-IT" sz="24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a:t>
            </a:r>
            <a:r>
              <a:rPr lang="it-IT" sz="2400" dirty="0">
                <a:effectLst/>
                <a:latin typeface="Comic Sans MS" panose="030F0702030302020204" pitchFamily="66" charset="0"/>
                <a:ea typeface="Times New Roman" panose="02020603050405020304" pitchFamily="18" charset="0"/>
                <a:cs typeface="Arial" panose="020B0604020202020204" pitchFamily="34" charset="0"/>
              </a:rPr>
              <a:t> </a:t>
            </a:r>
            <a:r>
              <a:rPr lang="it-IT" sz="24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2400" baseline="-250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1</a:t>
            </a:r>
            <a:r>
              <a:rPr lang="it-IT" sz="24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s</a:t>
            </a:r>
            <a:r>
              <a:rPr lang="it-IT" sz="24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a:t>
            </a:r>
            <a:r>
              <a:rPr lang="it-IT" sz="2400" dirty="0">
                <a:effectLst/>
                <a:latin typeface="Comic Sans MS" panose="030F0702030302020204" pitchFamily="66" charset="0"/>
                <a:ea typeface="Times New Roman" panose="02020603050405020304" pitchFamily="18" charset="0"/>
                <a:cs typeface="Arial" panose="020B0604020202020204" pitchFamily="34" charset="0"/>
              </a:rPr>
              <a:t> </a:t>
            </a:r>
          </a:p>
          <a:p>
            <a:endParaRPr lang="it-IT" dirty="0"/>
          </a:p>
        </p:txBody>
      </p:sp>
      <p:sp>
        <p:nvSpPr>
          <p:cNvPr id="1052" name="CasellaDiTesto 1051">
            <a:extLst>
              <a:ext uri="{FF2B5EF4-FFF2-40B4-BE49-F238E27FC236}">
                <a16:creationId xmlns:a16="http://schemas.microsoft.com/office/drawing/2014/main" id="{F22B6230-895E-D470-1C55-62010C9C33CA}"/>
              </a:ext>
            </a:extLst>
          </p:cNvPr>
          <p:cNvSpPr txBox="1"/>
          <p:nvPr/>
        </p:nvSpPr>
        <p:spPr>
          <a:xfrm>
            <a:off x="1472927" y="2460160"/>
            <a:ext cx="1691929" cy="432000"/>
          </a:xfrm>
          <a:prstGeom prst="rect">
            <a:avLst/>
          </a:prstGeom>
          <a:solidFill>
            <a:schemeClr val="accent4">
              <a:lumMod val="20000"/>
              <a:lumOff val="80000"/>
            </a:schemeClr>
          </a:solidFill>
          <a:ln w="3175">
            <a:solidFill>
              <a:srgbClr val="C00000"/>
            </a:solidFill>
          </a:ln>
        </p:spPr>
        <p:txBody>
          <a:bodyPr wrap="square" rtlCol="0">
            <a:spAutoFit/>
          </a:bodyPr>
          <a:lstStyle/>
          <a:p>
            <a:r>
              <a:rPr lang="it-IT" sz="24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a:t>
            </a:r>
            <a:r>
              <a:rPr lang="it-IT" sz="24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2400" baseline="-250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2</a:t>
            </a:r>
            <a:r>
              <a:rPr lang="it-IT" sz="24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r</a:t>
            </a:r>
            <a:r>
              <a:rPr lang="it-IT" sz="24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 </a:t>
            </a:r>
            <a:r>
              <a:rPr lang="it-IT" sz="24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2400" baseline="-250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2</a:t>
            </a:r>
            <a:r>
              <a:rPr lang="it-IT" sz="24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s</a:t>
            </a:r>
            <a:r>
              <a:rPr lang="it-IT" sz="24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a:t>
            </a:r>
            <a:endParaRPr lang="it-IT" dirty="0">
              <a:solidFill>
                <a:srgbClr val="C00000"/>
              </a:solidFill>
            </a:endParaRPr>
          </a:p>
        </p:txBody>
      </p:sp>
      <p:sp>
        <p:nvSpPr>
          <p:cNvPr id="1053" name="Ovale 1052">
            <a:extLst>
              <a:ext uri="{FF2B5EF4-FFF2-40B4-BE49-F238E27FC236}">
                <a16:creationId xmlns:a16="http://schemas.microsoft.com/office/drawing/2014/main" id="{2ED97455-D833-D0A1-8335-5F33DA5B0CFF}"/>
              </a:ext>
            </a:extLst>
          </p:cNvPr>
          <p:cNvSpPr/>
          <p:nvPr/>
        </p:nvSpPr>
        <p:spPr>
          <a:xfrm>
            <a:off x="7503705" y="5811418"/>
            <a:ext cx="1800000" cy="660939"/>
          </a:xfrm>
          <a:prstGeom prst="ellipse">
            <a:avLst/>
          </a:prstGeom>
          <a:noFill/>
          <a:ln w="31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54" name="Ovale 1053">
            <a:extLst>
              <a:ext uri="{FF2B5EF4-FFF2-40B4-BE49-F238E27FC236}">
                <a16:creationId xmlns:a16="http://schemas.microsoft.com/office/drawing/2014/main" id="{9C44320F-9074-B763-A65D-ECE2B1464C1E}"/>
              </a:ext>
            </a:extLst>
          </p:cNvPr>
          <p:cNvSpPr/>
          <p:nvPr/>
        </p:nvSpPr>
        <p:spPr>
          <a:xfrm>
            <a:off x="10652967" y="2822015"/>
            <a:ext cx="1276253" cy="500719"/>
          </a:xfrm>
          <a:prstGeom prst="ellipse">
            <a:avLst/>
          </a:prstGeom>
          <a:noFill/>
          <a:ln w="31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056" name="Connettore 2 1055">
            <a:extLst>
              <a:ext uri="{FF2B5EF4-FFF2-40B4-BE49-F238E27FC236}">
                <a16:creationId xmlns:a16="http://schemas.microsoft.com/office/drawing/2014/main" id="{484F8DBA-B01A-4C78-B05D-3AADB8EAEC24}"/>
              </a:ext>
            </a:extLst>
          </p:cNvPr>
          <p:cNvCxnSpPr>
            <a:cxnSpLocks/>
            <a:stCxn id="1052" idx="3"/>
            <a:endCxn id="1054" idx="2"/>
          </p:cNvCxnSpPr>
          <p:nvPr/>
        </p:nvCxnSpPr>
        <p:spPr>
          <a:xfrm>
            <a:off x="3164856" y="2676160"/>
            <a:ext cx="7488111" cy="396215"/>
          </a:xfrm>
          <a:prstGeom prst="straightConnector1">
            <a:avLst/>
          </a:prstGeom>
          <a:ln w="3175">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059" name="Connettore 2 1058">
            <a:extLst>
              <a:ext uri="{FF2B5EF4-FFF2-40B4-BE49-F238E27FC236}">
                <a16:creationId xmlns:a16="http://schemas.microsoft.com/office/drawing/2014/main" id="{6CD68A83-EFA9-8450-D450-8648BAA0C9E2}"/>
              </a:ext>
            </a:extLst>
          </p:cNvPr>
          <p:cNvCxnSpPr>
            <a:cxnSpLocks/>
            <a:stCxn id="1051" idx="3"/>
            <a:endCxn id="1053" idx="2"/>
          </p:cNvCxnSpPr>
          <p:nvPr/>
        </p:nvCxnSpPr>
        <p:spPr>
          <a:xfrm>
            <a:off x="3153719" y="4037556"/>
            <a:ext cx="4349986" cy="2104332"/>
          </a:xfrm>
          <a:prstGeom prst="straightConnector1">
            <a:avLst/>
          </a:prstGeom>
          <a:ln w="3175">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070" name="CasellaDiTesto 1069">
            <a:extLst>
              <a:ext uri="{FF2B5EF4-FFF2-40B4-BE49-F238E27FC236}">
                <a16:creationId xmlns:a16="http://schemas.microsoft.com/office/drawing/2014/main" id="{5C295596-2DFB-ABD1-7B83-2C4457BDF207}"/>
              </a:ext>
            </a:extLst>
          </p:cNvPr>
          <p:cNvSpPr txBox="1"/>
          <p:nvPr/>
        </p:nvSpPr>
        <p:spPr>
          <a:xfrm>
            <a:off x="149950" y="3862537"/>
            <a:ext cx="1378525" cy="369332"/>
          </a:xfrm>
          <a:prstGeom prst="rect">
            <a:avLst/>
          </a:prstGeom>
          <a:noFill/>
        </p:spPr>
        <p:txBody>
          <a:bodyPr wrap="square" rtlCol="0">
            <a:spAutoFit/>
          </a:bodyPr>
          <a:lstStyle/>
          <a:p>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collegando</a:t>
            </a:r>
            <a:endParaRPr lang="it-IT" dirty="0"/>
          </a:p>
        </p:txBody>
      </p:sp>
      <p:sp>
        <p:nvSpPr>
          <p:cNvPr id="1071" name="CasellaDiTesto 1070">
            <a:extLst>
              <a:ext uri="{FF2B5EF4-FFF2-40B4-BE49-F238E27FC236}">
                <a16:creationId xmlns:a16="http://schemas.microsoft.com/office/drawing/2014/main" id="{3C369C46-77F8-F68B-DB32-B35F02F68574}"/>
              </a:ext>
            </a:extLst>
          </p:cNvPr>
          <p:cNvSpPr txBox="1"/>
          <p:nvPr/>
        </p:nvSpPr>
        <p:spPr>
          <a:xfrm>
            <a:off x="103322" y="2500282"/>
            <a:ext cx="1378525" cy="369332"/>
          </a:xfrm>
          <a:prstGeom prst="rect">
            <a:avLst/>
          </a:prstGeom>
          <a:noFill/>
        </p:spPr>
        <p:txBody>
          <a:bodyPr wrap="square" rtlCol="0">
            <a:spAutoFit/>
          </a:bodyPr>
          <a:lstStyle/>
          <a:p>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collegando</a:t>
            </a:r>
            <a:endParaRPr lang="it-IT" dirty="0"/>
          </a:p>
        </p:txBody>
      </p:sp>
      <p:sp>
        <p:nvSpPr>
          <p:cNvPr id="1073" name="CasellaDiTesto 1072">
            <a:extLst>
              <a:ext uri="{FF2B5EF4-FFF2-40B4-BE49-F238E27FC236}">
                <a16:creationId xmlns:a16="http://schemas.microsoft.com/office/drawing/2014/main" id="{0BE7E08F-94F5-F80C-40A1-BBC014174C20}"/>
              </a:ext>
            </a:extLst>
          </p:cNvPr>
          <p:cNvSpPr txBox="1"/>
          <p:nvPr/>
        </p:nvSpPr>
        <p:spPr>
          <a:xfrm>
            <a:off x="-8848" y="5200855"/>
            <a:ext cx="3271161" cy="1477328"/>
          </a:xfrm>
          <a:prstGeom prst="rect">
            <a:avLst/>
          </a:prstGeom>
          <a:noFill/>
        </p:spPr>
        <p:txBody>
          <a:bodyPr wrap="square" rtlCol="0">
            <a:spAutoFit/>
          </a:bodyPr>
          <a:lstStyle/>
          <a:p>
            <a:pPr algn="ctr"/>
            <a:r>
              <a:rPr lang="it-IT"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In questo modo si fissano le direzioni delle due tracce del piano che per essere tali devono intersecare la lt nel medesimo punto.</a:t>
            </a:r>
            <a:endParaRPr lang="it-IT" dirty="0">
              <a:solidFill>
                <a:srgbClr val="C00000"/>
              </a:solidFill>
            </a:endParaRPr>
          </a:p>
        </p:txBody>
      </p:sp>
      <p:sp>
        <p:nvSpPr>
          <p:cNvPr id="1074" name="CasellaDiTesto 1073">
            <a:extLst>
              <a:ext uri="{FF2B5EF4-FFF2-40B4-BE49-F238E27FC236}">
                <a16:creationId xmlns:a16="http://schemas.microsoft.com/office/drawing/2014/main" id="{41441A10-439E-1996-FCA8-434C06015A5B}"/>
              </a:ext>
            </a:extLst>
          </p:cNvPr>
          <p:cNvSpPr txBox="1"/>
          <p:nvPr/>
        </p:nvSpPr>
        <p:spPr>
          <a:xfrm>
            <a:off x="66001" y="1794578"/>
            <a:ext cx="3098664" cy="646331"/>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Definite le tracce delle due rette </a:t>
            </a:r>
            <a:r>
              <a:rPr lang="it-IT" sz="18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r</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ed </a:t>
            </a:r>
            <a:r>
              <a:rPr lang="it-IT" sz="18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s</a:t>
            </a:r>
            <a:endParaRPr lang="it-IT" dirty="0"/>
          </a:p>
        </p:txBody>
      </p:sp>
      <p:sp>
        <p:nvSpPr>
          <p:cNvPr id="1075" name="CasellaDiTesto 1074">
            <a:extLst>
              <a:ext uri="{FF2B5EF4-FFF2-40B4-BE49-F238E27FC236}">
                <a16:creationId xmlns:a16="http://schemas.microsoft.com/office/drawing/2014/main" id="{C66EFCBC-C5E2-8AEA-C834-9EE61FB933A1}"/>
              </a:ext>
            </a:extLst>
          </p:cNvPr>
          <p:cNvSpPr txBox="1"/>
          <p:nvPr/>
        </p:nvSpPr>
        <p:spPr>
          <a:xfrm>
            <a:off x="103322" y="2887250"/>
            <a:ext cx="3086933" cy="923330"/>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si ottiene il segmento di retta relativo alla traccia del piano </a:t>
            </a:r>
            <a:r>
              <a:rPr lang="it-IT" sz="1800"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a</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su </a:t>
            </a:r>
            <a:r>
              <a:rPr lang="it-IT" sz="1800"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p</a:t>
            </a:r>
            <a:r>
              <a:rPr lang="it-IT" sz="1800" baseline="-250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2</a:t>
            </a:r>
            <a:endParaRPr lang="it-IT" dirty="0"/>
          </a:p>
        </p:txBody>
      </p:sp>
      <p:cxnSp>
        <p:nvCxnSpPr>
          <p:cNvPr id="3" name="Connettore diritto 2">
            <a:extLst>
              <a:ext uri="{FF2B5EF4-FFF2-40B4-BE49-F238E27FC236}">
                <a16:creationId xmlns:a16="http://schemas.microsoft.com/office/drawing/2014/main" id="{31355C70-3A22-D258-0CBD-86B2A4FFB95A}"/>
              </a:ext>
            </a:extLst>
          </p:cNvPr>
          <p:cNvCxnSpPr/>
          <p:nvPr/>
        </p:nvCxnSpPr>
        <p:spPr>
          <a:xfrm>
            <a:off x="-22704" y="686448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904892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045"/>
                                        </p:tgtEl>
                                        <p:attrNameLst>
                                          <p:attrName>style.visibility</p:attrName>
                                        </p:attrNameLst>
                                      </p:cBhvr>
                                      <p:to>
                                        <p:strVal val="visible"/>
                                      </p:to>
                                    </p:set>
                                    <p:anim calcmode="lin" valueType="num">
                                      <p:cBhvr>
                                        <p:cTn id="19" dur="500" fill="hold"/>
                                        <p:tgtEl>
                                          <p:spTgt spid="1045"/>
                                        </p:tgtEl>
                                        <p:attrNameLst>
                                          <p:attrName>ppt_w</p:attrName>
                                        </p:attrNameLst>
                                      </p:cBhvr>
                                      <p:tavLst>
                                        <p:tav tm="0">
                                          <p:val>
                                            <p:fltVal val="0"/>
                                          </p:val>
                                        </p:tav>
                                        <p:tav tm="100000">
                                          <p:val>
                                            <p:strVal val="#ppt_w"/>
                                          </p:val>
                                        </p:tav>
                                      </p:tavLst>
                                    </p:anim>
                                    <p:anim calcmode="lin" valueType="num">
                                      <p:cBhvr>
                                        <p:cTn id="20" dur="500" fill="hold"/>
                                        <p:tgtEl>
                                          <p:spTgt spid="1045"/>
                                        </p:tgtEl>
                                        <p:attrNameLst>
                                          <p:attrName>ppt_h</p:attrName>
                                        </p:attrNameLst>
                                      </p:cBhvr>
                                      <p:tavLst>
                                        <p:tav tm="0">
                                          <p:val>
                                            <p:fltVal val="0"/>
                                          </p:val>
                                        </p:tav>
                                        <p:tav tm="100000">
                                          <p:val>
                                            <p:strVal val="#ppt_h"/>
                                          </p:val>
                                        </p:tav>
                                      </p:tavLst>
                                    </p:anim>
                                    <p:animEffect transition="in" filter="fade">
                                      <p:cBhvr>
                                        <p:cTn id="21" dur="500"/>
                                        <p:tgtEl>
                                          <p:spTgt spid="1045"/>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074"/>
                                        </p:tgtEl>
                                        <p:attrNameLst>
                                          <p:attrName>style.visibility</p:attrName>
                                        </p:attrNameLst>
                                      </p:cBhvr>
                                      <p:to>
                                        <p:strVal val="visible"/>
                                      </p:to>
                                    </p:set>
                                    <p:anim calcmode="lin" valueType="num">
                                      <p:cBhvr>
                                        <p:cTn id="26" dur="500" fill="hold"/>
                                        <p:tgtEl>
                                          <p:spTgt spid="1074"/>
                                        </p:tgtEl>
                                        <p:attrNameLst>
                                          <p:attrName>ppt_w</p:attrName>
                                        </p:attrNameLst>
                                      </p:cBhvr>
                                      <p:tavLst>
                                        <p:tav tm="0">
                                          <p:val>
                                            <p:fltVal val="0"/>
                                          </p:val>
                                        </p:tav>
                                        <p:tav tm="100000">
                                          <p:val>
                                            <p:strVal val="#ppt_w"/>
                                          </p:val>
                                        </p:tav>
                                      </p:tavLst>
                                    </p:anim>
                                    <p:anim calcmode="lin" valueType="num">
                                      <p:cBhvr>
                                        <p:cTn id="27" dur="500" fill="hold"/>
                                        <p:tgtEl>
                                          <p:spTgt spid="1074"/>
                                        </p:tgtEl>
                                        <p:attrNameLst>
                                          <p:attrName>ppt_h</p:attrName>
                                        </p:attrNameLst>
                                      </p:cBhvr>
                                      <p:tavLst>
                                        <p:tav tm="0">
                                          <p:val>
                                            <p:fltVal val="0"/>
                                          </p:val>
                                        </p:tav>
                                        <p:tav tm="100000">
                                          <p:val>
                                            <p:strVal val="#ppt_h"/>
                                          </p:val>
                                        </p:tav>
                                      </p:tavLst>
                                    </p:anim>
                                    <p:animEffect transition="in" filter="fade">
                                      <p:cBhvr>
                                        <p:cTn id="28" dur="500"/>
                                        <p:tgtEl>
                                          <p:spTgt spid="1074"/>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1071"/>
                                        </p:tgtEl>
                                        <p:attrNameLst>
                                          <p:attrName>style.visibility</p:attrName>
                                        </p:attrNameLst>
                                      </p:cBhvr>
                                      <p:to>
                                        <p:strVal val="visible"/>
                                      </p:to>
                                    </p:set>
                                    <p:anim calcmode="lin" valueType="num">
                                      <p:cBhvr>
                                        <p:cTn id="31" dur="500" fill="hold"/>
                                        <p:tgtEl>
                                          <p:spTgt spid="1071"/>
                                        </p:tgtEl>
                                        <p:attrNameLst>
                                          <p:attrName>ppt_w</p:attrName>
                                        </p:attrNameLst>
                                      </p:cBhvr>
                                      <p:tavLst>
                                        <p:tav tm="0">
                                          <p:val>
                                            <p:fltVal val="0"/>
                                          </p:val>
                                        </p:tav>
                                        <p:tav tm="100000">
                                          <p:val>
                                            <p:strVal val="#ppt_w"/>
                                          </p:val>
                                        </p:tav>
                                      </p:tavLst>
                                    </p:anim>
                                    <p:anim calcmode="lin" valueType="num">
                                      <p:cBhvr>
                                        <p:cTn id="32" dur="500" fill="hold"/>
                                        <p:tgtEl>
                                          <p:spTgt spid="1071"/>
                                        </p:tgtEl>
                                        <p:attrNameLst>
                                          <p:attrName>ppt_h</p:attrName>
                                        </p:attrNameLst>
                                      </p:cBhvr>
                                      <p:tavLst>
                                        <p:tav tm="0">
                                          <p:val>
                                            <p:fltVal val="0"/>
                                          </p:val>
                                        </p:tav>
                                        <p:tav tm="100000">
                                          <p:val>
                                            <p:strVal val="#ppt_h"/>
                                          </p:val>
                                        </p:tav>
                                      </p:tavLst>
                                    </p:anim>
                                    <p:animEffect transition="in" filter="fade">
                                      <p:cBhvr>
                                        <p:cTn id="33" dur="500"/>
                                        <p:tgtEl>
                                          <p:spTgt spid="1071"/>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1075"/>
                                        </p:tgtEl>
                                        <p:attrNameLst>
                                          <p:attrName>style.visibility</p:attrName>
                                        </p:attrNameLst>
                                      </p:cBhvr>
                                      <p:to>
                                        <p:strVal val="visible"/>
                                      </p:to>
                                    </p:set>
                                    <p:anim calcmode="lin" valueType="num">
                                      <p:cBhvr>
                                        <p:cTn id="36" dur="500" fill="hold"/>
                                        <p:tgtEl>
                                          <p:spTgt spid="1075"/>
                                        </p:tgtEl>
                                        <p:attrNameLst>
                                          <p:attrName>ppt_w</p:attrName>
                                        </p:attrNameLst>
                                      </p:cBhvr>
                                      <p:tavLst>
                                        <p:tav tm="0">
                                          <p:val>
                                            <p:fltVal val="0"/>
                                          </p:val>
                                        </p:tav>
                                        <p:tav tm="100000">
                                          <p:val>
                                            <p:strVal val="#ppt_w"/>
                                          </p:val>
                                        </p:tav>
                                      </p:tavLst>
                                    </p:anim>
                                    <p:anim calcmode="lin" valueType="num">
                                      <p:cBhvr>
                                        <p:cTn id="37" dur="500" fill="hold"/>
                                        <p:tgtEl>
                                          <p:spTgt spid="1075"/>
                                        </p:tgtEl>
                                        <p:attrNameLst>
                                          <p:attrName>ppt_h</p:attrName>
                                        </p:attrNameLst>
                                      </p:cBhvr>
                                      <p:tavLst>
                                        <p:tav tm="0">
                                          <p:val>
                                            <p:fltVal val="0"/>
                                          </p:val>
                                        </p:tav>
                                        <p:tav tm="100000">
                                          <p:val>
                                            <p:strVal val="#ppt_h"/>
                                          </p:val>
                                        </p:tav>
                                      </p:tavLst>
                                    </p:anim>
                                    <p:animEffect transition="in" filter="fade">
                                      <p:cBhvr>
                                        <p:cTn id="38" dur="500"/>
                                        <p:tgtEl>
                                          <p:spTgt spid="1075"/>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1052"/>
                                        </p:tgtEl>
                                        <p:attrNameLst>
                                          <p:attrName>style.visibility</p:attrName>
                                        </p:attrNameLst>
                                      </p:cBhvr>
                                      <p:to>
                                        <p:strVal val="visible"/>
                                      </p:to>
                                    </p:set>
                                    <p:anim calcmode="lin" valueType="num">
                                      <p:cBhvr>
                                        <p:cTn id="41" dur="500" fill="hold"/>
                                        <p:tgtEl>
                                          <p:spTgt spid="1052"/>
                                        </p:tgtEl>
                                        <p:attrNameLst>
                                          <p:attrName>ppt_w</p:attrName>
                                        </p:attrNameLst>
                                      </p:cBhvr>
                                      <p:tavLst>
                                        <p:tav tm="0">
                                          <p:val>
                                            <p:fltVal val="0"/>
                                          </p:val>
                                        </p:tav>
                                        <p:tav tm="100000">
                                          <p:val>
                                            <p:strVal val="#ppt_w"/>
                                          </p:val>
                                        </p:tav>
                                      </p:tavLst>
                                    </p:anim>
                                    <p:anim calcmode="lin" valueType="num">
                                      <p:cBhvr>
                                        <p:cTn id="42" dur="500" fill="hold"/>
                                        <p:tgtEl>
                                          <p:spTgt spid="1052"/>
                                        </p:tgtEl>
                                        <p:attrNameLst>
                                          <p:attrName>ppt_h</p:attrName>
                                        </p:attrNameLst>
                                      </p:cBhvr>
                                      <p:tavLst>
                                        <p:tav tm="0">
                                          <p:val>
                                            <p:fltVal val="0"/>
                                          </p:val>
                                        </p:tav>
                                        <p:tav tm="100000">
                                          <p:val>
                                            <p:strVal val="#ppt_h"/>
                                          </p:val>
                                        </p:tav>
                                      </p:tavLst>
                                    </p:anim>
                                    <p:animEffect transition="in" filter="fade">
                                      <p:cBhvr>
                                        <p:cTn id="43" dur="500"/>
                                        <p:tgtEl>
                                          <p:spTgt spid="1052"/>
                                        </p:tgtEl>
                                      </p:cBhvr>
                                    </p:animEffect>
                                  </p:childTnLst>
                                </p:cTn>
                              </p:par>
                              <p:par>
                                <p:cTn id="44" presetID="22" presetClass="entr" presetSubtype="8" fill="hold" nodeType="withEffect">
                                  <p:stCondLst>
                                    <p:cond delay="0"/>
                                  </p:stCondLst>
                                  <p:childTnLst>
                                    <p:set>
                                      <p:cBhvr>
                                        <p:cTn id="45" dur="1" fill="hold">
                                          <p:stCondLst>
                                            <p:cond delay="0"/>
                                          </p:stCondLst>
                                        </p:cTn>
                                        <p:tgtEl>
                                          <p:spTgt spid="1056"/>
                                        </p:tgtEl>
                                        <p:attrNameLst>
                                          <p:attrName>style.visibility</p:attrName>
                                        </p:attrNameLst>
                                      </p:cBhvr>
                                      <p:to>
                                        <p:strVal val="visible"/>
                                      </p:to>
                                    </p:set>
                                    <p:animEffect transition="in" filter="wipe(left)">
                                      <p:cBhvr>
                                        <p:cTn id="46" dur="500"/>
                                        <p:tgtEl>
                                          <p:spTgt spid="1056"/>
                                        </p:tgtEl>
                                      </p:cBhvr>
                                    </p:animEffect>
                                  </p:childTnLst>
                                </p:cTn>
                              </p:par>
                              <p:par>
                                <p:cTn id="47" presetID="53" presetClass="entr" presetSubtype="16" fill="hold" grpId="0" nodeType="withEffect">
                                  <p:stCondLst>
                                    <p:cond delay="0"/>
                                  </p:stCondLst>
                                  <p:childTnLst>
                                    <p:set>
                                      <p:cBhvr>
                                        <p:cTn id="48" dur="1" fill="hold">
                                          <p:stCondLst>
                                            <p:cond delay="0"/>
                                          </p:stCondLst>
                                        </p:cTn>
                                        <p:tgtEl>
                                          <p:spTgt spid="1054"/>
                                        </p:tgtEl>
                                        <p:attrNameLst>
                                          <p:attrName>style.visibility</p:attrName>
                                        </p:attrNameLst>
                                      </p:cBhvr>
                                      <p:to>
                                        <p:strVal val="visible"/>
                                      </p:to>
                                    </p:set>
                                    <p:anim calcmode="lin" valueType="num">
                                      <p:cBhvr>
                                        <p:cTn id="49" dur="500" fill="hold"/>
                                        <p:tgtEl>
                                          <p:spTgt spid="1054"/>
                                        </p:tgtEl>
                                        <p:attrNameLst>
                                          <p:attrName>ppt_w</p:attrName>
                                        </p:attrNameLst>
                                      </p:cBhvr>
                                      <p:tavLst>
                                        <p:tav tm="0">
                                          <p:val>
                                            <p:fltVal val="0"/>
                                          </p:val>
                                        </p:tav>
                                        <p:tav tm="100000">
                                          <p:val>
                                            <p:strVal val="#ppt_w"/>
                                          </p:val>
                                        </p:tav>
                                      </p:tavLst>
                                    </p:anim>
                                    <p:anim calcmode="lin" valueType="num">
                                      <p:cBhvr>
                                        <p:cTn id="50" dur="500" fill="hold"/>
                                        <p:tgtEl>
                                          <p:spTgt spid="1054"/>
                                        </p:tgtEl>
                                        <p:attrNameLst>
                                          <p:attrName>ppt_h</p:attrName>
                                        </p:attrNameLst>
                                      </p:cBhvr>
                                      <p:tavLst>
                                        <p:tav tm="0">
                                          <p:val>
                                            <p:fltVal val="0"/>
                                          </p:val>
                                        </p:tav>
                                        <p:tav tm="100000">
                                          <p:val>
                                            <p:strVal val="#ppt_h"/>
                                          </p:val>
                                        </p:tav>
                                      </p:tavLst>
                                    </p:anim>
                                    <p:animEffect transition="in" filter="fade">
                                      <p:cBhvr>
                                        <p:cTn id="51" dur="500"/>
                                        <p:tgtEl>
                                          <p:spTgt spid="1054"/>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2"/>
                                        </p:tgtEl>
                                        <p:attrNameLst>
                                          <p:attrName>style.visibility</p:attrName>
                                        </p:attrNameLst>
                                      </p:cBhvr>
                                      <p:to>
                                        <p:strVal val="visible"/>
                                      </p:to>
                                    </p:set>
                                    <p:anim calcmode="lin" valueType="num">
                                      <p:cBhvr>
                                        <p:cTn id="56" dur="500" fill="hold"/>
                                        <p:tgtEl>
                                          <p:spTgt spid="2"/>
                                        </p:tgtEl>
                                        <p:attrNameLst>
                                          <p:attrName>ppt_w</p:attrName>
                                        </p:attrNameLst>
                                      </p:cBhvr>
                                      <p:tavLst>
                                        <p:tav tm="0">
                                          <p:val>
                                            <p:fltVal val="0"/>
                                          </p:val>
                                        </p:tav>
                                        <p:tav tm="100000">
                                          <p:val>
                                            <p:strVal val="#ppt_w"/>
                                          </p:val>
                                        </p:tav>
                                      </p:tavLst>
                                    </p:anim>
                                    <p:anim calcmode="lin" valueType="num">
                                      <p:cBhvr>
                                        <p:cTn id="57" dur="500" fill="hold"/>
                                        <p:tgtEl>
                                          <p:spTgt spid="2"/>
                                        </p:tgtEl>
                                        <p:attrNameLst>
                                          <p:attrName>ppt_h</p:attrName>
                                        </p:attrNameLst>
                                      </p:cBhvr>
                                      <p:tavLst>
                                        <p:tav tm="0">
                                          <p:val>
                                            <p:fltVal val="0"/>
                                          </p:val>
                                        </p:tav>
                                        <p:tav tm="100000">
                                          <p:val>
                                            <p:strVal val="#ppt_h"/>
                                          </p:val>
                                        </p:tav>
                                      </p:tavLst>
                                    </p:anim>
                                    <p:animEffect transition="in" filter="fade">
                                      <p:cBhvr>
                                        <p:cTn id="58" dur="500"/>
                                        <p:tgtEl>
                                          <p:spTgt spid="2"/>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1070"/>
                                        </p:tgtEl>
                                        <p:attrNameLst>
                                          <p:attrName>style.visibility</p:attrName>
                                        </p:attrNameLst>
                                      </p:cBhvr>
                                      <p:to>
                                        <p:strVal val="visible"/>
                                      </p:to>
                                    </p:set>
                                    <p:anim calcmode="lin" valueType="num">
                                      <p:cBhvr>
                                        <p:cTn id="61" dur="500" fill="hold"/>
                                        <p:tgtEl>
                                          <p:spTgt spid="1070"/>
                                        </p:tgtEl>
                                        <p:attrNameLst>
                                          <p:attrName>ppt_w</p:attrName>
                                        </p:attrNameLst>
                                      </p:cBhvr>
                                      <p:tavLst>
                                        <p:tav tm="0">
                                          <p:val>
                                            <p:fltVal val="0"/>
                                          </p:val>
                                        </p:tav>
                                        <p:tav tm="100000">
                                          <p:val>
                                            <p:strVal val="#ppt_w"/>
                                          </p:val>
                                        </p:tav>
                                      </p:tavLst>
                                    </p:anim>
                                    <p:anim calcmode="lin" valueType="num">
                                      <p:cBhvr>
                                        <p:cTn id="62" dur="500" fill="hold"/>
                                        <p:tgtEl>
                                          <p:spTgt spid="1070"/>
                                        </p:tgtEl>
                                        <p:attrNameLst>
                                          <p:attrName>ppt_h</p:attrName>
                                        </p:attrNameLst>
                                      </p:cBhvr>
                                      <p:tavLst>
                                        <p:tav tm="0">
                                          <p:val>
                                            <p:fltVal val="0"/>
                                          </p:val>
                                        </p:tav>
                                        <p:tav tm="100000">
                                          <p:val>
                                            <p:strVal val="#ppt_h"/>
                                          </p:val>
                                        </p:tav>
                                      </p:tavLst>
                                    </p:anim>
                                    <p:animEffect transition="in" filter="fade">
                                      <p:cBhvr>
                                        <p:cTn id="63" dur="500"/>
                                        <p:tgtEl>
                                          <p:spTgt spid="1070"/>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1051"/>
                                        </p:tgtEl>
                                        <p:attrNameLst>
                                          <p:attrName>style.visibility</p:attrName>
                                        </p:attrNameLst>
                                      </p:cBhvr>
                                      <p:to>
                                        <p:strVal val="visible"/>
                                      </p:to>
                                    </p:set>
                                    <p:anim calcmode="lin" valueType="num">
                                      <p:cBhvr>
                                        <p:cTn id="66" dur="500" fill="hold"/>
                                        <p:tgtEl>
                                          <p:spTgt spid="1051"/>
                                        </p:tgtEl>
                                        <p:attrNameLst>
                                          <p:attrName>ppt_w</p:attrName>
                                        </p:attrNameLst>
                                      </p:cBhvr>
                                      <p:tavLst>
                                        <p:tav tm="0">
                                          <p:val>
                                            <p:fltVal val="0"/>
                                          </p:val>
                                        </p:tav>
                                        <p:tav tm="100000">
                                          <p:val>
                                            <p:strVal val="#ppt_w"/>
                                          </p:val>
                                        </p:tav>
                                      </p:tavLst>
                                    </p:anim>
                                    <p:anim calcmode="lin" valueType="num">
                                      <p:cBhvr>
                                        <p:cTn id="67" dur="500" fill="hold"/>
                                        <p:tgtEl>
                                          <p:spTgt spid="1051"/>
                                        </p:tgtEl>
                                        <p:attrNameLst>
                                          <p:attrName>ppt_h</p:attrName>
                                        </p:attrNameLst>
                                      </p:cBhvr>
                                      <p:tavLst>
                                        <p:tav tm="0">
                                          <p:val>
                                            <p:fltVal val="0"/>
                                          </p:val>
                                        </p:tav>
                                        <p:tav tm="100000">
                                          <p:val>
                                            <p:strVal val="#ppt_h"/>
                                          </p:val>
                                        </p:tav>
                                      </p:tavLst>
                                    </p:anim>
                                    <p:animEffect transition="in" filter="fade">
                                      <p:cBhvr>
                                        <p:cTn id="68" dur="500"/>
                                        <p:tgtEl>
                                          <p:spTgt spid="1051"/>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1044"/>
                                        </p:tgtEl>
                                        <p:attrNameLst>
                                          <p:attrName>style.visibility</p:attrName>
                                        </p:attrNameLst>
                                      </p:cBhvr>
                                      <p:to>
                                        <p:strVal val="visible"/>
                                      </p:to>
                                    </p:set>
                                    <p:anim calcmode="lin" valueType="num">
                                      <p:cBhvr>
                                        <p:cTn id="71" dur="500" fill="hold"/>
                                        <p:tgtEl>
                                          <p:spTgt spid="1044"/>
                                        </p:tgtEl>
                                        <p:attrNameLst>
                                          <p:attrName>ppt_w</p:attrName>
                                        </p:attrNameLst>
                                      </p:cBhvr>
                                      <p:tavLst>
                                        <p:tav tm="0">
                                          <p:val>
                                            <p:fltVal val="0"/>
                                          </p:val>
                                        </p:tav>
                                        <p:tav tm="100000">
                                          <p:val>
                                            <p:strVal val="#ppt_w"/>
                                          </p:val>
                                        </p:tav>
                                      </p:tavLst>
                                    </p:anim>
                                    <p:anim calcmode="lin" valueType="num">
                                      <p:cBhvr>
                                        <p:cTn id="72" dur="500" fill="hold"/>
                                        <p:tgtEl>
                                          <p:spTgt spid="1044"/>
                                        </p:tgtEl>
                                        <p:attrNameLst>
                                          <p:attrName>ppt_h</p:attrName>
                                        </p:attrNameLst>
                                      </p:cBhvr>
                                      <p:tavLst>
                                        <p:tav tm="0">
                                          <p:val>
                                            <p:fltVal val="0"/>
                                          </p:val>
                                        </p:tav>
                                        <p:tav tm="100000">
                                          <p:val>
                                            <p:strVal val="#ppt_h"/>
                                          </p:val>
                                        </p:tav>
                                      </p:tavLst>
                                    </p:anim>
                                    <p:animEffect transition="in" filter="fade">
                                      <p:cBhvr>
                                        <p:cTn id="73" dur="500"/>
                                        <p:tgtEl>
                                          <p:spTgt spid="1044"/>
                                        </p:tgtEl>
                                      </p:cBhvr>
                                    </p:animEffect>
                                  </p:childTnLst>
                                </p:cTn>
                              </p:par>
                              <p:par>
                                <p:cTn id="74" presetID="22" presetClass="entr" presetSubtype="8" fill="hold" nodeType="withEffect">
                                  <p:stCondLst>
                                    <p:cond delay="0"/>
                                  </p:stCondLst>
                                  <p:childTnLst>
                                    <p:set>
                                      <p:cBhvr>
                                        <p:cTn id="75" dur="1" fill="hold">
                                          <p:stCondLst>
                                            <p:cond delay="0"/>
                                          </p:stCondLst>
                                        </p:cTn>
                                        <p:tgtEl>
                                          <p:spTgt spid="1059"/>
                                        </p:tgtEl>
                                        <p:attrNameLst>
                                          <p:attrName>style.visibility</p:attrName>
                                        </p:attrNameLst>
                                      </p:cBhvr>
                                      <p:to>
                                        <p:strVal val="visible"/>
                                      </p:to>
                                    </p:set>
                                    <p:animEffect transition="in" filter="wipe(left)">
                                      <p:cBhvr>
                                        <p:cTn id="76" dur="500"/>
                                        <p:tgtEl>
                                          <p:spTgt spid="1059"/>
                                        </p:tgtEl>
                                      </p:cBhvr>
                                    </p:animEffect>
                                  </p:childTnLst>
                                </p:cTn>
                              </p:par>
                              <p:par>
                                <p:cTn id="77" presetID="53" presetClass="entr" presetSubtype="16" fill="hold" grpId="0" nodeType="withEffect">
                                  <p:stCondLst>
                                    <p:cond delay="0"/>
                                  </p:stCondLst>
                                  <p:childTnLst>
                                    <p:set>
                                      <p:cBhvr>
                                        <p:cTn id="78" dur="1" fill="hold">
                                          <p:stCondLst>
                                            <p:cond delay="0"/>
                                          </p:stCondLst>
                                        </p:cTn>
                                        <p:tgtEl>
                                          <p:spTgt spid="1053"/>
                                        </p:tgtEl>
                                        <p:attrNameLst>
                                          <p:attrName>style.visibility</p:attrName>
                                        </p:attrNameLst>
                                      </p:cBhvr>
                                      <p:to>
                                        <p:strVal val="visible"/>
                                      </p:to>
                                    </p:set>
                                    <p:anim calcmode="lin" valueType="num">
                                      <p:cBhvr>
                                        <p:cTn id="79" dur="500" fill="hold"/>
                                        <p:tgtEl>
                                          <p:spTgt spid="1053"/>
                                        </p:tgtEl>
                                        <p:attrNameLst>
                                          <p:attrName>ppt_w</p:attrName>
                                        </p:attrNameLst>
                                      </p:cBhvr>
                                      <p:tavLst>
                                        <p:tav tm="0">
                                          <p:val>
                                            <p:fltVal val="0"/>
                                          </p:val>
                                        </p:tav>
                                        <p:tav tm="100000">
                                          <p:val>
                                            <p:strVal val="#ppt_w"/>
                                          </p:val>
                                        </p:tav>
                                      </p:tavLst>
                                    </p:anim>
                                    <p:anim calcmode="lin" valueType="num">
                                      <p:cBhvr>
                                        <p:cTn id="80" dur="500" fill="hold"/>
                                        <p:tgtEl>
                                          <p:spTgt spid="1053"/>
                                        </p:tgtEl>
                                        <p:attrNameLst>
                                          <p:attrName>ppt_h</p:attrName>
                                        </p:attrNameLst>
                                      </p:cBhvr>
                                      <p:tavLst>
                                        <p:tav tm="0">
                                          <p:val>
                                            <p:fltVal val="0"/>
                                          </p:val>
                                        </p:tav>
                                        <p:tav tm="100000">
                                          <p:val>
                                            <p:strVal val="#ppt_h"/>
                                          </p:val>
                                        </p:tav>
                                      </p:tavLst>
                                    </p:anim>
                                    <p:animEffect transition="in" filter="fade">
                                      <p:cBhvr>
                                        <p:cTn id="81" dur="500"/>
                                        <p:tgtEl>
                                          <p:spTgt spid="1053"/>
                                        </p:tgtEl>
                                      </p:cBhvr>
                                    </p:animEffect>
                                  </p:childTnLst>
                                </p:cTn>
                              </p:par>
                            </p:childTnLst>
                          </p:cTn>
                        </p:par>
                      </p:childTnLst>
                    </p:cTn>
                  </p:par>
                  <p:par>
                    <p:cTn id="82" fill="hold">
                      <p:stCondLst>
                        <p:cond delay="indefinite"/>
                      </p:stCondLst>
                      <p:childTnLst>
                        <p:par>
                          <p:cTn id="83" fill="hold">
                            <p:stCondLst>
                              <p:cond delay="0"/>
                            </p:stCondLst>
                            <p:childTnLst>
                              <p:par>
                                <p:cTn id="84" presetID="53" presetClass="entr" presetSubtype="16" fill="hold" grpId="0" nodeType="clickEffect">
                                  <p:stCondLst>
                                    <p:cond delay="0"/>
                                  </p:stCondLst>
                                  <p:childTnLst>
                                    <p:set>
                                      <p:cBhvr>
                                        <p:cTn id="85" dur="1" fill="hold">
                                          <p:stCondLst>
                                            <p:cond delay="0"/>
                                          </p:stCondLst>
                                        </p:cTn>
                                        <p:tgtEl>
                                          <p:spTgt spid="1073"/>
                                        </p:tgtEl>
                                        <p:attrNameLst>
                                          <p:attrName>style.visibility</p:attrName>
                                        </p:attrNameLst>
                                      </p:cBhvr>
                                      <p:to>
                                        <p:strVal val="visible"/>
                                      </p:to>
                                    </p:set>
                                    <p:anim calcmode="lin" valueType="num">
                                      <p:cBhvr>
                                        <p:cTn id="86" dur="500" fill="hold"/>
                                        <p:tgtEl>
                                          <p:spTgt spid="1073"/>
                                        </p:tgtEl>
                                        <p:attrNameLst>
                                          <p:attrName>ppt_w</p:attrName>
                                        </p:attrNameLst>
                                      </p:cBhvr>
                                      <p:tavLst>
                                        <p:tav tm="0">
                                          <p:val>
                                            <p:fltVal val="0"/>
                                          </p:val>
                                        </p:tav>
                                        <p:tav tm="100000">
                                          <p:val>
                                            <p:strVal val="#ppt_w"/>
                                          </p:val>
                                        </p:tav>
                                      </p:tavLst>
                                    </p:anim>
                                    <p:anim calcmode="lin" valueType="num">
                                      <p:cBhvr>
                                        <p:cTn id="87" dur="500" fill="hold"/>
                                        <p:tgtEl>
                                          <p:spTgt spid="1073"/>
                                        </p:tgtEl>
                                        <p:attrNameLst>
                                          <p:attrName>ppt_h</p:attrName>
                                        </p:attrNameLst>
                                      </p:cBhvr>
                                      <p:tavLst>
                                        <p:tav tm="0">
                                          <p:val>
                                            <p:fltVal val="0"/>
                                          </p:val>
                                        </p:tav>
                                        <p:tav tm="100000">
                                          <p:val>
                                            <p:strVal val="#ppt_h"/>
                                          </p:val>
                                        </p:tav>
                                      </p:tavLst>
                                    </p:anim>
                                    <p:animEffect transition="in" filter="fade">
                                      <p:cBhvr>
                                        <p:cTn id="88" dur="500"/>
                                        <p:tgtEl>
                                          <p:spTgt spid="10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44" grpId="0"/>
      <p:bldP spid="1045" grpId="0"/>
      <p:bldP spid="1051" grpId="0" animBg="1"/>
      <p:bldP spid="1052" grpId="0" animBg="1"/>
      <p:bldP spid="1053" grpId="0" animBg="1"/>
      <p:bldP spid="1054" grpId="0" animBg="1"/>
      <p:bldP spid="1070" grpId="0"/>
      <p:bldP spid="1071" grpId="0"/>
      <p:bldP spid="1073" grpId="0"/>
      <p:bldP spid="1074" grpId="0"/>
      <p:bldP spid="107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08A9B71-F4B6-B569-E5CB-1CFCAA197605}"/>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rPr>
              <a:t>     PIANO  PER  </a:t>
            </a:r>
            <a:r>
              <a:rPr lang="it-IT" sz="2000" dirty="0">
                <a:solidFill>
                  <a:srgbClr val="C00000"/>
                </a:solidFill>
                <a:latin typeface="Comic Sans MS" panose="030F0702030302020204" pitchFamily="66" charset="0"/>
              </a:rPr>
              <a:t>DUE  RETTE  GENERICHE  INCIDENTI  NEL  PRIMO DIEDRO </a:t>
            </a:r>
            <a:endPar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endParaRPr>
          </a:p>
        </p:txBody>
      </p:sp>
      <p:sp>
        <p:nvSpPr>
          <p:cNvPr id="5" name="Callout: freccia in giù 4">
            <a:extLst>
              <a:ext uri="{FF2B5EF4-FFF2-40B4-BE49-F238E27FC236}">
                <a16:creationId xmlns:a16="http://schemas.microsoft.com/office/drawing/2014/main" id="{3E65A582-90C5-42E5-2EA0-8995286DB16C}"/>
              </a:ext>
            </a:extLst>
          </p:cNvPr>
          <p:cNvSpPr/>
          <p:nvPr/>
        </p:nvSpPr>
        <p:spPr>
          <a:xfrm>
            <a:off x="95116" y="442341"/>
            <a:ext cx="2790306" cy="1352237"/>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Passaggio 3</a:t>
            </a:r>
          </a:p>
        </p:txBody>
      </p:sp>
      <p:sp>
        <p:nvSpPr>
          <p:cNvPr id="37" name="CasellaDiTesto 36">
            <a:hlinkClick r:id="rId3" action="ppaction://hlinksldjump"/>
            <a:extLst>
              <a:ext uri="{FF2B5EF4-FFF2-40B4-BE49-F238E27FC236}">
                <a16:creationId xmlns:a16="http://schemas.microsoft.com/office/drawing/2014/main" id="{D328E884-010A-D582-117B-10E1E9F84CD3}"/>
              </a:ext>
            </a:extLst>
          </p:cNvPr>
          <p:cNvSpPr txBox="1"/>
          <p:nvPr/>
        </p:nvSpPr>
        <p:spPr>
          <a:xfrm>
            <a:off x="10523001" y="40671"/>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Torna a Indice</a:t>
            </a:r>
          </a:p>
        </p:txBody>
      </p:sp>
      <p:cxnSp>
        <p:nvCxnSpPr>
          <p:cNvPr id="2" name="Connettore diritto 1">
            <a:extLst>
              <a:ext uri="{FF2B5EF4-FFF2-40B4-BE49-F238E27FC236}">
                <a16:creationId xmlns:a16="http://schemas.microsoft.com/office/drawing/2014/main" id="{BE7E6E6A-207E-4924-FF43-DF549CC6BC11}"/>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9" name="CasellaDiTesto 8">
            <a:extLst>
              <a:ext uri="{FF2B5EF4-FFF2-40B4-BE49-F238E27FC236}">
                <a16:creationId xmlns:a16="http://schemas.microsoft.com/office/drawing/2014/main" id="{99677267-A711-684C-62B5-2A9084A3428F}"/>
              </a:ext>
            </a:extLst>
          </p:cNvPr>
          <p:cNvSpPr txBox="1"/>
          <p:nvPr/>
        </p:nvSpPr>
        <p:spPr>
          <a:xfrm>
            <a:off x="3080692" y="473341"/>
            <a:ext cx="9000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Esemplificazione grafica della ricerca e definizione di un piano </a:t>
            </a:r>
            <a:r>
              <a:rPr lang="it-IT" dirty="0">
                <a:solidFill>
                  <a:srgbClr val="C00000"/>
                </a:solidFill>
                <a:latin typeface="Comic Sans MS" panose="030F0702030302020204" pitchFamily="66" charset="0"/>
              </a:rPr>
              <a:t>passante per due rette generiche incidenti collocate nel primo diedro </a:t>
            </a:r>
            <a:endPar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endParaRPr>
          </a:p>
        </p:txBody>
      </p:sp>
      <p:sp>
        <p:nvSpPr>
          <p:cNvPr id="1048" name="Rectangle 40">
            <a:extLst>
              <a:ext uri="{FF2B5EF4-FFF2-40B4-BE49-F238E27FC236}">
                <a16:creationId xmlns:a16="http://schemas.microsoft.com/office/drawing/2014/main" id="{D7A6A52D-408C-3A64-FEB9-F5FFA4310F22}"/>
              </a:ext>
            </a:extLst>
          </p:cNvPr>
          <p:cNvSpPr>
            <a:spLocks noChangeArrowheads="1"/>
          </p:cNvSpPr>
          <p:nvPr/>
        </p:nvSpPr>
        <p:spPr bwMode="auto">
          <a:xfrm>
            <a:off x="9551987" y="-965727"/>
            <a:ext cx="529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FF0000"/>
                </a:solidFill>
                <a:effectLst/>
                <a:latin typeface="Comic Sans MS" panose="030F0702030302020204" pitchFamily="66" charset="0"/>
              </a:rPr>
              <a:t>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3" name="CasellaDiTesto 2">
            <a:extLst>
              <a:ext uri="{FF2B5EF4-FFF2-40B4-BE49-F238E27FC236}">
                <a16:creationId xmlns:a16="http://schemas.microsoft.com/office/drawing/2014/main" id="{49A87955-1B61-DC9D-2FA5-437C325E912E}"/>
              </a:ext>
            </a:extLst>
          </p:cNvPr>
          <p:cNvSpPr txBox="1"/>
          <p:nvPr/>
        </p:nvSpPr>
        <p:spPr>
          <a:xfrm>
            <a:off x="95115" y="1876425"/>
            <a:ext cx="3024000" cy="923330"/>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Estendendo i due segmenti di retta di cui al passaggio 2, si determinano le rette</a:t>
            </a:r>
            <a:endParaRPr lang="it-IT" dirty="0"/>
          </a:p>
        </p:txBody>
      </p:sp>
      <p:sp>
        <p:nvSpPr>
          <p:cNvPr id="25" name="CasellaDiTesto 24">
            <a:extLst>
              <a:ext uri="{FF2B5EF4-FFF2-40B4-BE49-F238E27FC236}">
                <a16:creationId xmlns:a16="http://schemas.microsoft.com/office/drawing/2014/main" id="{8E587B90-CBFA-6878-1DBB-1A78681AABD8}"/>
              </a:ext>
            </a:extLst>
          </p:cNvPr>
          <p:cNvSpPr txBox="1"/>
          <p:nvPr/>
        </p:nvSpPr>
        <p:spPr>
          <a:xfrm>
            <a:off x="95115" y="4698982"/>
            <a:ext cx="2985577" cy="2031325"/>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Che le due rette sono tracce del piano è confermato dalla intersezione di queste con la lt nel medesimo punto detto punto unito alla linea di terra.</a:t>
            </a:r>
            <a:endParaRPr lang="it-IT" dirty="0">
              <a:solidFill>
                <a:srgbClr val="C00000"/>
              </a:solidFill>
            </a:endParaRPr>
          </a:p>
        </p:txBody>
      </p:sp>
      <p:sp>
        <p:nvSpPr>
          <p:cNvPr id="30" name="CasellaDiTesto 29">
            <a:extLst>
              <a:ext uri="{FF2B5EF4-FFF2-40B4-BE49-F238E27FC236}">
                <a16:creationId xmlns:a16="http://schemas.microsoft.com/office/drawing/2014/main" id="{D35B5077-BFCB-08D2-91D7-9A10B2E54F20}"/>
              </a:ext>
            </a:extLst>
          </p:cNvPr>
          <p:cNvSpPr txBox="1"/>
          <p:nvPr/>
        </p:nvSpPr>
        <p:spPr>
          <a:xfrm>
            <a:off x="133579" y="3453373"/>
            <a:ext cx="2985577" cy="923330"/>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come tracce del piano </a:t>
            </a:r>
            <a:r>
              <a:rPr lang="it-IT" sz="1800"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a </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assegnato mediante due rette incidenti (r </a:t>
            </a:r>
            <a:r>
              <a:rPr lang="it-IT" sz="1800" dirty="0">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Ç</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s)</a:t>
            </a:r>
            <a:endParaRPr lang="it-IT" dirty="0"/>
          </a:p>
        </p:txBody>
      </p:sp>
      <p:sp>
        <p:nvSpPr>
          <p:cNvPr id="31" name="CasellaDiTesto 30">
            <a:extLst>
              <a:ext uri="{FF2B5EF4-FFF2-40B4-BE49-F238E27FC236}">
                <a16:creationId xmlns:a16="http://schemas.microsoft.com/office/drawing/2014/main" id="{09CFCDD6-C4E3-113C-CD45-782926E804BC}"/>
              </a:ext>
            </a:extLst>
          </p:cNvPr>
          <p:cNvSpPr txBox="1"/>
          <p:nvPr/>
        </p:nvSpPr>
        <p:spPr>
          <a:xfrm>
            <a:off x="708161" y="2858454"/>
            <a:ext cx="1811304" cy="461665"/>
          </a:xfrm>
          <a:prstGeom prst="rect">
            <a:avLst/>
          </a:prstGeom>
          <a:solidFill>
            <a:schemeClr val="accent4">
              <a:lumMod val="20000"/>
              <a:lumOff val="80000"/>
            </a:schemeClr>
          </a:solidFill>
          <a:ln w="3175">
            <a:solidFill>
              <a:srgbClr val="C00000"/>
            </a:solidFill>
          </a:ln>
        </p:spPr>
        <p:txBody>
          <a:bodyPr wrap="square" rtlCol="0">
            <a:spAutoFit/>
          </a:bodyPr>
          <a:lstStyle/>
          <a:p>
            <a:r>
              <a:rPr lang="it-IT" sz="2400" dirty="0">
                <a:solidFill>
                  <a:srgbClr val="FF0000"/>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2400" baseline="-25000" dirty="0">
                <a:solidFill>
                  <a:srgbClr val="FF0000"/>
                </a:solidFill>
                <a:effectLst/>
                <a:latin typeface="Comic Sans MS" panose="030F0702030302020204" pitchFamily="66" charset="0"/>
                <a:ea typeface="Times New Roman" panose="02020603050405020304" pitchFamily="18" charset="0"/>
                <a:cs typeface="Arial" panose="020B0604020202020204" pitchFamily="34" charset="0"/>
              </a:rPr>
              <a:t>1</a:t>
            </a:r>
            <a:r>
              <a:rPr lang="it-IT" sz="2400" dirty="0">
                <a:solidFill>
                  <a:srgbClr val="FF0000"/>
                </a:solidFill>
                <a:effectLst/>
                <a:latin typeface="Symbol" panose="05050102010706020507" pitchFamily="18" charset="2"/>
                <a:ea typeface="Times New Roman" panose="02020603050405020304" pitchFamily="18" charset="0"/>
                <a:cs typeface="Arial" panose="020B0604020202020204" pitchFamily="34" charset="0"/>
              </a:rPr>
              <a:t>a</a:t>
            </a:r>
            <a:r>
              <a:rPr lang="it-IT" sz="2400" dirty="0">
                <a:solidFill>
                  <a:srgbClr val="FF0000"/>
                </a:solidFill>
                <a:effectLst/>
                <a:latin typeface="Comic Sans MS" panose="030F0702030302020204" pitchFamily="66" charset="0"/>
                <a:ea typeface="Times New Roman" panose="02020603050405020304" pitchFamily="18" charset="0"/>
                <a:cs typeface="Arial" panose="020B0604020202020204" pitchFamily="34" charset="0"/>
              </a:rPr>
              <a:t>) ; (t</a:t>
            </a:r>
            <a:r>
              <a:rPr lang="it-IT" sz="2400" baseline="-25000" dirty="0">
                <a:solidFill>
                  <a:srgbClr val="FF0000"/>
                </a:solidFill>
                <a:effectLst/>
                <a:latin typeface="Comic Sans MS" panose="030F0702030302020204" pitchFamily="66" charset="0"/>
                <a:ea typeface="Times New Roman" panose="02020603050405020304" pitchFamily="18" charset="0"/>
                <a:cs typeface="Arial" panose="020B0604020202020204" pitchFamily="34" charset="0"/>
              </a:rPr>
              <a:t>2</a:t>
            </a:r>
            <a:r>
              <a:rPr lang="it-IT" sz="2400" dirty="0">
                <a:solidFill>
                  <a:srgbClr val="FF0000"/>
                </a:solidFill>
                <a:effectLst/>
                <a:latin typeface="Symbol" panose="05050102010706020507" pitchFamily="18" charset="2"/>
                <a:ea typeface="Times New Roman" panose="02020603050405020304" pitchFamily="18" charset="0"/>
                <a:cs typeface="Arial" panose="020B0604020202020204" pitchFamily="34" charset="0"/>
              </a:rPr>
              <a:t>a</a:t>
            </a:r>
            <a:r>
              <a:rPr lang="it-IT" sz="2400" dirty="0">
                <a:solidFill>
                  <a:srgbClr val="FF0000"/>
                </a:solidFill>
                <a:effectLst/>
                <a:latin typeface="Comic Sans MS" panose="030F0702030302020204" pitchFamily="66" charset="0"/>
                <a:ea typeface="Times New Roman" panose="02020603050405020304" pitchFamily="18" charset="0"/>
                <a:cs typeface="Arial" panose="020B0604020202020204" pitchFamily="34" charset="0"/>
              </a:rPr>
              <a:t>)</a:t>
            </a:r>
            <a:endParaRPr lang="it-IT" sz="2400" dirty="0">
              <a:solidFill>
                <a:srgbClr val="FF0000"/>
              </a:solidFill>
            </a:endParaRPr>
          </a:p>
        </p:txBody>
      </p:sp>
      <p:sp>
        <p:nvSpPr>
          <p:cNvPr id="1068" name="Rectangle 54">
            <a:extLst>
              <a:ext uri="{FF2B5EF4-FFF2-40B4-BE49-F238E27FC236}">
                <a16:creationId xmlns:a16="http://schemas.microsoft.com/office/drawing/2014/main" id="{B40ABD91-5344-AFB9-6F06-18D34E857CB7}"/>
              </a:ext>
            </a:extLst>
          </p:cNvPr>
          <p:cNvSpPr>
            <a:spLocks noChangeArrowheads="1"/>
          </p:cNvSpPr>
          <p:nvPr/>
        </p:nvSpPr>
        <p:spPr bwMode="auto">
          <a:xfrm>
            <a:off x="8524876" y="-2084388"/>
            <a:ext cx="172243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FF0000"/>
                </a:solidFill>
                <a:effectLst/>
                <a:latin typeface="Comic Sans MS" panose="030F0702030302020204" pitchFamily="66" charset="0"/>
              </a:rPr>
              <a:t>  del piano cercato.</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grpSp>
        <p:nvGrpSpPr>
          <p:cNvPr id="1081" name="Gruppo 1080">
            <a:extLst>
              <a:ext uri="{FF2B5EF4-FFF2-40B4-BE49-F238E27FC236}">
                <a16:creationId xmlns:a16="http://schemas.microsoft.com/office/drawing/2014/main" id="{D1317D42-618F-4E67-DA7C-D57DF29AB6C4}"/>
              </a:ext>
            </a:extLst>
          </p:cNvPr>
          <p:cNvGrpSpPr/>
          <p:nvPr/>
        </p:nvGrpSpPr>
        <p:grpSpPr>
          <a:xfrm>
            <a:off x="3217864" y="1330325"/>
            <a:ext cx="8820150" cy="5400675"/>
            <a:chOff x="3217864" y="1330325"/>
            <a:chExt cx="8820150" cy="5400675"/>
          </a:xfrm>
        </p:grpSpPr>
        <p:sp>
          <p:nvSpPr>
            <p:cNvPr id="33" name="AutoShape 4">
              <a:extLst>
                <a:ext uri="{FF2B5EF4-FFF2-40B4-BE49-F238E27FC236}">
                  <a16:creationId xmlns:a16="http://schemas.microsoft.com/office/drawing/2014/main" id="{EC1AAE80-129F-F33B-CCFF-D67DE031F245}"/>
                </a:ext>
              </a:extLst>
            </p:cNvPr>
            <p:cNvSpPr>
              <a:spLocks noChangeAspect="1" noChangeArrowheads="1" noTextEdit="1"/>
            </p:cNvSpPr>
            <p:nvPr/>
          </p:nvSpPr>
          <p:spPr bwMode="auto">
            <a:xfrm>
              <a:off x="3217864" y="1330325"/>
              <a:ext cx="8820150" cy="5400675"/>
            </a:xfrm>
            <a:prstGeom prst="rect">
              <a:avLst/>
            </a:prstGeom>
            <a:solidFill>
              <a:schemeClr val="accent4">
                <a:lumMod val="20000"/>
                <a:lumOff val="80000"/>
              </a:schemeClr>
            </a:solidFill>
            <a:ln>
              <a:noFill/>
            </a:ln>
          </p:spPr>
          <p:txBody>
            <a:bodyPr vert="horz" wrap="square" lIns="91440" tIns="45720" rIns="91440" bIns="45720" numCol="1" anchor="t" anchorCtr="0" compatLnSpc="1">
              <a:prstTxWarp prst="textNoShape">
                <a:avLst/>
              </a:prstTxWarp>
            </a:bodyPr>
            <a:lstStyle/>
            <a:p>
              <a:endParaRPr lang="it-IT"/>
            </a:p>
          </p:txBody>
        </p:sp>
        <p:sp>
          <p:nvSpPr>
            <p:cNvPr id="34" name="Rectangle 6">
              <a:extLst>
                <a:ext uri="{FF2B5EF4-FFF2-40B4-BE49-F238E27FC236}">
                  <a16:creationId xmlns:a16="http://schemas.microsoft.com/office/drawing/2014/main" id="{389BA401-315B-373F-0C3A-3528229DAC38}"/>
                </a:ext>
              </a:extLst>
            </p:cNvPr>
            <p:cNvSpPr>
              <a:spLocks noChangeArrowheads="1"/>
            </p:cNvSpPr>
            <p:nvPr/>
          </p:nvSpPr>
          <p:spPr bwMode="auto">
            <a:xfrm>
              <a:off x="3243264" y="1403350"/>
              <a:ext cx="8761413" cy="5294313"/>
            </a:xfrm>
            <a:prstGeom prst="rect">
              <a:avLst/>
            </a:prstGeom>
            <a:noFill/>
            <a:ln w="0">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5" name="Rectangle 7">
              <a:extLst>
                <a:ext uri="{FF2B5EF4-FFF2-40B4-BE49-F238E27FC236}">
                  <a16:creationId xmlns:a16="http://schemas.microsoft.com/office/drawing/2014/main" id="{082DBC12-6578-AD8E-4169-F75975C6705F}"/>
                </a:ext>
              </a:extLst>
            </p:cNvPr>
            <p:cNvSpPr>
              <a:spLocks noChangeArrowheads="1"/>
            </p:cNvSpPr>
            <p:nvPr/>
          </p:nvSpPr>
          <p:spPr bwMode="auto">
            <a:xfrm>
              <a:off x="3419476" y="5041900"/>
              <a:ext cx="1715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C00000"/>
                  </a:solidFill>
                  <a:effectLst/>
                  <a:latin typeface="Comic Sans MS" panose="030F0702030302020204" pitchFamily="66" charset="0"/>
                </a:rPr>
                <a:t>lt</a:t>
              </a:r>
              <a:endParaRPr kumimoji="0" lang="it-IT" altLang="it-IT" sz="1800" b="0" i="0" u="none" strike="noStrike" cap="none" normalizeH="0" baseline="0" dirty="0">
                <a:ln>
                  <a:noFill/>
                </a:ln>
                <a:solidFill>
                  <a:srgbClr val="C00000"/>
                </a:solidFill>
                <a:effectLst/>
              </a:endParaRPr>
            </a:p>
          </p:txBody>
        </p:sp>
        <p:sp>
          <p:nvSpPr>
            <p:cNvPr id="36" name="Rectangle 8">
              <a:extLst>
                <a:ext uri="{FF2B5EF4-FFF2-40B4-BE49-F238E27FC236}">
                  <a16:creationId xmlns:a16="http://schemas.microsoft.com/office/drawing/2014/main" id="{C68CB509-77F7-08AC-C188-BAC50D9D5185}"/>
                </a:ext>
              </a:extLst>
            </p:cNvPr>
            <p:cNvSpPr>
              <a:spLocks noChangeArrowheads="1"/>
            </p:cNvSpPr>
            <p:nvPr/>
          </p:nvSpPr>
          <p:spPr bwMode="auto">
            <a:xfrm>
              <a:off x="10558464" y="5457825"/>
              <a:ext cx="3430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C00000"/>
                  </a:solidFill>
                  <a:effectLst/>
                  <a:latin typeface="Comic Sans MS" panose="030F0702030302020204" pitchFamily="66" charset="0"/>
                </a:rPr>
                <a:t>X'</a:t>
              </a:r>
              <a:endParaRPr kumimoji="0" lang="it-IT" altLang="it-IT" sz="2400" b="0" i="0" u="none" strike="noStrike" cap="none" normalizeH="0" baseline="0" dirty="0">
                <a:ln>
                  <a:noFill/>
                </a:ln>
                <a:solidFill>
                  <a:srgbClr val="C00000"/>
                </a:solidFill>
                <a:effectLst/>
              </a:endParaRPr>
            </a:p>
          </p:txBody>
        </p:sp>
        <p:sp>
          <p:nvSpPr>
            <p:cNvPr id="38" name="Rectangle 9">
              <a:extLst>
                <a:ext uri="{FF2B5EF4-FFF2-40B4-BE49-F238E27FC236}">
                  <a16:creationId xmlns:a16="http://schemas.microsoft.com/office/drawing/2014/main" id="{B2B1D8DF-093B-E943-B869-E3013E2E6B14}"/>
                </a:ext>
              </a:extLst>
            </p:cNvPr>
            <p:cNvSpPr>
              <a:spLocks noChangeArrowheads="1"/>
            </p:cNvSpPr>
            <p:nvPr/>
          </p:nvSpPr>
          <p:spPr bwMode="auto">
            <a:xfrm>
              <a:off x="10601326" y="3606800"/>
              <a:ext cx="35266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a:ln>
                    <a:noFill/>
                  </a:ln>
                  <a:solidFill>
                    <a:srgbClr val="C00000"/>
                  </a:solidFill>
                  <a:effectLst/>
                  <a:latin typeface="Comic Sans MS" panose="030F0702030302020204" pitchFamily="66" charset="0"/>
                </a:rPr>
                <a:t>X"</a:t>
              </a:r>
              <a:endParaRPr kumimoji="0" lang="it-IT" altLang="it-IT" sz="2400" b="0" i="0" u="none" strike="noStrike" cap="none" normalizeH="0" baseline="0">
                <a:ln>
                  <a:noFill/>
                </a:ln>
                <a:solidFill>
                  <a:srgbClr val="C00000"/>
                </a:solidFill>
                <a:effectLst/>
              </a:endParaRPr>
            </a:p>
          </p:txBody>
        </p:sp>
        <p:sp>
          <p:nvSpPr>
            <p:cNvPr id="39" name="Rectangle 10">
              <a:extLst>
                <a:ext uri="{FF2B5EF4-FFF2-40B4-BE49-F238E27FC236}">
                  <a16:creationId xmlns:a16="http://schemas.microsoft.com/office/drawing/2014/main" id="{BB2B4487-EC49-9A5A-B168-6526067FFD09}"/>
                </a:ext>
              </a:extLst>
            </p:cNvPr>
            <p:cNvSpPr>
              <a:spLocks noChangeArrowheads="1"/>
            </p:cNvSpPr>
            <p:nvPr/>
          </p:nvSpPr>
          <p:spPr bwMode="auto">
            <a:xfrm>
              <a:off x="8786814" y="6056312"/>
              <a:ext cx="284163"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a:ln>
                    <a:noFill/>
                  </a:ln>
                  <a:solidFill>
                    <a:srgbClr val="0000FF"/>
                  </a:solidFill>
                  <a:effectLst/>
                  <a:latin typeface="Comic Sans MS" panose="030F0702030302020204" pitchFamily="66" charset="0"/>
                </a:rPr>
                <a:t>T</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40" name="Rectangle 11">
              <a:extLst>
                <a:ext uri="{FF2B5EF4-FFF2-40B4-BE49-F238E27FC236}">
                  <a16:creationId xmlns:a16="http://schemas.microsoft.com/office/drawing/2014/main" id="{F25B1859-E6F5-ABB7-84DC-5342E264D3EF}"/>
                </a:ext>
              </a:extLst>
            </p:cNvPr>
            <p:cNvSpPr>
              <a:spLocks noChangeArrowheads="1"/>
            </p:cNvSpPr>
            <p:nvPr/>
          </p:nvSpPr>
          <p:spPr bwMode="auto">
            <a:xfrm>
              <a:off x="8964614" y="6135687"/>
              <a:ext cx="26035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a:ln>
                    <a:noFill/>
                  </a:ln>
                  <a:solidFill>
                    <a:srgbClr val="0000FF"/>
                  </a:solidFill>
                  <a:effectLst/>
                  <a:latin typeface="Comic Sans MS" panose="030F0702030302020204" pitchFamily="66" charset="0"/>
                </a:rPr>
                <a:t>1r</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41" name="Rectangle 12">
              <a:extLst>
                <a:ext uri="{FF2B5EF4-FFF2-40B4-BE49-F238E27FC236}">
                  <a16:creationId xmlns:a16="http://schemas.microsoft.com/office/drawing/2014/main" id="{1DFE925E-0E7F-5E84-5AD6-9512466C1A2F}"/>
                </a:ext>
              </a:extLst>
            </p:cNvPr>
            <p:cNvSpPr>
              <a:spLocks noChangeArrowheads="1"/>
            </p:cNvSpPr>
            <p:nvPr/>
          </p:nvSpPr>
          <p:spPr bwMode="auto">
            <a:xfrm>
              <a:off x="10761664" y="2967037"/>
              <a:ext cx="284163"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a:ln>
                    <a:noFill/>
                  </a:ln>
                  <a:solidFill>
                    <a:srgbClr val="0000FF"/>
                  </a:solidFill>
                  <a:effectLst/>
                  <a:latin typeface="Comic Sans MS" panose="030F0702030302020204" pitchFamily="66" charset="0"/>
                </a:rPr>
                <a:t>T</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42" name="Rectangle 13">
              <a:extLst>
                <a:ext uri="{FF2B5EF4-FFF2-40B4-BE49-F238E27FC236}">
                  <a16:creationId xmlns:a16="http://schemas.microsoft.com/office/drawing/2014/main" id="{1E686FCB-15C1-6F54-9C3A-2AA45157DE47}"/>
                </a:ext>
              </a:extLst>
            </p:cNvPr>
            <p:cNvSpPr>
              <a:spLocks noChangeArrowheads="1"/>
            </p:cNvSpPr>
            <p:nvPr/>
          </p:nvSpPr>
          <p:spPr bwMode="auto">
            <a:xfrm>
              <a:off x="10939464" y="3046412"/>
              <a:ext cx="288925"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a:ln>
                    <a:noFill/>
                  </a:ln>
                  <a:solidFill>
                    <a:srgbClr val="0000FF"/>
                  </a:solidFill>
                  <a:effectLst/>
                  <a:latin typeface="Comic Sans MS" panose="030F0702030302020204" pitchFamily="66" charset="0"/>
                </a:rPr>
                <a:t>2r</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43" name="Rectangle 14">
              <a:extLst>
                <a:ext uri="{FF2B5EF4-FFF2-40B4-BE49-F238E27FC236}">
                  <a16:creationId xmlns:a16="http://schemas.microsoft.com/office/drawing/2014/main" id="{C81BD1FB-F2B0-2820-D858-005C7EA0E6A2}"/>
                </a:ext>
              </a:extLst>
            </p:cNvPr>
            <p:cNvSpPr>
              <a:spLocks noChangeArrowheads="1"/>
            </p:cNvSpPr>
            <p:nvPr/>
          </p:nvSpPr>
          <p:spPr bwMode="auto">
            <a:xfrm>
              <a:off x="7656514" y="5908675"/>
              <a:ext cx="17472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00B050"/>
                  </a:solidFill>
                  <a:effectLst/>
                  <a:latin typeface="Comic Sans MS" panose="030F0702030302020204" pitchFamily="66" charset="0"/>
                </a:rPr>
                <a:t>T</a:t>
              </a:r>
              <a:endParaRPr kumimoji="0" lang="it-IT" altLang="it-IT" sz="1800" b="0" i="0" u="none" strike="noStrike" cap="none" normalizeH="0" baseline="0" dirty="0">
                <a:ln>
                  <a:noFill/>
                </a:ln>
                <a:solidFill>
                  <a:srgbClr val="00B050"/>
                </a:solidFill>
                <a:effectLst/>
              </a:endParaRPr>
            </a:p>
          </p:txBody>
        </p:sp>
        <p:sp>
          <p:nvSpPr>
            <p:cNvPr id="44" name="Rectangle 15">
              <a:extLst>
                <a:ext uri="{FF2B5EF4-FFF2-40B4-BE49-F238E27FC236}">
                  <a16:creationId xmlns:a16="http://schemas.microsoft.com/office/drawing/2014/main" id="{9FC5276A-30B2-C0AD-B8BE-DF742F508BFF}"/>
                </a:ext>
              </a:extLst>
            </p:cNvPr>
            <p:cNvSpPr>
              <a:spLocks noChangeArrowheads="1"/>
            </p:cNvSpPr>
            <p:nvPr/>
          </p:nvSpPr>
          <p:spPr bwMode="auto">
            <a:xfrm>
              <a:off x="7834314" y="5988050"/>
              <a:ext cx="1683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00B050"/>
                  </a:solidFill>
                  <a:effectLst/>
                  <a:latin typeface="Comic Sans MS" panose="030F0702030302020204" pitchFamily="66" charset="0"/>
                </a:rPr>
                <a:t>1s</a:t>
              </a:r>
              <a:endParaRPr kumimoji="0" lang="it-IT" altLang="it-IT" sz="1800" b="0" i="0" u="none" strike="noStrike" cap="none" normalizeH="0" baseline="0" dirty="0">
                <a:ln>
                  <a:noFill/>
                </a:ln>
                <a:solidFill>
                  <a:srgbClr val="00B050"/>
                </a:solidFill>
                <a:effectLst/>
                <a:latin typeface="Arial" panose="020B0604020202020204" pitchFamily="34" charset="0"/>
              </a:endParaRPr>
            </a:p>
          </p:txBody>
        </p:sp>
        <p:sp>
          <p:nvSpPr>
            <p:cNvPr id="45" name="Rectangle 16">
              <a:extLst>
                <a:ext uri="{FF2B5EF4-FFF2-40B4-BE49-F238E27FC236}">
                  <a16:creationId xmlns:a16="http://schemas.microsoft.com/office/drawing/2014/main" id="{B481CD5C-58BE-9A44-9258-20DB7F21A7BC}"/>
                </a:ext>
              </a:extLst>
            </p:cNvPr>
            <p:cNvSpPr>
              <a:spLocks noChangeArrowheads="1"/>
            </p:cNvSpPr>
            <p:nvPr/>
          </p:nvSpPr>
          <p:spPr bwMode="auto">
            <a:xfrm>
              <a:off x="11423651" y="2754277"/>
              <a:ext cx="17472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00B050"/>
                  </a:solidFill>
                  <a:effectLst/>
                  <a:latin typeface="Comic Sans MS" panose="030F0702030302020204" pitchFamily="66" charset="0"/>
                </a:rPr>
                <a:t>T</a:t>
              </a:r>
              <a:endParaRPr kumimoji="0" lang="it-IT" altLang="it-IT" sz="1800" b="0" i="0" u="none" strike="noStrike" cap="none" normalizeH="0" baseline="0" dirty="0">
                <a:ln>
                  <a:noFill/>
                </a:ln>
                <a:solidFill>
                  <a:srgbClr val="00B050"/>
                </a:solidFill>
                <a:effectLst/>
              </a:endParaRPr>
            </a:p>
          </p:txBody>
        </p:sp>
        <p:sp>
          <p:nvSpPr>
            <p:cNvPr id="46" name="Rectangle 17">
              <a:extLst>
                <a:ext uri="{FF2B5EF4-FFF2-40B4-BE49-F238E27FC236}">
                  <a16:creationId xmlns:a16="http://schemas.microsoft.com/office/drawing/2014/main" id="{F52C9718-F9A3-07BF-9C7D-D4BE6C392581}"/>
                </a:ext>
              </a:extLst>
            </p:cNvPr>
            <p:cNvSpPr>
              <a:spLocks noChangeArrowheads="1"/>
            </p:cNvSpPr>
            <p:nvPr/>
          </p:nvSpPr>
          <p:spPr bwMode="auto">
            <a:xfrm>
              <a:off x="11601451" y="2833652"/>
              <a:ext cx="19717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00B050"/>
                  </a:solidFill>
                  <a:effectLst/>
                  <a:latin typeface="Comic Sans MS" panose="030F0702030302020204" pitchFamily="66" charset="0"/>
                </a:rPr>
                <a:t>2s</a:t>
              </a:r>
              <a:endParaRPr kumimoji="0" lang="it-IT" altLang="it-IT" sz="1800" b="0" i="0" u="none" strike="noStrike" cap="none" normalizeH="0" baseline="0" dirty="0">
                <a:ln>
                  <a:noFill/>
                </a:ln>
                <a:solidFill>
                  <a:srgbClr val="00B050"/>
                </a:solidFill>
                <a:effectLst/>
                <a:latin typeface="Arial" panose="020B0604020202020204" pitchFamily="34" charset="0"/>
              </a:endParaRPr>
            </a:p>
          </p:txBody>
        </p:sp>
        <p:sp>
          <p:nvSpPr>
            <p:cNvPr id="47" name="Line 18">
              <a:extLst>
                <a:ext uri="{FF2B5EF4-FFF2-40B4-BE49-F238E27FC236}">
                  <a16:creationId xmlns:a16="http://schemas.microsoft.com/office/drawing/2014/main" id="{F5698214-0A7A-EEC5-9841-40B384896B10}"/>
                </a:ext>
              </a:extLst>
            </p:cNvPr>
            <p:cNvSpPr>
              <a:spLocks noChangeShapeType="1"/>
            </p:cNvSpPr>
            <p:nvPr/>
          </p:nvSpPr>
          <p:spPr bwMode="auto">
            <a:xfrm>
              <a:off x="3275014" y="5310187"/>
              <a:ext cx="866933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8" name="Line 19">
              <a:extLst>
                <a:ext uri="{FF2B5EF4-FFF2-40B4-BE49-F238E27FC236}">
                  <a16:creationId xmlns:a16="http://schemas.microsoft.com/office/drawing/2014/main" id="{A5849196-6A5D-E23A-C574-1CA42FFA3058}"/>
                </a:ext>
              </a:extLst>
            </p:cNvPr>
            <p:cNvSpPr>
              <a:spLocks noChangeShapeType="1"/>
            </p:cNvSpPr>
            <p:nvPr/>
          </p:nvSpPr>
          <p:spPr bwMode="auto">
            <a:xfrm>
              <a:off x="10539414" y="5270500"/>
              <a:ext cx="0" cy="1174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9" name="Line 20">
              <a:extLst>
                <a:ext uri="{FF2B5EF4-FFF2-40B4-BE49-F238E27FC236}">
                  <a16:creationId xmlns:a16="http://schemas.microsoft.com/office/drawing/2014/main" id="{DF68FB1D-2118-957A-A707-A71C330E4349}"/>
                </a:ext>
              </a:extLst>
            </p:cNvPr>
            <p:cNvSpPr>
              <a:spLocks noChangeShapeType="1"/>
            </p:cNvSpPr>
            <p:nvPr/>
          </p:nvSpPr>
          <p:spPr bwMode="auto">
            <a:xfrm>
              <a:off x="10539414" y="5310187"/>
              <a:ext cx="0" cy="16351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0" name="Line 21">
              <a:extLst>
                <a:ext uri="{FF2B5EF4-FFF2-40B4-BE49-F238E27FC236}">
                  <a16:creationId xmlns:a16="http://schemas.microsoft.com/office/drawing/2014/main" id="{C402B5BE-BA1E-6561-EAC9-D69FCCF65B8C}"/>
                </a:ext>
              </a:extLst>
            </p:cNvPr>
            <p:cNvSpPr>
              <a:spLocks noChangeShapeType="1"/>
            </p:cNvSpPr>
            <p:nvPr/>
          </p:nvSpPr>
          <p:spPr bwMode="auto">
            <a:xfrm flipV="1">
              <a:off x="10539414" y="3670300"/>
              <a:ext cx="0" cy="1639888"/>
            </a:xfrm>
            <a:prstGeom prst="line">
              <a:avLst/>
            </a:prstGeom>
            <a:noFill/>
            <a:ln w="0">
              <a:solidFill>
                <a:srgbClr val="C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1" name="Line 22">
              <a:extLst>
                <a:ext uri="{FF2B5EF4-FFF2-40B4-BE49-F238E27FC236}">
                  <a16:creationId xmlns:a16="http://schemas.microsoft.com/office/drawing/2014/main" id="{988FCA40-1E82-7258-A197-FF41E8465A2E}"/>
                </a:ext>
              </a:extLst>
            </p:cNvPr>
            <p:cNvSpPr>
              <a:spLocks noChangeShapeType="1"/>
            </p:cNvSpPr>
            <p:nvPr/>
          </p:nvSpPr>
          <p:spPr bwMode="auto">
            <a:xfrm flipH="1">
              <a:off x="8848726" y="3232150"/>
              <a:ext cx="2143125" cy="2078038"/>
            </a:xfrm>
            <a:prstGeom prst="line">
              <a:avLst/>
            </a:prstGeom>
            <a:noFill/>
            <a:ln w="0">
              <a:solidFill>
                <a:srgbClr val="2123F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2" name="Line 23">
              <a:extLst>
                <a:ext uri="{FF2B5EF4-FFF2-40B4-BE49-F238E27FC236}">
                  <a16:creationId xmlns:a16="http://schemas.microsoft.com/office/drawing/2014/main" id="{39160DA7-ACF2-9A94-21FB-8E80451C6123}"/>
                </a:ext>
              </a:extLst>
            </p:cNvPr>
            <p:cNvSpPr>
              <a:spLocks noChangeShapeType="1"/>
            </p:cNvSpPr>
            <p:nvPr/>
          </p:nvSpPr>
          <p:spPr bwMode="auto">
            <a:xfrm flipV="1">
              <a:off x="8848726" y="5310187"/>
              <a:ext cx="2143125" cy="776288"/>
            </a:xfrm>
            <a:prstGeom prst="line">
              <a:avLst/>
            </a:prstGeom>
            <a:noFill/>
            <a:ln w="0">
              <a:solidFill>
                <a:srgbClr val="2123F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3" name="Line 24">
              <a:extLst>
                <a:ext uri="{FF2B5EF4-FFF2-40B4-BE49-F238E27FC236}">
                  <a16:creationId xmlns:a16="http://schemas.microsoft.com/office/drawing/2014/main" id="{C539A13F-A5DF-24C9-A663-6C8A70CA58A1}"/>
                </a:ext>
              </a:extLst>
            </p:cNvPr>
            <p:cNvSpPr>
              <a:spLocks noChangeShapeType="1"/>
            </p:cNvSpPr>
            <p:nvPr/>
          </p:nvSpPr>
          <p:spPr bwMode="auto">
            <a:xfrm>
              <a:off x="8848726" y="5310187"/>
              <a:ext cx="0" cy="776288"/>
            </a:xfrm>
            <a:prstGeom prst="line">
              <a:avLst/>
            </a:prstGeom>
            <a:noFill/>
            <a:ln w="0">
              <a:solidFill>
                <a:srgbClr val="0000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4" name="Line 25">
              <a:extLst>
                <a:ext uri="{FF2B5EF4-FFF2-40B4-BE49-F238E27FC236}">
                  <a16:creationId xmlns:a16="http://schemas.microsoft.com/office/drawing/2014/main" id="{F859A967-D4D7-DBEF-F9B3-BFFC123CF414}"/>
                </a:ext>
              </a:extLst>
            </p:cNvPr>
            <p:cNvSpPr>
              <a:spLocks noChangeShapeType="1"/>
            </p:cNvSpPr>
            <p:nvPr/>
          </p:nvSpPr>
          <p:spPr bwMode="auto">
            <a:xfrm flipV="1">
              <a:off x="10991851" y="3232150"/>
              <a:ext cx="0" cy="2078038"/>
            </a:xfrm>
            <a:prstGeom prst="line">
              <a:avLst/>
            </a:prstGeom>
            <a:noFill/>
            <a:ln w="0">
              <a:solidFill>
                <a:srgbClr val="0000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5" name="Line 26">
              <a:extLst>
                <a:ext uri="{FF2B5EF4-FFF2-40B4-BE49-F238E27FC236}">
                  <a16:creationId xmlns:a16="http://schemas.microsoft.com/office/drawing/2014/main" id="{F2579ACB-152D-E38B-6EC1-FB905E84994F}"/>
                </a:ext>
              </a:extLst>
            </p:cNvPr>
            <p:cNvSpPr>
              <a:spLocks noChangeShapeType="1"/>
            </p:cNvSpPr>
            <p:nvPr/>
          </p:nvSpPr>
          <p:spPr bwMode="auto">
            <a:xfrm flipH="1">
              <a:off x="7751764" y="5310187"/>
              <a:ext cx="3798888" cy="615950"/>
            </a:xfrm>
            <a:prstGeom prst="line">
              <a:avLst/>
            </a:prstGeom>
            <a:noFill/>
            <a:ln w="0">
              <a:solidFill>
                <a:srgbClr val="00B05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6" name="Line 27">
              <a:extLst>
                <a:ext uri="{FF2B5EF4-FFF2-40B4-BE49-F238E27FC236}">
                  <a16:creationId xmlns:a16="http://schemas.microsoft.com/office/drawing/2014/main" id="{AE53A838-5C96-6DEF-49C2-D8A68D996D15}"/>
                </a:ext>
              </a:extLst>
            </p:cNvPr>
            <p:cNvSpPr>
              <a:spLocks noChangeShapeType="1"/>
            </p:cNvSpPr>
            <p:nvPr/>
          </p:nvSpPr>
          <p:spPr bwMode="auto">
            <a:xfrm flipH="1">
              <a:off x="7751764" y="3074987"/>
              <a:ext cx="3798888" cy="2235200"/>
            </a:xfrm>
            <a:prstGeom prst="line">
              <a:avLst/>
            </a:prstGeom>
            <a:noFill/>
            <a:ln w="0">
              <a:solidFill>
                <a:srgbClr val="00B05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7" name="Rectangle 28">
              <a:extLst>
                <a:ext uri="{FF2B5EF4-FFF2-40B4-BE49-F238E27FC236}">
                  <a16:creationId xmlns:a16="http://schemas.microsoft.com/office/drawing/2014/main" id="{C34A222A-28B7-DBC3-E96E-24C55952117E}"/>
                </a:ext>
              </a:extLst>
            </p:cNvPr>
            <p:cNvSpPr>
              <a:spLocks noChangeArrowheads="1"/>
            </p:cNvSpPr>
            <p:nvPr/>
          </p:nvSpPr>
          <p:spPr bwMode="auto">
            <a:xfrm>
              <a:off x="8510589" y="5556250"/>
              <a:ext cx="19396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00B050"/>
                  </a:solidFill>
                  <a:effectLst/>
                  <a:latin typeface="Comic Sans MS" panose="030F0702030302020204" pitchFamily="66" charset="0"/>
                </a:rPr>
                <a:t>S'</a:t>
              </a:r>
              <a:endParaRPr kumimoji="0" lang="it-IT" altLang="it-IT" sz="1800" b="0" i="0" u="none" strike="noStrike" cap="none" normalizeH="0" baseline="0" dirty="0">
                <a:ln>
                  <a:noFill/>
                </a:ln>
                <a:solidFill>
                  <a:srgbClr val="00B050"/>
                </a:solidFill>
                <a:effectLst/>
              </a:endParaRPr>
            </a:p>
          </p:txBody>
        </p:sp>
        <p:sp>
          <p:nvSpPr>
            <p:cNvPr id="58" name="Rectangle 29">
              <a:extLst>
                <a:ext uri="{FF2B5EF4-FFF2-40B4-BE49-F238E27FC236}">
                  <a16:creationId xmlns:a16="http://schemas.microsoft.com/office/drawing/2014/main" id="{77EF9CF8-30AE-0ED5-131B-9CD80979BD38}"/>
                </a:ext>
              </a:extLst>
            </p:cNvPr>
            <p:cNvSpPr>
              <a:spLocks noChangeArrowheads="1"/>
            </p:cNvSpPr>
            <p:nvPr/>
          </p:nvSpPr>
          <p:spPr bwMode="auto">
            <a:xfrm>
              <a:off x="9645651" y="5724525"/>
              <a:ext cx="20037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2123F9"/>
                  </a:solidFill>
                  <a:effectLst/>
                  <a:latin typeface="Comic Sans MS" panose="030F0702030302020204" pitchFamily="66" charset="0"/>
                </a:rPr>
                <a:t>r'</a:t>
              </a:r>
              <a:endParaRPr kumimoji="0" lang="it-IT" altLang="it-IT" sz="1800" b="0" i="0" u="none" strike="noStrike" cap="none" normalizeH="0" baseline="0" dirty="0">
                <a:ln>
                  <a:noFill/>
                </a:ln>
                <a:solidFill>
                  <a:srgbClr val="2123F9"/>
                </a:solidFill>
                <a:effectLst/>
              </a:endParaRPr>
            </a:p>
          </p:txBody>
        </p:sp>
        <p:sp>
          <p:nvSpPr>
            <p:cNvPr id="59" name="Rectangle 30">
              <a:extLst>
                <a:ext uri="{FF2B5EF4-FFF2-40B4-BE49-F238E27FC236}">
                  <a16:creationId xmlns:a16="http://schemas.microsoft.com/office/drawing/2014/main" id="{245FE2B8-7E4E-88C5-FB8E-127110E7D57B}"/>
                </a:ext>
              </a:extLst>
            </p:cNvPr>
            <p:cNvSpPr>
              <a:spLocks noChangeArrowheads="1"/>
            </p:cNvSpPr>
            <p:nvPr/>
          </p:nvSpPr>
          <p:spPr bwMode="auto">
            <a:xfrm>
              <a:off x="9664701" y="4419600"/>
              <a:ext cx="20839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2123F9"/>
                  </a:solidFill>
                  <a:effectLst/>
                  <a:latin typeface="Comic Sans MS" panose="030F0702030302020204" pitchFamily="66" charset="0"/>
                </a:rPr>
                <a:t>r"</a:t>
              </a:r>
              <a:endParaRPr kumimoji="0" lang="it-IT" altLang="it-IT" sz="1800" b="0" i="0" u="none" strike="noStrike" cap="none" normalizeH="0" baseline="0" dirty="0">
                <a:ln>
                  <a:noFill/>
                </a:ln>
                <a:solidFill>
                  <a:srgbClr val="2123F9"/>
                </a:solidFill>
                <a:effectLst/>
              </a:endParaRPr>
            </a:p>
          </p:txBody>
        </p:sp>
        <p:sp>
          <p:nvSpPr>
            <p:cNvPr id="60" name="Rectangle 31">
              <a:extLst>
                <a:ext uri="{FF2B5EF4-FFF2-40B4-BE49-F238E27FC236}">
                  <a16:creationId xmlns:a16="http://schemas.microsoft.com/office/drawing/2014/main" id="{0FAAE30F-7FB5-F87F-6BC6-1DB5E617C1C9}"/>
                </a:ext>
              </a:extLst>
            </p:cNvPr>
            <p:cNvSpPr>
              <a:spLocks noChangeArrowheads="1"/>
            </p:cNvSpPr>
            <p:nvPr/>
          </p:nvSpPr>
          <p:spPr bwMode="auto">
            <a:xfrm>
              <a:off x="8731251" y="4379912"/>
              <a:ext cx="20197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a:ln>
                    <a:noFill/>
                  </a:ln>
                  <a:solidFill>
                    <a:srgbClr val="00B050"/>
                  </a:solidFill>
                  <a:effectLst/>
                  <a:latin typeface="Comic Sans MS" panose="030F0702030302020204" pitchFamily="66" charset="0"/>
                </a:rPr>
                <a:t>S"</a:t>
              </a:r>
              <a:endParaRPr kumimoji="0" lang="it-IT" altLang="it-IT" sz="1800" b="0" i="0" u="none" strike="noStrike" cap="none" normalizeH="0" baseline="0">
                <a:ln>
                  <a:noFill/>
                </a:ln>
                <a:solidFill>
                  <a:srgbClr val="00B050"/>
                </a:solidFill>
                <a:effectLst/>
              </a:endParaRPr>
            </a:p>
          </p:txBody>
        </p:sp>
        <p:sp>
          <p:nvSpPr>
            <p:cNvPr id="61" name="Line 32">
              <a:extLst>
                <a:ext uri="{FF2B5EF4-FFF2-40B4-BE49-F238E27FC236}">
                  <a16:creationId xmlns:a16="http://schemas.microsoft.com/office/drawing/2014/main" id="{E08412D7-011C-1F32-8C40-4552D581D8E2}"/>
                </a:ext>
              </a:extLst>
            </p:cNvPr>
            <p:cNvSpPr>
              <a:spLocks noChangeShapeType="1"/>
            </p:cNvSpPr>
            <p:nvPr/>
          </p:nvSpPr>
          <p:spPr bwMode="auto">
            <a:xfrm>
              <a:off x="7751764" y="5310187"/>
              <a:ext cx="0" cy="615950"/>
            </a:xfrm>
            <a:prstGeom prst="line">
              <a:avLst/>
            </a:prstGeom>
            <a:noFill/>
            <a:ln w="0">
              <a:solidFill>
                <a:srgbClr val="0000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62" name="Line 33">
              <a:extLst>
                <a:ext uri="{FF2B5EF4-FFF2-40B4-BE49-F238E27FC236}">
                  <a16:creationId xmlns:a16="http://schemas.microsoft.com/office/drawing/2014/main" id="{BCFF5233-C88C-C97A-B971-6370F8E64F5A}"/>
                </a:ext>
              </a:extLst>
            </p:cNvPr>
            <p:cNvSpPr>
              <a:spLocks noChangeShapeType="1"/>
            </p:cNvSpPr>
            <p:nvPr/>
          </p:nvSpPr>
          <p:spPr bwMode="auto">
            <a:xfrm flipV="1">
              <a:off x="11550651" y="3074987"/>
              <a:ext cx="0" cy="2235200"/>
            </a:xfrm>
            <a:prstGeom prst="line">
              <a:avLst/>
            </a:prstGeom>
            <a:noFill/>
            <a:ln w="0">
              <a:solidFill>
                <a:srgbClr val="0000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63" name="Line 34">
              <a:extLst>
                <a:ext uri="{FF2B5EF4-FFF2-40B4-BE49-F238E27FC236}">
                  <a16:creationId xmlns:a16="http://schemas.microsoft.com/office/drawing/2014/main" id="{23610083-8FAF-B988-C992-BC5177A9574C}"/>
                </a:ext>
              </a:extLst>
            </p:cNvPr>
            <p:cNvSpPr>
              <a:spLocks noChangeShapeType="1"/>
            </p:cNvSpPr>
            <p:nvPr/>
          </p:nvSpPr>
          <p:spPr bwMode="auto">
            <a:xfrm flipV="1">
              <a:off x="10991851" y="3074987"/>
              <a:ext cx="558800" cy="157163"/>
            </a:xfrm>
            <a:prstGeom prst="line">
              <a:avLst/>
            </a:prstGeom>
            <a:noFill/>
            <a:ln w="0">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26" name="Rectangle 35">
              <a:extLst>
                <a:ext uri="{FF2B5EF4-FFF2-40B4-BE49-F238E27FC236}">
                  <a16:creationId xmlns:a16="http://schemas.microsoft.com/office/drawing/2014/main" id="{53DBB8F2-28AD-22EF-7220-ADBC5C0A29FF}"/>
                </a:ext>
              </a:extLst>
            </p:cNvPr>
            <p:cNvSpPr>
              <a:spLocks noChangeArrowheads="1"/>
            </p:cNvSpPr>
            <p:nvPr/>
          </p:nvSpPr>
          <p:spPr bwMode="auto">
            <a:xfrm>
              <a:off x="3549276" y="1421812"/>
              <a:ext cx="812081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C00000"/>
                  </a:solidFill>
                  <a:effectLst/>
                  <a:latin typeface="Comic Sans MS" panose="030F0702030302020204" pitchFamily="66" charset="0"/>
                </a:rPr>
                <a:t>Siano assegnate le proiezioni delle rette generiche r(r', r") ed s(s',s") incidenti in X(X'=1; X"=10)</a:t>
              </a:r>
              <a:endParaRPr kumimoji="0" lang="it-IT" altLang="it-IT" sz="1800" b="0" i="0" u="none" strike="noStrike" cap="none" normalizeH="0" baseline="0" dirty="0">
                <a:ln>
                  <a:noFill/>
                </a:ln>
                <a:solidFill>
                  <a:srgbClr val="C00000"/>
                </a:solidFill>
                <a:effectLst/>
              </a:endParaRPr>
            </a:p>
          </p:txBody>
        </p:sp>
        <p:sp>
          <p:nvSpPr>
            <p:cNvPr id="1063" name="Line 49">
              <a:extLst>
                <a:ext uri="{FF2B5EF4-FFF2-40B4-BE49-F238E27FC236}">
                  <a16:creationId xmlns:a16="http://schemas.microsoft.com/office/drawing/2014/main" id="{555049CB-E112-66C1-85FE-69730F471885}"/>
                </a:ext>
              </a:extLst>
            </p:cNvPr>
            <p:cNvSpPr>
              <a:spLocks noChangeShapeType="1"/>
            </p:cNvSpPr>
            <p:nvPr/>
          </p:nvSpPr>
          <p:spPr bwMode="auto">
            <a:xfrm flipH="1">
              <a:off x="3243264" y="2751137"/>
              <a:ext cx="87614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69" name="Line 55">
              <a:extLst>
                <a:ext uri="{FF2B5EF4-FFF2-40B4-BE49-F238E27FC236}">
                  <a16:creationId xmlns:a16="http://schemas.microsoft.com/office/drawing/2014/main" id="{6B651772-530C-3D88-9EFD-473F943C2C44}"/>
                </a:ext>
              </a:extLst>
            </p:cNvPr>
            <p:cNvSpPr>
              <a:spLocks noChangeShapeType="1"/>
            </p:cNvSpPr>
            <p:nvPr/>
          </p:nvSpPr>
          <p:spPr bwMode="auto">
            <a:xfrm>
              <a:off x="7751764" y="5926137"/>
              <a:ext cx="1096963" cy="160338"/>
            </a:xfrm>
            <a:prstGeom prst="line">
              <a:avLst/>
            </a:prstGeom>
            <a:noFill/>
            <a:ln w="0">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77" name="CasellaDiTesto 1076">
              <a:extLst>
                <a:ext uri="{FF2B5EF4-FFF2-40B4-BE49-F238E27FC236}">
                  <a16:creationId xmlns:a16="http://schemas.microsoft.com/office/drawing/2014/main" id="{B3B2D5C6-EC7B-DED9-0FD3-67AAD64BC5FB}"/>
                </a:ext>
              </a:extLst>
            </p:cNvPr>
            <p:cNvSpPr txBox="1"/>
            <p:nvPr/>
          </p:nvSpPr>
          <p:spPr>
            <a:xfrm>
              <a:off x="3223401" y="1851893"/>
              <a:ext cx="8747800" cy="523220"/>
            </a:xfrm>
            <a:prstGeom prst="rect">
              <a:avLst/>
            </a:prstGeom>
            <a:noFill/>
          </p:spPr>
          <p:txBody>
            <a:bodyPr wrap="square" rtlCol="0">
              <a:spAutoFit/>
            </a:bodyPr>
            <a:lstStyle/>
            <a:p>
              <a:r>
                <a:rPr kumimoji="0" lang="it-IT" altLang="it-IT" sz="1400" b="0" i="0" u="none" strike="noStrike" cap="none" normalizeH="0" baseline="0" dirty="0">
                  <a:ln>
                    <a:noFill/>
                  </a:ln>
                  <a:solidFill>
                    <a:srgbClr val="FF0000"/>
                  </a:solidFill>
                  <a:effectLst/>
                  <a:latin typeface="Comic Sans MS" panose="030F0702030302020204" pitchFamily="66" charset="0"/>
                </a:rPr>
                <a:t>Passo 2: poiché le tracce del piano sono rette reali si collegano le due prime tracce e le due seconde tracce come punti reali per definire le direzioni di t</a:t>
              </a:r>
              <a:r>
                <a:rPr kumimoji="0" lang="it-IT" altLang="it-IT" sz="1400" b="0" i="0" u="none" strike="noStrike" cap="none" normalizeH="0" baseline="-25000" dirty="0">
                  <a:ln>
                    <a:noFill/>
                  </a:ln>
                  <a:solidFill>
                    <a:srgbClr val="FF0000"/>
                  </a:solidFill>
                  <a:effectLst/>
                  <a:latin typeface="Comic Sans MS" panose="030F0702030302020204" pitchFamily="66" charset="0"/>
                </a:rPr>
                <a:t>1</a:t>
              </a:r>
              <a:r>
                <a:rPr kumimoji="0" lang="it-IT" altLang="it-IT" sz="1400" b="0" i="0" u="none" strike="noStrike" cap="none" normalizeH="0" baseline="0" dirty="0">
                  <a:ln>
                    <a:noFill/>
                  </a:ln>
                  <a:solidFill>
                    <a:srgbClr val="FF0000"/>
                  </a:solidFill>
                  <a:effectLst/>
                  <a:latin typeface="Symbol" panose="05050102010706020507" pitchFamily="18" charset="2"/>
                </a:rPr>
                <a:t>a</a:t>
              </a:r>
              <a:r>
                <a:rPr kumimoji="0" lang="it-IT" altLang="it-IT" sz="1400" b="0" i="0" u="none" strike="noStrike" cap="none" normalizeH="0" baseline="0" dirty="0">
                  <a:ln>
                    <a:noFill/>
                  </a:ln>
                  <a:solidFill>
                    <a:srgbClr val="FF0000"/>
                  </a:solidFill>
                  <a:effectLst/>
                  <a:latin typeface="Comic Sans MS" panose="030F0702030302020204" pitchFamily="66" charset="0"/>
                </a:rPr>
                <a:t> e t</a:t>
              </a:r>
              <a:r>
                <a:rPr kumimoji="0" lang="it-IT" altLang="it-IT" sz="1400" b="0" i="0" u="none" strike="noStrike" cap="none" normalizeH="0" baseline="-25000" dirty="0">
                  <a:ln>
                    <a:noFill/>
                  </a:ln>
                  <a:solidFill>
                    <a:srgbClr val="FF0000"/>
                  </a:solidFill>
                  <a:effectLst/>
                  <a:latin typeface="Comic Sans MS" panose="030F0702030302020204" pitchFamily="66" charset="0"/>
                </a:rPr>
                <a:t>2</a:t>
              </a:r>
              <a:r>
                <a:rPr kumimoji="0" lang="it-IT" altLang="it-IT" sz="1400" b="0" i="0" u="none" strike="noStrike" cap="none" normalizeH="0" baseline="0" dirty="0">
                  <a:ln>
                    <a:noFill/>
                  </a:ln>
                  <a:solidFill>
                    <a:srgbClr val="FF0000"/>
                  </a:solidFill>
                  <a:effectLst/>
                  <a:latin typeface="Symbol" panose="05050102010706020507" pitchFamily="18" charset="2"/>
                </a:rPr>
                <a:t>a</a:t>
              </a:r>
              <a:r>
                <a:rPr kumimoji="0" lang="it-IT" altLang="it-IT" sz="1400" b="0" i="0" u="none" strike="noStrike" cap="none" normalizeH="0" baseline="0" dirty="0">
                  <a:ln>
                    <a:noFill/>
                  </a:ln>
                  <a:solidFill>
                    <a:srgbClr val="FF0000"/>
                  </a:solidFill>
                  <a:effectLst/>
                  <a:latin typeface="Comic Sans MS" panose="030F0702030302020204" pitchFamily="66" charset="0"/>
                </a:rPr>
                <a:t> del piano cercato  </a:t>
              </a:r>
              <a:endParaRPr lang="it-IT" sz="1400" dirty="0"/>
            </a:p>
          </p:txBody>
        </p:sp>
        <p:sp>
          <p:nvSpPr>
            <p:cNvPr id="1078" name="Rectangle 36">
              <a:extLst>
                <a:ext uri="{FF2B5EF4-FFF2-40B4-BE49-F238E27FC236}">
                  <a16:creationId xmlns:a16="http://schemas.microsoft.com/office/drawing/2014/main" id="{B8A5425E-5907-1FAF-605E-2D5FED6CA406}"/>
                </a:ext>
              </a:extLst>
            </p:cNvPr>
            <p:cNvSpPr>
              <a:spLocks noChangeArrowheads="1"/>
            </p:cNvSpPr>
            <p:nvPr/>
          </p:nvSpPr>
          <p:spPr bwMode="auto">
            <a:xfrm>
              <a:off x="3302000" y="1643257"/>
              <a:ext cx="8566539" cy="215444"/>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C00000"/>
                  </a:solidFill>
                  <a:effectLst/>
                  <a:latin typeface="Comic Sans MS" panose="030F0702030302020204" pitchFamily="66" charset="0"/>
                </a:rPr>
                <a:t>Passo 1:completare la rappresentazione delle rette ricercandone le rispettive tracce </a:t>
              </a:r>
              <a:r>
                <a:rPr kumimoji="0" lang="it-IT" altLang="it-IT" sz="1400" b="0" i="0" u="none" strike="noStrike" cap="none" normalizeH="0" baseline="0" dirty="0">
                  <a:ln>
                    <a:noFill/>
                  </a:ln>
                  <a:solidFill>
                    <a:srgbClr val="0000FF"/>
                  </a:solidFill>
                  <a:effectLst/>
                  <a:latin typeface="Comic Sans MS" panose="030F0702030302020204" pitchFamily="66" charset="0"/>
                </a:rPr>
                <a:t>(T</a:t>
              </a:r>
              <a:r>
                <a:rPr kumimoji="0" lang="it-IT" altLang="it-IT" sz="1400" b="0" i="0" u="none" strike="noStrike" cap="none" normalizeH="0" baseline="-25000" dirty="0">
                  <a:ln>
                    <a:noFill/>
                  </a:ln>
                  <a:solidFill>
                    <a:srgbClr val="0000FF"/>
                  </a:solidFill>
                  <a:effectLst/>
                  <a:latin typeface="Comic Sans MS" panose="030F0702030302020204" pitchFamily="66" charset="0"/>
                </a:rPr>
                <a:t>1</a:t>
              </a:r>
              <a:r>
                <a:rPr kumimoji="0" lang="it-IT" altLang="it-IT" sz="1400" b="0" i="0" u="none" strike="noStrike" cap="none" normalizeH="0" baseline="0" dirty="0">
                  <a:ln>
                    <a:noFill/>
                  </a:ln>
                  <a:solidFill>
                    <a:srgbClr val="0000FF"/>
                  </a:solidFill>
                  <a:effectLst/>
                  <a:latin typeface="Comic Sans MS" panose="030F0702030302020204" pitchFamily="66" charset="0"/>
                </a:rPr>
                <a:t>r,T</a:t>
              </a:r>
              <a:r>
                <a:rPr kumimoji="0" lang="it-IT" altLang="it-IT" sz="1400" b="0" i="0" u="none" strike="noStrike" cap="none" normalizeH="0" baseline="-25000" dirty="0">
                  <a:ln>
                    <a:noFill/>
                  </a:ln>
                  <a:solidFill>
                    <a:srgbClr val="0000FF"/>
                  </a:solidFill>
                  <a:effectLst/>
                  <a:latin typeface="Comic Sans MS" panose="030F0702030302020204" pitchFamily="66" charset="0"/>
                </a:rPr>
                <a:t>2</a:t>
              </a:r>
              <a:r>
                <a:rPr kumimoji="0" lang="it-IT" altLang="it-IT" sz="1400" b="0" i="0" u="none" strike="noStrike" cap="none" normalizeH="0" baseline="0" dirty="0">
                  <a:ln>
                    <a:noFill/>
                  </a:ln>
                  <a:solidFill>
                    <a:srgbClr val="0000FF"/>
                  </a:solidFill>
                  <a:effectLst/>
                  <a:latin typeface="Comic Sans MS" panose="030F0702030302020204" pitchFamily="66" charset="0"/>
                </a:rPr>
                <a:t>r),</a:t>
              </a:r>
              <a:r>
                <a:rPr kumimoji="0" lang="it-IT" altLang="it-IT" sz="1400" b="0" i="0" u="none" strike="noStrike" cap="none" normalizeH="0" baseline="0" dirty="0">
                  <a:ln>
                    <a:noFill/>
                  </a:ln>
                  <a:solidFill>
                    <a:srgbClr val="00B050"/>
                  </a:solidFill>
                  <a:effectLst/>
                  <a:latin typeface="Comic Sans MS" panose="030F0702030302020204" pitchFamily="66" charset="0"/>
                </a:rPr>
                <a:t>(T</a:t>
              </a:r>
              <a:r>
                <a:rPr kumimoji="0" lang="it-IT" altLang="it-IT" sz="1400" b="0" i="0" u="none" strike="noStrike" cap="none" normalizeH="0" baseline="-25000" dirty="0">
                  <a:ln>
                    <a:noFill/>
                  </a:ln>
                  <a:solidFill>
                    <a:srgbClr val="00B050"/>
                  </a:solidFill>
                  <a:effectLst/>
                  <a:latin typeface="Comic Sans MS" panose="030F0702030302020204" pitchFamily="66" charset="0"/>
                </a:rPr>
                <a:t>1</a:t>
              </a:r>
              <a:r>
                <a:rPr kumimoji="0" lang="it-IT" altLang="it-IT" sz="1400" b="0" i="0" u="none" strike="noStrike" cap="none" normalizeH="0" baseline="0" dirty="0">
                  <a:ln>
                    <a:noFill/>
                  </a:ln>
                  <a:solidFill>
                    <a:srgbClr val="00B050"/>
                  </a:solidFill>
                  <a:effectLst/>
                  <a:latin typeface="Comic Sans MS" panose="030F0702030302020204" pitchFamily="66" charset="0"/>
                </a:rPr>
                <a:t>s,T</a:t>
              </a:r>
              <a:r>
                <a:rPr kumimoji="0" lang="it-IT" altLang="it-IT" sz="1400" b="0" i="0" u="none" strike="noStrike" cap="none" normalizeH="0" baseline="-25000" dirty="0">
                  <a:ln>
                    <a:noFill/>
                  </a:ln>
                  <a:solidFill>
                    <a:srgbClr val="00B050"/>
                  </a:solidFill>
                  <a:effectLst/>
                  <a:latin typeface="Comic Sans MS" panose="030F0702030302020204" pitchFamily="66" charset="0"/>
                </a:rPr>
                <a:t>2</a:t>
              </a:r>
              <a:r>
                <a:rPr kumimoji="0" lang="it-IT" altLang="it-IT" sz="1400" b="0" i="0" u="none" strike="noStrike" cap="none" normalizeH="0" baseline="0" dirty="0">
                  <a:ln>
                    <a:noFill/>
                  </a:ln>
                  <a:solidFill>
                    <a:srgbClr val="00B050"/>
                  </a:solidFill>
                  <a:effectLst/>
                  <a:latin typeface="Comic Sans MS" panose="030F0702030302020204" pitchFamily="66" charset="0"/>
                </a:rPr>
                <a:t>s)</a:t>
              </a:r>
              <a:endParaRPr kumimoji="0" lang="it-IT" altLang="it-IT" sz="1800" b="0" i="0" u="none" strike="noStrike" cap="none" normalizeH="0" baseline="0" dirty="0">
                <a:ln>
                  <a:noFill/>
                </a:ln>
                <a:solidFill>
                  <a:srgbClr val="00B050"/>
                </a:solidFill>
                <a:effectLst/>
                <a:latin typeface="Arial" panose="020B0604020202020204" pitchFamily="34" charset="0"/>
              </a:endParaRPr>
            </a:p>
          </p:txBody>
        </p:sp>
      </p:grpSp>
      <p:grpSp>
        <p:nvGrpSpPr>
          <p:cNvPr id="1082" name="Gruppo 1081">
            <a:extLst>
              <a:ext uri="{FF2B5EF4-FFF2-40B4-BE49-F238E27FC236}">
                <a16:creationId xmlns:a16="http://schemas.microsoft.com/office/drawing/2014/main" id="{BEB9EFC6-CCA4-EA3A-AA64-FEC2E68B9D12}"/>
              </a:ext>
            </a:extLst>
          </p:cNvPr>
          <p:cNvGrpSpPr/>
          <p:nvPr/>
        </p:nvGrpSpPr>
        <p:grpSpPr>
          <a:xfrm>
            <a:off x="6056631" y="4107054"/>
            <a:ext cx="438811" cy="411564"/>
            <a:chOff x="-1023841" y="2483643"/>
            <a:chExt cx="438811" cy="411564"/>
          </a:xfrm>
        </p:grpSpPr>
        <p:sp>
          <p:nvSpPr>
            <p:cNvPr id="1060" name="Rectangle 46">
              <a:extLst>
                <a:ext uri="{FF2B5EF4-FFF2-40B4-BE49-F238E27FC236}">
                  <a16:creationId xmlns:a16="http://schemas.microsoft.com/office/drawing/2014/main" id="{C5B1FE6D-3C8F-CB36-9A53-782C8154140A}"/>
                </a:ext>
              </a:extLst>
            </p:cNvPr>
            <p:cNvSpPr>
              <a:spLocks noChangeArrowheads="1"/>
            </p:cNvSpPr>
            <p:nvPr/>
          </p:nvSpPr>
          <p:spPr bwMode="auto">
            <a:xfrm>
              <a:off x="-1023841" y="2483643"/>
              <a:ext cx="144270" cy="3693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FF0000"/>
                  </a:solidFill>
                  <a:effectLst/>
                  <a:latin typeface="Comic Sans MS" panose="030F0702030302020204" pitchFamily="66" charset="0"/>
                </a:rPr>
                <a:t>t</a:t>
              </a:r>
              <a:endParaRPr kumimoji="0" lang="it-IT" altLang="it-IT" sz="2400" b="0" i="0" u="none" strike="noStrike" cap="none" normalizeH="0" baseline="0" dirty="0">
                <a:ln>
                  <a:noFill/>
                </a:ln>
                <a:solidFill>
                  <a:schemeClr val="tx1"/>
                </a:solidFill>
                <a:effectLst/>
              </a:endParaRPr>
            </a:p>
          </p:txBody>
        </p:sp>
        <p:sp>
          <p:nvSpPr>
            <p:cNvPr id="1061" name="Rectangle 47">
              <a:extLst>
                <a:ext uri="{FF2B5EF4-FFF2-40B4-BE49-F238E27FC236}">
                  <a16:creationId xmlns:a16="http://schemas.microsoft.com/office/drawing/2014/main" id="{F458F153-0B7B-6FC6-32E3-8A203188E03F}"/>
                </a:ext>
              </a:extLst>
            </p:cNvPr>
            <p:cNvSpPr>
              <a:spLocks noChangeArrowheads="1"/>
            </p:cNvSpPr>
            <p:nvPr/>
          </p:nvSpPr>
          <p:spPr bwMode="auto">
            <a:xfrm>
              <a:off x="-906338" y="2583655"/>
              <a:ext cx="125034" cy="24622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25000" dirty="0">
                  <a:ln>
                    <a:noFill/>
                  </a:ln>
                  <a:solidFill>
                    <a:srgbClr val="FF0000"/>
                  </a:solidFill>
                  <a:effectLst/>
                  <a:latin typeface="Comic Sans MS" panose="030F0702030302020204" pitchFamily="66" charset="0"/>
                </a:rPr>
                <a:t>2</a:t>
              </a:r>
              <a:endParaRPr kumimoji="0" lang="it-IT" altLang="it-IT" sz="2400" b="0" i="0" u="none" strike="noStrike" cap="none" normalizeH="0" baseline="-25000" dirty="0">
                <a:ln>
                  <a:noFill/>
                </a:ln>
                <a:solidFill>
                  <a:schemeClr val="tx1"/>
                </a:solidFill>
                <a:effectLst/>
              </a:endParaRPr>
            </a:p>
          </p:txBody>
        </p:sp>
        <p:sp>
          <p:nvSpPr>
            <p:cNvPr id="1062" name="Rectangle 48">
              <a:extLst>
                <a:ext uri="{FF2B5EF4-FFF2-40B4-BE49-F238E27FC236}">
                  <a16:creationId xmlns:a16="http://schemas.microsoft.com/office/drawing/2014/main" id="{F834FA2A-0D91-CA23-9702-862739CE3A08}"/>
                </a:ext>
              </a:extLst>
            </p:cNvPr>
            <p:cNvSpPr>
              <a:spLocks noChangeArrowheads="1"/>
            </p:cNvSpPr>
            <p:nvPr/>
          </p:nvSpPr>
          <p:spPr bwMode="auto">
            <a:xfrm>
              <a:off x="-785299" y="2525875"/>
              <a:ext cx="200269" cy="3693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FF0000"/>
                  </a:solidFill>
                  <a:effectLst/>
                  <a:latin typeface="Symbol" panose="05050102010706020507" pitchFamily="18" charset="2"/>
                </a:rPr>
                <a:t>a</a:t>
              </a:r>
              <a:endParaRPr kumimoji="0" lang="it-IT" altLang="it-IT" sz="2400" b="0" i="0" u="none" strike="noStrike" cap="none" normalizeH="0" baseline="0" dirty="0">
                <a:ln>
                  <a:noFill/>
                </a:ln>
                <a:solidFill>
                  <a:schemeClr val="tx1"/>
                </a:solidFill>
                <a:effectLst/>
              </a:endParaRPr>
            </a:p>
          </p:txBody>
        </p:sp>
      </p:grpSp>
      <p:grpSp>
        <p:nvGrpSpPr>
          <p:cNvPr id="1083" name="Gruppo 1082">
            <a:extLst>
              <a:ext uri="{FF2B5EF4-FFF2-40B4-BE49-F238E27FC236}">
                <a16:creationId xmlns:a16="http://schemas.microsoft.com/office/drawing/2014/main" id="{40ED9BDD-B758-BF9F-DD75-5DB3BEE71AB6}"/>
              </a:ext>
            </a:extLst>
          </p:cNvPr>
          <p:cNvGrpSpPr/>
          <p:nvPr/>
        </p:nvGrpSpPr>
        <p:grpSpPr>
          <a:xfrm>
            <a:off x="6378126" y="5714152"/>
            <a:ext cx="455627" cy="405587"/>
            <a:chOff x="-1219138" y="5595937"/>
            <a:chExt cx="455627" cy="405587"/>
          </a:xfrm>
        </p:grpSpPr>
        <p:sp>
          <p:nvSpPr>
            <p:cNvPr id="1055" name="Rectangle 43">
              <a:extLst>
                <a:ext uri="{FF2B5EF4-FFF2-40B4-BE49-F238E27FC236}">
                  <a16:creationId xmlns:a16="http://schemas.microsoft.com/office/drawing/2014/main" id="{49B488FA-3151-686D-E50A-DE7E8114D469}"/>
                </a:ext>
              </a:extLst>
            </p:cNvPr>
            <p:cNvSpPr>
              <a:spLocks noChangeArrowheads="1"/>
            </p:cNvSpPr>
            <p:nvPr/>
          </p:nvSpPr>
          <p:spPr bwMode="auto">
            <a:xfrm>
              <a:off x="-1219138" y="5595937"/>
              <a:ext cx="144270" cy="3693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FF0000"/>
                  </a:solidFill>
                  <a:effectLst/>
                  <a:latin typeface="Comic Sans MS" panose="030F0702030302020204" pitchFamily="66" charset="0"/>
                </a:rPr>
                <a:t>t</a:t>
              </a:r>
              <a:endParaRPr kumimoji="0" lang="it-IT" altLang="it-IT" sz="2400" b="0" i="0" u="none" strike="noStrike" cap="none" normalizeH="0" baseline="0" dirty="0">
                <a:ln>
                  <a:noFill/>
                </a:ln>
                <a:solidFill>
                  <a:schemeClr val="tx1"/>
                </a:solidFill>
                <a:effectLst/>
              </a:endParaRPr>
            </a:p>
          </p:txBody>
        </p:sp>
        <p:sp>
          <p:nvSpPr>
            <p:cNvPr id="1057" name="Rectangle 44">
              <a:extLst>
                <a:ext uri="{FF2B5EF4-FFF2-40B4-BE49-F238E27FC236}">
                  <a16:creationId xmlns:a16="http://schemas.microsoft.com/office/drawing/2014/main" id="{7BE67B30-8FED-CAE9-C847-2EF0877557DD}"/>
                </a:ext>
              </a:extLst>
            </p:cNvPr>
            <p:cNvSpPr>
              <a:spLocks noChangeArrowheads="1"/>
            </p:cNvSpPr>
            <p:nvPr/>
          </p:nvSpPr>
          <p:spPr bwMode="auto">
            <a:xfrm>
              <a:off x="-1074675" y="5695950"/>
              <a:ext cx="92974" cy="24622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25000" dirty="0">
                  <a:ln>
                    <a:noFill/>
                  </a:ln>
                  <a:solidFill>
                    <a:srgbClr val="FF0000"/>
                  </a:solidFill>
                  <a:effectLst/>
                  <a:latin typeface="Comic Sans MS" panose="030F0702030302020204" pitchFamily="66" charset="0"/>
                </a:rPr>
                <a:t>1</a:t>
              </a:r>
              <a:endParaRPr kumimoji="0" lang="it-IT" altLang="it-IT" sz="2400" b="0" i="0" u="none" strike="noStrike" cap="none" normalizeH="0" baseline="-25000" dirty="0">
                <a:ln>
                  <a:noFill/>
                </a:ln>
                <a:solidFill>
                  <a:schemeClr val="tx1"/>
                </a:solidFill>
                <a:effectLst/>
              </a:endParaRPr>
            </a:p>
          </p:txBody>
        </p:sp>
        <p:sp>
          <p:nvSpPr>
            <p:cNvPr id="1058" name="Rectangle 45">
              <a:extLst>
                <a:ext uri="{FF2B5EF4-FFF2-40B4-BE49-F238E27FC236}">
                  <a16:creationId xmlns:a16="http://schemas.microsoft.com/office/drawing/2014/main" id="{CD39C9EC-E5B6-C883-7895-61C5D2A3315A}"/>
                </a:ext>
              </a:extLst>
            </p:cNvPr>
            <p:cNvSpPr>
              <a:spLocks noChangeArrowheads="1"/>
            </p:cNvSpPr>
            <p:nvPr/>
          </p:nvSpPr>
          <p:spPr bwMode="auto">
            <a:xfrm>
              <a:off x="-957475" y="5632192"/>
              <a:ext cx="193964" cy="3693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FF0000"/>
                  </a:solidFill>
                  <a:effectLst/>
                  <a:latin typeface="Symbol" panose="05050102010706020507" pitchFamily="18" charset="2"/>
                </a:rPr>
                <a:t>a</a:t>
              </a:r>
              <a:endParaRPr kumimoji="0" lang="it-IT" altLang="it-IT" sz="2400" b="0" i="0" u="none" strike="noStrike" cap="none" normalizeH="0" baseline="0" dirty="0">
                <a:ln>
                  <a:noFill/>
                </a:ln>
                <a:solidFill>
                  <a:schemeClr val="tx1"/>
                </a:solidFill>
                <a:effectLst/>
              </a:endParaRPr>
            </a:p>
          </p:txBody>
        </p:sp>
      </p:grpSp>
      <p:sp>
        <p:nvSpPr>
          <p:cNvPr id="1076" name="Rectangle 50">
            <a:extLst>
              <a:ext uri="{FF2B5EF4-FFF2-40B4-BE49-F238E27FC236}">
                <a16:creationId xmlns:a16="http://schemas.microsoft.com/office/drawing/2014/main" id="{1414C0A3-4699-E704-D7D7-59844B6E02A6}"/>
              </a:ext>
            </a:extLst>
          </p:cNvPr>
          <p:cNvSpPr>
            <a:spLocks noChangeArrowheads="1"/>
          </p:cNvSpPr>
          <p:nvPr/>
        </p:nvSpPr>
        <p:spPr bwMode="auto">
          <a:xfrm>
            <a:off x="3283600" y="2335103"/>
            <a:ext cx="850122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FF0000"/>
                </a:solidFill>
                <a:effectLst/>
                <a:latin typeface="Comic Sans MS" panose="030F0702030302020204" pitchFamily="66" charset="0"/>
              </a:rPr>
              <a:t>Passo 3: estendendo i segmenti definiti al passo 2 si ottengono le tracce t</a:t>
            </a:r>
            <a:r>
              <a:rPr kumimoji="0" lang="it-IT" altLang="it-IT" sz="1400" b="0" i="0" u="none" strike="noStrike" cap="none" normalizeH="0" baseline="-25000" dirty="0">
                <a:ln>
                  <a:noFill/>
                </a:ln>
                <a:solidFill>
                  <a:srgbClr val="FF0000"/>
                </a:solidFill>
                <a:effectLst/>
                <a:latin typeface="Comic Sans MS" panose="030F0702030302020204" pitchFamily="66" charset="0"/>
              </a:rPr>
              <a:t>1</a:t>
            </a:r>
            <a:r>
              <a:rPr kumimoji="0" lang="it-IT" altLang="it-IT" sz="1400" b="0" i="0" u="none" strike="noStrike" cap="none" normalizeH="0" baseline="0" dirty="0">
                <a:ln>
                  <a:noFill/>
                </a:ln>
                <a:solidFill>
                  <a:srgbClr val="FF0000"/>
                </a:solidFill>
                <a:effectLst/>
                <a:latin typeface="Symbol" panose="05050102010706020507" pitchFamily="18" charset="2"/>
              </a:rPr>
              <a:t>a </a:t>
            </a:r>
            <a:r>
              <a:rPr kumimoji="0" lang="it-IT" altLang="it-IT" sz="1400" b="0" i="0" u="none" strike="noStrike" cap="none" normalizeH="0" baseline="0" dirty="0">
                <a:ln>
                  <a:noFill/>
                </a:ln>
                <a:solidFill>
                  <a:srgbClr val="FF0000"/>
                </a:solidFill>
                <a:effectLst/>
                <a:latin typeface="Comic Sans MS" panose="030F0702030302020204" pitchFamily="66" charset="0"/>
              </a:rPr>
              <a:t>e t</a:t>
            </a:r>
            <a:r>
              <a:rPr kumimoji="0" lang="it-IT" altLang="it-IT" sz="1400" b="0" i="0" u="none" strike="noStrike" cap="none" normalizeH="0" baseline="-25000" dirty="0">
                <a:ln>
                  <a:noFill/>
                </a:ln>
                <a:solidFill>
                  <a:srgbClr val="FF0000"/>
                </a:solidFill>
                <a:effectLst/>
                <a:latin typeface="Comic Sans MS" panose="030F0702030302020204" pitchFamily="66" charset="0"/>
              </a:rPr>
              <a:t>2</a:t>
            </a:r>
            <a:r>
              <a:rPr kumimoji="0" lang="it-IT" altLang="it-IT" sz="1400" b="0" i="0" u="none" strike="noStrike" cap="none" normalizeH="0" baseline="0" dirty="0">
                <a:ln>
                  <a:noFill/>
                </a:ln>
                <a:solidFill>
                  <a:srgbClr val="FF0000"/>
                </a:solidFill>
                <a:effectLst/>
                <a:latin typeface="Symbol" panose="05050102010706020507" pitchFamily="18" charset="2"/>
              </a:rPr>
              <a:t>a</a:t>
            </a:r>
            <a:r>
              <a:rPr kumimoji="0" lang="it-IT" altLang="it-IT" sz="1400" b="0" i="0" u="none" strike="noStrike" cap="none" normalizeH="0" baseline="0" dirty="0">
                <a:ln>
                  <a:noFill/>
                </a:ln>
                <a:solidFill>
                  <a:srgbClr val="FF0000"/>
                </a:solidFill>
                <a:effectLst/>
                <a:latin typeface="Comic Sans MS" panose="030F0702030302020204" pitchFamily="66" charset="0"/>
              </a:rPr>
              <a:t> del piano cercato</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1070" name="Line 56">
            <a:extLst>
              <a:ext uri="{FF2B5EF4-FFF2-40B4-BE49-F238E27FC236}">
                <a16:creationId xmlns:a16="http://schemas.microsoft.com/office/drawing/2014/main" id="{56C6617C-1E4E-E3D5-7116-FCD08760F00E}"/>
              </a:ext>
            </a:extLst>
          </p:cNvPr>
          <p:cNvSpPr>
            <a:spLocks noChangeShapeType="1"/>
          </p:cNvSpPr>
          <p:nvPr/>
        </p:nvSpPr>
        <p:spPr bwMode="auto">
          <a:xfrm flipH="1">
            <a:off x="3569084" y="2967037"/>
            <a:ext cx="8380925" cy="2343151"/>
          </a:xfrm>
          <a:prstGeom prst="line">
            <a:avLst/>
          </a:prstGeom>
          <a:noFill/>
          <a:ln w="0">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71" name="Line 57">
            <a:extLst>
              <a:ext uri="{FF2B5EF4-FFF2-40B4-BE49-F238E27FC236}">
                <a16:creationId xmlns:a16="http://schemas.microsoft.com/office/drawing/2014/main" id="{F3B87DF4-CE65-508C-399D-333747C13F1A}"/>
              </a:ext>
            </a:extLst>
          </p:cNvPr>
          <p:cNvSpPr>
            <a:spLocks noChangeShapeType="1"/>
          </p:cNvSpPr>
          <p:nvPr/>
        </p:nvSpPr>
        <p:spPr bwMode="auto">
          <a:xfrm flipH="1" flipV="1">
            <a:off x="3569085" y="5310187"/>
            <a:ext cx="8239444" cy="1210490"/>
          </a:xfrm>
          <a:prstGeom prst="line">
            <a:avLst/>
          </a:prstGeom>
          <a:noFill/>
          <a:ln w="0">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79" name="Ovale 1078">
            <a:extLst>
              <a:ext uri="{FF2B5EF4-FFF2-40B4-BE49-F238E27FC236}">
                <a16:creationId xmlns:a16="http://schemas.microsoft.com/office/drawing/2014/main" id="{D163D997-F7A2-C667-6D23-77F989C5F200}"/>
              </a:ext>
            </a:extLst>
          </p:cNvPr>
          <p:cNvSpPr/>
          <p:nvPr/>
        </p:nvSpPr>
        <p:spPr>
          <a:xfrm>
            <a:off x="6339425" y="5648001"/>
            <a:ext cx="540000" cy="540000"/>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80" name="Ovale 1079">
            <a:extLst>
              <a:ext uri="{FF2B5EF4-FFF2-40B4-BE49-F238E27FC236}">
                <a16:creationId xmlns:a16="http://schemas.microsoft.com/office/drawing/2014/main" id="{89BE01AE-1497-AE0E-2A0D-4F6455399ECC}"/>
              </a:ext>
            </a:extLst>
          </p:cNvPr>
          <p:cNvSpPr/>
          <p:nvPr/>
        </p:nvSpPr>
        <p:spPr>
          <a:xfrm>
            <a:off x="6025173" y="4068637"/>
            <a:ext cx="540000" cy="540000"/>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085" name="Connettore 2 1084">
            <a:extLst>
              <a:ext uri="{FF2B5EF4-FFF2-40B4-BE49-F238E27FC236}">
                <a16:creationId xmlns:a16="http://schemas.microsoft.com/office/drawing/2014/main" id="{0E08E515-38AD-B14E-FB7D-5D45FF1F9FD0}"/>
              </a:ext>
            </a:extLst>
          </p:cNvPr>
          <p:cNvCxnSpPr>
            <a:stCxn id="31" idx="3"/>
            <a:endCxn id="1060" idx="1"/>
          </p:cNvCxnSpPr>
          <p:nvPr/>
        </p:nvCxnSpPr>
        <p:spPr>
          <a:xfrm>
            <a:off x="2519465" y="3089287"/>
            <a:ext cx="3537166" cy="1202433"/>
          </a:xfrm>
          <a:prstGeom prst="straightConnector1">
            <a:avLst/>
          </a:prstGeom>
          <a:ln>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087" name="Connettore 2 1086">
            <a:extLst>
              <a:ext uri="{FF2B5EF4-FFF2-40B4-BE49-F238E27FC236}">
                <a16:creationId xmlns:a16="http://schemas.microsoft.com/office/drawing/2014/main" id="{DFFA42B6-AD55-6DB9-FB52-8E126C928C69}"/>
              </a:ext>
            </a:extLst>
          </p:cNvPr>
          <p:cNvCxnSpPr>
            <a:stCxn id="31" idx="3"/>
            <a:endCxn id="1079" idx="1"/>
          </p:cNvCxnSpPr>
          <p:nvPr/>
        </p:nvCxnSpPr>
        <p:spPr>
          <a:xfrm>
            <a:off x="2519465" y="3089287"/>
            <a:ext cx="3899041" cy="2637795"/>
          </a:xfrm>
          <a:prstGeom prst="straightConnector1">
            <a:avLst/>
          </a:prstGeom>
          <a:ln>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2049" name="Ovale 2048">
            <a:extLst>
              <a:ext uri="{FF2B5EF4-FFF2-40B4-BE49-F238E27FC236}">
                <a16:creationId xmlns:a16="http://schemas.microsoft.com/office/drawing/2014/main" id="{588AAE4E-F3E5-348B-1675-9241DA094E79}"/>
              </a:ext>
            </a:extLst>
          </p:cNvPr>
          <p:cNvSpPr/>
          <p:nvPr/>
        </p:nvSpPr>
        <p:spPr>
          <a:xfrm>
            <a:off x="3395560" y="5029396"/>
            <a:ext cx="540000" cy="540000"/>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51" name="CasellaDiTesto 2050">
            <a:extLst>
              <a:ext uri="{FF2B5EF4-FFF2-40B4-BE49-F238E27FC236}">
                <a16:creationId xmlns:a16="http://schemas.microsoft.com/office/drawing/2014/main" id="{C7885CED-FCA7-DFDD-3569-9E4534B18DD0}"/>
              </a:ext>
            </a:extLst>
          </p:cNvPr>
          <p:cNvSpPr txBox="1"/>
          <p:nvPr/>
        </p:nvSpPr>
        <p:spPr>
          <a:xfrm>
            <a:off x="3504522" y="6234820"/>
            <a:ext cx="1404546" cy="369332"/>
          </a:xfrm>
          <a:prstGeom prst="rect">
            <a:avLst/>
          </a:prstGeom>
          <a:noFill/>
          <a:ln w="3175">
            <a:solidFill>
              <a:srgbClr val="C00000"/>
            </a:solidFill>
          </a:ln>
        </p:spPr>
        <p:txBody>
          <a:bodyPr wrap="square" rtlCol="0">
            <a:spAutoFit/>
          </a:bodyPr>
          <a:lstStyle/>
          <a:p>
            <a:r>
              <a:rPr lang="it-IT" dirty="0">
                <a:solidFill>
                  <a:srgbClr val="C00000"/>
                </a:solidFill>
                <a:latin typeface="Comic Sans MS" panose="030F0702030302020204" pitchFamily="66" charset="0"/>
              </a:rPr>
              <a:t>Punto unito</a:t>
            </a:r>
          </a:p>
        </p:txBody>
      </p:sp>
      <p:cxnSp>
        <p:nvCxnSpPr>
          <p:cNvPr id="2053" name="Connettore 2 2052">
            <a:extLst>
              <a:ext uri="{FF2B5EF4-FFF2-40B4-BE49-F238E27FC236}">
                <a16:creationId xmlns:a16="http://schemas.microsoft.com/office/drawing/2014/main" id="{86B7FA28-51A8-C858-49BB-2366AA273BEE}"/>
              </a:ext>
            </a:extLst>
          </p:cNvPr>
          <p:cNvCxnSpPr>
            <a:endCxn id="2049" idx="5"/>
          </p:cNvCxnSpPr>
          <p:nvPr/>
        </p:nvCxnSpPr>
        <p:spPr>
          <a:xfrm flipH="1" flipV="1">
            <a:off x="3856479" y="5490315"/>
            <a:ext cx="350316" cy="744505"/>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208001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1081"/>
                                        </p:tgtEl>
                                        <p:attrNameLst>
                                          <p:attrName>style.visibility</p:attrName>
                                        </p:attrNameLst>
                                      </p:cBhvr>
                                      <p:to>
                                        <p:strVal val="visible"/>
                                      </p:to>
                                    </p:set>
                                    <p:anim calcmode="lin" valueType="num">
                                      <p:cBhvr>
                                        <p:cTn id="12" dur="500" fill="hold"/>
                                        <p:tgtEl>
                                          <p:spTgt spid="1081"/>
                                        </p:tgtEl>
                                        <p:attrNameLst>
                                          <p:attrName>ppt_w</p:attrName>
                                        </p:attrNameLst>
                                      </p:cBhvr>
                                      <p:tavLst>
                                        <p:tav tm="0">
                                          <p:val>
                                            <p:fltVal val="0"/>
                                          </p:val>
                                        </p:tav>
                                        <p:tav tm="100000">
                                          <p:val>
                                            <p:strVal val="#ppt_w"/>
                                          </p:val>
                                        </p:tav>
                                      </p:tavLst>
                                    </p:anim>
                                    <p:anim calcmode="lin" valueType="num">
                                      <p:cBhvr>
                                        <p:cTn id="13" dur="500" fill="hold"/>
                                        <p:tgtEl>
                                          <p:spTgt spid="1081"/>
                                        </p:tgtEl>
                                        <p:attrNameLst>
                                          <p:attrName>ppt_h</p:attrName>
                                        </p:attrNameLst>
                                      </p:cBhvr>
                                      <p:tavLst>
                                        <p:tav tm="0">
                                          <p:val>
                                            <p:fltVal val="0"/>
                                          </p:val>
                                        </p:tav>
                                        <p:tav tm="100000">
                                          <p:val>
                                            <p:strVal val="#ppt_h"/>
                                          </p:val>
                                        </p:tav>
                                      </p:tavLst>
                                    </p:anim>
                                    <p:animEffect transition="in" filter="fade">
                                      <p:cBhvr>
                                        <p:cTn id="14" dur="500"/>
                                        <p:tgtEl>
                                          <p:spTgt spid="1081"/>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076"/>
                                        </p:tgtEl>
                                        <p:attrNameLst>
                                          <p:attrName>style.visibility</p:attrName>
                                        </p:attrNameLst>
                                      </p:cBhvr>
                                      <p:to>
                                        <p:strVal val="visible"/>
                                      </p:to>
                                    </p:set>
                                    <p:anim calcmode="lin" valueType="num">
                                      <p:cBhvr>
                                        <p:cTn id="19" dur="500" fill="hold"/>
                                        <p:tgtEl>
                                          <p:spTgt spid="1076"/>
                                        </p:tgtEl>
                                        <p:attrNameLst>
                                          <p:attrName>ppt_w</p:attrName>
                                        </p:attrNameLst>
                                      </p:cBhvr>
                                      <p:tavLst>
                                        <p:tav tm="0">
                                          <p:val>
                                            <p:fltVal val="0"/>
                                          </p:val>
                                        </p:tav>
                                        <p:tav tm="100000">
                                          <p:val>
                                            <p:strVal val="#ppt_w"/>
                                          </p:val>
                                        </p:tav>
                                      </p:tavLst>
                                    </p:anim>
                                    <p:anim calcmode="lin" valueType="num">
                                      <p:cBhvr>
                                        <p:cTn id="20" dur="500" fill="hold"/>
                                        <p:tgtEl>
                                          <p:spTgt spid="1076"/>
                                        </p:tgtEl>
                                        <p:attrNameLst>
                                          <p:attrName>ppt_h</p:attrName>
                                        </p:attrNameLst>
                                      </p:cBhvr>
                                      <p:tavLst>
                                        <p:tav tm="0">
                                          <p:val>
                                            <p:fltVal val="0"/>
                                          </p:val>
                                        </p:tav>
                                        <p:tav tm="100000">
                                          <p:val>
                                            <p:strVal val="#ppt_h"/>
                                          </p:val>
                                        </p:tav>
                                      </p:tavLst>
                                    </p:anim>
                                    <p:animEffect transition="in" filter="fade">
                                      <p:cBhvr>
                                        <p:cTn id="21" dur="500"/>
                                        <p:tgtEl>
                                          <p:spTgt spid="1076"/>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down)">
                                      <p:cBhvr>
                                        <p:cTn id="26" dur="500"/>
                                        <p:tgtEl>
                                          <p:spTgt spid="3"/>
                                        </p:tgtEl>
                                      </p:cBhvr>
                                    </p:animEffect>
                                  </p:childTnLst>
                                </p:cTn>
                              </p:par>
                              <p:par>
                                <p:cTn id="27" presetID="22" presetClass="entr" presetSubtype="2" fill="hold" grpId="0" nodeType="withEffect">
                                  <p:stCondLst>
                                    <p:cond delay="0"/>
                                  </p:stCondLst>
                                  <p:childTnLst>
                                    <p:set>
                                      <p:cBhvr>
                                        <p:cTn id="28" dur="1" fill="hold">
                                          <p:stCondLst>
                                            <p:cond delay="0"/>
                                          </p:stCondLst>
                                        </p:cTn>
                                        <p:tgtEl>
                                          <p:spTgt spid="1070"/>
                                        </p:tgtEl>
                                        <p:attrNameLst>
                                          <p:attrName>style.visibility</p:attrName>
                                        </p:attrNameLst>
                                      </p:cBhvr>
                                      <p:to>
                                        <p:strVal val="visible"/>
                                      </p:to>
                                    </p:set>
                                    <p:animEffect transition="in" filter="wipe(right)">
                                      <p:cBhvr>
                                        <p:cTn id="29" dur="500"/>
                                        <p:tgtEl>
                                          <p:spTgt spid="1070"/>
                                        </p:tgtEl>
                                      </p:cBhvr>
                                    </p:animEffect>
                                  </p:childTnLst>
                                </p:cTn>
                              </p:par>
                              <p:par>
                                <p:cTn id="30" presetID="22" presetClass="entr" presetSubtype="2" fill="hold" grpId="0" nodeType="withEffect">
                                  <p:stCondLst>
                                    <p:cond delay="0"/>
                                  </p:stCondLst>
                                  <p:childTnLst>
                                    <p:set>
                                      <p:cBhvr>
                                        <p:cTn id="31" dur="1" fill="hold">
                                          <p:stCondLst>
                                            <p:cond delay="0"/>
                                          </p:stCondLst>
                                        </p:cTn>
                                        <p:tgtEl>
                                          <p:spTgt spid="1071"/>
                                        </p:tgtEl>
                                        <p:attrNameLst>
                                          <p:attrName>style.visibility</p:attrName>
                                        </p:attrNameLst>
                                      </p:cBhvr>
                                      <p:to>
                                        <p:strVal val="visible"/>
                                      </p:to>
                                    </p:set>
                                    <p:animEffect transition="in" filter="wipe(right)">
                                      <p:cBhvr>
                                        <p:cTn id="32" dur="500"/>
                                        <p:tgtEl>
                                          <p:spTgt spid="1071"/>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nodeType="clickEffect">
                                  <p:stCondLst>
                                    <p:cond delay="0"/>
                                  </p:stCondLst>
                                  <p:childTnLst>
                                    <p:set>
                                      <p:cBhvr>
                                        <p:cTn id="36" dur="1" fill="hold">
                                          <p:stCondLst>
                                            <p:cond delay="0"/>
                                          </p:stCondLst>
                                        </p:cTn>
                                        <p:tgtEl>
                                          <p:spTgt spid="1083"/>
                                        </p:tgtEl>
                                        <p:attrNameLst>
                                          <p:attrName>style.visibility</p:attrName>
                                        </p:attrNameLst>
                                      </p:cBhvr>
                                      <p:to>
                                        <p:strVal val="visible"/>
                                      </p:to>
                                    </p:set>
                                    <p:anim calcmode="lin" valueType="num">
                                      <p:cBhvr>
                                        <p:cTn id="37" dur="500" fill="hold"/>
                                        <p:tgtEl>
                                          <p:spTgt spid="1083"/>
                                        </p:tgtEl>
                                        <p:attrNameLst>
                                          <p:attrName>ppt_w</p:attrName>
                                        </p:attrNameLst>
                                      </p:cBhvr>
                                      <p:tavLst>
                                        <p:tav tm="0">
                                          <p:val>
                                            <p:fltVal val="0"/>
                                          </p:val>
                                        </p:tav>
                                        <p:tav tm="100000">
                                          <p:val>
                                            <p:strVal val="#ppt_w"/>
                                          </p:val>
                                        </p:tav>
                                      </p:tavLst>
                                    </p:anim>
                                    <p:anim calcmode="lin" valueType="num">
                                      <p:cBhvr>
                                        <p:cTn id="38" dur="500" fill="hold"/>
                                        <p:tgtEl>
                                          <p:spTgt spid="1083"/>
                                        </p:tgtEl>
                                        <p:attrNameLst>
                                          <p:attrName>ppt_h</p:attrName>
                                        </p:attrNameLst>
                                      </p:cBhvr>
                                      <p:tavLst>
                                        <p:tav tm="0">
                                          <p:val>
                                            <p:fltVal val="0"/>
                                          </p:val>
                                        </p:tav>
                                        <p:tav tm="100000">
                                          <p:val>
                                            <p:strVal val="#ppt_h"/>
                                          </p:val>
                                        </p:tav>
                                      </p:tavLst>
                                    </p:anim>
                                    <p:animEffect transition="in" filter="fade">
                                      <p:cBhvr>
                                        <p:cTn id="39" dur="500"/>
                                        <p:tgtEl>
                                          <p:spTgt spid="1083"/>
                                        </p:tgtEl>
                                      </p:cBhvr>
                                    </p:animEffect>
                                  </p:childTnLst>
                                </p:cTn>
                              </p:par>
                              <p:par>
                                <p:cTn id="40" presetID="53" presetClass="entr" presetSubtype="16" fill="hold" nodeType="withEffect">
                                  <p:stCondLst>
                                    <p:cond delay="0"/>
                                  </p:stCondLst>
                                  <p:childTnLst>
                                    <p:set>
                                      <p:cBhvr>
                                        <p:cTn id="41" dur="1" fill="hold">
                                          <p:stCondLst>
                                            <p:cond delay="0"/>
                                          </p:stCondLst>
                                        </p:cTn>
                                        <p:tgtEl>
                                          <p:spTgt spid="1082"/>
                                        </p:tgtEl>
                                        <p:attrNameLst>
                                          <p:attrName>style.visibility</p:attrName>
                                        </p:attrNameLst>
                                      </p:cBhvr>
                                      <p:to>
                                        <p:strVal val="visible"/>
                                      </p:to>
                                    </p:set>
                                    <p:anim calcmode="lin" valueType="num">
                                      <p:cBhvr>
                                        <p:cTn id="42" dur="500" fill="hold"/>
                                        <p:tgtEl>
                                          <p:spTgt spid="1082"/>
                                        </p:tgtEl>
                                        <p:attrNameLst>
                                          <p:attrName>ppt_w</p:attrName>
                                        </p:attrNameLst>
                                      </p:cBhvr>
                                      <p:tavLst>
                                        <p:tav tm="0">
                                          <p:val>
                                            <p:fltVal val="0"/>
                                          </p:val>
                                        </p:tav>
                                        <p:tav tm="100000">
                                          <p:val>
                                            <p:strVal val="#ppt_w"/>
                                          </p:val>
                                        </p:tav>
                                      </p:tavLst>
                                    </p:anim>
                                    <p:anim calcmode="lin" valueType="num">
                                      <p:cBhvr>
                                        <p:cTn id="43" dur="500" fill="hold"/>
                                        <p:tgtEl>
                                          <p:spTgt spid="1082"/>
                                        </p:tgtEl>
                                        <p:attrNameLst>
                                          <p:attrName>ppt_h</p:attrName>
                                        </p:attrNameLst>
                                      </p:cBhvr>
                                      <p:tavLst>
                                        <p:tav tm="0">
                                          <p:val>
                                            <p:fltVal val="0"/>
                                          </p:val>
                                        </p:tav>
                                        <p:tav tm="100000">
                                          <p:val>
                                            <p:strVal val="#ppt_h"/>
                                          </p:val>
                                        </p:tav>
                                      </p:tavLst>
                                    </p:anim>
                                    <p:animEffect transition="in" filter="fade">
                                      <p:cBhvr>
                                        <p:cTn id="44" dur="500"/>
                                        <p:tgtEl>
                                          <p:spTgt spid="1082"/>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1080"/>
                                        </p:tgtEl>
                                        <p:attrNameLst>
                                          <p:attrName>style.visibility</p:attrName>
                                        </p:attrNameLst>
                                      </p:cBhvr>
                                      <p:to>
                                        <p:strVal val="visible"/>
                                      </p:to>
                                    </p:set>
                                    <p:anim calcmode="lin" valueType="num">
                                      <p:cBhvr>
                                        <p:cTn id="47" dur="500" fill="hold"/>
                                        <p:tgtEl>
                                          <p:spTgt spid="1080"/>
                                        </p:tgtEl>
                                        <p:attrNameLst>
                                          <p:attrName>ppt_w</p:attrName>
                                        </p:attrNameLst>
                                      </p:cBhvr>
                                      <p:tavLst>
                                        <p:tav tm="0">
                                          <p:val>
                                            <p:fltVal val="0"/>
                                          </p:val>
                                        </p:tav>
                                        <p:tav tm="100000">
                                          <p:val>
                                            <p:strVal val="#ppt_w"/>
                                          </p:val>
                                        </p:tav>
                                      </p:tavLst>
                                    </p:anim>
                                    <p:anim calcmode="lin" valueType="num">
                                      <p:cBhvr>
                                        <p:cTn id="48" dur="500" fill="hold"/>
                                        <p:tgtEl>
                                          <p:spTgt spid="1080"/>
                                        </p:tgtEl>
                                        <p:attrNameLst>
                                          <p:attrName>ppt_h</p:attrName>
                                        </p:attrNameLst>
                                      </p:cBhvr>
                                      <p:tavLst>
                                        <p:tav tm="0">
                                          <p:val>
                                            <p:fltVal val="0"/>
                                          </p:val>
                                        </p:tav>
                                        <p:tav tm="100000">
                                          <p:val>
                                            <p:strVal val="#ppt_h"/>
                                          </p:val>
                                        </p:tav>
                                      </p:tavLst>
                                    </p:anim>
                                    <p:animEffect transition="in" filter="fade">
                                      <p:cBhvr>
                                        <p:cTn id="49" dur="500"/>
                                        <p:tgtEl>
                                          <p:spTgt spid="1080"/>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1079"/>
                                        </p:tgtEl>
                                        <p:attrNameLst>
                                          <p:attrName>style.visibility</p:attrName>
                                        </p:attrNameLst>
                                      </p:cBhvr>
                                      <p:to>
                                        <p:strVal val="visible"/>
                                      </p:to>
                                    </p:set>
                                    <p:anim calcmode="lin" valueType="num">
                                      <p:cBhvr>
                                        <p:cTn id="52" dur="500" fill="hold"/>
                                        <p:tgtEl>
                                          <p:spTgt spid="1079"/>
                                        </p:tgtEl>
                                        <p:attrNameLst>
                                          <p:attrName>ppt_w</p:attrName>
                                        </p:attrNameLst>
                                      </p:cBhvr>
                                      <p:tavLst>
                                        <p:tav tm="0">
                                          <p:val>
                                            <p:fltVal val="0"/>
                                          </p:val>
                                        </p:tav>
                                        <p:tav tm="100000">
                                          <p:val>
                                            <p:strVal val="#ppt_w"/>
                                          </p:val>
                                        </p:tav>
                                      </p:tavLst>
                                    </p:anim>
                                    <p:anim calcmode="lin" valueType="num">
                                      <p:cBhvr>
                                        <p:cTn id="53" dur="500" fill="hold"/>
                                        <p:tgtEl>
                                          <p:spTgt spid="1079"/>
                                        </p:tgtEl>
                                        <p:attrNameLst>
                                          <p:attrName>ppt_h</p:attrName>
                                        </p:attrNameLst>
                                      </p:cBhvr>
                                      <p:tavLst>
                                        <p:tav tm="0">
                                          <p:val>
                                            <p:fltVal val="0"/>
                                          </p:val>
                                        </p:tav>
                                        <p:tav tm="100000">
                                          <p:val>
                                            <p:strVal val="#ppt_h"/>
                                          </p:val>
                                        </p:tav>
                                      </p:tavLst>
                                    </p:anim>
                                    <p:animEffect transition="in" filter="fade">
                                      <p:cBhvr>
                                        <p:cTn id="54" dur="500"/>
                                        <p:tgtEl>
                                          <p:spTgt spid="1079"/>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31"/>
                                        </p:tgtEl>
                                        <p:attrNameLst>
                                          <p:attrName>style.visibility</p:attrName>
                                        </p:attrNameLst>
                                      </p:cBhvr>
                                      <p:to>
                                        <p:strVal val="visible"/>
                                      </p:to>
                                    </p:set>
                                    <p:anim calcmode="lin" valueType="num">
                                      <p:cBhvr>
                                        <p:cTn id="57" dur="500" fill="hold"/>
                                        <p:tgtEl>
                                          <p:spTgt spid="31"/>
                                        </p:tgtEl>
                                        <p:attrNameLst>
                                          <p:attrName>ppt_w</p:attrName>
                                        </p:attrNameLst>
                                      </p:cBhvr>
                                      <p:tavLst>
                                        <p:tav tm="0">
                                          <p:val>
                                            <p:fltVal val="0"/>
                                          </p:val>
                                        </p:tav>
                                        <p:tav tm="100000">
                                          <p:val>
                                            <p:strVal val="#ppt_w"/>
                                          </p:val>
                                        </p:tav>
                                      </p:tavLst>
                                    </p:anim>
                                    <p:anim calcmode="lin" valueType="num">
                                      <p:cBhvr>
                                        <p:cTn id="58" dur="500" fill="hold"/>
                                        <p:tgtEl>
                                          <p:spTgt spid="31"/>
                                        </p:tgtEl>
                                        <p:attrNameLst>
                                          <p:attrName>ppt_h</p:attrName>
                                        </p:attrNameLst>
                                      </p:cBhvr>
                                      <p:tavLst>
                                        <p:tav tm="0">
                                          <p:val>
                                            <p:fltVal val="0"/>
                                          </p:val>
                                        </p:tav>
                                        <p:tav tm="100000">
                                          <p:val>
                                            <p:strVal val="#ppt_h"/>
                                          </p:val>
                                        </p:tav>
                                      </p:tavLst>
                                    </p:anim>
                                    <p:animEffect transition="in" filter="fade">
                                      <p:cBhvr>
                                        <p:cTn id="59" dur="500"/>
                                        <p:tgtEl>
                                          <p:spTgt spid="31"/>
                                        </p:tgtEl>
                                      </p:cBhvr>
                                    </p:animEffect>
                                  </p:childTnLst>
                                </p:cTn>
                              </p:par>
                              <p:par>
                                <p:cTn id="60" presetID="22" presetClass="entr" presetSubtype="8" fill="hold" nodeType="withEffect">
                                  <p:stCondLst>
                                    <p:cond delay="0"/>
                                  </p:stCondLst>
                                  <p:childTnLst>
                                    <p:set>
                                      <p:cBhvr>
                                        <p:cTn id="61" dur="1" fill="hold">
                                          <p:stCondLst>
                                            <p:cond delay="0"/>
                                          </p:stCondLst>
                                        </p:cTn>
                                        <p:tgtEl>
                                          <p:spTgt spid="1085"/>
                                        </p:tgtEl>
                                        <p:attrNameLst>
                                          <p:attrName>style.visibility</p:attrName>
                                        </p:attrNameLst>
                                      </p:cBhvr>
                                      <p:to>
                                        <p:strVal val="visible"/>
                                      </p:to>
                                    </p:set>
                                    <p:animEffect transition="in" filter="wipe(left)">
                                      <p:cBhvr>
                                        <p:cTn id="62" dur="500"/>
                                        <p:tgtEl>
                                          <p:spTgt spid="1085"/>
                                        </p:tgtEl>
                                      </p:cBhvr>
                                    </p:animEffect>
                                  </p:childTnLst>
                                </p:cTn>
                              </p:par>
                              <p:par>
                                <p:cTn id="63" presetID="22" presetClass="entr" presetSubtype="8" fill="hold" nodeType="withEffect">
                                  <p:stCondLst>
                                    <p:cond delay="0"/>
                                  </p:stCondLst>
                                  <p:childTnLst>
                                    <p:set>
                                      <p:cBhvr>
                                        <p:cTn id="64" dur="1" fill="hold">
                                          <p:stCondLst>
                                            <p:cond delay="0"/>
                                          </p:stCondLst>
                                        </p:cTn>
                                        <p:tgtEl>
                                          <p:spTgt spid="1087"/>
                                        </p:tgtEl>
                                        <p:attrNameLst>
                                          <p:attrName>style.visibility</p:attrName>
                                        </p:attrNameLst>
                                      </p:cBhvr>
                                      <p:to>
                                        <p:strVal val="visible"/>
                                      </p:to>
                                    </p:set>
                                    <p:animEffect transition="in" filter="wipe(left)">
                                      <p:cBhvr>
                                        <p:cTn id="65" dur="500"/>
                                        <p:tgtEl>
                                          <p:spTgt spid="1087"/>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30"/>
                                        </p:tgtEl>
                                        <p:attrNameLst>
                                          <p:attrName>style.visibility</p:attrName>
                                        </p:attrNameLst>
                                      </p:cBhvr>
                                      <p:to>
                                        <p:strVal val="visible"/>
                                      </p:to>
                                    </p:set>
                                    <p:anim calcmode="lin" valueType="num">
                                      <p:cBhvr>
                                        <p:cTn id="70" dur="500" fill="hold"/>
                                        <p:tgtEl>
                                          <p:spTgt spid="30"/>
                                        </p:tgtEl>
                                        <p:attrNameLst>
                                          <p:attrName>ppt_w</p:attrName>
                                        </p:attrNameLst>
                                      </p:cBhvr>
                                      <p:tavLst>
                                        <p:tav tm="0">
                                          <p:val>
                                            <p:fltVal val="0"/>
                                          </p:val>
                                        </p:tav>
                                        <p:tav tm="100000">
                                          <p:val>
                                            <p:strVal val="#ppt_w"/>
                                          </p:val>
                                        </p:tav>
                                      </p:tavLst>
                                    </p:anim>
                                    <p:anim calcmode="lin" valueType="num">
                                      <p:cBhvr>
                                        <p:cTn id="71" dur="500" fill="hold"/>
                                        <p:tgtEl>
                                          <p:spTgt spid="30"/>
                                        </p:tgtEl>
                                        <p:attrNameLst>
                                          <p:attrName>ppt_h</p:attrName>
                                        </p:attrNameLst>
                                      </p:cBhvr>
                                      <p:tavLst>
                                        <p:tav tm="0">
                                          <p:val>
                                            <p:fltVal val="0"/>
                                          </p:val>
                                        </p:tav>
                                        <p:tav tm="100000">
                                          <p:val>
                                            <p:strVal val="#ppt_h"/>
                                          </p:val>
                                        </p:tav>
                                      </p:tavLst>
                                    </p:anim>
                                    <p:animEffect transition="in" filter="fade">
                                      <p:cBhvr>
                                        <p:cTn id="72" dur="500"/>
                                        <p:tgtEl>
                                          <p:spTgt spid="30"/>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p:cTn id="77" dur="500" fill="hold"/>
                                        <p:tgtEl>
                                          <p:spTgt spid="25"/>
                                        </p:tgtEl>
                                        <p:attrNameLst>
                                          <p:attrName>ppt_w</p:attrName>
                                        </p:attrNameLst>
                                      </p:cBhvr>
                                      <p:tavLst>
                                        <p:tav tm="0">
                                          <p:val>
                                            <p:fltVal val="0"/>
                                          </p:val>
                                        </p:tav>
                                        <p:tav tm="100000">
                                          <p:val>
                                            <p:strVal val="#ppt_w"/>
                                          </p:val>
                                        </p:tav>
                                      </p:tavLst>
                                    </p:anim>
                                    <p:anim calcmode="lin" valueType="num">
                                      <p:cBhvr>
                                        <p:cTn id="78" dur="500" fill="hold"/>
                                        <p:tgtEl>
                                          <p:spTgt spid="25"/>
                                        </p:tgtEl>
                                        <p:attrNameLst>
                                          <p:attrName>ppt_h</p:attrName>
                                        </p:attrNameLst>
                                      </p:cBhvr>
                                      <p:tavLst>
                                        <p:tav tm="0">
                                          <p:val>
                                            <p:fltVal val="0"/>
                                          </p:val>
                                        </p:tav>
                                        <p:tav tm="100000">
                                          <p:val>
                                            <p:strVal val="#ppt_h"/>
                                          </p:val>
                                        </p:tav>
                                      </p:tavLst>
                                    </p:anim>
                                    <p:animEffect transition="in" filter="fade">
                                      <p:cBhvr>
                                        <p:cTn id="79" dur="500"/>
                                        <p:tgtEl>
                                          <p:spTgt spid="25"/>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2051"/>
                                        </p:tgtEl>
                                        <p:attrNameLst>
                                          <p:attrName>style.visibility</p:attrName>
                                        </p:attrNameLst>
                                      </p:cBhvr>
                                      <p:to>
                                        <p:strVal val="visible"/>
                                      </p:to>
                                    </p:set>
                                    <p:anim calcmode="lin" valueType="num">
                                      <p:cBhvr>
                                        <p:cTn id="84" dur="500" fill="hold"/>
                                        <p:tgtEl>
                                          <p:spTgt spid="2051"/>
                                        </p:tgtEl>
                                        <p:attrNameLst>
                                          <p:attrName>ppt_w</p:attrName>
                                        </p:attrNameLst>
                                      </p:cBhvr>
                                      <p:tavLst>
                                        <p:tav tm="0">
                                          <p:val>
                                            <p:fltVal val="0"/>
                                          </p:val>
                                        </p:tav>
                                        <p:tav tm="100000">
                                          <p:val>
                                            <p:strVal val="#ppt_w"/>
                                          </p:val>
                                        </p:tav>
                                      </p:tavLst>
                                    </p:anim>
                                    <p:anim calcmode="lin" valueType="num">
                                      <p:cBhvr>
                                        <p:cTn id="85" dur="500" fill="hold"/>
                                        <p:tgtEl>
                                          <p:spTgt spid="2051"/>
                                        </p:tgtEl>
                                        <p:attrNameLst>
                                          <p:attrName>ppt_h</p:attrName>
                                        </p:attrNameLst>
                                      </p:cBhvr>
                                      <p:tavLst>
                                        <p:tav tm="0">
                                          <p:val>
                                            <p:fltVal val="0"/>
                                          </p:val>
                                        </p:tav>
                                        <p:tav tm="100000">
                                          <p:val>
                                            <p:strVal val="#ppt_h"/>
                                          </p:val>
                                        </p:tav>
                                      </p:tavLst>
                                    </p:anim>
                                    <p:animEffect transition="in" filter="fade">
                                      <p:cBhvr>
                                        <p:cTn id="86" dur="500"/>
                                        <p:tgtEl>
                                          <p:spTgt spid="2051"/>
                                        </p:tgtEl>
                                      </p:cBhvr>
                                    </p:animEffect>
                                  </p:childTnLst>
                                </p:cTn>
                              </p:par>
                              <p:par>
                                <p:cTn id="87" presetID="22" presetClass="entr" presetSubtype="4" fill="hold" nodeType="withEffect">
                                  <p:stCondLst>
                                    <p:cond delay="0"/>
                                  </p:stCondLst>
                                  <p:childTnLst>
                                    <p:set>
                                      <p:cBhvr>
                                        <p:cTn id="88" dur="1" fill="hold">
                                          <p:stCondLst>
                                            <p:cond delay="0"/>
                                          </p:stCondLst>
                                        </p:cTn>
                                        <p:tgtEl>
                                          <p:spTgt spid="2053"/>
                                        </p:tgtEl>
                                        <p:attrNameLst>
                                          <p:attrName>style.visibility</p:attrName>
                                        </p:attrNameLst>
                                      </p:cBhvr>
                                      <p:to>
                                        <p:strVal val="visible"/>
                                      </p:to>
                                    </p:set>
                                    <p:animEffect transition="in" filter="wipe(down)">
                                      <p:cBhvr>
                                        <p:cTn id="89" dur="500"/>
                                        <p:tgtEl>
                                          <p:spTgt spid="2053"/>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2049"/>
                                        </p:tgtEl>
                                        <p:attrNameLst>
                                          <p:attrName>style.visibility</p:attrName>
                                        </p:attrNameLst>
                                      </p:cBhvr>
                                      <p:to>
                                        <p:strVal val="visible"/>
                                      </p:to>
                                    </p:set>
                                    <p:anim calcmode="lin" valueType="num">
                                      <p:cBhvr>
                                        <p:cTn id="92" dur="500" fill="hold"/>
                                        <p:tgtEl>
                                          <p:spTgt spid="2049"/>
                                        </p:tgtEl>
                                        <p:attrNameLst>
                                          <p:attrName>ppt_w</p:attrName>
                                        </p:attrNameLst>
                                      </p:cBhvr>
                                      <p:tavLst>
                                        <p:tav tm="0">
                                          <p:val>
                                            <p:fltVal val="0"/>
                                          </p:val>
                                        </p:tav>
                                        <p:tav tm="100000">
                                          <p:val>
                                            <p:strVal val="#ppt_w"/>
                                          </p:val>
                                        </p:tav>
                                      </p:tavLst>
                                    </p:anim>
                                    <p:anim calcmode="lin" valueType="num">
                                      <p:cBhvr>
                                        <p:cTn id="93" dur="500" fill="hold"/>
                                        <p:tgtEl>
                                          <p:spTgt spid="2049"/>
                                        </p:tgtEl>
                                        <p:attrNameLst>
                                          <p:attrName>ppt_h</p:attrName>
                                        </p:attrNameLst>
                                      </p:cBhvr>
                                      <p:tavLst>
                                        <p:tav tm="0">
                                          <p:val>
                                            <p:fltVal val="0"/>
                                          </p:val>
                                        </p:tav>
                                        <p:tav tm="100000">
                                          <p:val>
                                            <p:strVal val="#ppt_h"/>
                                          </p:val>
                                        </p:tav>
                                      </p:tavLst>
                                    </p:anim>
                                    <p:animEffect transition="in" filter="fade">
                                      <p:cBhvr>
                                        <p:cTn id="94" dur="500"/>
                                        <p:tgtEl>
                                          <p:spTgt spid="20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p:bldP spid="25" grpId="0"/>
      <p:bldP spid="30" grpId="0"/>
      <p:bldP spid="31" grpId="0" animBg="1"/>
      <p:bldP spid="1076" grpId="0"/>
      <p:bldP spid="1070" grpId="0" animBg="1"/>
      <p:bldP spid="1071" grpId="0" animBg="1"/>
      <p:bldP spid="1079" grpId="0" animBg="1"/>
      <p:bldP spid="1080" grpId="0" animBg="1"/>
      <p:bldP spid="2049" grpId="0" animBg="1"/>
      <p:bldP spid="205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08A9B71-F4B6-B569-E5CB-1CFCAA197605}"/>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rPr>
              <a:t>     PIANO  PER  </a:t>
            </a:r>
            <a:r>
              <a:rPr lang="it-IT" sz="2000" dirty="0">
                <a:solidFill>
                  <a:srgbClr val="C00000"/>
                </a:solidFill>
                <a:latin typeface="Comic Sans MS" panose="030F0702030302020204" pitchFamily="66" charset="0"/>
              </a:rPr>
              <a:t>DUE  RETTE  GENERICHE  INCIDENTI  NEL  PRIMO DIEDRO </a:t>
            </a:r>
            <a:endPar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endParaRPr>
          </a:p>
        </p:txBody>
      </p:sp>
      <p:sp>
        <p:nvSpPr>
          <p:cNvPr id="5" name="Callout: freccia in giù 4">
            <a:extLst>
              <a:ext uri="{FF2B5EF4-FFF2-40B4-BE49-F238E27FC236}">
                <a16:creationId xmlns:a16="http://schemas.microsoft.com/office/drawing/2014/main" id="{3E65A582-90C5-42E5-2EA0-8995286DB16C}"/>
              </a:ext>
            </a:extLst>
          </p:cNvPr>
          <p:cNvSpPr/>
          <p:nvPr/>
        </p:nvSpPr>
        <p:spPr>
          <a:xfrm rot="16200000">
            <a:off x="-1277612" y="2424375"/>
            <a:ext cx="3866659" cy="1179429"/>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Verifica</a:t>
            </a:r>
          </a:p>
        </p:txBody>
      </p:sp>
      <p:sp>
        <p:nvSpPr>
          <p:cNvPr id="37" name="CasellaDiTesto 36">
            <a:hlinkClick r:id="rId3" action="ppaction://hlinksldjump"/>
            <a:extLst>
              <a:ext uri="{FF2B5EF4-FFF2-40B4-BE49-F238E27FC236}">
                <a16:creationId xmlns:a16="http://schemas.microsoft.com/office/drawing/2014/main" id="{D328E884-010A-D582-117B-10E1E9F84CD3}"/>
              </a:ext>
            </a:extLst>
          </p:cNvPr>
          <p:cNvSpPr txBox="1"/>
          <p:nvPr/>
        </p:nvSpPr>
        <p:spPr>
          <a:xfrm>
            <a:off x="10523001" y="40671"/>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Torna a Indice</a:t>
            </a:r>
          </a:p>
        </p:txBody>
      </p:sp>
      <p:cxnSp>
        <p:nvCxnSpPr>
          <p:cNvPr id="2" name="Connettore diritto 1">
            <a:extLst>
              <a:ext uri="{FF2B5EF4-FFF2-40B4-BE49-F238E27FC236}">
                <a16:creationId xmlns:a16="http://schemas.microsoft.com/office/drawing/2014/main" id="{BE7E6E6A-207E-4924-FF43-DF549CC6BC11}"/>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9" name="CasellaDiTesto 8">
            <a:extLst>
              <a:ext uri="{FF2B5EF4-FFF2-40B4-BE49-F238E27FC236}">
                <a16:creationId xmlns:a16="http://schemas.microsoft.com/office/drawing/2014/main" id="{99677267-A711-684C-62B5-2A9084A3428F}"/>
              </a:ext>
            </a:extLst>
          </p:cNvPr>
          <p:cNvSpPr txBox="1"/>
          <p:nvPr/>
        </p:nvSpPr>
        <p:spPr>
          <a:xfrm>
            <a:off x="3080692" y="434429"/>
            <a:ext cx="9000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Esemplificazione grafica della ricerca e definizione di un piano </a:t>
            </a:r>
            <a:r>
              <a:rPr lang="it-IT" dirty="0">
                <a:solidFill>
                  <a:srgbClr val="C00000"/>
                </a:solidFill>
                <a:latin typeface="Comic Sans MS" panose="030F0702030302020204" pitchFamily="66" charset="0"/>
              </a:rPr>
              <a:t>passante per due rette generiche incidenti collocate nel primo diedro </a:t>
            </a:r>
            <a:endPar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endParaRPr>
          </a:p>
        </p:txBody>
      </p:sp>
      <p:sp>
        <p:nvSpPr>
          <p:cNvPr id="1048" name="Rectangle 40">
            <a:extLst>
              <a:ext uri="{FF2B5EF4-FFF2-40B4-BE49-F238E27FC236}">
                <a16:creationId xmlns:a16="http://schemas.microsoft.com/office/drawing/2014/main" id="{D7A6A52D-408C-3A64-FEB9-F5FFA4310F22}"/>
              </a:ext>
            </a:extLst>
          </p:cNvPr>
          <p:cNvSpPr>
            <a:spLocks noChangeArrowheads="1"/>
          </p:cNvSpPr>
          <p:nvPr/>
        </p:nvSpPr>
        <p:spPr bwMode="auto">
          <a:xfrm>
            <a:off x="9551987" y="-965727"/>
            <a:ext cx="529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FF0000"/>
                </a:solidFill>
                <a:effectLst/>
                <a:latin typeface="Comic Sans MS" panose="030F0702030302020204" pitchFamily="66" charset="0"/>
              </a:rPr>
              <a:t>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1068" name="Rectangle 54">
            <a:extLst>
              <a:ext uri="{FF2B5EF4-FFF2-40B4-BE49-F238E27FC236}">
                <a16:creationId xmlns:a16="http://schemas.microsoft.com/office/drawing/2014/main" id="{B40ABD91-5344-AFB9-6F06-18D34E857CB7}"/>
              </a:ext>
            </a:extLst>
          </p:cNvPr>
          <p:cNvSpPr>
            <a:spLocks noChangeArrowheads="1"/>
          </p:cNvSpPr>
          <p:nvPr/>
        </p:nvSpPr>
        <p:spPr bwMode="auto">
          <a:xfrm>
            <a:off x="8524876" y="-2084388"/>
            <a:ext cx="172243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FF0000"/>
                </a:solidFill>
                <a:effectLst/>
                <a:latin typeface="Comic Sans MS" panose="030F0702030302020204" pitchFamily="66" charset="0"/>
              </a:rPr>
              <a:t>  del piano cercato.</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6" name="CasellaDiTesto 5">
            <a:extLst>
              <a:ext uri="{FF2B5EF4-FFF2-40B4-BE49-F238E27FC236}">
                <a16:creationId xmlns:a16="http://schemas.microsoft.com/office/drawing/2014/main" id="{8CDCB07F-1F6A-CB7E-B4BB-6902D824CA4A}"/>
              </a:ext>
            </a:extLst>
          </p:cNvPr>
          <p:cNvSpPr txBox="1"/>
          <p:nvPr/>
        </p:nvSpPr>
        <p:spPr>
          <a:xfrm>
            <a:off x="1268958" y="1084730"/>
            <a:ext cx="10692000" cy="923330"/>
          </a:xfrm>
          <a:prstGeom prst="rect">
            <a:avLst/>
          </a:prstGeom>
          <a:noFill/>
          <a:ln w="3175">
            <a:solidFill>
              <a:srgbClr val="C00000"/>
            </a:solidFill>
          </a:ln>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La verifica grafica, eseguita mediante le condizioni di appartenenza, risulta essere congruente sia con il problema geometrico (piano per due rette incidenti), sia con l’aspetto descrittivo (ricerca della tipologia del piano), sia con l’aspetto rappresentativo (determinazione delle tracce del piano)</a:t>
            </a:r>
            <a:endParaRPr lang="it-IT" dirty="0">
              <a:solidFill>
                <a:srgbClr val="C00000"/>
              </a:solidFill>
            </a:endParaRPr>
          </a:p>
        </p:txBody>
      </p:sp>
      <p:sp>
        <p:nvSpPr>
          <p:cNvPr id="7" name="Callout: freccia in giù 6">
            <a:extLst>
              <a:ext uri="{FF2B5EF4-FFF2-40B4-BE49-F238E27FC236}">
                <a16:creationId xmlns:a16="http://schemas.microsoft.com/office/drawing/2014/main" id="{8554AB09-A00F-F36D-6496-650AE2333520}"/>
              </a:ext>
            </a:extLst>
          </p:cNvPr>
          <p:cNvSpPr/>
          <p:nvPr/>
        </p:nvSpPr>
        <p:spPr>
          <a:xfrm rot="16200000">
            <a:off x="-100282" y="5323288"/>
            <a:ext cx="1512001" cy="1179429"/>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Risultato</a:t>
            </a:r>
          </a:p>
        </p:txBody>
      </p:sp>
      <p:sp>
        <p:nvSpPr>
          <p:cNvPr id="8" name="CasellaDiTesto 7">
            <a:extLst>
              <a:ext uri="{FF2B5EF4-FFF2-40B4-BE49-F238E27FC236}">
                <a16:creationId xmlns:a16="http://schemas.microsoft.com/office/drawing/2014/main" id="{0CD8B0FC-2A88-FBBD-D8C7-A84F64A5CC38}"/>
              </a:ext>
            </a:extLst>
          </p:cNvPr>
          <p:cNvSpPr txBox="1"/>
          <p:nvPr/>
        </p:nvSpPr>
        <p:spPr>
          <a:xfrm>
            <a:off x="1268964" y="2053426"/>
            <a:ext cx="10692000" cy="923330"/>
          </a:xfrm>
          <a:prstGeom prst="rect">
            <a:avLst/>
          </a:prstGeom>
          <a:noFill/>
          <a:ln w="3175">
            <a:solidFill>
              <a:srgbClr val="C00000"/>
            </a:solidFill>
          </a:ln>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Le due rette assegnate </a:t>
            </a:r>
            <a:r>
              <a:rPr lang="it-IT" sz="18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 r</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ed </a:t>
            </a:r>
            <a:r>
              <a:rPr lang="it-IT" sz="18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s</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infatti, appartengono al piano perché le rispettive tracce (due tracce prime e due tracce seconde) appartengono alle omonime tracce del piano (traccia prima di </a:t>
            </a:r>
            <a:r>
              <a:rPr lang="it-IT" sz="1800"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a</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e traccia seconda di </a:t>
            </a:r>
            <a:r>
              <a:rPr lang="it-IT" sz="1800"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a</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a:t>
            </a:r>
            <a:endParaRPr lang="it-IT" dirty="0">
              <a:solidFill>
                <a:srgbClr val="C00000"/>
              </a:solidFill>
            </a:endParaRPr>
          </a:p>
        </p:txBody>
      </p:sp>
      <p:sp>
        <p:nvSpPr>
          <p:cNvPr id="10" name="CasellaDiTesto 9">
            <a:extLst>
              <a:ext uri="{FF2B5EF4-FFF2-40B4-BE49-F238E27FC236}">
                <a16:creationId xmlns:a16="http://schemas.microsoft.com/office/drawing/2014/main" id="{C856C9F6-6545-1655-0BB2-E38C1231B2A2}"/>
              </a:ext>
            </a:extLst>
          </p:cNvPr>
          <p:cNvSpPr txBox="1"/>
          <p:nvPr/>
        </p:nvSpPr>
        <p:spPr>
          <a:xfrm>
            <a:off x="1268957" y="3036243"/>
            <a:ext cx="10692000" cy="923330"/>
          </a:xfrm>
          <a:prstGeom prst="rect">
            <a:avLst/>
          </a:prstGeom>
          <a:noFill/>
          <a:ln w="3175">
            <a:solidFill>
              <a:srgbClr val="C00000"/>
            </a:solidFill>
          </a:ln>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Inoltre le due rette (</a:t>
            </a:r>
            <a:r>
              <a:rPr lang="it-IT" sz="18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r </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a:t>
            </a:r>
            <a:r>
              <a:rPr lang="it-IT" sz="18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s</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sono incidenti perché le proiezioni del punto d’intersezione X (X’; X”) stanno nel medesimo luogo sulle proiezioni delle due rette </a:t>
            </a:r>
            <a:r>
              <a:rPr lang="it-IT" sz="1800" dirty="0">
                <a:solidFill>
                  <a:srgbClr val="2123F9"/>
                </a:solidFill>
                <a:effectLst/>
                <a:latin typeface="Comic Sans MS" panose="030F0702030302020204" pitchFamily="66" charset="0"/>
                <a:ea typeface="Times New Roman" panose="02020603050405020304" pitchFamily="18" charset="0"/>
                <a:cs typeface="Arial" panose="020B0604020202020204" pitchFamily="34" charset="0"/>
              </a:rPr>
              <a:t>r</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ed </a:t>
            </a:r>
            <a:r>
              <a:rPr lang="it-IT" sz="18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s</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perché il punto appartiene, contemporaneamente,  ad entrambe le rette</a:t>
            </a:r>
            <a:endParaRPr lang="it-IT" dirty="0">
              <a:solidFill>
                <a:srgbClr val="C00000"/>
              </a:solidFill>
            </a:endParaRPr>
          </a:p>
        </p:txBody>
      </p:sp>
      <p:sp>
        <p:nvSpPr>
          <p:cNvPr id="11" name="CasellaDiTesto 10">
            <a:extLst>
              <a:ext uri="{FF2B5EF4-FFF2-40B4-BE49-F238E27FC236}">
                <a16:creationId xmlns:a16="http://schemas.microsoft.com/office/drawing/2014/main" id="{DB318140-DEA9-01F9-959B-54E72437DF3B}"/>
              </a:ext>
            </a:extLst>
          </p:cNvPr>
          <p:cNvSpPr txBox="1"/>
          <p:nvPr/>
        </p:nvSpPr>
        <p:spPr>
          <a:xfrm>
            <a:off x="1268965" y="4024087"/>
            <a:ext cx="10719986" cy="923330"/>
          </a:xfrm>
          <a:prstGeom prst="rect">
            <a:avLst/>
          </a:prstGeom>
          <a:noFill/>
          <a:ln w="3175">
            <a:solidFill>
              <a:srgbClr val="C00000"/>
            </a:solidFill>
          </a:ln>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Quindi resta completamente verificata la condizione</a:t>
            </a:r>
          </a:p>
          <a:p>
            <a:pPr algn="ctr"/>
            <a:endParaRPr lang="it-IT" dirty="0">
              <a:solidFill>
                <a:srgbClr val="C00000"/>
              </a:solidFill>
              <a:latin typeface="Comic Sans MS" panose="030F0702030302020204" pitchFamily="66" charset="0"/>
              <a:cs typeface="Arial" panose="020B0604020202020204" pitchFamily="34" charset="0"/>
            </a:endParaRPr>
          </a:p>
          <a:p>
            <a:pPr algn="ctr"/>
            <a:endParaRPr lang="it-IT" dirty="0">
              <a:solidFill>
                <a:srgbClr val="C00000"/>
              </a:solidFill>
            </a:endParaRPr>
          </a:p>
        </p:txBody>
      </p:sp>
      <p:sp>
        <p:nvSpPr>
          <p:cNvPr id="12" name="CasellaDiTesto 11">
            <a:extLst>
              <a:ext uri="{FF2B5EF4-FFF2-40B4-BE49-F238E27FC236}">
                <a16:creationId xmlns:a16="http://schemas.microsoft.com/office/drawing/2014/main" id="{B802970C-6253-1361-3E51-F7CE8FC5A25D}"/>
              </a:ext>
            </a:extLst>
          </p:cNvPr>
          <p:cNvSpPr txBox="1"/>
          <p:nvPr/>
        </p:nvSpPr>
        <p:spPr>
          <a:xfrm>
            <a:off x="1264490" y="5157002"/>
            <a:ext cx="10764000" cy="1512000"/>
          </a:xfrm>
          <a:prstGeom prst="rect">
            <a:avLst/>
          </a:prstGeom>
          <a:noFill/>
          <a:ln w="3175">
            <a:solidFill>
              <a:srgbClr val="C00000"/>
            </a:solidFill>
          </a:ln>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Dallo studio delle tracce del piano possiamo risalire, poi, alla tipologia descrittiva del piano che si caratterizza come “</a:t>
            </a:r>
            <a:r>
              <a:rPr lang="it-IT" sz="1800" b="1"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piano generico nel primo diedro</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avente le seguenti </a:t>
            </a:r>
            <a:r>
              <a:rPr lang="it-IT" sz="180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caratteristiche geometrico-descrittive</a:t>
            </a:r>
            <a:endPar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endParaRPr>
          </a:p>
          <a:p>
            <a:endPar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endParaRPr>
          </a:p>
          <a:p>
            <a:pPr algn="ctr"/>
            <a:endParaRPr lang="it-IT" dirty="0">
              <a:solidFill>
                <a:srgbClr val="C00000"/>
              </a:solidFill>
            </a:endParaRPr>
          </a:p>
        </p:txBody>
      </p:sp>
      <p:sp>
        <p:nvSpPr>
          <p:cNvPr id="15" name="Rectangle 165">
            <a:extLst>
              <a:ext uri="{FF2B5EF4-FFF2-40B4-BE49-F238E27FC236}">
                <a16:creationId xmlns:a16="http://schemas.microsoft.com/office/drawing/2014/main" id="{0CEE490C-68B8-40B7-8905-745D78FAA53F}"/>
              </a:ext>
            </a:extLst>
          </p:cNvPr>
          <p:cNvSpPr>
            <a:spLocks noChangeArrowheads="1"/>
          </p:cNvSpPr>
          <p:nvPr/>
        </p:nvSpPr>
        <p:spPr bwMode="auto">
          <a:xfrm>
            <a:off x="4202764" y="4376004"/>
            <a:ext cx="2232000" cy="504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C00000"/>
                </a:solidFill>
                <a:effectLst/>
                <a:latin typeface="Symbol" panose="05050102010706020507" pitchFamily="18" charset="2"/>
                <a:ea typeface="Times New Roman" panose="02020603050405020304" pitchFamily="18" charset="0"/>
              </a:rPr>
              <a:t>a </a:t>
            </a:r>
            <a:r>
              <a:rPr kumimoji="0" lang="it-IT" altLang="it-IT" sz="2400" b="0" i="0" u="none" strike="noStrike" cap="none" normalizeH="0" baseline="0" dirty="0">
                <a:ln>
                  <a:noFill/>
                </a:ln>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Ì </a:t>
            </a:r>
            <a:r>
              <a:rPr kumimoji="0" lang="it-IT" altLang="it-IT" sz="2400" b="0" i="0" u="none" strike="noStrike" cap="none" normalizeH="0" baseline="0" dirty="0">
                <a:ln>
                  <a:noFill/>
                </a:ln>
                <a:solidFill>
                  <a:srgbClr val="C00000"/>
                </a:solidFill>
                <a:effectLst/>
                <a:ea typeface="Times New Roman" panose="02020603050405020304" pitchFamily="18" charset="0"/>
                <a:cs typeface="Symbol" panose="05050102010706020507" pitchFamily="18" charset="2"/>
              </a:rPr>
              <a:t>[</a:t>
            </a:r>
            <a:r>
              <a:rPr kumimoji="0" lang="it-IT" altLang="it-IT" sz="24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X=(r </a:t>
            </a:r>
            <a:r>
              <a:rPr kumimoji="0" lang="it-IT" altLang="it-IT" sz="2400" b="0" i="0" u="none" strike="noStrike" cap="none" normalizeH="0" baseline="0" dirty="0">
                <a:ln>
                  <a:noFill/>
                </a:ln>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Ç </a:t>
            </a:r>
            <a:r>
              <a:rPr kumimoji="0" lang="it-IT" altLang="it-IT" sz="24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s)</a:t>
            </a:r>
            <a:r>
              <a:rPr kumimoji="0" lang="it-IT" altLang="it-IT" sz="2400" b="0" i="0" u="none" strike="noStrike" cap="none" normalizeH="0" baseline="0" dirty="0">
                <a:ln>
                  <a:noFill/>
                </a:ln>
                <a:solidFill>
                  <a:srgbClr val="C00000"/>
                </a:solidFill>
                <a:effectLst/>
                <a:ea typeface="Times New Roman" panose="02020603050405020304" pitchFamily="18" charset="0"/>
                <a:cs typeface="Symbol" panose="05050102010706020507" pitchFamily="18" charset="2"/>
              </a:rPr>
              <a:t>]</a:t>
            </a:r>
            <a:endParaRPr kumimoji="0" lang="it-IT" altLang="it-IT" sz="2400" b="0" i="0" u="none" strike="noStrike" cap="none" normalizeH="0" baseline="0" dirty="0">
              <a:ln>
                <a:noFill/>
              </a:ln>
              <a:solidFill>
                <a:srgbClr val="C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2400" b="0" i="0" u="none" strike="noStrike" cap="none" normalizeH="0" baseline="0" dirty="0">
              <a:ln>
                <a:noFill/>
              </a:ln>
              <a:solidFill>
                <a:srgbClr val="C00000"/>
              </a:solidFill>
              <a:effectLst/>
              <a:latin typeface="Arial" panose="020B0604020202020204" pitchFamily="34" charset="0"/>
            </a:endParaRPr>
          </a:p>
        </p:txBody>
      </p:sp>
      <p:cxnSp>
        <p:nvCxnSpPr>
          <p:cNvPr id="17" name="Connettore 2 16">
            <a:extLst>
              <a:ext uri="{FF2B5EF4-FFF2-40B4-BE49-F238E27FC236}">
                <a16:creationId xmlns:a16="http://schemas.microsoft.com/office/drawing/2014/main" id="{7A25F908-4108-6022-AFAA-1CB30C3E24DF}"/>
              </a:ext>
            </a:extLst>
          </p:cNvPr>
          <p:cNvCxnSpPr/>
          <p:nvPr/>
        </p:nvCxnSpPr>
        <p:spPr>
          <a:xfrm>
            <a:off x="6434764" y="4604648"/>
            <a:ext cx="921063" cy="0"/>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8" name="Rectangle 168">
            <a:extLst>
              <a:ext uri="{FF2B5EF4-FFF2-40B4-BE49-F238E27FC236}">
                <a16:creationId xmlns:a16="http://schemas.microsoft.com/office/drawing/2014/main" id="{D2355938-B27E-F8E9-6183-0D118AAADC51}"/>
              </a:ext>
            </a:extLst>
          </p:cNvPr>
          <p:cNvSpPr>
            <a:spLocks noChangeArrowheads="1"/>
          </p:cNvSpPr>
          <p:nvPr/>
        </p:nvSpPr>
        <p:spPr bwMode="auto">
          <a:xfrm>
            <a:off x="7364213" y="4356079"/>
            <a:ext cx="1728000" cy="504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C00000"/>
                </a:solidFill>
                <a:effectLst/>
                <a:latin typeface="Symbol" panose="05050102010706020507" pitchFamily="18" charset="2"/>
                <a:ea typeface="Times New Roman" panose="02020603050405020304" pitchFamily="18" charset="0"/>
              </a:rPr>
              <a:t>a </a:t>
            </a:r>
            <a:r>
              <a:rPr kumimoji="0" lang="it-IT" altLang="it-IT" sz="2400" b="0" i="0" u="none" strike="noStrike" cap="none" normalizeH="0" baseline="0" dirty="0">
                <a:ln>
                  <a:noFill/>
                </a:ln>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Ì </a:t>
            </a:r>
            <a:r>
              <a:rPr kumimoji="0" lang="it-IT" altLang="it-IT" sz="24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(r </a:t>
            </a:r>
            <a:r>
              <a:rPr kumimoji="0" lang="it-IT" altLang="it-IT" sz="2400" b="0" i="0" u="none" strike="noStrike" cap="none" normalizeH="0" baseline="0" dirty="0">
                <a:ln>
                  <a:noFill/>
                </a:ln>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Ç </a:t>
            </a:r>
            <a:r>
              <a:rPr kumimoji="0" lang="it-IT" altLang="it-IT" sz="24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s)</a:t>
            </a:r>
            <a:endParaRPr kumimoji="0" lang="it-IT" altLang="it-IT" sz="2400" b="0" i="0" u="none" strike="noStrike" cap="none" normalizeH="0" baseline="0" dirty="0">
              <a:ln>
                <a:noFill/>
              </a:ln>
              <a:solidFill>
                <a:srgbClr val="C0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2400" b="0" i="0" u="none" strike="noStrike" cap="none" normalizeH="0" baseline="0" dirty="0">
              <a:ln>
                <a:noFill/>
              </a:ln>
              <a:solidFill>
                <a:srgbClr val="C00000"/>
              </a:solidFill>
              <a:effectLst/>
              <a:latin typeface="Arial" panose="020B0604020202020204" pitchFamily="34" charset="0"/>
            </a:endParaRPr>
          </a:p>
        </p:txBody>
      </p:sp>
      <p:sp>
        <p:nvSpPr>
          <p:cNvPr id="19" name="CasellaDiTesto 18">
            <a:extLst>
              <a:ext uri="{FF2B5EF4-FFF2-40B4-BE49-F238E27FC236}">
                <a16:creationId xmlns:a16="http://schemas.microsoft.com/office/drawing/2014/main" id="{052D4145-95CA-4BCA-F139-FA65CB5B8A85}"/>
              </a:ext>
            </a:extLst>
          </p:cNvPr>
          <p:cNvSpPr txBox="1"/>
          <p:nvPr/>
        </p:nvSpPr>
        <p:spPr>
          <a:xfrm>
            <a:off x="4478169" y="6125481"/>
            <a:ext cx="3848708" cy="461665"/>
          </a:xfrm>
          <a:prstGeom prst="rect">
            <a:avLst/>
          </a:prstGeom>
          <a:solidFill>
            <a:schemeClr val="accent4">
              <a:lumMod val="20000"/>
              <a:lumOff val="80000"/>
            </a:schemeClr>
          </a:solidFill>
          <a:ln w="3175">
            <a:solidFill>
              <a:srgbClr val="C00000"/>
            </a:solidFill>
          </a:ln>
        </p:spPr>
        <p:txBody>
          <a:bodyPr wrap="square" rtlCol="0">
            <a:spAutoFit/>
          </a:bodyPr>
          <a:lstStyle/>
          <a:p>
            <a:r>
              <a:rPr lang="it-IT" sz="2400" dirty="0">
                <a:solidFill>
                  <a:srgbClr val="FF0000"/>
                </a:solidFill>
                <a:effectLst/>
                <a:latin typeface="Symbol" panose="05050102010706020507" pitchFamily="18" charset="2"/>
                <a:ea typeface="Times New Roman" panose="02020603050405020304" pitchFamily="18" charset="0"/>
                <a:cs typeface="Arial" panose="020B0604020202020204" pitchFamily="34" charset="0"/>
              </a:rPr>
              <a:t>a </a:t>
            </a:r>
            <a:r>
              <a:rPr lang="it-IT" sz="2400" dirty="0">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Ì</a:t>
            </a:r>
            <a:r>
              <a:rPr lang="it-IT" sz="2400" dirty="0">
                <a:effectLst/>
                <a:latin typeface="Symbol" panose="05050102010706020507" pitchFamily="18" charset="2"/>
                <a:ea typeface="Times New Roman" panose="02020603050405020304" pitchFamily="18" charset="0"/>
                <a:cs typeface="Symbol" panose="05050102010706020507" pitchFamily="18" charset="2"/>
              </a:rPr>
              <a:t> </a:t>
            </a:r>
            <a:r>
              <a:rPr lang="it-IT" sz="24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a:t>
            </a:r>
            <a:r>
              <a:rPr lang="it-IT" sz="2400" dirty="0">
                <a:solidFill>
                  <a:srgbClr val="2123F9"/>
                </a:solidFill>
                <a:effectLst/>
                <a:latin typeface="Comic Sans MS" panose="030F0702030302020204" pitchFamily="66" charset="0"/>
                <a:ea typeface="Times New Roman" panose="02020603050405020304" pitchFamily="18" charset="0"/>
                <a:cs typeface="Symbol" panose="05050102010706020507" pitchFamily="18" charset="2"/>
              </a:rPr>
              <a:t>r </a:t>
            </a:r>
            <a:r>
              <a:rPr lang="it-IT" sz="2400" dirty="0">
                <a:effectLst/>
                <a:latin typeface="Symbol" panose="05050102010706020507" pitchFamily="18" charset="2"/>
                <a:ea typeface="Times New Roman" panose="02020603050405020304" pitchFamily="18" charset="0"/>
                <a:cs typeface="Symbol" panose="05050102010706020507" pitchFamily="18" charset="2"/>
              </a:rPr>
              <a:t>Ç </a:t>
            </a:r>
            <a:r>
              <a:rPr lang="it-IT" sz="2400" dirty="0">
                <a:solidFill>
                  <a:srgbClr val="00B050"/>
                </a:solidFill>
                <a:effectLst/>
                <a:latin typeface="Comic Sans MS" panose="030F0702030302020204" pitchFamily="66" charset="0"/>
                <a:ea typeface="Times New Roman" panose="02020603050405020304" pitchFamily="18" charset="0"/>
                <a:cs typeface="Symbol" panose="05050102010706020507" pitchFamily="18" charset="2"/>
              </a:rPr>
              <a:t>s</a:t>
            </a:r>
            <a:r>
              <a:rPr lang="it-IT" sz="24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a:t>
            </a:r>
            <a:r>
              <a:rPr lang="it-IT" sz="2400" dirty="0">
                <a:effectLst/>
                <a:latin typeface="Comic Sans MS" panose="030F0702030302020204" pitchFamily="66" charset="0"/>
                <a:ea typeface="Times New Roman" panose="02020603050405020304" pitchFamily="18" charset="0"/>
                <a:cs typeface="Symbol" panose="05050102010706020507" pitchFamily="18" charset="2"/>
              </a:rPr>
              <a:t> </a:t>
            </a:r>
            <a:r>
              <a:rPr lang="it-IT" sz="24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a:t>
            </a:r>
            <a:r>
              <a:rPr lang="it-IT" sz="2400" dirty="0">
                <a:effectLst/>
                <a:latin typeface="Comic Sans MS" panose="030F0702030302020204" pitchFamily="66" charset="0"/>
                <a:ea typeface="Times New Roman" panose="02020603050405020304" pitchFamily="18" charset="0"/>
                <a:cs typeface="Symbol" panose="05050102010706020507" pitchFamily="18" charset="2"/>
              </a:rPr>
              <a:t> </a:t>
            </a:r>
            <a:r>
              <a:rPr lang="it-IT" sz="2400" dirty="0">
                <a:solidFill>
                  <a:srgbClr val="FF0000"/>
                </a:solidFill>
                <a:effectLst/>
                <a:latin typeface="Symbol" panose="05050102010706020507" pitchFamily="18" charset="2"/>
                <a:ea typeface="Times New Roman" panose="02020603050405020304" pitchFamily="18" charset="0"/>
                <a:cs typeface="Symbol" panose="05050102010706020507" pitchFamily="18" charset="2"/>
              </a:rPr>
              <a:t>a </a:t>
            </a:r>
            <a:r>
              <a:rPr lang="it-IT" sz="2400" dirty="0">
                <a:solidFill>
                  <a:srgbClr val="FF0000"/>
                </a:solidFill>
                <a:effectLst/>
                <a:latin typeface="Comic Sans MS" panose="030F0702030302020204" pitchFamily="66" charset="0"/>
                <a:ea typeface="Times New Roman" panose="02020603050405020304" pitchFamily="18" charset="0"/>
                <a:cs typeface="Times New Roman" panose="02020603050405020304" pitchFamily="18" charset="0"/>
              </a:rPr>
              <a:t>(</a:t>
            </a:r>
            <a:r>
              <a:rPr lang="it-IT" sz="2400" b="1" dirty="0">
                <a:solidFill>
                  <a:srgbClr val="FF0000"/>
                </a:solidFill>
                <a:effectLst/>
                <a:latin typeface="Symbol" panose="05050102010706020507" pitchFamily="18" charset="2"/>
                <a:ea typeface="Times New Roman" panose="02020603050405020304" pitchFamily="18" charset="0"/>
                <a:cs typeface="Times New Roman" panose="02020603050405020304" pitchFamily="18" charset="0"/>
              </a:rPr>
              <a:t>Ð p</a:t>
            </a:r>
            <a:r>
              <a:rPr lang="it-IT" sz="2400" b="1" baseline="-25000" dirty="0">
                <a:solidFill>
                  <a:srgbClr val="FF0000"/>
                </a:solidFill>
                <a:effectLst/>
                <a:latin typeface="Comic Sans MS" panose="030F0702030302020204" pitchFamily="66" charset="0"/>
                <a:ea typeface="Times New Roman" panose="02020603050405020304" pitchFamily="18" charset="0"/>
                <a:cs typeface="Times New Roman" panose="02020603050405020304" pitchFamily="18" charset="0"/>
              </a:rPr>
              <a:t>1</a:t>
            </a:r>
            <a:r>
              <a:rPr lang="it-IT" sz="2400" b="1" baseline="30000" dirty="0">
                <a:solidFill>
                  <a:srgbClr val="FF0000"/>
                </a:solidFill>
                <a:effectLst/>
                <a:latin typeface="Symbol" panose="05050102010706020507" pitchFamily="18" charset="2"/>
                <a:ea typeface="Times New Roman" panose="02020603050405020304" pitchFamily="18" charset="0"/>
                <a:cs typeface="Times New Roman" panose="02020603050405020304" pitchFamily="18" charset="0"/>
              </a:rPr>
              <a:t>+</a:t>
            </a:r>
            <a:r>
              <a:rPr lang="it-IT" sz="2400" b="1" dirty="0">
                <a:solidFill>
                  <a:srgbClr val="FF0000"/>
                </a:solidFill>
                <a:effectLst/>
                <a:latin typeface="Symbol" panose="05050102010706020507" pitchFamily="18" charset="2"/>
                <a:ea typeface="Times New Roman" panose="02020603050405020304" pitchFamily="18" charset="0"/>
                <a:cs typeface="Times New Roman" panose="02020603050405020304" pitchFamily="18" charset="0"/>
              </a:rPr>
              <a:t>Ðp</a:t>
            </a:r>
            <a:r>
              <a:rPr lang="it-IT" sz="2400" b="1" baseline="-25000" dirty="0">
                <a:solidFill>
                  <a:srgbClr val="FF0000"/>
                </a:solidFill>
                <a:effectLst/>
                <a:latin typeface="Comic Sans MS" panose="030F0702030302020204" pitchFamily="66" charset="0"/>
                <a:ea typeface="Times New Roman" panose="02020603050405020304" pitchFamily="18" charset="0"/>
                <a:cs typeface="Times New Roman" panose="02020603050405020304" pitchFamily="18" charset="0"/>
              </a:rPr>
              <a:t>2</a:t>
            </a:r>
            <a:r>
              <a:rPr lang="it-IT" sz="2400" b="1" baseline="30000" dirty="0">
                <a:solidFill>
                  <a:srgbClr val="FF0000"/>
                </a:solidFill>
                <a:effectLst/>
                <a:latin typeface="Symbol" panose="05050102010706020507" pitchFamily="18" charset="2"/>
                <a:ea typeface="Times New Roman" panose="02020603050405020304" pitchFamily="18" charset="0"/>
                <a:cs typeface="Times New Roman" panose="02020603050405020304" pitchFamily="18" charset="0"/>
              </a:rPr>
              <a:t>+</a:t>
            </a:r>
            <a:r>
              <a:rPr lang="it-IT" sz="2400" dirty="0">
                <a:solidFill>
                  <a:srgbClr val="FF0000"/>
                </a:solidFill>
                <a:effectLst/>
                <a:latin typeface="Comic Sans MS" panose="030F0702030302020204" pitchFamily="66" charset="0"/>
                <a:ea typeface="Times New Roman" panose="02020603050405020304" pitchFamily="18" charset="0"/>
                <a:cs typeface="Times New Roman" panose="02020603050405020304" pitchFamily="18" charset="0"/>
              </a:rPr>
              <a:t>)</a:t>
            </a:r>
            <a:endParaRPr lang="it-IT" sz="2400" dirty="0">
              <a:solidFill>
                <a:srgbClr val="FF0000"/>
              </a:solidFill>
            </a:endParaRPr>
          </a:p>
        </p:txBody>
      </p:sp>
    </p:spTree>
    <p:extLst>
      <p:ext uri="{BB962C8B-B14F-4D97-AF65-F5344CB8AC3E}">
        <p14:creationId xmlns:p14="http://schemas.microsoft.com/office/powerpoint/2010/main" val="348292859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p:cTn id="26" dur="500" fill="hold"/>
                                        <p:tgtEl>
                                          <p:spTgt spid="10"/>
                                        </p:tgtEl>
                                        <p:attrNameLst>
                                          <p:attrName>ppt_w</p:attrName>
                                        </p:attrNameLst>
                                      </p:cBhvr>
                                      <p:tavLst>
                                        <p:tav tm="0">
                                          <p:val>
                                            <p:fltVal val="0"/>
                                          </p:val>
                                        </p:tav>
                                        <p:tav tm="100000">
                                          <p:val>
                                            <p:strVal val="#ppt_w"/>
                                          </p:val>
                                        </p:tav>
                                      </p:tavLst>
                                    </p:anim>
                                    <p:anim calcmode="lin" valueType="num">
                                      <p:cBhvr>
                                        <p:cTn id="27" dur="500" fill="hold"/>
                                        <p:tgtEl>
                                          <p:spTgt spid="10"/>
                                        </p:tgtEl>
                                        <p:attrNameLst>
                                          <p:attrName>ppt_h</p:attrName>
                                        </p:attrNameLst>
                                      </p:cBhvr>
                                      <p:tavLst>
                                        <p:tav tm="0">
                                          <p:val>
                                            <p:fltVal val="0"/>
                                          </p:val>
                                        </p:tav>
                                        <p:tav tm="100000">
                                          <p:val>
                                            <p:strVal val="#ppt_h"/>
                                          </p:val>
                                        </p:tav>
                                      </p:tavLst>
                                    </p:anim>
                                    <p:animEffect transition="in" filter="fade">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500" fill="hold"/>
                                        <p:tgtEl>
                                          <p:spTgt spid="11"/>
                                        </p:tgtEl>
                                        <p:attrNameLst>
                                          <p:attrName>ppt_w</p:attrName>
                                        </p:attrNameLst>
                                      </p:cBhvr>
                                      <p:tavLst>
                                        <p:tav tm="0">
                                          <p:val>
                                            <p:fltVal val="0"/>
                                          </p:val>
                                        </p:tav>
                                        <p:tav tm="100000">
                                          <p:val>
                                            <p:strVal val="#ppt_w"/>
                                          </p:val>
                                        </p:tav>
                                      </p:tavLst>
                                    </p:anim>
                                    <p:anim calcmode="lin" valueType="num">
                                      <p:cBhvr>
                                        <p:cTn id="34" dur="500" fill="hold"/>
                                        <p:tgtEl>
                                          <p:spTgt spid="11"/>
                                        </p:tgtEl>
                                        <p:attrNameLst>
                                          <p:attrName>ppt_h</p:attrName>
                                        </p:attrNameLst>
                                      </p:cBhvr>
                                      <p:tavLst>
                                        <p:tav tm="0">
                                          <p:val>
                                            <p:fltVal val="0"/>
                                          </p:val>
                                        </p:tav>
                                        <p:tav tm="100000">
                                          <p:val>
                                            <p:strVal val="#ppt_h"/>
                                          </p:val>
                                        </p:tav>
                                      </p:tavLst>
                                    </p:anim>
                                    <p:animEffect transition="in" filter="fade">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15"/>
                                        </p:tgtEl>
                                        <p:attrNameLst>
                                          <p:attrName>style.visibility</p:attrName>
                                        </p:attrNameLst>
                                      </p:cBhvr>
                                      <p:to>
                                        <p:strVal val="visible"/>
                                      </p:to>
                                    </p:set>
                                    <p:anim calcmode="lin" valueType="num">
                                      <p:cBhvr>
                                        <p:cTn id="40" dur="500" fill="hold"/>
                                        <p:tgtEl>
                                          <p:spTgt spid="15"/>
                                        </p:tgtEl>
                                        <p:attrNameLst>
                                          <p:attrName>ppt_w</p:attrName>
                                        </p:attrNameLst>
                                      </p:cBhvr>
                                      <p:tavLst>
                                        <p:tav tm="0">
                                          <p:val>
                                            <p:fltVal val="0"/>
                                          </p:val>
                                        </p:tav>
                                        <p:tav tm="100000">
                                          <p:val>
                                            <p:strVal val="#ppt_w"/>
                                          </p:val>
                                        </p:tav>
                                      </p:tavLst>
                                    </p:anim>
                                    <p:anim calcmode="lin" valueType="num">
                                      <p:cBhvr>
                                        <p:cTn id="41" dur="500" fill="hold"/>
                                        <p:tgtEl>
                                          <p:spTgt spid="15"/>
                                        </p:tgtEl>
                                        <p:attrNameLst>
                                          <p:attrName>ppt_h</p:attrName>
                                        </p:attrNameLst>
                                      </p:cBhvr>
                                      <p:tavLst>
                                        <p:tav tm="0">
                                          <p:val>
                                            <p:fltVal val="0"/>
                                          </p:val>
                                        </p:tav>
                                        <p:tav tm="100000">
                                          <p:val>
                                            <p:strVal val="#ppt_h"/>
                                          </p:val>
                                        </p:tav>
                                      </p:tavLst>
                                    </p:anim>
                                    <p:animEffect transition="in" filter="fade">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ipe(left)">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 calcmode="lin" valueType="num">
                                      <p:cBhvr>
                                        <p:cTn id="52" dur="500" fill="hold"/>
                                        <p:tgtEl>
                                          <p:spTgt spid="18"/>
                                        </p:tgtEl>
                                        <p:attrNameLst>
                                          <p:attrName>ppt_w</p:attrName>
                                        </p:attrNameLst>
                                      </p:cBhvr>
                                      <p:tavLst>
                                        <p:tav tm="0">
                                          <p:val>
                                            <p:fltVal val="0"/>
                                          </p:val>
                                        </p:tav>
                                        <p:tav tm="100000">
                                          <p:val>
                                            <p:strVal val="#ppt_w"/>
                                          </p:val>
                                        </p:tav>
                                      </p:tavLst>
                                    </p:anim>
                                    <p:anim calcmode="lin" valueType="num">
                                      <p:cBhvr>
                                        <p:cTn id="53" dur="500" fill="hold"/>
                                        <p:tgtEl>
                                          <p:spTgt spid="18"/>
                                        </p:tgtEl>
                                        <p:attrNameLst>
                                          <p:attrName>ppt_h</p:attrName>
                                        </p:attrNameLst>
                                      </p:cBhvr>
                                      <p:tavLst>
                                        <p:tav tm="0">
                                          <p:val>
                                            <p:fltVal val="0"/>
                                          </p:val>
                                        </p:tav>
                                        <p:tav tm="100000">
                                          <p:val>
                                            <p:strVal val="#ppt_h"/>
                                          </p:val>
                                        </p:tav>
                                      </p:tavLst>
                                    </p:anim>
                                    <p:animEffect transition="in" filter="fade">
                                      <p:cBhvr>
                                        <p:cTn id="54" dur="500"/>
                                        <p:tgtEl>
                                          <p:spTgt spid="18"/>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7"/>
                                        </p:tgtEl>
                                        <p:attrNameLst>
                                          <p:attrName>style.visibility</p:attrName>
                                        </p:attrNameLst>
                                      </p:cBhvr>
                                      <p:to>
                                        <p:strVal val="visible"/>
                                      </p:to>
                                    </p:set>
                                    <p:animEffect transition="in" filter="wipe(left)">
                                      <p:cBhvr>
                                        <p:cTn id="59" dur="500"/>
                                        <p:tgtEl>
                                          <p:spTgt spid="7"/>
                                        </p:tgtEl>
                                      </p:cBhvr>
                                    </p:animEffect>
                                  </p:childTnLst>
                                </p:cTn>
                              </p:par>
                            </p:childTnLst>
                          </p:cTn>
                        </p:par>
                      </p:childTnLst>
                    </p:cTn>
                  </p:par>
                  <p:par>
                    <p:cTn id="60" fill="hold">
                      <p:stCondLst>
                        <p:cond delay="indefinite"/>
                      </p:stCondLst>
                      <p:childTnLst>
                        <p:par>
                          <p:cTn id="61" fill="hold">
                            <p:stCondLst>
                              <p:cond delay="0"/>
                            </p:stCondLst>
                            <p:childTnLst>
                              <p:par>
                                <p:cTn id="62" presetID="53" presetClass="entr" presetSubtype="16" fill="hold" grpId="0" nodeType="clickEffect">
                                  <p:stCondLst>
                                    <p:cond delay="0"/>
                                  </p:stCondLst>
                                  <p:childTnLst>
                                    <p:set>
                                      <p:cBhvr>
                                        <p:cTn id="63" dur="1" fill="hold">
                                          <p:stCondLst>
                                            <p:cond delay="0"/>
                                          </p:stCondLst>
                                        </p:cTn>
                                        <p:tgtEl>
                                          <p:spTgt spid="12"/>
                                        </p:tgtEl>
                                        <p:attrNameLst>
                                          <p:attrName>style.visibility</p:attrName>
                                        </p:attrNameLst>
                                      </p:cBhvr>
                                      <p:to>
                                        <p:strVal val="visible"/>
                                      </p:to>
                                    </p:set>
                                    <p:anim calcmode="lin" valueType="num">
                                      <p:cBhvr>
                                        <p:cTn id="64" dur="500" fill="hold"/>
                                        <p:tgtEl>
                                          <p:spTgt spid="12"/>
                                        </p:tgtEl>
                                        <p:attrNameLst>
                                          <p:attrName>ppt_w</p:attrName>
                                        </p:attrNameLst>
                                      </p:cBhvr>
                                      <p:tavLst>
                                        <p:tav tm="0">
                                          <p:val>
                                            <p:fltVal val="0"/>
                                          </p:val>
                                        </p:tav>
                                        <p:tav tm="100000">
                                          <p:val>
                                            <p:strVal val="#ppt_w"/>
                                          </p:val>
                                        </p:tav>
                                      </p:tavLst>
                                    </p:anim>
                                    <p:anim calcmode="lin" valueType="num">
                                      <p:cBhvr>
                                        <p:cTn id="65" dur="500" fill="hold"/>
                                        <p:tgtEl>
                                          <p:spTgt spid="12"/>
                                        </p:tgtEl>
                                        <p:attrNameLst>
                                          <p:attrName>ppt_h</p:attrName>
                                        </p:attrNameLst>
                                      </p:cBhvr>
                                      <p:tavLst>
                                        <p:tav tm="0">
                                          <p:val>
                                            <p:fltVal val="0"/>
                                          </p:val>
                                        </p:tav>
                                        <p:tav tm="100000">
                                          <p:val>
                                            <p:strVal val="#ppt_h"/>
                                          </p:val>
                                        </p:tav>
                                      </p:tavLst>
                                    </p:anim>
                                    <p:animEffect transition="in" filter="fade">
                                      <p:cBhvr>
                                        <p:cTn id="66" dur="500"/>
                                        <p:tgtEl>
                                          <p:spTgt spid="12"/>
                                        </p:tgtEl>
                                      </p:cBhvr>
                                    </p:animEffect>
                                  </p:childTnLst>
                                </p:cTn>
                              </p:par>
                            </p:childTnLst>
                          </p:cTn>
                        </p:par>
                      </p:childTnLst>
                    </p:cTn>
                  </p:par>
                  <p:par>
                    <p:cTn id="67" fill="hold">
                      <p:stCondLst>
                        <p:cond delay="indefinite"/>
                      </p:stCondLst>
                      <p:childTnLst>
                        <p:par>
                          <p:cTn id="68" fill="hold">
                            <p:stCondLst>
                              <p:cond delay="0"/>
                            </p:stCondLst>
                            <p:childTnLst>
                              <p:par>
                                <p:cTn id="69" presetID="53" presetClass="entr" presetSubtype="16" fill="hold" grpId="0" nodeType="clickEffect">
                                  <p:stCondLst>
                                    <p:cond delay="0"/>
                                  </p:stCondLst>
                                  <p:childTnLst>
                                    <p:set>
                                      <p:cBhvr>
                                        <p:cTn id="70" dur="1" fill="hold">
                                          <p:stCondLst>
                                            <p:cond delay="0"/>
                                          </p:stCondLst>
                                        </p:cTn>
                                        <p:tgtEl>
                                          <p:spTgt spid="19"/>
                                        </p:tgtEl>
                                        <p:attrNameLst>
                                          <p:attrName>style.visibility</p:attrName>
                                        </p:attrNameLst>
                                      </p:cBhvr>
                                      <p:to>
                                        <p:strVal val="visible"/>
                                      </p:to>
                                    </p:set>
                                    <p:anim calcmode="lin" valueType="num">
                                      <p:cBhvr>
                                        <p:cTn id="71" dur="500" fill="hold"/>
                                        <p:tgtEl>
                                          <p:spTgt spid="19"/>
                                        </p:tgtEl>
                                        <p:attrNameLst>
                                          <p:attrName>ppt_w</p:attrName>
                                        </p:attrNameLst>
                                      </p:cBhvr>
                                      <p:tavLst>
                                        <p:tav tm="0">
                                          <p:val>
                                            <p:fltVal val="0"/>
                                          </p:val>
                                        </p:tav>
                                        <p:tav tm="100000">
                                          <p:val>
                                            <p:strVal val="#ppt_w"/>
                                          </p:val>
                                        </p:tav>
                                      </p:tavLst>
                                    </p:anim>
                                    <p:anim calcmode="lin" valueType="num">
                                      <p:cBhvr>
                                        <p:cTn id="72" dur="500" fill="hold"/>
                                        <p:tgtEl>
                                          <p:spTgt spid="19"/>
                                        </p:tgtEl>
                                        <p:attrNameLst>
                                          <p:attrName>ppt_h</p:attrName>
                                        </p:attrNameLst>
                                      </p:cBhvr>
                                      <p:tavLst>
                                        <p:tav tm="0">
                                          <p:val>
                                            <p:fltVal val="0"/>
                                          </p:val>
                                        </p:tav>
                                        <p:tav tm="100000">
                                          <p:val>
                                            <p:strVal val="#ppt_h"/>
                                          </p:val>
                                        </p:tav>
                                      </p:tavLst>
                                    </p:anim>
                                    <p:animEffect transition="in" filter="fade">
                                      <p:cBhvr>
                                        <p:cTn id="7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0" grpId="0" animBg="1"/>
      <p:bldP spid="11" grpId="0" animBg="1"/>
      <p:bldP spid="12" grpId="0" animBg="1"/>
      <p:bldP spid="15" grpId="0" animBg="1"/>
      <p:bldP spid="18" grpId="0" animBg="1"/>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614EA2FA-4460-9D69-7F70-96B76683B060}"/>
              </a:ext>
            </a:extLst>
          </p:cNvPr>
          <p:cNvSpPr>
            <a:spLocks noChangeArrowheads="1"/>
          </p:cNvSpPr>
          <p:nvPr/>
        </p:nvSpPr>
        <p:spPr bwMode="auto">
          <a:xfrm>
            <a:off x="30000" y="2971800"/>
            <a:ext cx="12071804" cy="1132618"/>
          </a:xfrm>
          <a:prstGeom prst="rect">
            <a:avLst/>
          </a:prstGeom>
          <a:noFill/>
          <a:ln w="317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it-IT" altLang="it-IT" sz="2000" b="0" i="0" u="none" strike="noStrike" kern="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rPr>
              <a:t>Per maggiore completezza ed approfondimento degli argomenti si può consultare il seguente sito</a:t>
            </a:r>
          </a:p>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it-IT" altLang="it-IT" sz="2000" b="0" i="0" u="none" strike="noStrike" kern="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endParaRPr>
          </a:p>
          <a:p>
            <a:pPr marL="0" marR="0" lvl="0" indent="0" algn="ctr" defTabSz="51435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hlinkClick r:id="rId2">
                  <a:extLst>
                    <a:ext uri="{A12FA001-AC4F-418D-AE19-62706E023703}">
                      <ahyp:hlinkClr xmlns:ahyp="http://schemas.microsoft.com/office/drawing/2018/hyperlinkcolor" val="tx"/>
                    </a:ext>
                  </a:extLst>
                </a:hlinkClick>
              </a:rPr>
              <a:t>https://www.eliofragassi.it/</a:t>
            </a:r>
            <a:endParaRPr kumimoji="0" lang="it-IT" altLang="it-IT" sz="2000" b="0" i="0" u="none" strike="noStrike" kern="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endParaRPr>
          </a:p>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it-IT" altLang="it-IT" sz="760" b="0" i="0" u="none" strike="noStrike" kern="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endParaRPr>
          </a:p>
        </p:txBody>
      </p:sp>
      <p:sp>
        <p:nvSpPr>
          <p:cNvPr id="3" name="CasellaDiTesto 2">
            <a:hlinkClick r:id="rId3" action="ppaction://hlinksldjump"/>
            <a:extLst>
              <a:ext uri="{FF2B5EF4-FFF2-40B4-BE49-F238E27FC236}">
                <a16:creationId xmlns:a16="http://schemas.microsoft.com/office/drawing/2014/main" id="{FF0BE0B7-6544-0BF6-6E16-F3F68ACA25A8}"/>
              </a:ext>
            </a:extLst>
          </p:cNvPr>
          <p:cNvSpPr txBox="1"/>
          <p:nvPr/>
        </p:nvSpPr>
        <p:spPr>
          <a:xfrm>
            <a:off x="4940008" y="4377025"/>
            <a:ext cx="2311984" cy="461665"/>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Torna a Indice</a:t>
            </a:r>
          </a:p>
        </p:txBody>
      </p:sp>
      <p:cxnSp>
        <p:nvCxnSpPr>
          <p:cNvPr id="5" name="Connettore diritto 4">
            <a:extLst>
              <a:ext uri="{FF2B5EF4-FFF2-40B4-BE49-F238E27FC236}">
                <a16:creationId xmlns:a16="http://schemas.microsoft.com/office/drawing/2014/main" id="{B1F72F59-71EA-07E1-2B17-3F141805D6A1}"/>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522862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1162</Words>
  <Application>Microsoft Office PowerPoint</Application>
  <PresentationFormat>Widescreen</PresentationFormat>
  <Paragraphs>170</Paragraphs>
  <Slides>7</Slides>
  <Notes>6</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7</vt:i4>
      </vt:variant>
    </vt:vector>
  </HeadingPairs>
  <TitlesOfParts>
    <vt:vector size="14" baseType="lpstr">
      <vt:lpstr>Arial</vt:lpstr>
      <vt:lpstr>Calibri</vt:lpstr>
      <vt:lpstr>Calibri Light</vt:lpstr>
      <vt:lpstr>Comic Sans MS</vt:lpstr>
      <vt:lpstr>Symbol</vt:lpstr>
      <vt:lpstr>Times New Roman</vt:lpstr>
      <vt:lpstr>1_Tema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Elio Fragassi</dc:creator>
  <cp:lastModifiedBy>Elio Fragassi</cp:lastModifiedBy>
  <cp:revision>28</cp:revision>
  <dcterms:created xsi:type="dcterms:W3CDTF">2024-06-25T20:38:23Z</dcterms:created>
  <dcterms:modified xsi:type="dcterms:W3CDTF">2024-09-28T11:21:46Z</dcterms:modified>
</cp:coreProperties>
</file>