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9" r:id="rId2"/>
    <p:sldId id="260" r:id="rId3"/>
    <p:sldId id="261" r:id="rId4"/>
    <p:sldId id="262" r:id="rId5"/>
    <p:sldId id="263" r:id="rId6"/>
    <p:sldId id="264" r:id="rId7"/>
    <p:sldId id="265" r:id="rId8"/>
    <p:sldId id="268" r:id="rId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2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2" d="100"/>
          <a:sy n="82" d="100"/>
        </p:scale>
        <p:origin x="187" y="58"/>
      </p:cViewPr>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44632D-CF76-4059-8052-7DCDA753DC5B}" type="datetimeFigureOut">
              <a:rPr lang="it-IT" smtClean="0"/>
              <a:t>27/09/2024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F67796-B6C8-4CEC-ADB4-AD22F96566D7}" type="slidenum">
              <a:rPr lang="it-IT" smtClean="0"/>
              <a:t>‹N›</a:t>
            </a:fld>
            <a:endParaRPr lang="it-IT"/>
          </a:p>
        </p:txBody>
      </p:sp>
    </p:spTree>
    <p:extLst>
      <p:ext uri="{BB962C8B-B14F-4D97-AF65-F5344CB8AC3E}">
        <p14:creationId xmlns:p14="http://schemas.microsoft.com/office/powerpoint/2010/main" val="28297207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0C43B90-A37D-4E87-9306-F6D4AE0E172D}" type="slidenum">
              <a:rPr kumimoji="0" lang="it-IT"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it-IT"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143780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66F67796-B6C8-4CEC-ADB4-AD22F96566D7}" type="slidenum">
              <a:rPr lang="it-IT" smtClean="0"/>
              <a:t>6</a:t>
            </a:fld>
            <a:endParaRPr lang="it-IT"/>
          </a:p>
        </p:txBody>
      </p:sp>
    </p:spTree>
    <p:extLst>
      <p:ext uri="{BB962C8B-B14F-4D97-AF65-F5344CB8AC3E}">
        <p14:creationId xmlns:p14="http://schemas.microsoft.com/office/powerpoint/2010/main" val="21335335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66F67796-B6C8-4CEC-ADB4-AD22F96566D7}" type="slidenum">
              <a:rPr lang="it-IT" smtClean="0"/>
              <a:t>7</a:t>
            </a:fld>
            <a:endParaRPr lang="it-IT"/>
          </a:p>
        </p:txBody>
      </p:sp>
    </p:spTree>
    <p:extLst>
      <p:ext uri="{BB962C8B-B14F-4D97-AF65-F5344CB8AC3E}">
        <p14:creationId xmlns:p14="http://schemas.microsoft.com/office/powerpoint/2010/main" val="28559776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871E66CD-BBA3-4F8E-9AB3-C3621BF11256}" type="datetimeFigureOut">
              <a:rPr lang="it-IT" smtClean="0"/>
              <a:pPr/>
              <a:t>27/09/2024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25812492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71E66CD-BBA3-4F8E-9AB3-C3621BF11256}" type="datetimeFigureOut">
              <a:rPr lang="it-IT" smtClean="0"/>
              <a:pPr/>
              <a:t>27/09/2024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121327505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71E66CD-BBA3-4F8E-9AB3-C3621BF11256}" type="datetimeFigureOut">
              <a:rPr lang="it-IT" smtClean="0"/>
              <a:pPr/>
              <a:t>27/09/2024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22163665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71E66CD-BBA3-4F8E-9AB3-C3621BF11256}" type="datetimeFigureOut">
              <a:rPr lang="it-IT" smtClean="0"/>
              <a:pPr/>
              <a:t>27/09/2024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15467589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71E66CD-BBA3-4F8E-9AB3-C3621BF11256}" type="datetimeFigureOut">
              <a:rPr lang="it-IT" smtClean="0"/>
              <a:pPr/>
              <a:t>27/09/2024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42712226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871E66CD-BBA3-4F8E-9AB3-C3621BF11256}" type="datetimeFigureOut">
              <a:rPr lang="it-IT" smtClean="0"/>
              <a:pPr/>
              <a:t>27/09/2024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40205423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871E66CD-BBA3-4F8E-9AB3-C3621BF11256}" type="datetimeFigureOut">
              <a:rPr lang="it-IT" smtClean="0"/>
              <a:pPr/>
              <a:t>27/09/2024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41622522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871E66CD-BBA3-4F8E-9AB3-C3621BF11256}" type="datetimeFigureOut">
              <a:rPr lang="it-IT" smtClean="0"/>
              <a:pPr/>
              <a:t>27/09/2024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3875394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1E66CD-BBA3-4F8E-9AB3-C3621BF11256}" type="datetimeFigureOut">
              <a:rPr lang="it-IT" smtClean="0"/>
              <a:pPr/>
              <a:t>27/09/2024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42695396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871E66CD-BBA3-4F8E-9AB3-C3621BF11256}" type="datetimeFigureOut">
              <a:rPr lang="it-IT" smtClean="0"/>
              <a:pPr/>
              <a:t>27/09/2024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32295894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871E66CD-BBA3-4F8E-9AB3-C3621BF11256}" type="datetimeFigureOut">
              <a:rPr lang="it-IT" smtClean="0"/>
              <a:pPr/>
              <a:t>27/09/2024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75AC350-4B2B-4589-B1B3-72C75D627903}" type="slidenum">
              <a:rPr lang="it-IT" smtClean="0"/>
              <a:pPr/>
              <a:t>‹N›</a:t>
            </a:fld>
            <a:endParaRPr lang="it-IT"/>
          </a:p>
        </p:txBody>
      </p:sp>
    </p:spTree>
    <p:extLst>
      <p:ext uri="{BB962C8B-B14F-4D97-AF65-F5344CB8AC3E}">
        <p14:creationId xmlns:p14="http://schemas.microsoft.com/office/powerpoint/2010/main" val="27038663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1E66CD-BBA3-4F8E-9AB3-C3621BF11256}" type="datetimeFigureOut">
              <a:rPr lang="it-IT" smtClean="0"/>
              <a:pPr/>
              <a:t>27/09/2024</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5AC350-4B2B-4589-B1B3-72C75D627903}" type="slidenum">
              <a:rPr lang="it-IT" smtClean="0"/>
              <a:pPr/>
              <a:t>‹N›</a:t>
            </a:fld>
            <a:endParaRPr lang="it-IT"/>
          </a:p>
        </p:txBody>
      </p:sp>
    </p:spTree>
    <p:extLst>
      <p:ext uri="{BB962C8B-B14F-4D97-AF65-F5344CB8AC3E}">
        <p14:creationId xmlns:p14="http://schemas.microsoft.com/office/powerpoint/2010/main" val="31792210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 Target="slide3.xml"/><Relationship Id="rId7" Type="http://schemas.openxmlformats.org/officeDocument/2006/relationships/slide" Target="slide7.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slide" Target="slide6.xml"/><Relationship Id="rId5" Type="http://schemas.openxmlformats.org/officeDocument/2006/relationships/slide" Target="slide5.xml"/><Relationship Id="rId4" Type="http://schemas.openxmlformats.org/officeDocument/2006/relationships/slide" Target="slide4.xml"/><Relationship Id="rId9" Type="http://schemas.openxmlformats.org/officeDocument/2006/relationships/slide" Target="slide2.xml"/></Relationships>
</file>

<file path=ppt/slides/_rels/slide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hyperlink" Target="https://www.eliofragassi.it/"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C382C28B-ACD0-456E-B237-4AD143714A82}"/>
              </a:ext>
            </a:extLst>
          </p:cNvPr>
          <p:cNvSpPr txBox="1">
            <a:spLocks noChangeArrowheads="1"/>
          </p:cNvSpPr>
          <p:nvPr/>
        </p:nvSpPr>
        <p:spPr>
          <a:xfrm>
            <a:off x="48000" y="529149"/>
            <a:ext cx="12096000" cy="385003"/>
          </a:xfrm>
          <a:prstGeom prst="rect">
            <a:avLst/>
          </a:prstGeom>
          <a:noFill/>
          <a:ln w="3175">
            <a:solidFill>
              <a:srgbClr val="C00000"/>
            </a:solidFill>
          </a:ln>
        </p:spPr>
        <p:txBody>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marR="0" lvl="0" indent="-342900" algn="ctr" defTabSz="914400" rtl="0" eaLnBrk="1" fontAlgn="auto" latinLnBrk="0" hangingPunct="1">
              <a:lnSpc>
                <a:spcPct val="90000"/>
              </a:lnSpc>
              <a:spcBef>
                <a:spcPct val="20000"/>
              </a:spcBef>
              <a:spcAft>
                <a:spcPts val="0"/>
              </a:spcAft>
              <a:buClr>
                <a:srgbClr val="1F497D"/>
              </a:buClr>
              <a:buSzPct val="75000"/>
              <a:buFontTx/>
              <a:buNone/>
              <a:tabLst/>
              <a:defRPr/>
            </a:pPr>
            <a:r>
              <a:rPr kumimoji="0" lang="it-IT" sz="2000" b="0" i="0" u="none" strike="noStrike" kern="0" cap="none" spc="0" normalizeH="0" baseline="0" noProof="0" dirty="0">
                <a:ln>
                  <a:noFill/>
                </a:ln>
                <a:solidFill>
                  <a:srgbClr val="C00000"/>
                </a:solidFill>
                <a:effectLst/>
                <a:uLnTx/>
                <a:uFillTx/>
                <a:latin typeface="Comic Sans MS" pitchFamily="66" charset="0"/>
                <a:ea typeface="+mn-ea"/>
                <a:cs typeface="Arial" panose="020B0604020202020204" pitchFamily="34" charset="0"/>
              </a:rPr>
              <a:t>Indagine insiemistica sulla doppia proiezione ortogonale di </a:t>
            </a:r>
            <a:r>
              <a:rPr kumimoji="0" lang="it-IT" sz="2000" b="0" i="0" u="none" strike="noStrike" kern="0" cap="none" spc="0" normalizeH="0" baseline="0" noProof="0" dirty="0" err="1">
                <a:ln>
                  <a:noFill/>
                </a:ln>
                <a:solidFill>
                  <a:srgbClr val="C00000"/>
                </a:solidFill>
                <a:effectLst/>
                <a:uLnTx/>
                <a:uFillTx/>
                <a:latin typeface="Comic Sans MS" pitchFamily="66" charset="0"/>
                <a:ea typeface="+mn-ea"/>
                <a:cs typeface="Arial" panose="020B0604020202020204" pitchFamily="34" charset="0"/>
              </a:rPr>
              <a:t>Monge</a:t>
            </a:r>
            <a:endParaRPr kumimoji="0" lang="it-IT" sz="2000" b="0" i="0" u="none" strike="noStrike" kern="0" cap="none" spc="0" normalizeH="0" baseline="0" noProof="0" dirty="0">
              <a:ln>
                <a:noFill/>
              </a:ln>
              <a:solidFill>
                <a:srgbClr val="C00000"/>
              </a:solidFill>
              <a:effectLst/>
              <a:uLnTx/>
              <a:uFillTx/>
              <a:latin typeface="Comic Sans MS" pitchFamily="66" charset="0"/>
              <a:ea typeface="+mn-ea"/>
              <a:cs typeface="Arial" panose="020B0604020202020204" pitchFamily="34" charset="0"/>
            </a:endParaRPr>
          </a:p>
        </p:txBody>
      </p:sp>
      <p:sp>
        <p:nvSpPr>
          <p:cNvPr id="6" name="Titolo 12">
            <a:extLst>
              <a:ext uri="{FF2B5EF4-FFF2-40B4-BE49-F238E27FC236}">
                <a16:creationId xmlns:a16="http://schemas.microsoft.com/office/drawing/2014/main" id="{5228088B-0BA8-46AA-B589-31D74B8A7B82}"/>
              </a:ext>
            </a:extLst>
          </p:cNvPr>
          <p:cNvSpPr>
            <a:spLocks noGrp="1"/>
          </p:cNvSpPr>
          <p:nvPr/>
        </p:nvSpPr>
        <p:spPr>
          <a:xfrm>
            <a:off x="48000" y="30148"/>
            <a:ext cx="12096000" cy="469817"/>
          </a:xfrm>
          <a:prstGeom prst="rect">
            <a:avLst/>
          </a:prstGeom>
          <a:ln>
            <a:solidFill>
              <a:srgbClr val="0070C0"/>
            </a:solidFill>
          </a:ln>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it-IT" sz="3200" b="0" i="0" u="none" strike="noStrike" kern="0" cap="none" spc="0" normalizeH="0" baseline="0" noProof="0" dirty="0">
                <a:ln>
                  <a:noFill/>
                </a:ln>
                <a:solidFill>
                  <a:srgbClr val="C00000"/>
                </a:solidFill>
                <a:effectLst/>
                <a:uLnTx/>
                <a:uFillTx/>
                <a:latin typeface="Comic Sans MS" pitchFamily="66" charset="0"/>
                <a:ea typeface="+mj-ea"/>
                <a:cs typeface="+mj-cs"/>
              </a:rPr>
              <a:t>Geometria descrittiva dinamica</a:t>
            </a:r>
            <a:endParaRPr kumimoji="0" lang="it-IT" sz="4400" b="0" i="0" u="none" strike="noStrike" kern="1200" cap="none" spc="0" normalizeH="0" baseline="0" noProof="0" dirty="0">
              <a:ln>
                <a:noFill/>
              </a:ln>
              <a:solidFill>
                <a:srgbClr val="C00000"/>
              </a:solidFill>
              <a:effectLst/>
              <a:uLnTx/>
              <a:uFillTx/>
              <a:latin typeface="Calibri Light"/>
              <a:ea typeface="+mj-ea"/>
              <a:cs typeface="+mj-cs"/>
            </a:endParaRPr>
          </a:p>
        </p:txBody>
      </p:sp>
      <p:sp>
        <p:nvSpPr>
          <p:cNvPr id="7" name="Text Box 9">
            <a:extLst>
              <a:ext uri="{FF2B5EF4-FFF2-40B4-BE49-F238E27FC236}">
                <a16:creationId xmlns:a16="http://schemas.microsoft.com/office/drawing/2014/main" id="{9AD71F2D-FF28-4FAB-990D-809FFADB9282}"/>
              </a:ext>
            </a:extLst>
          </p:cNvPr>
          <p:cNvSpPr txBox="1">
            <a:spLocks noChangeArrowheads="1"/>
          </p:cNvSpPr>
          <p:nvPr/>
        </p:nvSpPr>
        <p:spPr bwMode="auto">
          <a:xfrm>
            <a:off x="27993" y="6457978"/>
            <a:ext cx="5940000" cy="360000"/>
          </a:xfrm>
          <a:prstGeom prst="rect">
            <a:avLst/>
          </a:prstGeom>
          <a:solidFill>
            <a:srgbClr val="FFFF00"/>
          </a:solidFill>
          <a:ln w="3175">
            <a:solidFill>
              <a:srgbClr val="0070C0"/>
            </a:solidFill>
            <a:miter lim="800000"/>
            <a:headEnd/>
            <a:tailEnd/>
          </a:ln>
        </p:spPr>
        <p:txBody>
          <a:bodyPr wrap="square" lIns="69056" tIns="34529" rIns="69056" bIns="34529" anchor="ctr">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t-IT" altLang="it-IT" sz="1800" b="1" i="0" u="none" strike="noStrike" kern="0" cap="none" spc="0" normalizeH="0" baseline="0" noProof="0" dirty="0">
                <a:ln>
                  <a:noFill/>
                </a:ln>
                <a:solidFill>
                  <a:srgbClr val="FF0000"/>
                </a:solidFill>
                <a:effectLst/>
                <a:uLnTx/>
                <a:uFillTx/>
                <a:latin typeface="Comic Sans MS" panose="030F0702030302020204" pitchFamily="66" charset="0"/>
                <a:ea typeface="+mn-ea"/>
                <a:cs typeface="Courier New" panose="02070309020205020404" pitchFamily="49" charset="0"/>
              </a:rPr>
              <a:t>Il materiale può essere riprodotto citando la fonte</a:t>
            </a:r>
          </a:p>
        </p:txBody>
      </p:sp>
      <p:sp>
        <p:nvSpPr>
          <p:cNvPr id="8" name="Text Box 6">
            <a:extLst>
              <a:ext uri="{FF2B5EF4-FFF2-40B4-BE49-F238E27FC236}">
                <a16:creationId xmlns:a16="http://schemas.microsoft.com/office/drawing/2014/main" id="{D7E934DE-214E-491F-AE64-092AABB50E77}"/>
              </a:ext>
            </a:extLst>
          </p:cNvPr>
          <p:cNvSpPr txBox="1">
            <a:spLocks noChangeArrowheads="1"/>
          </p:cNvSpPr>
          <p:nvPr/>
        </p:nvSpPr>
        <p:spPr bwMode="auto">
          <a:xfrm>
            <a:off x="6224007" y="6460676"/>
            <a:ext cx="5940000" cy="360000"/>
          </a:xfrm>
          <a:prstGeom prst="rect">
            <a:avLst/>
          </a:prstGeom>
          <a:solidFill>
            <a:srgbClr val="FFFF00"/>
          </a:solidFill>
          <a:ln w="3175">
            <a:solidFill>
              <a:srgbClr val="0070C0"/>
            </a:solidFill>
            <a:miter lim="800000"/>
            <a:headEnd/>
            <a:tailEnd/>
          </a:ln>
        </p:spPr>
        <p:txBody>
          <a:bodyPr wrap="square" lIns="69056" tIns="34529" rIns="69056" bIns="34529" anchor="ctr">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t-IT" altLang="it-IT" sz="1400" b="1" i="0" u="none" strike="noStrike" kern="0" cap="none" spc="0" normalizeH="0" baseline="0" noProof="0" dirty="0">
                <a:ln>
                  <a:noFill/>
                </a:ln>
                <a:solidFill>
                  <a:srgbClr val="C00000"/>
                </a:solidFill>
                <a:effectLst/>
                <a:uLnTx/>
                <a:uFillTx/>
                <a:latin typeface="Comic Sans MS" panose="030F0702030302020204" pitchFamily="66" charset="0"/>
                <a:ea typeface="+mn-ea"/>
                <a:cs typeface="Courier New" panose="02070309020205020404" pitchFamily="49" charset="0"/>
              </a:rPr>
              <a:t>Autore   Prof. Arch. Elio Fragassi</a:t>
            </a:r>
          </a:p>
        </p:txBody>
      </p:sp>
      <p:sp>
        <p:nvSpPr>
          <p:cNvPr id="2" name="CasellaDiTesto 1">
            <a:extLst>
              <a:ext uri="{FF2B5EF4-FFF2-40B4-BE49-F238E27FC236}">
                <a16:creationId xmlns:a16="http://schemas.microsoft.com/office/drawing/2014/main" id="{754C6396-D4BA-D145-071D-A7DC30316389}"/>
              </a:ext>
            </a:extLst>
          </p:cNvPr>
          <p:cNvSpPr txBox="1"/>
          <p:nvPr/>
        </p:nvSpPr>
        <p:spPr>
          <a:xfrm>
            <a:off x="48000" y="943336"/>
            <a:ext cx="12096000" cy="707886"/>
          </a:xfrm>
          <a:prstGeom prst="rect">
            <a:avLst/>
          </a:prstGeom>
          <a:noFill/>
          <a:ln w="3175">
            <a:solidFill>
              <a:srgbClr val="C00000"/>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0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PIANO  PER  DUE  RETTE  INCIDENTI</a:t>
            </a:r>
          </a:p>
          <a:p>
            <a:pPr lvl="0" algn="ctr" defTabSz="457200"/>
            <a:r>
              <a:rPr lang="it-IT" sz="2000" dirty="0">
                <a:solidFill>
                  <a:srgbClr val="C00000"/>
                </a:solidFill>
                <a:latin typeface="Comic Sans MS" panose="030F0702030302020204" pitchFamily="66" charset="0"/>
              </a:rPr>
              <a:t>Definizione algoritmo grafico e relativi passaggi</a:t>
            </a:r>
            <a:endParaRPr kumimoji="0" lang="it-IT" sz="20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endParaRPr>
          </a:p>
        </p:txBody>
      </p:sp>
      <p:sp>
        <p:nvSpPr>
          <p:cNvPr id="3" name="Rectangle 5">
            <a:extLst>
              <a:ext uri="{FF2B5EF4-FFF2-40B4-BE49-F238E27FC236}">
                <a16:creationId xmlns:a16="http://schemas.microsoft.com/office/drawing/2014/main" id="{BCDCB798-6E65-434E-B020-C0252A6E6CEA}"/>
              </a:ext>
            </a:extLst>
          </p:cNvPr>
          <p:cNvSpPr>
            <a:spLocks noChangeArrowheads="1"/>
          </p:cNvSpPr>
          <p:nvPr/>
        </p:nvSpPr>
        <p:spPr bwMode="auto">
          <a:xfrm>
            <a:off x="9433249" y="1807668"/>
            <a:ext cx="2713135" cy="4478149"/>
          </a:xfrm>
          <a:prstGeom prst="rect">
            <a:avLst/>
          </a:prstGeom>
          <a:solidFill>
            <a:schemeClr val="accent4">
              <a:lumMod val="20000"/>
              <a:lumOff val="80000"/>
            </a:schemeClr>
          </a:solidFill>
          <a:ln w="3175" algn="ctr">
            <a:solidFill>
              <a:srgbClr val="C00000"/>
            </a:solidFill>
            <a:miter lim="800000"/>
            <a:headEnd/>
            <a:tailEnd/>
          </a:ln>
        </p:spPr>
        <p:txBody>
          <a:bodyPr wrap="square" lIns="0" anchor="ctr">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Il disegno di copertina</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 è stato eseguito </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nell’a. s. </a:t>
            </a:r>
            <a:r>
              <a:rPr kumimoji="0" lang="it-IT" sz="1500" b="0" i="0" u="none" strike="noStrike" kern="1200" cap="none" spc="0" normalizeH="0" baseline="0" noProof="0">
                <a:ln>
                  <a:noFill/>
                </a:ln>
                <a:solidFill>
                  <a:srgbClr val="C00000"/>
                </a:solidFill>
                <a:effectLst/>
                <a:uLnTx/>
                <a:uFillTx/>
                <a:latin typeface="Comic Sans MS" pitchFamily="66" charset="0"/>
                <a:ea typeface="+mn-ea"/>
                <a:cs typeface="Times New Roman" pitchFamily="18" charset="0"/>
              </a:rPr>
              <a:t>2008/09</a:t>
            </a:r>
            <a:endPar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endParaRPr>
          </a:p>
          <a:p>
            <a:pPr marL="108000" marR="0" lvl="0" indent="0" algn="ctr" defTabSz="457200" rtl="0" eaLnBrk="0" fontAlgn="auto" latinLnBrk="0" hangingPunct="0">
              <a:lnSpc>
                <a:spcPct val="100000"/>
              </a:lnSpc>
              <a:spcBef>
                <a:spcPts val="0"/>
              </a:spcBef>
              <a:spcAft>
                <a:spcPts val="0"/>
              </a:spcAft>
              <a:buClrTx/>
              <a:buSzTx/>
              <a:buFontTx/>
              <a:buNone/>
              <a:tabLst/>
              <a:defRPr/>
            </a:pPr>
            <a:endPar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endParaRP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da </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1"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Di Lorenzo Francesco</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della classe </a:t>
            </a:r>
            <a:r>
              <a:rPr kumimoji="0" lang="it-IT" sz="1500" b="1"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2C</a:t>
            </a:r>
          </a:p>
          <a:p>
            <a:pPr marL="108000" marR="0" lvl="0" indent="0" algn="ctr" defTabSz="457200" rtl="0" eaLnBrk="0" fontAlgn="auto" latinLnBrk="0" hangingPunct="0">
              <a:lnSpc>
                <a:spcPct val="100000"/>
              </a:lnSpc>
              <a:spcBef>
                <a:spcPts val="0"/>
              </a:spcBef>
              <a:spcAft>
                <a:spcPts val="0"/>
              </a:spcAft>
              <a:buClrTx/>
              <a:buSzTx/>
              <a:buFontTx/>
              <a:buNone/>
              <a:tabLst/>
              <a:defRPr/>
            </a:pPr>
            <a:endPar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endParaRP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del </a:t>
            </a:r>
            <a:r>
              <a:rPr kumimoji="0" lang="it-IT" sz="1500" b="1"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Liceo Artistico Statale</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1"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«G. </a:t>
            </a:r>
            <a:r>
              <a:rPr kumimoji="0" lang="it-IT" sz="1500" b="1" i="0" u="none" strike="noStrike" kern="1200" cap="none" spc="0" normalizeH="0" baseline="0" noProof="0" dirty="0" err="1">
                <a:ln>
                  <a:noFill/>
                </a:ln>
                <a:solidFill>
                  <a:srgbClr val="C00000"/>
                </a:solidFill>
                <a:effectLst/>
                <a:uLnTx/>
                <a:uFillTx/>
                <a:latin typeface="Comic Sans MS" pitchFamily="66" charset="0"/>
                <a:ea typeface="+mn-ea"/>
                <a:cs typeface="Times New Roman" pitchFamily="18" charset="0"/>
              </a:rPr>
              <a:t>Misticoni</a:t>
            </a:r>
            <a:r>
              <a:rPr kumimoji="0" lang="it-IT" sz="1500" b="1"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a:t>
            </a: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 di Pescara</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1"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 </a:t>
            </a:r>
            <a:endPar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endParaRP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per la materia </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1"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Discipline geometriche </a:t>
            </a:r>
          </a:p>
          <a:p>
            <a:pPr marL="108000" marR="0" lvl="0" indent="0" algn="ctr" defTabSz="457200" rtl="0" eaLnBrk="0" fontAlgn="auto" latinLnBrk="0" hangingPunct="0">
              <a:lnSpc>
                <a:spcPct val="100000"/>
              </a:lnSpc>
              <a:spcBef>
                <a:spcPts val="0"/>
              </a:spcBef>
              <a:spcAft>
                <a:spcPts val="0"/>
              </a:spcAft>
              <a:buClrTx/>
              <a:buSzTx/>
              <a:buFontTx/>
              <a:buNone/>
              <a:tabLst/>
              <a:defRPr/>
            </a:pPr>
            <a:endPar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endParaRP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del corso sperimentale</a:t>
            </a:r>
          </a:p>
          <a:p>
            <a:pPr marL="108000" marR="0" lvl="0" indent="0" algn="ctr" defTabSz="457200" rtl="0" eaLnBrk="0" fontAlgn="auto" latinLnBrk="0" hangingPunct="0">
              <a:lnSpc>
                <a:spcPct val="100000"/>
              </a:lnSpc>
              <a:spcBef>
                <a:spcPts val="0"/>
              </a:spcBef>
              <a:spcAft>
                <a:spcPts val="0"/>
              </a:spcAft>
              <a:buClrTx/>
              <a:buSzTx/>
              <a:buFontTx/>
              <a:buNone/>
              <a:tabLst/>
              <a:defRPr/>
            </a:pPr>
            <a:r>
              <a:rPr kumimoji="0" lang="it-IT" sz="1500" b="1"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«Progetto Leonardo»</a:t>
            </a:r>
          </a:p>
          <a:p>
            <a:pPr marL="108000" marR="0" lvl="0" indent="0" algn="ctr" defTabSz="457200" rtl="0" eaLnBrk="0" fontAlgn="auto" latinLnBrk="0" hangingPunct="0">
              <a:lnSpc>
                <a:spcPct val="100000"/>
              </a:lnSpc>
              <a:spcBef>
                <a:spcPts val="0"/>
              </a:spcBef>
              <a:spcAft>
                <a:spcPts val="0"/>
              </a:spcAft>
              <a:buClrTx/>
              <a:buSzTx/>
              <a:buFontTx/>
              <a:buNone/>
              <a:tabLst/>
              <a:defRPr/>
            </a:pPr>
            <a:endPar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endParaRPr>
          </a:p>
          <a:p>
            <a:pPr marL="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Insegnante:</a:t>
            </a:r>
          </a:p>
          <a:p>
            <a:pPr marL="0" marR="0" lvl="0" indent="0" algn="ctr" defTabSz="457200" rtl="0" eaLnBrk="0" fontAlgn="auto" latinLnBrk="0" hangingPunct="0">
              <a:lnSpc>
                <a:spcPct val="100000"/>
              </a:lnSpc>
              <a:spcBef>
                <a:spcPts val="0"/>
              </a:spcBef>
              <a:spcAft>
                <a:spcPts val="0"/>
              </a:spcAft>
              <a:buClrTx/>
              <a:buSzTx/>
              <a:buFontTx/>
              <a:buNone/>
              <a:tabLst/>
              <a:defRPr/>
            </a:pPr>
            <a:r>
              <a:rPr kumimoji="0" lang="it-IT" sz="1500" b="0" i="0" u="none" strike="noStrike" kern="1200" cap="none" spc="0" normalizeH="0" baseline="0" noProof="0" dirty="0">
                <a:ln>
                  <a:noFill/>
                </a:ln>
                <a:solidFill>
                  <a:srgbClr val="C00000"/>
                </a:solidFill>
                <a:effectLst/>
                <a:uLnTx/>
                <a:uFillTx/>
                <a:latin typeface="Comic Sans MS" pitchFamily="66" charset="0"/>
                <a:ea typeface="+mn-ea"/>
                <a:cs typeface="Times New Roman" pitchFamily="18" charset="0"/>
              </a:rPr>
              <a:t> prof. Elio </a:t>
            </a:r>
            <a:r>
              <a:rPr kumimoji="0" lang="it-IT" sz="1500" b="0" i="0" u="none" strike="noStrike" kern="1200" cap="none" spc="0" normalizeH="0" baseline="0" noProof="0" dirty="0" err="1">
                <a:ln>
                  <a:noFill/>
                </a:ln>
                <a:solidFill>
                  <a:srgbClr val="C00000"/>
                </a:solidFill>
                <a:effectLst/>
                <a:uLnTx/>
                <a:uFillTx/>
                <a:latin typeface="Comic Sans MS" pitchFamily="66" charset="0"/>
                <a:cs typeface="Times New Roman" pitchFamily="18" charset="0"/>
              </a:rPr>
              <a:t>Fragassi</a:t>
            </a:r>
            <a:endParaRPr kumimoji="0" lang="it-IT" sz="1500" b="0" i="0" u="none" strike="noStrike" kern="1200" cap="none" spc="0" normalizeH="0" baseline="0" noProof="0" dirty="0">
              <a:ln>
                <a:noFill/>
              </a:ln>
              <a:solidFill>
                <a:srgbClr val="C00000"/>
              </a:solidFill>
              <a:effectLst/>
              <a:uLnTx/>
              <a:uFillTx/>
              <a:latin typeface="Comic Sans MS" panose="030F0702030302020204" pitchFamily="66" charset="0"/>
              <a:ea typeface="Times New Roman" panose="02020603050405020304" pitchFamily="18" charset="0"/>
              <a:cs typeface="Times New Roman" panose="02020603050405020304" pitchFamily="18" charset="0"/>
            </a:endParaRPr>
          </a:p>
        </p:txBody>
      </p:sp>
      <p:sp>
        <p:nvSpPr>
          <p:cNvPr id="4" name="CasellaDiTesto 3">
            <a:extLst>
              <a:ext uri="{FF2B5EF4-FFF2-40B4-BE49-F238E27FC236}">
                <a16:creationId xmlns:a16="http://schemas.microsoft.com/office/drawing/2014/main" id="{321BD1A6-4A80-4550-2E5B-E665F829148E}"/>
              </a:ext>
            </a:extLst>
          </p:cNvPr>
          <p:cNvSpPr txBox="1"/>
          <p:nvPr/>
        </p:nvSpPr>
        <p:spPr>
          <a:xfrm>
            <a:off x="3544042" y="1743635"/>
            <a:ext cx="5881724" cy="40011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0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Indice</a:t>
            </a:r>
          </a:p>
        </p:txBody>
      </p:sp>
      <p:sp>
        <p:nvSpPr>
          <p:cNvPr id="10" name="CasellaDiTesto 9">
            <a:extLst>
              <a:ext uri="{FF2B5EF4-FFF2-40B4-BE49-F238E27FC236}">
                <a16:creationId xmlns:a16="http://schemas.microsoft.com/office/drawing/2014/main" id="{454C7C01-8C10-D6B4-B6BA-7B1B933480F6}"/>
              </a:ext>
            </a:extLst>
          </p:cNvPr>
          <p:cNvSpPr txBox="1"/>
          <p:nvPr/>
        </p:nvSpPr>
        <p:spPr>
          <a:xfrm>
            <a:off x="3559007" y="5695176"/>
            <a:ext cx="5940000" cy="40011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0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Per accedere alle pagine selezionare il numero</a:t>
            </a:r>
          </a:p>
        </p:txBody>
      </p:sp>
      <p:sp>
        <p:nvSpPr>
          <p:cNvPr id="12" name="CasellaDiTesto 11">
            <a:hlinkClick r:id="rId3" action="ppaction://hlinksldjump"/>
            <a:extLst>
              <a:ext uri="{FF2B5EF4-FFF2-40B4-BE49-F238E27FC236}">
                <a16:creationId xmlns:a16="http://schemas.microsoft.com/office/drawing/2014/main" id="{C10DC523-C654-BC6D-3CD1-2580CFB6918C}"/>
              </a:ext>
            </a:extLst>
          </p:cNvPr>
          <p:cNvSpPr txBox="1"/>
          <p:nvPr/>
        </p:nvSpPr>
        <p:spPr>
          <a:xfrm>
            <a:off x="3622132" y="2892580"/>
            <a:ext cx="348928" cy="369332"/>
          </a:xfrm>
          <a:prstGeom prst="rect">
            <a:avLst/>
          </a:prstGeom>
          <a:solidFill>
            <a:schemeClr val="accent4">
              <a:lumMod val="20000"/>
              <a:lumOff val="80000"/>
            </a:schemeClr>
          </a:solidFill>
          <a:ln w="3175">
            <a:solidFill>
              <a:srgbClr val="C00000"/>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alibri"/>
                <a:ea typeface="+mn-ea"/>
                <a:cs typeface="+mn-cs"/>
              </a:rPr>
              <a:t>2</a:t>
            </a:r>
          </a:p>
        </p:txBody>
      </p:sp>
      <p:sp>
        <p:nvSpPr>
          <p:cNvPr id="13" name="CasellaDiTesto 12">
            <a:hlinkClick r:id="rId4" action="ppaction://hlinksldjump"/>
            <a:extLst>
              <a:ext uri="{FF2B5EF4-FFF2-40B4-BE49-F238E27FC236}">
                <a16:creationId xmlns:a16="http://schemas.microsoft.com/office/drawing/2014/main" id="{1CDE8858-CEDF-9815-CA2E-80AFC54A001D}"/>
              </a:ext>
            </a:extLst>
          </p:cNvPr>
          <p:cNvSpPr txBox="1"/>
          <p:nvPr/>
        </p:nvSpPr>
        <p:spPr>
          <a:xfrm>
            <a:off x="3610961" y="3316094"/>
            <a:ext cx="348928" cy="369332"/>
          </a:xfrm>
          <a:prstGeom prst="rect">
            <a:avLst/>
          </a:prstGeom>
          <a:solidFill>
            <a:schemeClr val="accent4">
              <a:lumMod val="20000"/>
              <a:lumOff val="80000"/>
            </a:schemeClr>
          </a:solidFill>
          <a:ln w="3175">
            <a:solidFill>
              <a:srgbClr val="C00000"/>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alibri"/>
                <a:ea typeface="+mn-ea"/>
                <a:cs typeface="+mn-cs"/>
              </a:rPr>
              <a:t>3</a:t>
            </a:r>
          </a:p>
        </p:txBody>
      </p:sp>
      <p:sp>
        <p:nvSpPr>
          <p:cNvPr id="14" name="CasellaDiTesto 13">
            <a:hlinkClick r:id="rId5" action="ppaction://hlinksldjump"/>
            <a:extLst>
              <a:ext uri="{FF2B5EF4-FFF2-40B4-BE49-F238E27FC236}">
                <a16:creationId xmlns:a16="http://schemas.microsoft.com/office/drawing/2014/main" id="{E9E36F7E-17C7-7117-3EEC-1CE7D9C2B09B}"/>
              </a:ext>
            </a:extLst>
          </p:cNvPr>
          <p:cNvSpPr txBox="1"/>
          <p:nvPr/>
        </p:nvSpPr>
        <p:spPr>
          <a:xfrm>
            <a:off x="3610961" y="3759912"/>
            <a:ext cx="348928" cy="369332"/>
          </a:xfrm>
          <a:prstGeom prst="rect">
            <a:avLst/>
          </a:prstGeom>
          <a:solidFill>
            <a:schemeClr val="accent4">
              <a:lumMod val="20000"/>
              <a:lumOff val="80000"/>
            </a:schemeClr>
          </a:solidFill>
          <a:ln w="3175">
            <a:solidFill>
              <a:srgbClr val="C00000"/>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alibri"/>
                <a:ea typeface="+mn-ea"/>
                <a:cs typeface="+mn-cs"/>
              </a:rPr>
              <a:t>4</a:t>
            </a:r>
          </a:p>
        </p:txBody>
      </p:sp>
      <p:sp>
        <p:nvSpPr>
          <p:cNvPr id="15" name="CasellaDiTesto 14">
            <a:hlinkClick r:id="rId6" action="ppaction://hlinksldjump"/>
            <a:extLst>
              <a:ext uri="{FF2B5EF4-FFF2-40B4-BE49-F238E27FC236}">
                <a16:creationId xmlns:a16="http://schemas.microsoft.com/office/drawing/2014/main" id="{60B3C1B3-2A42-4E08-686E-8D902399C43D}"/>
              </a:ext>
            </a:extLst>
          </p:cNvPr>
          <p:cNvSpPr txBox="1"/>
          <p:nvPr/>
        </p:nvSpPr>
        <p:spPr>
          <a:xfrm>
            <a:off x="3616800" y="4200923"/>
            <a:ext cx="348928" cy="369332"/>
          </a:xfrm>
          <a:prstGeom prst="rect">
            <a:avLst/>
          </a:prstGeom>
          <a:solidFill>
            <a:schemeClr val="accent4">
              <a:lumMod val="20000"/>
              <a:lumOff val="80000"/>
            </a:schemeClr>
          </a:solidFill>
          <a:ln w="3175">
            <a:solidFill>
              <a:srgbClr val="C00000"/>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alibri"/>
                <a:ea typeface="+mn-ea"/>
                <a:cs typeface="+mn-cs"/>
              </a:rPr>
              <a:t>5</a:t>
            </a:r>
          </a:p>
        </p:txBody>
      </p:sp>
      <p:sp>
        <p:nvSpPr>
          <p:cNvPr id="17" name="CasellaDiTesto 16">
            <a:hlinkClick r:id="rId7" action="ppaction://hlinksldjump"/>
            <a:extLst>
              <a:ext uri="{FF2B5EF4-FFF2-40B4-BE49-F238E27FC236}">
                <a16:creationId xmlns:a16="http://schemas.microsoft.com/office/drawing/2014/main" id="{AEE7AAC0-F5E5-66DD-C25F-948520DD9C4E}"/>
              </a:ext>
            </a:extLst>
          </p:cNvPr>
          <p:cNvSpPr txBox="1"/>
          <p:nvPr/>
        </p:nvSpPr>
        <p:spPr>
          <a:xfrm>
            <a:off x="3622132" y="4672791"/>
            <a:ext cx="348928" cy="369332"/>
          </a:xfrm>
          <a:prstGeom prst="rect">
            <a:avLst/>
          </a:prstGeom>
          <a:solidFill>
            <a:schemeClr val="accent4">
              <a:lumMod val="20000"/>
              <a:lumOff val="80000"/>
            </a:schemeClr>
          </a:solidFill>
          <a:ln w="3175">
            <a:solidFill>
              <a:srgbClr val="C00000"/>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C00000"/>
                </a:solidFill>
                <a:effectLst/>
                <a:uLnTx/>
                <a:uFillTx/>
                <a:latin typeface="Calibri"/>
                <a:ea typeface="+mn-ea"/>
                <a:cs typeface="+mn-cs"/>
              </a:rPr>
              <a:t>6</a:t>
            </a:r>
          </a:p>
        </p:txBody>
      </p:sp>
      <p:sp>
        <p:nvSpPr>
          <p:cNvPr id="19" name="CasellaDiTesto 18">
            <a:extLst>
              <a:ext uri="{FF2B5EF4-FFF2-40B4-BE49-F238E27FC236}">
                <a16:creationId xmlns:a16="http://schemas.microsoft.com/office/drawing/2014/main" id="{F3E17FAF-9E8F-71D4-817A-B23E17CDCCB6}"/>
              </a:ext>
            </a:extLst>
          </p:cNvPr>
          <p:cNvSpPr txBox="1"/>
          <p:nvPr/>
        </p:nvSpPr>
        <p:spPr>
          <a:xfrm>
            <a:off x="4004486" y="2914026"/>
            <a:ext cx="3269258"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Dati geometrici del problema</a:t>
            </a:r>
          </a:p>
        </p:txBody>
      </p:sp>
      <p:sp>
        <p:nvSpPr>
          <p:cNvPr id="20" name="CasellaDiTesto 19">
            <a:extLst>
              <a:ext uri="{FF2B5EF4-FFF2-40B4-BE49-F238E27FC236}">
                <a16:creationId xmlns:a16="http://schemas.microsoft.com/office/drawing/2014/main" id="{C2DB7792-7960-486D-5E45-0FF588EA1DA2}"/>
              </a:ext>
            </a:extLst>
          </p:cNvPr>
          <p:cNvSpPr txBox="1"/>
          <p:nvPr/>
        </p:nvSpPr>
        <p:spPr>
          <a:xfrm>
            <a:off x="3970632" y="3340424"/>
            <a:ext cx="1360149"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Primo passo</a:t>
            </a:r>
          </a:p>
        </p:txBody>
      </p:sp>
      <p:sp>
        <p:nvSpPr>
          <p:cNvPr id="21" name="CasellaDiTesto 20">
            <a:extLst>
              <a:ext uri="{FF2B5EF4-FFF2-40B4-BE49-F238E27FC236}">
                <a16:creationId xmlns:a16="http://schemas.microsoft.com/office/drawing/2014/main" id="{D8B10354-B4CB-B9C6-EB11-276743521672}"/>
              </a:ext>
            </a:extLst>
          </p:cNvPr>
          <p:cNvSpPr txBox="1"/>
          <p:nvPr/>
        </p:nvSpPr>
        <p:spPr>
          <a:xfrm>
            <a:off x="3970632" y="3764558"/>
            <a:ext cx="1586695"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Secondo passo</a:t>
            </a:r>
          </a:p>
        </p:txBody>
      </p:sp>
      <p:sp>
        <p:nvSpPr>
          <p:cNvPr id="23" name="CasellaDiTesto 22">
            <a:extLst>
              <a:ext uri="{FF2B5EF4-FFF2-40B4-BE49-F238E27FC236}">
                <a16:creationId xmlns:a16="http://schemas.microsoft.com/office/drawing/2014/main" id="{D513CB5E-4196-91A3-247D-94D5DB441793}"/>
              </a:ext>
            </a:extLst>
          </p:cNvPr>
          <p:cNvSpPr txBox="1"/>
          <p:nvPr/>
        </p:nvSpPr>
        <p:spPr>
          <a:xfrm>
            <a:off x="3986038" y="4210074"/>
            <a:ext cx="1360149"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Terzo passo</a:t>
            </a:r>
          </a:p>
        </p:txBody>
      </p:sp>
      <p:sp>
        <p:nvSpPr>
          <p:cNvPr id="24" name="CasellaDiTesto 23">
            <a:extLst>
              <a:ext uri="{FF2B5EF4-FFF2-40B4-BE49-F238E27FC236}">
                <a16:creationId xmlns:a16="http://schemas.microsoft.com/office/drawing/2014/main" id="{A9509801-1BCC-E973-5E16-FF22EC03812C}"/>
              </a:ext>
            </a:extLst>
          </p:cNvPr>
          <p:cNvSpPr txBox="1"/>
          <p:nvPr/>
        </p:nvSpPr>
        <p:spPr>
          <a:xfrm>
            <a:off x="4011849" y="4699234"/>
            <a:ext cx="2028165"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Verifica e risultato</a:t>
            </a:r>
          </a:p>
        </p:txBody>
      </p:sp>
      <p:cxnSp>
        <p:nvCxnSpPr>
          <p:cNvPr id="25" name="Connettore diritto 24">
            <a:extLst>
              <a:ext uri="{FF2B5EF4-FFF2-40B4-BE49-F238E27FC236}">
                <a16:creationId xmlns:a16="http://schemas.microsoft.com/office/drawing/2014/main" id="{DE0DFF26-C080-0369-2628-1215F56DB163}"/>
              </a:ext>
            </a:extLst>
          </p:cNvPr>
          <p:cNvCxnSpPr/>
          <p:nvPr/>
        </p:nvCxnSpPr>
        <p:spPr>
          <a:xfrm>
            <a:off x="0" y="6858000"/>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pic>
        <p:nvPicPr>
          <p:cNvPr id="11" name="Immagine 10">
            <a:extLst>
              <a:ext uri="{FF2B5EF4-FFF2-40B4-BE49-F238E27FC236}">
                <a16:creationId xmlns:a16="http://schemas.microsoft.com/office/drawing/2014/main" id="{714C7108-7108-F4B2-3980-B377E53B35A7}"/>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5616" y="1688546"/>
            <a:ext cx="3505908" cy="4729410"/>
          </a:xfrm>
          <a:prstGeom prst="rect">
            <a:avLst/>
          </a:prstGeom>
          <a:ln>
            <a:solidFill>
              <a:srgbClr val="C00000"/>
            </a:solidFill>
          </a:ln>
        </p:spPr>
      </p:pic>
      <p:sp>
        <p:nvSpPr>
          <p:cNvPr id="16" name="CasellaDiTesto 15">
            <a:hlinkClick r:id="rId9" action="ppaction://hlinksldjump"/>
            <a:extLst>
              <a:ext uri="{FF2B5EF4-FFF2-40B4-BE49-F238E27FC236}">
                <a16:creationId xmlns:a16="http://schemas.microsoft.com/office/drawing/2014/main" id="{48F8FA7A-F291-6755-4547-9CAE5371EA68}"/>
              </a:ext>
            </a:extLst>
          </p:cNvPr>
          <p:cNvSpPr txBox="1"/>
          <p:nvPr/>
        </p:nvSpPr>
        <p:spPr>
          <a:xfrm>
            <a:off x="3619674" y="2454032"/>
            <a:ext cx="348928" cy="360000"/>
          </a:xfrm>
          <a:prstGeom prst="rect">
            <a:avLst/>
          </a:prstGeom>
          <a:solidFill>
            <a:schemeClr val="accent4">
              <a:lumMod val="20000"/>
              <a:lumOff val="80000"/>
            </a:schemeClr>
          </a:solidFill>
          <a:ln w="3175">
            <a:solidFill>
              <a:srgbClr val="C00000"/>
            </a:solidFill>
          </a:ln>
        </p:spPr>
        <p:txBody>
          <a:bodyPr wrap="square" rtlCol="0">
            <a:spAutoFit/>
          </a:bodyPr>
          <a:lstStyle/>
          <a:p>
            <a:r>
              <a:rPr lang="it-IT" dirty="0">
                <a:solidFill>
                  <a:srgbClr val="C00000"/>
                </a:solidFill>
              </a:rPr>
              <a:t>1</a:t>
            </a:r>
          </a:p>
        </p:txBody>
      </p:sp>
      <p:sp>
        <p:nvSpPr>
          <p:cNvPr id="18" name="CasellaDiTesto 17">
            <a:extLst>
              <a:ext uri="{FF2B5EF4-FFF2-40B4-BE49-F238E27FC236}">
                <a16:creationId xmlns:a16="http://schemas.microsoft.com/office/drawing/2014/main" id="{A9F94352-FDFB-6377-00CE-6C71F26B0985}"/>
              </a:ext>
            </a:extLst>
          </p:cNvPr>
          <p:cNvSpPr txBox="1"/>
          <p:nvPr/>
        </p:nvSpPr>
        <p:spPr>
          <a:xfrm>
            <a:off x="4011849" y="2462253"/>
            <a:ext cx="3051111" cy="338554"/>
          </a:xfrm>
          <a:prstGeom prst="rect">
            <a:avLst/>
          </a:prstGeom>
          <a:noFill/>
        </p:spPr>
        <p:txBody>
          <a:bodyPr wrap="square" rtlCol="0">
            <a:spAutoFit/>
          </a:bodyPr>
          <a:lstStyle/>
          <a:p>
            <a:r>
              <a:rPr lang="it-IT" sz="1600" dirty="0">
                <a:solidFill>
                  <a:srgbClr val="C00000"/>
                </a:solidFill>
                <a:latin typeface="Comic Sans MS" panose="030F0702030302020204" pitchFamily="66" charset="0"/>
              </a:rPr>
              <a:t>Presentazione algoritmo</a:t>
            </a:r>
          </a:p>
        </p:txBody>
      </p:sp>
      <p:cxnSp>
        <p:nvCxnSpPr>
          <p:cNvPr id="9" name="Connettore diritto 8">
            <a:extLst>
              <a:ext uri="{FF2B5EF4-FFF2-40B4-BE49-F238E27FC236}">
                <a16:creationId xmlns:a16="http://schemas.microsoft.com/office/drawing/2014/main" id="{254CD843-4732-24D5-2857-0476CF73C7F4}"/>
              </a:ext>
            </a:extLst>
          </p:cNvPr>
          <p:cNvCxnSpPr/>
          <p:nvPr/>
        </p:nvCxnSpPr>
        <p:spPr>
          <a:xfrm>
            <a:off x="-18662" y="6861107"/>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96694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p:cTn id="13" dur="1000" fill="hold"/>
                                        <p:tgtEl>
                                          <p:spTgt spid="11"/>
                                        </p:tgtEl>
                                        <p:attrNameLst>
                                          <p:attrName>ppt_w</p:attrName>
                                        </p:attrNameLst>
                                      </p:cBhvr>
                                      <p:tavLst>
                                        <p:tav tm="0">
                                          <p:val>
                                            <p:fltVal val="0"/>
                                          </p:val>
                                        </p:tav>
                                        <p:tav tm="100000">
                                          <p:val>
                                            <p:strVal val="#ppt_w"/>
                                          </p:val>
                                        </p:tav>
                                      </p:tavLst>
                                    </p:anim>
                                    <p:anim calcmode="lin" valueType="num">
                                      <p:cBhvr>
                                        <p:cTn id="14" dur="1000" fill="hold"/>
                                        <p:tgtEl>
                                          <p:spTgt spid="11"/>
                                        </p:tgtEl>
                                        <p:attrNameLst>
                                          <p:attrName>ppt_h</p:attrName>
                                        </p:attrNameLst>
                                      </p:cBhvr>
                                      <p:tavLst>
                                        <p:tav tm="0">
                                          <p:val>
                                            <p:fltVal val="0"/>
                                          </p:val>
                                        </p:tav>
                                        <p:tav tm="100000">
                                          <p:val>
                                            <p:strVal val="#ppt_h"/>
                                          </p:val>
                                        </p:tav>
                                      </p:tavLst>
                                    </p:anim>
                                    <p:animEffect transition="in" filter="fade">
                                      <p:cBhvr>
                                        <p:cTn id="15" dur="1000"/>
                                        <p:tgtEl>
                                          <p:spTgt spid="11"/>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grpId="0" nodeType="click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wipe(up)">
                                      <p:cBhvr>
                                        <p:cTn id="20" dur="1000"/>
                                        <p:tgtEl>
                                          <p:spTgt spid="3"/>
                                        </p:tgtEl>
                                      </p:cBhvr>
                                    </p:animEffect>
                                  </p:childTnLst>
                                </p:cTn>
                              </p:par>
                            </p:childTnLst>
                          </p:cTn>
                        </p:par>
                        <p:par>
                          <p:cTn id="21" fill="hold">
                            <p:stCondLst>
                              <p:cond delay="1000"/>
                            </p:stCondLst>
                            <p:childTnLst>
                              <p:par>
                                <p:cTn id="22" presetID="42" presetClass="entr" presetSubtype="0" fill="hold" grpId="0" nodeType="after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fade">
                                      <p:cBhvr>
                                        <p:cTn id="24" dur="1000"/>
                                        <p:tgtEl>
                                          <p:spTgt spid="4"/>
                                        </p:tgtEl>
                                      </p:cBhvr>
                                    </p:animEffect>
                                    <p:anim calcmode="lin" valueType="num">
                                      <p:cBhvr>
                                        <p:cTn id="25" dur="1000" fill="hold"/>
                                        <p:tgtEl>
                                          <p:spTgt spid="4"/>
                                        </p:tgtEl>
                                        <p:attrNameLst>
                                          <p:attrName>ppt_x</p:attrName>
                                        </p:attrNameLst>
                                      </p:cBhvr>
                                      <p:tavLst>
                                        <p:tav tm="0">
                                          <p:val>
                                            <p:strVal val="#ppt_x"/>
                                          </p:val>
                                        </p:tav>
                                        <p:tav tm="100000">
                                          <p:val>
                                            <p:strVal val="#ppt_x"/>
                                          </p:val>
                                        </p:tav>
                                      </p:tavLst>
                                    </p:anim>
                                    <p:anim calcmode="lin" valueType="num">
                                      <p:cBhvr>
                                        <p:cTn id="2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fade">
                                      <p:cBhvr>
                                        <p:cTn id="31" dur="1000"/>
                                        <p:tgtEl>
                                          <p:spTgt spid="16"/>
                                        </p:tgtEl>
                                      </p:cBhvr>
                                    </p:animEffect>
                                    <p:anim calcmode="lin" valueType="num">
                                      <p:cBhvr>
                                        <p:cTn id="32" dur="1000" fill="hold"/>
                                        <p:tgtEl>
                                          <p:spTgt spid="16"/>
                                        </p:tgtEl>
                                        <p:attrNameLst>
                                          <p:attrName>ppt_x</p:attrName>
                                        </p:attrNameLst>
                                      </p:cBhvr>
                                      <p:tavLst>
                                        <p:tav tm="0">
                                          <p:val>
                                            <p:strVal val="#ppt_x"/>
                                          </p:val>
                                        </p:tav>
                                        <p:tav tm="100000">
                                          <p:val>
                                            <p:strVal val="#ppt_x"/>
                                          </p:val>
                                        </p:tav>
                                      </p:tavLst>
                                    </p:anim>
                                    <p:anim calcmode="lin" valueType="num">
                                      <p:cBhvr>
                                        <p:cTn id="33" dur="1000" fill="hold"/>
                                        <p:tgtEl>
                                          <p:spTgt spid="16"/>
                                        </p:tgtEl>
                                        <p:attrNameLst>
                                          <p:attrName>ppt_y</p:attrName>
                                        </p:attrNameLst>
                                      </p:cBhvr>
                                      <p:tavLst>
                                        <p:tav tm="0">
                                          <p:val>
                                            <p:strVal val="#ppt_y+.1"/>
                                          </p:val>
                                        </p:tav>
                                        <p:tav tm="100000">
                                          <p:val>
                                            <p:strVal val="#ppt_y"/>
                                          </p:val>
                                        </p:tav>
                                      </p:tavLst>
                                    </p:anim>
                                  </p:childTnLst>
                                </p:cTn>
                              </p:par>
                            </p:childTnLst>
                          </p:cTn>
                        </p:par>
                        <p:par>
                          <p:cTn id="34" fill="hold">
                            <p:stCondLst>
                              <p:cond delay="1000"/>
                            </p:stCondLst>
                            <p:childTnLst>
                              <p:par>
                                <p:cTn id="35" presetID="42" presetClass="entr" presetSubtype="0" fill="hold" grpId="0" nodeType="after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fade">
                                      <p:cBhvr>
                                        <p:cTn id="37" dur="1000"/>
                                        <p:tgtEl>
                                          <p:spTgt spid="18"/>
                                        </p:tgtEl>
                                      </p:cBhvr>
                                    </p:animEffect>
                                    <p:anim calcmode="lin" valueType="num">
                                      <p:cBhvr>
                                        <p:cTn id="38" dur="1000" fill="hold"/>
                                        <p:tgtEl>
                                          <p:spTgt spid="18"/>
                                        </p:tgtEl>
                                        <p:attrNameLst>
                                          <p:attrName>ppt_x</p:attrName>
                                        </p:attrNameLst>
                                      </p:cBhvr>
                                      <p:tavLst>
                                        <p:tav tm="0">
                                          <p:val>
                                            <p:strVal val="#ppt_x"/>
                                          </p:val>
                                        </p:tav>
                                        <p:tav tm="100000">
                                          <p:val>
                                            <p:strVal val="#ppt_x"/>
                                          </p:val>
                                        </p:tav>
                                      </p:tavLst>
                                    </p:anim>
                                    <p:anim calcmode="lin" valueType="num">
                                      <p:cBhvr>
                                        <p:cTn id="39" dur="1000" fill="hold"/>
                                        <p:tgtEl>
                                          <p:spTgt spid="18"/>
                                        </p:tgtEl>
                                        <p:attrNameLst>
                                          <p:attrName>ppt_y</p:attrName>
                                        </p:attrNameLst>
                                      </p:cBhvr>
                                      <p:tavLst>
                                        <p:tav tm="0">
                                          <p:val>
                                            <p:strVal val="#ppt_y+.1"/>
                                          </p:val>
                                        </p:tav>
                                        <p:tav tm="100000">
                                          <p:val>
                                            <p:strVal val="#ppt_y"/>
                                          </p:val>
                                        </p:tav>
                                      </p:tavLst>
                                    </p:anim>
                                  </p:childTnLst>
                                </p:cTn>
                              </p:par>
                            </p:childTnLst>
                          </p:cTn>
                        </p:par>
                        <p:par>
                          <p:cTn id="40" fill="hold">
                            <p:stCondLst>
                              <p:cond delay="2000"/>
                            </p:stCondLst>
                            <p:childTnLst>
                              <p:par>
                                <p:cTn id="41" presetID="42" presetClass="entr" presetSubtype="0" fill="hold" grpId="0" nodeType="after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fade">
                                      <p:cBhvr>
                                        <p:cTn id="43" dur="1000"/>
                                        <p:tgtEl>
                                          <p:spTgt spid="12"/>
                                        </p:tgtEl>
                                      </p:cBhvr>
                                    </p:animEffect>
                                    <p:anim calcmode="lin" valueType="num">
                                      <p:cBhvr>
                                        <p:cTn id="44" dur="1000" fill="hold"/>
                                        <p:tgtEl>
                                          <p:spTgt spid="12"/>
                                        </p:tgtEl>
                                        <p:attrNameLst>
                                          <p:attrName>ppt_x</p:attrName>
                                        </p:attrNameLst>
                                      </p:cBhvr>
                                      <p:tavLst>
                                        <p:tav tm="0">
                                          <p:val>
                                            <p:strVal val="#ppt_x"/>
                                          </p:val>
                                        </p:tav>
                                        <p:tav tm="100000">
                                          <p:val>
                                            <p:strVal val="#ppt_x"/>
                                          </p:val>
                                        </p:tav>
                                      </p:tavLst>
                                    </p:anim>
                                    <p:anim calcmode="lin" valueType="num">
                                      <p:cBhvr>
                                        <p:cTn id="45" dur="1000" fill="hold"/>
                                        <p:tgtEl>
                                          <p:spTgt spid="12"/>
                                        </p:tgtEl>
                                        <p:attrNameLst>
                                          <p:attrName>ppt_y</p:attrName>
                                        </p:attrNameLst>
                                      </p:cBhvr>
                                      <p:tavLst>
                                        <p:tav tm="0">
                                          <p:val>
                                            <p:strVal val="#ppt_y+.1"/>
                                          </p:val>
                                        </p:tav>
                                        <p:tav tm="100000">
                                          <p:val>
                                            <p:strVal val="#ppt_y"/>
                                          </p:val>
                                        </p:tav>
                                      </p:tavLst>
                                    </p:anim>
                                  </p:childTnLst>
                                </p:cTn>
                              </p:par>
                            </p:childTnLst>
                          </p:cTn>
                        </p:par>
                        <p:par>
                          <p:cTn id="46" fill="hold">
                            <p:stCondLst>
                              <p:cond delay="3000"/>
                            </p:stCondLst>
                            <p:childTnLst>
                              <p:par>
                                <p:cTn id="47" presetID="42" presetClass="entr" presetSubtype="0" fill="hold" grpId="0" nodeType="afterEffect">
                                  <p:stCondLst>
                                    <p:cond delay="0"/>
                                  </p:stCondLst>
                                  <p:childTnLst>
                                    <p:set>
                                      <p:cBhvr>
                                        <p:cTn id="48" dur="1" fill="hold">
                                          <p:stCondLst>
                                            <p:cond delay="0"/>
                                          </p:stCondLst>
                                        </p:cTn>
                                        <p:tgtEl>
                                          <p:spTgt spid="19"/>
                                        </p:tgtEl>
                                        <p:attrNameLst>
                                          <p:attrName>style.visibility</p:attrName>
                                        </p:attrNameLst>
                                      </p:cBhvr>
                                      <p:to>
                                        <p:strVal val="visible"/>
                                      </p:to>
                                    </p:set>
                                    <p:animEffect transition="in" filter="fade">
                                      <p:cBhvr>
                                        <p:cTn id="49" dur="1000"/>
                                        <p:tgtEl>
                                          <p:spTgt spid="19"/>
                                        </p:tgtEl>
                                      </p:cBhvr>
                                    </p:animEffect>
                                    <p:anim calcmode="lin" valueType="num">
                                      <p:cBhvr>
                                        <p:cTn id="50" dur="1000" fill="hold"/>
                                        <p:tgtEl>
                                          <p:spTgt spid="19"/>
                                        </p:tgtEl>
                                        <p:attrNameLst>
                                          <p:attrName>ppt_x</p:attrName>
                                        </p:attrNameLst>
                                      </p:cBhvr>
                                      <p:tavLst>
                                        <p:tav tm="0">
                                          <p:val>
                                            <p:strVal val="#ppt_x"/>
                                          </p:val>
                                        </p:tav>
                                        <p:tav tm="100000">
                                          <p:val>
                                            <p:strVal val="#ppt_x"/>
                                          </p:val>
                                        </p:tav>
                                      </p:tavLst>
                                    </p:anim>
                                    <p:anim calcmode="lin" valueType="num">
                                      <p:cBhvr>
                                        <p:cTn id="51" dur="1000" fill="hold"/>
                                        <p:tgtEl>
                                          <p:spTgt spid="19"/>
                                        </p:tgtEl>
                                        <p:attrNameLst>
                                          <p:attrName>ppt_y</p:attrName>
                                        </p:attrNameLst>
                                      </p:cBhvr>
                                      <p:tavLst>
                                        <p:tav tm="0">
                                          <p:val>
                                            <p:strVal val="#ppt_y+.1"/>
                                          </p:val>
                                        </p:tav>
                                        <p:tav tm="100000">
                                          <p:val>
                                            <p:strVal val="#ppt_y"/>
                                          </p:val>
                                        </p:tav>
                                      </p:tavLst>
                                    </p:anim>
                                  </p:childTnLst>
                                </p:cTn>
                              </p:par>
                            </p:childTnLst>
                          </p:cTn>
                        </p:par>
                        <p:par>
                          <p:cTn id="52" fill="hold">
                            <p:stCondLst>
                              <p:cond delay="4000"/>
                            </p:stCondLst>
                            <p:childTnLst>
                              <p:par>
                                <p:cTn id="53" presetID="42" presetClass="entr" presetSubtype="0" fill="hold" grpId="0" nodeType="afterEffect">
                                  <p:stCondLst>
                                    <p:cond delay="0"/>
                                  </p:stCondLst>
                                  <p:childTnLst>
                                    <p:set>
                                      <p:cBhvr>
                                        <p:cTn id="54" dur="1" fill="hold">
                                          <p:stCondLst>
                                            <p:cond delay="0"/>
                                          </p:stCondLst>
                                        </p:cTn>
                                        <p:tgtEl>
                                          <p:spTgt spid="13"/>
                                        </p:tgtEl>
                                        <p:attrNameLst>
                                          <p:attrName>style.visibility</p:attrName>
                                        </p:attrNameLst>
                                      </p:cBhvr>
                                      <p:to>
                                        <p:strVal val="visible"/>
                                      </p:to>
                                    </p:set>
                                    <p:animEffect transition="in" filter="fade">
                                      <p:cBhvr>
                                        <p:cTn id="55" dur="1000"/>
                                        <p:tgtEl>
                                          <p:spTgt spid="13"/>
                                        </p:tgtEl>
                                      </p:cBhvr>
                                    </p:animEffect>
                                    <p:anim calcmode="lin" valueType="num">
                                      <p:cBhvr>
                                        <p:cTn id="56" dur="1000" fill="hold"/>
                                        <p:tgtEl>
                                          <p:spTgt spid="13"/>
                                        </p:tgtEl>
                                        <p:attrNameLst>
                                          <p:attrName>ppt_x</p:attrName>
                                        </p:attrNameLst>
                                      </p:cBhvr>
                                      <p:tavLst>
                                        <p:tav tm="0">
                                          <p:val>
                                            <p:strVal val="#ppt_x"/>
                                          </p:val>
                                        </p:tav>
                                        <p:tav tm="100000">
                                          <p:val>
                                            <p:strVal val="#ppt_x"/>
                                          </p:val>
                                        </p:tav>
                                      </p:tavLst>
                                    </p:anim>
                                    <p:anim calcmode="lin" valueType="num">
                                      <p:cBhvr>
                                        <p:cTn id="57" dur="1000" fill="hold"/>
                                        <p:tgtEl>
                                          <p:spTgt spid="13"/>
                                        </p:tgtEl>
                                        <p:attrNameLst>
                                          <p:attrName>ppt_y</p:attrName>
                                        </p:attrNameLst>
                                      </p:cBhvr>
                                      <p:tavLst>
                                        <p:tav tm="0">
                                          <p:val>
                                            <p:strVal val="#ppt_y+.1"/>
                                          </p:val>
                                        </p:tav>
                                        <p:tav tm="100000">
                                          <p:val>
                                            <p:strVal val="#ppt_y"/>
                                          </p:val>
                                        </p:tav>
                                      </p:tavLst>
                                    </p:anim>
                                  </p:childTnLst>
                                </p:cTn>
                              </p:par>
                            </p:childTnLst>
                          </p:cTn>
                        </p:par>
                        <p:par>
                          <p:cTn id="58" fill="hold">
                            <p:stCondLst>
                              <p:cond delay="5000"/>
                            </p:stCondLst>
                            <p:childTnLst>
                              <p:par>
                                <p:cTn id="59" presetID="42" presetClass="entr" presetSubtype="0" fill="hold" grpId="0" nodeType="afterEffect">
                                  <p:stCondLst>
                                    <p:cond delay="0"/>
                                  </p:stCondLst>
                                  <p:childTnLst>
                                    <p:set>
                                      <p:cBhvr>
                                        <p:cTn id="60" dur="1" fill="hold">
                                          <p:stCondLst>
                                            <p:cond delay="0"/>
                                          </p:stCondLst>
                                        </p:cTn>
                                        <p:tgtEl>
                                          <p:spTgt spid="20"/>
                                        </p:tgtEl>
                                        <p:attrNameLst>
                                          <p:attrName>style.visibility</p:attrName>
                                        </p:attrNameLst>
                                      </p:cBhvr>
                                      <p:to>
                                        <p:strVal val="visible"/>
                                      </p:to>
                                    </p:set>
                                    <p:animEffect transition="in" filter="fade">
                                      <p:cBhvr>
                                        <p:cTn id="61" dur="1000"/>
                                        <p:tgtEl>
                                          <p:spTgt spid="20"/>
                                        </p:tgtEl>
                                      </p:cBhvr>
                                    </p:animEffect>
                                    <p:anim calcmode="lin" valueType="num">
                                      <p:cBhvr>
                                        <p:cTn id="62" dur="1000" fill="hold"/>
                                        <p:tgtEl>
                                          <p:spTgt spid="20"/>
                                        </p:tgtEl>
                                        <p:attrNameLst>
                                          <p:attrName>ppt_x</p:attrName>
                                        </p:attrNameLst>
                                      </p:cBhvr>
                                      <p:tavLst>
                                        <p:tav tm="0">
                                          <p:val>
                                            <p:strVal val="#ppt_x"/>
                                          </p:val>
                                        </p:tav>
                                        <p:tav tm="100000">
                                          <p:val>
                                            <p:strVal val="#ppt_x"/>
                                          </p:val>
                                        </p:tav>
                                      </p:tavLst>
                                    </p:anim>
                                    <p:anim calcmode="lin" valueType="num">
                                      <p:cBhvr>
                                        <p:cTn id="63" dur="1000" fill="hold"/>
                                        <p:tgtEl>
                                          <p:spTgt spid="20"/>
                                        </p:tgtEl>
                                        <p:attrNameLst>
                                          <p:attrName>ppt_y</p:attrName>
                                        </p:attrNameLst>
                                      </p:cBhvr>
                                      <p:tavLst>
                                        <p:tav tm="0">
                                          <p:val>
                                            <p:strVal val="#ppt_y+.1"/>
                                          </p:val>
                                        </p:tav>
                                        <p:tav tm="100000">
                                          <p:val>
                                            <p:strVal val="#ppt_y"/>
                                          </p:val>
                                        </p:tav>
                                      </p:tavLst>
                                    </p:anim>
                                  </p:childTnLst>
                                </p:cTn>
                              </p:par>
                            </p:childTnLst>
                          </p:cTn>
                        </p:par>
                        <p:par>
                          <p:cTn id="64" fill="hold">
                            <p:stCondLst>
                              <p:cond delay="6000"/>
                            </p:stCondLst>
                            <p:childTnLst>
                              <p:par>
                                <p:cTn id="65" presetID="42" presetClass="entr" presetSubtype="0" fill="hold" grpId="0" nodeType="afterEffect">
                                  <p:stCondLst>
                                    <p:cond delay="0"/>
                                  </p:stCondLst>
                                  <p:childTnLst>
                                    <p:set>
                                      <p:cBhvr>
                                        <p:cTn id="66" dur="1" fill="hold">
                                          <p:stCondLst>
                                            <p:cond delay="0"/>
                                          </p:stCondLst>
                                        </p:cTn>
                                        <p:tgtEl>
                                          <p:spTgt spid="14"/>
                                        </p:tgtEl>
                                        <p:attrNameLst>
                                          <p:attrName>style.visibility</p:attrName>
                                        </p:attrNameLst>
                                      </p:cBhvr>
                                      <p:to>
                                        <p:strVal val="visible"/>
                                      </p:to>
                                    </p:set>
                                    <p:animEffect transition="in" filter="fade">
                                      <p:cBhvr>
                                        <p:cTn id="67" dur="1000"/>
                                        <p:tgtEl>
                                          <p:spTgt spid="14"/>
                                        </p:tgtEl>
                                      </p:cBhvr>
                                    </p:animEffect>
                                    <p:anim calcmode="lin" valueType="num">
                                      <p:cBhvr>
                                        <p:cTn id="68" dur="1000" fill="hold"/>
                                        <p:tgtEl>
                                          <p:spTgt spid="14"/>
                                        </p:tgtEl>
                                        <p:attrNameLst>
                                          <p:attrName>ppt_x</p:attrName>
                                        </p:attrNameLst>
                                      </p:cBhvr>
                                      <p:tavLst>
                                        <p:tav tm="0">
                                          <p:val>
                                            <p:strVal val="#ppt_x"/>
                                          </p:val>
                                        </p:tav>
                                        <p:tav tm="100000">
                                          <p:val>
                                            <p:strVal val="#ppt_x"/>
                                          </p:val>
                                        </p:tav>
                                      </p:tavLst>
                                    </p:anim>
                                    <p:anim calcmode="lin" valueType="num">
                                      <p:cBhvr>
                                        <p:cTn id="69" dur="1000" fill="hold"/>
                                        <p:tgtEl>
                                          <p:spTgt spid="14"/>
                                        </p:tgtEl>
                                        <p:attrNameLst>
                                          <p:attrName>ppt_y</p:attrName>
                                        </p:attrNameLst>
                                      </p:cBhvr>
                                      <p:tavLst>
                                        <p:tav tm="0">
                                          <p:val>
                                            <p:strVal val="#ppt_y+.1"/>
                                          </p:val>
                                        </p:tav>
                                        <p:tav tm="100000">
                                          <p:val>
                                            <p:strVal val="#ppt_y"/>
                                          </p:val>
                                        </p:tav>
                                      </p:tavLst>
                                    </p:anim>
                                  </p:childTnLst>
                                </p:cTn>
                              </p:par>
                            </p:childTnLst>
                          </p:cTn>
                        </p:par>
                        <p:par>
                          <p:cTn id="70" fill="hold">
                            <p:stCondLst>
                              <p:cond delay="7000"/>
                            </p:stCondLst>
                            <p:childTnLst>
                              <p:par>
                                <p:cTn id="71" presetID="42" presetClass="entr" presetSubtype="0" fill="hold" grpId="0" nodeType="afterEffect">
                                  <p:stCondLst>
                                    <p:cond delay="0"/>
                                  </p:stCondLst>
                                  <p:childTnLst>
                                    <p:set>
                                      <p:cBhvr>
                                        <p:cTn id="72" dur="1" fill="hold">
                                          <p:stCondLst>
                                            <p:cond delay="0"/>
                                          </p:stCondLst>
                                        </p:cTn>
                                        <p:tgtEl>
                                          <p:spTgt spid="21"/>
                                        </p:tgtEl>
                                        <p:attrNameLst>
                                          <p:attrName>style.visibility</p:attrName>
                                        </p:attrNameLst>
                                      </p:cBhvr>
                                      <p:to>
                                        <p:strVal val="visible"/>
                                      </p:to>
                                    </p:set>
                                    <p:animEffect transition="in" filter="fade">
                                      <p:cBhvr>
                                        <p:cTn id="73" dur="1000"/>
                                        <p:tgtEl>
                                          <p:spTgt spid="21"/>
                                        </p:tgtEl>
                                      </p:cBhvr>
                                    </p:animEffect>
                                    <p:anim calcmode="lin" valueType="num">
                                      <p:cBhvr>
                                        <p:cTn id="74" dur="1000" fill="hold"/>
                                        <p:tgtEl>
                                          <p:spTgt spid="21"/>
                                        </p:tgtEl>
                                        <p:attrNameLst>
                                          <p:attrName>ppt_x</p:attrName>
                                        </p:attrNameLst>
                                      </p:cBhvr>
                                      <p:tavLst>
                                        <p:tav tm="0">
                                          <p:val>
                                            <p:strVal val="#ppt_x"/>
                                          </p:val>
                                        </p:tav>
                                        <p:tav tm="100000">
                                          <p:val>
                                            <p:strVal val="#ppt_x"/>
                                          </p:val>
                                        </p:tav>
                                      </p:tavLst>
                                    </p:anim>
                                    <p:anim calcmode="lin" valueType="num">
                                      <p:cBhvr>
                                        <p:cTn id="75" dur="1000" fill="hold"/>
                                        <p:tgtEl>
                                          <p:spTgt spid="21"/>
                                        </p:tgtEl>
                                        <p:attrNameLst>
                                          <p:attrName>ppt_y</p:attrName>
                                        </p:attrNameLst>
                                      </p:cBhvr>
                                      <p:tavLst>
                                        <p:tav tm="0">
                                          <p:val>
                                            <p:strVal val="#ppt_y+.1"/>
                                          </p:val>
                                        </p:tav>
                                        <p:tav tm="100000">
                                          <p:val>
                                            <p:strVal val="#ppt_y"/>
                                          </p:val>
                                        </p:tav>
                                      </p:tavLst>
                                    </p:anim>
                                  </p:childTnLst>
                                </p:cTn>
                              </p:par>
                            </p:childTnLst>
                          </p:cTn>
                        </p:par>
                        <p:par>
                          <p:cTn id="76" fill="hold">
                            <p:stCondLst>
                              <p:cond delay="8000"/>
                            </p:stCondLst>
                            <p:childTnLst>
                              <p:par>
                                <p:cTn id="77" presetID="42" presetClass="entr" presetSubtype="0" fill="hold" grpId="0" nodeType="afterEffect">
                                  <p:stCondLst>
                                    <p:cond delay="0"/>
                                  </p:stCondLst>
                                  <p:childTnLst>
                                    <p:set>
                                      <p:cBhvr>
                                        <p:cTn id="78" dur="1" fill="hold">
                                          <p:stCondLst>
                                            <p:cond delay="0"/>
                                          </p:stCondLst>
                                        </p:cTn>
                                        <p:tgtEl>
                                          <p:spTgt spid="15"/>
                                        </p:tgtEl>
                                        <p:attrNameLst>
                                          <p:attrName>style.visibility</p:attrName>
                                        </p:attrNameLst>
                                      </p:cBhvr>
                                      <p:to>
                                        <p:strVal val="visible"/>
                                      </p:to>
                                    </p:set>
                                    <p:animEffect transition="in" filter="fade">
                                      <p:cBhvr>
                                        <p:cTn id="79" dur="1000"/>
                                        <p:tgtEl>
                                          <p:spTgt spid="15"/>
                                        </p:tgtEl>
                                      </p:cBhvr>
                                    </p:animEffect>
                                    <p:anim calcmode="lin" valueType="num">
                                      <p:cBhvr>
                                        <p:cTn id="80" dur="1000" fill="hold"/>
                                        <p:tgtEl>
                                          <p:spTgt spid="15"/>
                                        </p:tgtEl>
                                        <p:attrNameLst>
                                          <p:attrName>ppt_x</p:attrName>
                                        </p:attrNameLst>
                                      </p:cBhvr>
                                      <p:tavLst>
                                        <p:tav tm="0">
                                          <p:val>
                                            <p:strVal val="#ppt_x"/>
                                          </p:val>
                                        </p:tav>
                                        <p:tav tm="100000">
                                          <p:val>
                                            <p:strVal val="#ppt_x"/>
                                          </p:val>
                                        </p:tav>
                                      </p:tavLst>
                                    </p:anim>
                                    <p:anim calcmode="lin" valueType="num">
                                      <p:cBhvr>
                                        <p:cTn id="81" dur="1000" fill="hold"/>
                                        <p:tgtEl>
                                          <p:spTgt spid="15"/>
                                        </p:tgtEl>
                                        <p:attrNameLst>
                                          <p:attrName>ppt_y</p:attrName>
                                        </p:attrNameLst>
                                      </p:cBhvr>
                                      <p:tavLst>
                                        <p:tav tm="0">
                                          <p:val>
                                            <p:strVal val="#ppt_y+.1"/>
                                          </p:val>
                                        </p:tav>
                                        <p:tav tm="100000">
                                          <p:val>
                                            <p:strVal val="#ppt_y"/>
                                          </p:val>
                                        </p:tav>
                                      </p:tavLst>
                                    </p:anim>
                                  </p:childTnLst>
                                </p:cTn>
                              </p:par>
                            </p:childTnLst>
                          </p:cTn>
                        </p:par>
                        <p:par>
                          <p:cTn id="82" fill="hold">
                            <p:stCondLst>
                              <p:cond delay="9000"/>
                            </p:stCondLst>
                            <p:childTnLst>
                              <p:par>
                                <p:cTn id="83" presetID="42" presetClass="entr" presetSubtype="0" fill="hold" grpId="0" nodeType="afterEffect">
                                  <p:stCondLst>
                                    <p:cond delay="0"/>
                                  </p:stCondLst>
                                  <p:childTnLst>
                                    <p:set>
                                      <p:cBhvr>
                                        <p:cTn id="84" dur="1" fill="hold">
                                          <p:stCondLst>
                                            <p:cond delay="0"/>
                                          </p:stCondLst>
                                        </p:cTn>
                                        <p:tgtEl>
                                          <p:spTgt spid="23"/>
                                        </p:tgtEl>
                                        <p:attrNameLst>
                                          <p:attrName>style.visibility</p:attrName>
                                        </p:attrNameLst>
                                      </p:cBhvr>
                                      <p:to>
                                        <p:strVal val="visible"/>
                                      </p:to>
                                    </p:set>
                                    <p:animEffect transition="in" filter="fade">
                                      <p:cBhvr>
                                        <p:cTn id="85" dur="1000"/>
                                        <p:tgtEl>
                                          <p:spTgt spid="23"/>
                                        </p:tgtEl>
                                      </p:cBhvr>
                                    </p:animEffect>
                                    <p:anim calcmode="lin" valueType="num">
                                      <p:cBhvr>
                                        <p:cTn id="86" dur="1000" fill="hold"/>
                                        <p:tgtEl>
                                          <p:spTgt spid="23"/>
                                        </p:tgtEl>
                                        <p:attrNameLst>
                                          <p:attrName>ppt_x</p:attrName>
                                        </p:attrNameLst>
                                      </p:cBhvr>
                                      <p:tavLst>
                                        <p:tav tm="0">
                                          <p:val>
                                            <p:strVal val="#ppt_x"/>
                                          </p:val>
                                        </p:tav>
                                        <p:tav tm="100000">
                                          <p:val>
                                            <p:strVal val="#ppt_x"/>
                                          </p:val>
                                        </p:tav>
                                      </p:tavLst>
                                    </p:anim>
                                    <p:anim calcmode="lin" valueType="num">
                                      <p:cBhvr>
                                        <p:cTn id="87" dur="1000" fill="hold"/>
                                        <p:tgtEl>
                                          <p:spTgt spid="23"/>
                                        </p:tgtEl>
                                        <p:attrNameLst>
                                          <p:attrName>ppt_y</p:attrName>
                                        </p:attrNameLst>
                                      </p:cBhvr>
                                      <p:tavLst>
                                        <p:tav tm="0">
                                          <p:val>
                                            <p:strVal val="#ppt_y+.1"/>
                                          </p:val>
                                        </p:tav>
                                        <p:tav tm="100000">
                                          <p:val>
                                            <p:strVal val="#ppt_y"/>
                                          </p:val>
                                        </p:tav>
                                      </p:tavLst>
                                    </p:anim>
                                  </p:childTnLst>
                                </p:cTn>
                              </p:par>
                            </p:childTnLst>
                          </p:cTn>
                        </p:par>
                        <p:par>
                          <p:cTn id="88" fill="hold">
                            <p:stCondLst>
                              <p:cond delay="10000"/>
                            </p:stCondLst>
                            <p:childTnLst>
                              <p:par>
                                <p:cTn id="89" presetID="42" presetClass="entr" presetSubtype="0" fill="hold" grpId="0" nodeType="afterEffect">
                                  <p:stCondLst>
                                    <p:cond delay="0"/>
                                  </p:stCondLst>
                                  <p:childTnLst>
                                    <p:set>
                                      <p:cBhvr>
                                        <p:cTn id="90" dur="1" fill="hold">
                                          <p:stCondLst>
                                            <p:cond delay="0"/>
                                          </p:stCondLst>
                                        </p:cTn>
                                        <p:tgtEl>
                                          <p:spTgt spid="17"/>
                                        </p:tgtEl>
                                        <p:attrNameLst>
                                          <p:attrName>style.visibility</p:attrName>
                                        </p:attrNameLst>
                                      </p:cBhvr>
                                      <p:to>
                                        <p:strVal val="visible"/>
                                      </p:to>
                                    </p:set>
                                    <p:animEffect transition="in" filter="fade">
                                      <p:cBhvr>
                                        <p:cTn id="91" dur="1000"/>
                                        <p:tgtEl>
                                          <p:spTgt spid="17"/>
                                        </p:tgtEl>
                                      </p:cBhvr>
                                    </p:animEffect>
                                    <p:anim calcmode="lin" valueType="num">
                                      <p:cBhvr>
                                        <p:cTn id="92" dur="1000" fill="hold"/>
                                        <p:tgtEl>
                                          <p:spTgt spid="17"/>
                                        </p:tgtEl>
                                        <p:attrNameLst>
                                          <p:attrName>ppt_x</p:attrName>
                                        </p:attrNameLst>
                                      </p:cBhvr>
                                      <p:tavLst>
                                        <p:tav tm="0">
                                          <p:val>
                                            <p:strVal val="#ppt_x"/>
                                          </p:val>
                                        </p:tav>
                                        <p:tav tm="100000">
                                          <p:val>
                                            <p:strVal val="#ppt_x"/>
                                          </p:val>
                                        </p:tav>
                                      </p:tavLst>
                                    </p:anim>
                                    <p:anim calcmode="lin" valueType="num">
                                      <p:cBhvr>
                                        <p:cTn id="93" dur="1000" fill="hold"/>
                                        <p:tgtEl>
                                          <p:spTgt spid="17"/>
                                        </p:tgtEl>
                                        <p:attrNameLst>
                                          <p:attrName>ppt_y</p:attrName>
                                        </p:attrNameLst>
                                      </p:cBhvr>
                                      <p:tavLst>
                                        <p:tav tm="0">
                                          <p:val>
                                            <p:strVal val="#ppt_y+.1"/>
                                          </p:val>
                                        </p:tav>
                                        <p:tav tm="100000">
                                          <p:val>
                                            <p:strVal val="#ppt_y"/>
                                          </p:val>
                                        </p:tav>
                                      </p:tavLst>
                                    </p:anim>
                                  </p:childTnLst>
                                </p:cTn>
                              </p:par>
                            </p:childTnLst>
                          </p:cTn>
                        </p:par>
                        <p:par>
                          <p:cTn id="94" fill="hold">
                            <p:stCondLst>
                              <p:cond delay="11000"/>
                            </p:stCondLst>
                            <p:childTnLst>
                              <p:par>
                                <p:cTn id="95" presetID="42" presetClass="entr" presetSubtype="0" fill="hold" grpId="0" nodeType="afterEffect">
                                  <p:stCondLst>
                                    <p:cond delay="0"/>
                                  </p:stCondLst>
                                  <p:childTnLst>
                                    <p:set>
                                      <p:cBhvr>
                                        <p:cTn id="96" dur="1" fill="hold">
                                          <p:stCondLst>
                                            <p:cond delay="0"/>
                                          </p:stCondLst>
                                        </p:cTn>
                                        <p:tgtEl>
                                          <p:spTgt spid="24"/>
                                        </p:tgtEl>
                                        <p:attrNameLst>
                                          <p:attrName>style.visibility</p:attrName>
                                        </p:attrNameLst>
                                      </p:cBhvr>
                                      <p:to>
                                        <p:strVal val="visible"/>
                                      </p:to>
                                    </p:set>
                                    <p:animEffect transition="in" filter="fade">
                                      <p:cBhvr>
                                        <p:cTn id="97" dur="1000"/>
                                        <p:tgtEl>
                                          <p:spTgt spid="24"/>
                                        </p:tgtEl>
                                      </p:cBhvr>
                                    </p:animEffect>
                                    <p:anim calcmode="lin" valueType="num">
                                      <p:cBhvr>
                                        <p:cTn id="98" dur="1000" fill="hold"/>
                                        <p:tgtEl>
                                          <p:spTgt spid="24"/>
                                        </p:tgtEl>
                                        <p:attrNameLst>
                                          <p:attrName>ppt_x</p:attrName>
                                        </p:attrNameLst>
                                      </p:cBhvr>
                                      <p:tavLst>
                                        <p:tav tm="0">
                                          <p:val>
                                            <p:strVal val="#ppt_x"/>
                                          </p:val>
                                        </p:tav>
                                        <p:tav tm="100000">
                                          <p:val>
                                            <p:strVal val="#ppt_x"/>
                                          </p:val>
                                        </p:tav>
                                      </p:tavLst>
                                    </p:anim>
                                    <p:anim calcmode="lin" valueType="num">
                                      <p:cBhvr>
                                        <p:cTn id="99" dur="1000" fill="hold"/>
                                        <p:tgtEl>
                                          <p:spTgt spid="24"/>
                                        </p:tgtEl>
                                        <p:attrNameLst>
                                          <p:attrName>ppt_y</p:attrName>
                                        </p:attrNameLst>
                                      </p:cBhvr>
                                      <p:tavLst>
                                        <p:tav tm="0">
                                          <p:val>
                                            <p:strVal val="#ppt_y+.1"/>
                                          </p:val>
                                        </p:tav>
                                        <p:tav tm="100000">
                                          <p:val>
                                            <p:strVal val="#ppt_y"/>
                                          </p:val>
                                        </p:tav>
                                      </p:tavLst>
                                    </p:anim>
                                  </p:childTnLst>
                                </p:cTn>
                              </p:par>
                            </p:childTnLst>
                          </p:cTn>
                        </p:par>
                        <p:par>
                          <p:cTn id="100" fill="hold">
                            <p:stCondLst>
                              <p:cond delay="12000"/>
                            </p:stCondLst>
                            <p:childTnLst>
                              <p:par>
                                <p:cTn id="101" presetID="53" presetClass="entr" presetSubtype="16" fill="hold" grpId="0" nodeType="afterEffect">
                                  <p:stCondLst>
                                    <p:cond delay="0"/>
                                  </p:stCondLst>
                                  <p:childTnLst>
                                    <p:set>
                                      <p:cBhvr>
                                        <p:cTn id="102" dur="1" fill="hold">
                                          <p:stCondLst>
                                            <p:cond delay="0"/>
                                          </p:stCondLst>
                                        </p:cTn>
                                        <p:tgtEl>
                                          <p:spTgt spid="10"/>
                                        </p:tgtEl>
                                        <p:attrNameLst>
                                          <p:attrName>style.visibility</p:attrName>
                                        </p:attrNameLst>
                                      </p:cBhvr>
                                      <p:to>
                                        <p:strVal val="visible"/>
                                      </p:to>
                                    </p:set>
                                    <p:anim calcmode="lin" valueType="num">
                                      <p:cBhvr>
                                        <p:cTn id="103" dur="1000" fill="hold"/>
                                        <p:tgtEl>
                                          <p:spTgt spid="10"/>
                                        </p:tgtEl>
                                        <p:attrNameLst>
                                          <p:attrName>ppt_w</p:attrName>
                                        </p:attrNameLst>
                                      </p:cBhvr>
                                      <p:tavLst>
                                        <p:tav tm="0">
                                          <p:val>
                                            <p:fltVal val="0"/>
                                          </p:val>
                                        </p:tav>
                                        <p:tav tm="100000">
                                          <p:val>
                                            <p:strVal val="#ppt_w"/>
                                          </p:val>
                                        </p:tav>
                                      </p:tavLst>
                                    </p:anim>
                                    <p:anim calcmode="lin" valueType="num">
                                      <p:cBhvr>
                                        <p:cTn id="104" dur="1000" fill="hold"/>
                                        <p:tgtEl>
                                          <p:spTgt spid="10"/>
                                        </p:tgtEl>
                                        <p:attrNameLst>
                                          <p:attrName>ppt_h</p:attrName>
                                        </p:attrNameLst>
                                      </p:cBhvr>
                                      <p:tavLst>
                                        <p:tav tm="0">
                                          <p:val>
                                            <p:fltVal val="0"/>
                                          </p:val>
                                        </p:tav>
                                        <p:tav tm="100000">
                                          <p:val>
                                            <p:strVal val="#ppt_h"/>
                                          </p:val>
                                        </p:tav>
                                      </p:tavLst>
                                    </p:anim>
                                    <p:animEffect transition="in" filter="fade">
                                      <p:cBhvr>
                                        <p:cTn id="105"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p:bldP spid="10" grpId="0"/>
      <p:bldP spid="12" grpId="0" animBg="1"/>
      <p:bldP spid="13" grpId="0" animBg="1"/>
      <p:bldP spid="14" grpId="0" animBg="1"/>
      <p:bldP spid="15" grpId="0" animBg="1"/>
      <p:bldP spid="17" grpId="0" animBg="1"/>
      <p:bldP spid="19" grpId="0"/>
      <p:bldP spid="20" grpId="0"/>
      <p:bldP spid="21" grpId="0"/>
      <p:bldP spid="23" grpId="0"/>
      <p:bldP spid="24" grpId="0"/>
      <p:bldP spid="16" grpId="0" animBg="1"/>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2" name="Rettangolo 1261">
            <a:extLst>
              <a:ext uri="{FF2B5EF4-FFF2-40B4-BE49-F238E27FC236}">
                <a16:creationId xmlns:a16="http://schemas.microsoft.com/office/drawing/2014/main" id="{330FAEC1-FC3F-8D9D-F5B7-9106D30ED6E8}"/>
              </a:ext>
            </a:extLst>
          </p:cNvPr>
          <p:cNvSpPr/>
          <p:nvPr/>
        </p:nvSpPr>
        <p:spPr>
          <a:xfrm>
            <a:off x="2286372" y="2207782"/>
            <a:ext cx="9519636" cy="4572000"/>
          </a:xfrm>
          <a:prstGeom prst="rect">
            <a:avLst/>
          </a:prstGeom>
          <a:noFill/>
          <a:ln w="31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Rectangle 2">
            <a:extLst>
              <a:ext uri="{FF2B5EF4-FFF2-40B4-BE49-F238E27FC236}">
                <a16:creationId xmlns:a16="http://schemas.microsoft.com/office/drawing/2014/main" id="{438DA87A-518A-8550-4E5B-62F63E046F53}"/>
              </a:ext>
            </a:extLst>
          </p:cNvPr>
          <p:cNvSpPr txBox="1">
            <a:spLocks noChangeArrowheads="1"/>
          </p:cNvSpPr>
          <p:nvPr/>
        </p:nvSpPr>
        <p:spPr>
          <a:xfrm>
            <a:off x="66000" y="41275"/>
            <a:ext cx="12060000" cy="360000"/>
          </a:xfrm>
          <a:prstGeom prst="rect">
            <a:avLst/>
          </a:prstGeom>
          <a:ln w="3175" cmpd="dbl">
            <a:solidFill>
              <a:srgbClr val="C00000"/>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2000" dirty="0">
                <a:solidFill>
                  <a:srgbClr val="C00000"/>
                </a:solidFill>
                <a:latin typeface="Comic Sans MS" panose="030F0702030302020204" pitchFamily="66" charset="0"/>
              </a:rPr>
              <a:t>PIANO PER DUE RETTE INCIDENTI</a:t>
            </a:r>
          </a:p>
        </p:txBody>
      </p:sp>
      <p:sp>
        <p:nvSpPr>
          <p:cNvPr id="5" name="CasellaDiTesto 4">
            <a:hlinkClick r:id="rId2" action="ppaction://hlinksldjump"/>
            <a:extLst>
              <a:ext uri="{FF2B5EF4-FFF2-40B4-BE49-F238E27FC236}">
                <a16:creationId xmlns:a16="http://schemas.microsoft.com/office/drawing/2014/main" id="{6396998B-975F-F1ED-BB38-A22D915EDBEF}"/>
              </a:ext>
            </a:extLst>
          </p:cNvPr>
          <p:cNvSpPr txBox="1"/>
          <p:nvPr/>
        </p:nvSpPr>
        <p:spPr>
          <a:xfrm>
            <a:off x="10523001" y="40671"/>
            <a:ext cx="1611057" cy="360000"/>
          </a:xfrm>
          <a:prstGeom prst="rect">
            <a:avLst/>
          </a:prstGeom>
          <a:solidFill>
            <a:schemeClr val="accent4">
              <a:lumMod val="20000"/>
              <a:lumOff val="80000"/>
            </a:schemeClr>
          </a:solidFill>
          <a:ln w="3175">
            <a:solidFill>
              <a:srgbClr val="C00000"/>
            </a:solidFill>
          </a:ln>
        </p:spPr>
        <p:txBody>
          <a:bodyPr wrap="square" rtlCol="0">
            <a:spAutoFit/>
          </a:bodyPr>
          <a:lstStyle/>
          <a:p>
            <a:pPr algn="ctr"/>
            <a:r>
              <a:rPr lang="it-IT" sz="1600" dirty="0">
                <a:solidFill>
                  <a:srgbClr val="C00000"/>
                </a:solidFill>
                <a:latin typeface="Comic Sans MS" panose="030F0702030302020204" pitchFamily="66" charset="0"/>
              </a:rPr>
              <a:t>Torna a Indice</a:t>
            </a:r>
          </a:p>
        </p:txBody>
      </p:sp>
      <p:sp>
        <p:nvSpPr>
          <p:cNvPr id="6" name="CasellaDiTesto 5">
            <a:extLst>
              <a:ext uri="{FF2B5EF4-FFF2-40B4-BE49-F238E27FC236}">
                <a16:creationId xmlns:a16="http://schemas.microsoft.com/office/drawing/2014/main" id="{F5466CAC-2BC8-53F3-FC96-805021FDBD94}"/>
              </a:ext>
            </a:extLst>
          </p:cNvPr>
          <p:cNvSpPr txBox="1"/>
          <p:nvPr/>
        </p:nvSpPr>
        <p:spPr>
          <a:xfrm>
            <a:off x="66000" y="431783"/>
            <a:ext cx="12060000" cy="646331"/>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Times New Roman" panose="02020603050405020304" pitchFamily="18" charset="0"/>
              </a:rPr>
              <a:t>Poiché un piano resta individuato da due rette distinte che si intersecano in un punto X  è necessario che si verifichi, a conclusione della procedura, la seguente legge di appartenenza e/o relativa contenenza</a:t>
            </a:r>
            <a:endParaRPr lang="it-IT" dirty="0">
              <a:solidFill>
                <a:srgbClr val="C00000"/>
              </a:solidFill>
            </a:endParaRPr>
          </a:p>
        </p:txBody>
      </p:sp>
      <p:sp>
        <p:nvSpPr>
          <p:cNvPr id="7" name="CasellaDiTesto 6">
            <a:extLst>
              <a:ext uri="{FF2B5EF4-FFF2-40B4-BE49-F238E27FC236}">
                <a16:creationId xmlns:a16="http://schemas.microsoft.com/office/drawing/2014/main" id="{57ED2ABD-13CA-5337-16D2-D96114972F15}"/>
              </a:ext>
            </a:extLst>
          </p:cNvPr>
          <p:cNvSpPr txBox="1"/>
          <p:nvPr/>
        </p:nvSpPr>
        <p:spPr>
          <a:xfrm>
            <a:off x="7898214" y="1082478"/>
            <a:ext cx="1312117" cy="396000"/>
          </a:xfrm>
          <a:prstGeom prst="rect">
            <a:avLst/>
          </a:prstGeom>
          <a:solidFill>
            <a:schemeClr val="accent4">
              <a:lumMod val="20000"/>
              <a:lumOff val="80000"/>
            </a:schemeClr>
          </a:solidFill>
          <a:ln w="3175">
            <a:solidFill>
              <a:srgbClr val="C00000"/>
            </a:solidFill>
          </a:ln>
        </p:spPr>
        <p:txBody>
          <a:bodyPr wrap="square" rtlCol="0">
            <a:spAutoFit/>
          </a:bodyPr>
          <a:lstStyle/>
          <a:p>
            <a:r>
              <a:rPr lang="it-IT" sz="1800" dirty="0">
                <a:solidFill>
                  <a:srgbClr val="C00000"/>
                </a:solidFill>
                <a:effectLst/>
                <a:latin typeface="Symbol" panose="05050102010706020507" pitchFamily="18" charset="2"/>
                <a:ea typeface="Times New Roman" panose="02020603050405020304" pitchFamily="18" charset="0"/>
                <a:cs typeface="Symbol" panose="05050102010706020507" pitchFamily="18" charset="2"/>
              </a:rPr>
              <a:t>a Ì</a:t>
            </a:r>
            <a:r>
              <a:rPr lang="it-IT" sz="1800" dirty="0">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 (r </a:t>
            </a:r>
            <a:r>
              <a:rPr lang="it-IT" sz="1800" dirty="0">
                <a:solidFill>
                  <a:srgbClr val="C00000"/>
                </a:solidFill>
                <a:effectLst/>
                <a:latin typeface="Symbol" panose="05050102010706020507" pitchFamily="18" charset="2"/>
                <a:ea typeface="Times New Roman" panose="02020603050405020304" pitchFamily="18" charset="0"/>
                <a:cs typeface="Symbol" panose="05050102010706020507" pitchFamily="18" charset="2"/>
              </a:rPr>
              <a:t>Ç </a:t>
            </a:r>
            <a:r>
              <a:rPr lang="it-IT" sz="1800" dirty="0">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s)</a:t>
            </a:r>
            <a:endParaRPr lang="it-IT" dirty="0">
              <a:solidFill>
                <a:srgbClr val="C00000"/>
              </a:solidFill>
            </a:endParaRPr>
          </a:p>
        </p:txBody>
      </p:sp>
      <p:sp>
        <p:nvSpPr>
          <p:cNvPr id="8" name="CasellaDiTesto 7">
            <a:extLst>
              <a:ext uri="{FF2B5EF4-FFF2-40B4-BE49-F238E27FC236}">
                <a16:creationId xmlns:a16="http://schemas.microsoft.com/office/drawing/2014/main" id="{407430A3-29D4-A21D-7FA2-030BF660E870}"/>
              </a:ext>
            </a:extLst>
          </p:cNvPr>
          <p:cNvSpPr txBox="1"/>
          <p:nvPr/>
        </p:nvSpPr>
        <p:spPr>
          <a:xfrm>
            <a:off x="2349884" y="1082478"/>
            <a:ext cx="1688064" cy="396000"/>
          </a:xfrm>
          <a:prstGeom prst="rect">
            <a:avLst/>
          </a:prstGeom>
          <a:solidFill>
            <a:schemeClr val="accent4">
              <a:lumMod val="20000"/>
              <a:lumOff val="80000"/>
            </a:schemeClr>
          </a:solidFill>
          <a:ln w="3175">
            <a:solidFill>
              <a:srgbClr val="C00000"/>
            </a:solidFill>
          </a:ln>
        </p:spPr>
        <p:txBody>
          <a:bodyPr wrap="square" rtlCol="0">
            <a:spAutoFit/>
          </a:bodyPr>
          <a:lstStyle/>
          <a:p>
            <a:r>
              <a:rPr lang="it-IT" sz="1800" dirty="0">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[(r </a:t>
            </a:r>
            <a:r>
              <a:rPr lang="it-IT" sz="1800" dirty="0">
                <a:solidFill>
                  <a:srgbClr val="C00000"/>
                </a:solidFill>
                <a:effectLst/>
                <a:latin typeface="Symbol" panose="05050102010706020507" pitchFamily="18" charset="2"/>
                <a:ea typeface="Times New Roman" panose="02020603050405020304" pitchFamily="18" charset="0"/>
                <a:cs typeface="Symbol" panose="05050102010706020507" pitchFamily="18" charset="2"/>
              </a:rPr>
              <a:t>Ç </a:t>
            </a:r>
            <a:r>
              <a:rPr lang="it-IT" sz="1800" dirty="0">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s)=</a:t>
            </a:r>
            <a:r>
              <a:rPr lang="it-IT" sz="1800" dirty="0" err="1">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X</a:t>
            </a:r>
            <a:r>
              <a:rPr lang="it-IT" sz="1800" dirty="0" err="1">
                <a:solidFill>
                  <a:srgbClr val="C00000"/>
                </a:solidFill>
                <a:effectLst/>
                <a:latin typeface="Symbol" panose="05050102010706020507" pitchFamily="18" charset="2"/>
                <a:ea typeface="Times New Roman" panose="02020603050405020304" pitchFamily="18" charset="0"/>
                <a:cs typeface="Symbol" panose="05050102010706020507" pitchFamily="18" charset="2"/>
              </a:rPr>
              <a:t>Îa</a:t>
            </a:r>
            <a:r>
              <a:rPr lang="it-IT" sz="1800" dirty="0">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a:t>
            </a:r>
            <a:endParaRPr lang="it-IT" dirty="0">
              <a:solidFill>
                <a:srgbClr val="C00000"/>
              </a:solidFill>
            </a:endParaRPr>
          </a:p>
        </p:txBody>
      </p:sp>
      <p:cxnSp>
        <p:nvCxnSpPr>
          <p:cNvPr id="10" name="Connettore 2 9">
            <a:extLst>
              <a:ext uri="{FF2B5EF4-FFF2-40B4-BE49-F238E27FC236}">
                <a16:creationId xmlns:a16="http://schemas.microsoft.com/office/drawing/2014/main" id="{0E24C421-3103-B55A-7EAB-2BE44EF9134E}"/>
              </a:ext>
            </a:extLst>
          </p:cNvPr>
          <p:cNvCxnSpPr>
            <a:cxnSpLocks/>
            <a:stCxn id="8" idx="3"/>
            <a:endCxn id="14" idx="1"/>
          </p:cNvCxnSpPr>
          <p:nvPr/>
        </p:nvCxnSpPr>
        <p:spPr>
          <a:xfrm>
            <a:off x="4037948" y="1280478"/>
            <a:ext cx="711591" cy="1078"/>
          </a:xfrm>
          <a:prstGeom prst="straightConnector1">
            <a:avLst/>
          </a:prstGeom>
          <a:ln>
            <a:solidFill>
              <a:srgbClr val="C00000"/>
            </a:solidFill>
            <a:tailEnd type="stealth" w="lg" len="lg"/>
          </a:ln>
        </p:spPr>
        <p:style>
          <a:lnRef idx="1">
            <a:schemeClr val="accent1"/>
          </a:lnRef>
          <a:fillRef idx="0">
            <a:schemeClr val="accent1"/>
          </a:fillRef>
          <a:effectRef idx="0">
            <a:schemeClr val="accent1"/>
          </a:effectRef>
          <a:fontRef idx="minor">
            <a:schemeClr val="tx1"/>
          </a:fontRef>
        </p:style>
      </p:cxnSp>
      <p:sp>
        <p:nvSpPr>
          <p:cNvPr id="11" name="CasellaDiTesto 10">
            <a:extLst>
              <a:ext uri="{FF2B5EF4-FFF2-40B4-BE49-F238E27FC236}">
                <a16:creationId xmlns:a16="http://schemas.microsoft.com/office/drawing/2014/main" id="{071B6DFD-6E78-A359-8225-44196D632832}"/>
              </a:ext>
            </a:extLst>
          </p:cNvPr>
          <p:cNvSpPr txBox="1"/>
          <p:nvPr/>
        </p:nvSpPr>
        <p:spPr>
          <a:xfrm>
            <a:off x="6035794" y="1084028"/>
            <a:ext cx="1888282" cy="369332"/>
          </a:xfrm>
          <a:prstGeom prst="rect">
            <a:avLst/>
          </a:prstGeom>
          <a:noFill/>
        </p:spPr>
        <p:txBody>
          <a:bodyPr wrap="square" rtlCol="0">
            <a:spAutoFit/>
          </a:bodyPr>
          <a:lstStyle/>
          <a:p>
            <a:r>
              <a:rPr lang="it-IT" sz="1800" dirty="0">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reciprocamente</a:t>
            </a:r>
            <a:endParaRPr lang="it-IT" dirty="0">
              <a:solidFill>
                <a:srgbClr val="C00000"/>
              </a:solidFill>
            </a:endParaRPr>
          </a:p>
        </p:txBody>
      </p:sp>
      <p:cxnSp>
        <p:nvCxnSpPr>
          <p:cNvPr id="12" name="Connettore 2 11">
            <a:extLst>
              <a:ext uri="{FF2B5EF4-FFF2-40B4-BE49-F238E27FC236}">
                <a16:creationId xmlns:a16="http://schemas.microsoft.com/office/drawing/2014/main" id="{249BCA55-42A1-8C8D-19BF-0E9342F49BC2}"/>
              </a:ext>
            </a:extLst>
          </p:cNvPr>
          <p:cNvCxnSpPr>
            <a:cxnSpLocks/>
            <a:stCxn id="7" idx="3"/>
            <a:endCxn id="17" idx="1"/>
          </p:cNvCxnSpPr>
          <p:nvPr/>
        </p:nvCxnSpPr>
        <p:spPr>
          <a:xfrm flipV="1">
            <a:off x="9210331" y="1272305"/>
            <a:ext cx="728056" cy="8173"/>
          </a:xfrm>
          <a:prstGeom prst="straightConnector1">
            <a:avLst/>
          </a:prstGeom>
          <a:ln>
            <a:solidFill>
              <a:srgbClr val="C00000"/>
            </a:solidFill>
            <a:tailEnd type="stealth" w="lg" len="lg"/>
          </a:ln>
        </p:spPr>
        <p:style>
          <a:lnRef idx="1">
            <a:schemeClr val="accent1"/>
          </a:lnRef>
          <a:fillRef idx="0">
            <a:schemeClr val="accent1"/>
          </a:fillRef>
          <a:effectRef idx="0">
            <a:schemeClr val="accent1"/>
          </a:effectRef>
          <a:fontRef idx="minor">
            <a:schemeClr val="tx1"/>
          </a:fontRef>
        </p:style>
      </p:cxnSp>
      <p:sp>
        <p:nvSpPr>
          <p:cNvPr id="13" name="CasellaDiTesto 12">
            <a:extLst>
              <a:ext uri="{FF2B5EF4-FFF2-40B4-BE49-F238E27FC236}">
                <a16:creationId xmlns:a16="http://schemas.microsoft.com/office/drawing/2014/main" id="{638A54C0-DC2C-6272-5991-F0F436D756D1}"/>
              </a:ext>
            </a:extLst>
          </p:cNvPr>
          <p:cNvSpPr txBox="1"/>
          <p:nvPr/>
        </p:nvSpPr>
        <p:spPr>
          <a:xfrm>
            <a:off x="66000" y="1505864"/>
            <a:ext cx="12060000" cy="646331"/>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Assegnate, pertanto, due rette distinte, ma incidenti, collocate nello spazio del diedro, il problema si risolve sviluppando i passaggi sintetizzati nello schema sottostante del relativo algoritmo grafico.</a:t>
            </a:r>
            <a:endParaRPr lang="it-IT" dirty="0">
              <a:solidFill>
                <a:srgbClr val="C00000"/>
              </a:solidFill>
            </a:endParaRPr>
          </a:p>
        </p:txBody>
      </p:sp>
      <p:sp>
        <p:nvSpPr>
          <p:cNvPr id="1064" name="Callout: freccia in giù 1063">
            <a:extLst>
              <a:ext uri="{FF2B5EF4-FFF2-40B4-BE49-F238E27FC236}">
                <a16:creationId xmlns:a16="http://schemas.microsoft.com/office/drawing/2014/main" id="{CD45FBAD-0112-E347-1053-C20C94479C4D}"/>
              </a:ext>
            </a:extLst>
          </p:cNvPr>
          <p:cNvSpPr/>
          <p:nvPr/>
        </p:nvSpPr>
        <p:spPr>
          <a:xfrm rot="16200000">
            <a:off x="-1013165" y="3620369"/>
            <a:ext cx="4321242" cy="2004725"/>
          </a:xfrm>
          <a:prstGeom prst="downArrowCallout">
            <a:avLst>
              <a:gd name="adj1" fmla="val 26759"/>
              <a:gd name="adj2" fmla="val 25000"/>
              <a:gd name="adj3" fmla="val 19196"/>
              <a:gd name="adj4" fmla="val 64977"/>
            </a:avLst>
          </a:prstGeom>
          <a:solidFill>
            <a:srgbClr val="FFF2CC"/>
          </a:solidFill>
          <a:ln w="31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vert="horz" rtlCol="0" anchor="ctr"/>
          <a:lstStyle/>
          <a:p>
            <a:pPr algn="ctr"/>
            <a:r>
              <a:rPr lang="it-IT" sz="2000" dirty="0">
                <a:solidFill>
                  <a:srgbClr val="C00000"/>
                </a:solidFill>
                <a:latin typeface="Comic Sans MS" panose="030F0702030302020204" pitchFamily="66" charset="0"/>
              </a:rPr>
              <a:t>Presentazione  dell’algoritmo descrittivo</a:t>
            </a:r>
          </a:p>
        </p:txBody>
      </p:sp>
      <p:sp>
        <p:nvSpPr>
          <p:cNvPr id="1185" name="Line 175">
            <a:extLst>
              <a:ext uri="{FF2B5EF4-FFF2-40B4-BE49-F238E27FC236}">
                <a16:creationId xmlns:a16="http://schemas.microsoft.com/office/drawing/2014/main" id="{6B01AAD9-7DFA-5F07-BE95-86309ABD5ED6}"/>
              </a:ext>
            </a:extLst>
          </p:cNvPr>
          <p:cNvSpPr>
            <a:spLocks noChangeShapeType="1"/>
          </p:cNvSpPr>
          <p:nvPr/>
        </p:nvSpPr>
        <p:spPr bwMode="auto">
          <a:xfrm>
            <a:off x="3056314" y="3008723"/>
            <a:ext cx="0" cy="1665287"/>
          </a:xfrm>
          <a:prstGeom prst="line">
            <a:avLst/>
          </a:prstGeom>
          <a:noFill/>
          <a:ln w="19050">
            <a:solidFill>
              <a:srgbClr val="C0000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solidFill>
                <a:srgbClr val="C00000"/>
              </a:solidFill>
            </a:endParaRPr>
          </a:p>
        </p:txBody>
      </p:sp>
      <p:sp>
        <p:nvSpPr>
          <p:cNvPr id="1186" name="Rectangle 128">
            <a:extLst>
              <a:ext uri="{FF2B5EF4-FFF2-40B4-BE49-F238E27FC236}">
                <a16:creationId xmlns:a16="http://schemas.microsoft.com/office/drawing/2014/main" id="{A8F6B4BC-53F7-AA33-B428-73C97FE138F5}"/>
              </a:ext>
            </a:extLst>
          </p:cNvPr>
          <p:cNvSpPr>
            <a:spLocks noChangeArrowheads="1"/>
          </p:cNvSpPr>
          <p:nvPr/>
        </p:nvSpPr>
        <p:spPr bwMode="auto">
          <a:xfrm>
            <a:off x="2890324" y="4677185"/>
            <a:ext cx="828000" cy="288925"/>
          </a:xfrm>
          <a:prstGeom prst="rect">
            <a:avLst/>
          </a:prstGeom>
          <a:solidFill>
            <a:schemeClr val="accent4">
              <a:lumMod val="20000"/>
              <a:lumOff val="80000"/>
            </a:schemeClr>
          </a:solidFill>
          <a:ln w="3175">
            <a:solidFill>
              <a:srgbClr val="C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err="1">
                <a:ln>
                  <a:noFill/>
                </a:ln>
                <a:solidFill>
                  <a:srgbClr val="C00000"/>
                </a:solidFill>
                <a:effectLst/>
                <a:latin typeface="Symbol" panose="05050102010706020507" pitchFamily="18" charset="2"/>
                <a:ea typeface="Times New Roman" panose="02020603050405020304" pitchFamily="18" charset="0"/>
              </a:rPr>
              <a:t>a</a:t>
            </a:r>
            <a:r>
              <a:rPr kumimoji="0" lang="it-IT" altLang="it-IT" sz="1200" b="0" i="0" u="none" strike="noStrike" cap="none" normalizeH="0" baseline="0" dirty="0" err="1">
                <a:ln>
                  <a:noFill/>
                </a:ln>
                <a:solidFill>
                  <a:srgbClr val="C00000"/>
                </a:solidFill>
                <a:effectLst/>
                <a:latin typeface="Symbol" panose="05050102010706020507" pitchFamily="18" charset="2"/>
                <a:ea typeface="Times New Roman" panose="02020603050405020304" pitchFamily="18" charset="0"/>
                <a:cs typeface="Symbol" panose="05050102010706020507" pitchFamily="18" charset="2"/>
              </a:rPr>
              <a:t>Ì</a:t>
            </a:r>
            <a:r>
              <a:rPr kumimoji="0" lang="it-IT" altLang="it-IT" sz="1100" b="0" i="0" u="none" strike="noStrike" cap="none" normalizeH="0" baseline="0" dirty="0">
                <a:ln>
                  <a:noFill/>
                </a:ln>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(r </a:t>
            </a:r>
            <a:r>
              <a:rPr kumimoji="0" lang="it-IT" altLang="it-IT" sz="1100" b="0" i="0" u="none" strike="noStrike" cap="none" normalizeH="0" baseline="0" dirty="0">
                <a:ln>
                  <a:noFill/>
                </a:ln>
                <a:solidFill>
                  <a:srgbClr val="C00000"/>
                </a:solidFill>
                <a:effectLst/>
                <a:latin typeface="Symbol" panose="05050102010706020507" pitchFamily="18" charset="2"/>
                <a:ea typeface="Times New Roman" panose="02020603050405020304" pitchFamily="18" charset="0"/>
                <a:cs typeface="Symbol" panose="05050102010706020507" pitchFamily="18" charset="2"/>
              </a:rPr>
              <a:t>Ç </a:t>
            </a:r>
            <a:r>
              <a:rPr kumimoji="0" lang="it-IT" altLang="it-IT" sz="1100" b="0" i="0" u="none" strike="noStrike" cap="none" normalizeH="0" baseline="0" dirty="0">
                <a:ln>
                  <a:noFill/>
                </a:ln>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s)</a:t>
            </a:r>
            <a:endParaRPr kumimoji="0" lang="it-IT" altLang="it-IT" sz="800" b="0" i="0" u="none" strike="noStrike" cap="none" normalizeH="0" baseline="0" dirty="0">
              <a:ln>
                <a:noFill/>
              </a:ln>
              <a:solidFill>
                <a:srgbClr val="C0000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rgbClr val="C00000"/>
              </a:solidFill>
              <a:effectLst/>
              <a:latin typeface="Arial" panose="020B0604020202020204" pitchFamily="34" charset="0"/>
            </a:endParaRPr>
          </a:p>
        </p:txBody>
      </p:sp>
      <p:sp>
        <p:nvSpPr>
          <p:cNvPr id="1187" name="Rectangle 129">
            <a:extLst>
              <a:ext uri="{FF2B5EF4-FFF2-40B4-BE49-F238E27FC236}">
                <a16:creationId xmlns:a16="http://schemas.microsoft.com/office/drawing/2014/main" id="{6B832329-55BC-1850-3C9B-0C93A40DDC91}"/>
              </a:ext>
            </a:extLst>
          </p:cNvPr>
          <p:cNvSpPr>
            <a:spLocks noChangeArrowheads="1"/>
          </p:cNvSpPr>
          <p:nvPr/>
        </p:nvSpPr>
        <p:spPr bwMode="auto">
          <a:xfrm>
            <a:off x="3898917" y="4674010"/>
            <a:ext cx="792000" cy="295275"/>
          </a:xfrm>
          <a:prstGeom prst="rect">
            <a:avLst/>
          </a:prstGeom>
          <a:solidFill>
            <a:schemeClr val="accent4">
              <a:lumMod val="20000"/>
              <a:lumOff val="80000"/>
            </a:schemeClr>
          </a:solidFill>
          <a:ln w="3175">
            <a:solidFill>
              <a:srgbClr val="C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C00000"/>
                </a:solidFill>
                <a:effectLst/>
                <a:latin typeface="Comic Sans MS" panose="030F0702030302020204" pitchFamily="66" charset="0"/>
                <a:ea typeface="Times New Roman" panose="02020603050405020304" pitchFamily="18" charset="0"/>
              </a:rPr>
              <a:t>X</a:t>
            </a:r>
            <a:r>
              <a:rPr kumimoji="0" lang="it-IT" altLang="it-IT" sz="1100" b="0" i="0" u="none" strike="noStrike" cap="none" normalizeH="0" baseline="0" dirty="0">
                <a:ln>
                  <a:noFill/>
                </a:ln>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=(r </a:t>
            </a:r>
            <a:r>
              <a:rPr kumimoji="0" lang="it-IT" altLang="it-IT" sz="1100" b="0" i="0" u="none" strike="noStrike" cap="none" normalizeH="0" baseline="0" dirty="0">
                <a:ln>
                  <a:noFill/>
                </a:ln>
                <a:solidFill>
                  <a:srgbClr val="C00000"/>
                </a:solidFill>
                <a:effectLst/>
                <a:latin typeface="Symbol" panose="05050102010706020507" pitchFamily="18" charset="2"/>
                <a:ea typeface="Times New Roman" panose="02020603050405020304" pitchFamily="18" charset="0"/>
                <a:cs typeface="Symbol" panose="05050102010706020507" pitchFamily="18" charset="2"/>
              </a:rPr>
              <a:t>Ç </a:t>
            </a:r>
            <a:r>
              <a:rPr kumimoji="0" lang="it-IT" altLang="it-IT" sz="1100" b="0" i="0" u="none" strike="noStrike" cap="none" normalizeH="0" baseline="0" dirty="0">
                <a:ln>
                  <a:noFill/>
                </a:ln>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s)</a:t>
            </a:r>
            <a:endParaRPr kumimoji="0" lang="it-IT" altLang="it-IT" sz="1800" b="0" i="0" u="none" strike="noStrike" cap="none" normalizeH="0" baseline="0" dirty="0">
              <a:ln>
                <a:noFill/>
              </a:ln>
              <a:solidFill>
                <a:srgbClr val="C00000"/>
              </a:solidFill>
              <a:effectLst/>
              <a:latin typeface="Arial" panose="020B0604020202020204" pitchFamily="34" charset="0"/>
            </a:endParaRPr>
          </a:p>
        </p:txBody>
      </p:sp>
      <p:sp>
        <p:nvSpPr>
          <p:cNvPr id="1188" name="Rectangle 130">
            <a:extLst>
              <a:ext uri="{FF2B5EF4-FFF2-40B4-BE49-F238E27FC236}">
                <a16:creationId xmlns:a16="http://schemas.microsoft.com/office/drawing/2014/main" id="{BC80CFE6-ECDB-699B-4430-85842A8B645F}"/>
              </a:ext>
            </a:extLst>
          </p:cNvPr>
          <p:cNvSpPr>
            <a:spLocks noChangeArrowheads="1"/>
          </p:cNvSpPr>
          <p:nvPr/>
        </p:nvSpPr>
        <p:spPr bwMode="auto">
          <a:xfrm>
            <a:off x="4139159" y="3691348"/>
            <a:ext cx="252413" cy="288925"/>
          </a:xfrm>
          <a:prstGeom prst="rect">
            <a:avLst/>
          </a:prstGeom>
          <a:solidFill>
            <a:schemeClr val="accent4">
              <a:lumMod val="20000"/>
              <a:lumOff val="80000"/>
            </a:schemeClr>
          </a:solidFill>
          <a:ln w="3175">
            <a:solidFill>
              <a:srgbClr val="C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100" b="0" i="0" u="none" strike="noStrike" cap="none" normalizeH="0" baseline="0" dirty="0">
                <a:ln>
                  <a:noFill/>
                </a:ln>
                <a:solidFill>
                  <a:srgbClr val="C00000"/>
                </a:solidFill>
                <a:effectLst/>
                <a:latin typeface="Comic Sans MS" panose="030F0702030302020204" pitchFamily="66" charset="0"/>
                <a:ea typeface="Times New Roman" panose="02020603050405020304" pitchFamily="18" charset="0"/>
              </a:rPr>
              <a:t>r</a:t>
            </a:r>
            <a:endParaRPr kumimoji="0" lang="it-IT" altLang="it-IT" sz="1800" b="0" i="0" u="none" strike="noStrike" cap="none" normalizeH="0" baseline="0" dirty="0">
              <a:ln>
                <a:noFill/>
              </a:ln>
              <a:solidFill>
                <a:srgbClr val="C00000"/>
              </a:solidFill>
              <a:effectLst/>
              <a:latin typeface="Arial" panose="020B0604020202020204" pitchFamily="34" charset="0"/>
            </a:endParaRPr>
          </a:p>
        </p:txBody>
      </p:sp>
      <p:sp>
        <p:nvSpPr>
          <p:cNvPr id="1191" name="Rectangle 133">
            <a:extLst>
              <a:ext uri="{FF2B5EF4-FFF2-40B4-BE49-F238E27FC236}">
                <a16:creationId xmlns:a16="http://schemas.microsoft.com/office/drawing/2014/main" id="{5FE05513-0CBB-35DF-3C08-805BF6163C96}"/>
              </a:ext>
            </a:extLst>
          </p:cNvPr>
          <p:cNvSpPr>
            <a:spLocks noChangeArrowheads="1"/>
          </p:cNvSpPr>
          <p:nvPr/>
        </p:nvSpPr>
        <p:spPr bwMode="auto">
          <a:xfrm>
            <a:off x="5131347" y="3521485"/>
            <a:ext cx="468312" cy="288925"/>
          </a:xfrm>
          <a:prstGeom prst="rect">
            <a:avLst/>
          </a:prstGeom>
          <a:solidFill>
            <a:schemeClr val="accent4">
              <a:lumMod val="20000"/>
              <a:lumOff val="80000"/>
            </a:schemeClr>
          </a:solidFill>
          <a:ln w="3175">
            <a:solidFill>
              <a:srgbClr val="C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1100" b="0" i="0" u="none" strike="noStrike" cap="none" normalizeH="0" baseline="0" dirty="0">
                <a:ln>
                  <a:noFill/>
                </a:ln>
                <a:solidFill>
                  <a:srgbClr val="C00000"/>
                </a:solidFill>
                <a:effectLst/>
                <a:latin typeface="Comic Sans MS" panose="030F0702030302020204" pitchFamily="66" charset="0"/>
                <a:ea typeface="Times New Roman" panose="02020603050405020304" pitchFamily="18" charset="0"/>
              </a:rPr>
              <a:t>r’</a:t>
            </a:r>
            <a:endParaRPr kumimoji="0" lang="it-IT" altLang="it-IT" sz="1800" b="0" i="0" u="none" strike="noStrike" cap="none" normalizeH="0" baseline="0" dirty="0">
              <a:ln>
                <a:noFill/>
              </a:ln>
              <a:solidFill>
                <a:srgbClr val="C00000"/>
              </a:solidFill>
              <a:effectLst/>
              <a:latin typeface="Arial" panose="020B0604020202020204" pitchFamily="34" charset="0"/>
            </a:endParaRPr>
          </a:p>
        </p:txBody>
      </p:sp>
      <p:sp>
        <p:nvSpPr>
          <p:cNvPr id="1192" name="Rectangle 134">
            <a:extLst>
              <a:ext uri="{FF2B5EF4-FFF2-40B4-BE49-F238E27FC236}">
                <a16:creationId xmlns:a16="http://schemas.microsoft.com/office/drawing/2014/main" id="{8BB741E5-323C-4FD7-36A9-06D4D8883C5B}"/>
              </a:ext>
            </a:extLst>
          </p:cNvPr>
          <p:cNvSpPr>
            <a:spLocks noChangeArrowheads="1"/>
          </p:cNvSpPr>
          <p:nvPr/>
        </p:nvSpPr>
        <p:spPr bwMode="auto">
          <a:xfrm>
            <a:off x="5131347" y="3873910"/>
            <a:ext cx="468312" cy="288925"/>
          </a:xfrm>
          <a:prstGeom prst="rect">
            <a:avLst/>
          </a:prstGeom>
          <a:solidFill>
            <a:schemeClr val="accent4">
              <a:lumMod val="20000"/>
              <a:lumOff val="80000"/>
            </a:schemeClr>
          </a:solidFill>
          <a:ln w="3175">
            <a:solidFill>
              <a:srgbClr val="C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1100" b="0" i="0" u="none" strike="noStrike" cap="none" normalizeH="0" baseline="0" dirty="0">
                <a:ln>
                  <a:noFill/>
                </a:ln>
                <a:solidFill>
                  <a:srgbClr val="C00000"/>
                </a:solidFill>
                <a:effectLst/>
                <a:latin typeface="Comic Sans MS" panose="030F0702030302020204" pitchFamily="66" charset="0"/>
                <a:ea typeface="Times New Roman" panose="02020603050405020304" pitchFamily="18" charset="0"/>
              </a:rPr>
              <a:t>r”</a:t>
            </a:r>
            <a:endParaRPr kumimoji="0" lang="it-IT" altLang="it-IT" sz="1800" b="0" i="0" u="none" strike="noStrike" cap="none" normalizeH="0" baseline="0" dirty="0">
              <a:ln>
                <a:noFill/>
              </a:ln>
              <a:solidFill>
                <a:srgbClr val="C00000"/>
              </a:solidFill>
              <a:effectLst/>
              <a:latin typeface="Arial" panose="020B0604020202020204" pitchFamily="34" charset="0"/>
            </a:endParaRPr>
          </a:p>
        </p:txBody>
      </p:sp>
      <p:sp>
        <p:nvSpPr>
          <p:cNvPr id="1193" name="AutoShape 135">
            <a:extLst>
              <a:ext uri="{FF2B5EF4-FFF2-40B4-BE49-F238E27FC236}">
                <a16:creationId xmlns:a16="http://schemas.microsoft.com/office/drawing/2014/main" id="{EC35ED3E-2431-955E-A57C-3A8F2ED0BD33}"/>
              </a:ext>
            </a:extLst>
          </p:cNvPr>
          <p:cNvSpPr>
            <a:spLocks/>
          </p:cNvSpPr>
          <p:nvPr/>
        </p:nvSpPr>
        <p:spPr bwMode="auto">
          <a:xfrm>
            <a:off x="5021809" y="3531010"/>
            <a:ext cx="90488" cy="628650"/>
          </a:xfrm>
          <a:prstGeom prst="leftBrace">
            <a:avLst>
              <a:gd name="adj1" fmla="val 57894"/>
              <a:gd name="adj2" fmla="val 50000"/>
            </a:avLst>
          </a:prstGeom>
          <a:noFill/>
          <a:ln w="3175">
            <a:solidFill>
              <a:srgbClr val="C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solidFill>
                <a:srgbClr val="C00000"/>
              </a:solidFill>
            </a:endParaRPr>
          </a:p>
        </p:txBody>
      </p:sp>
      <p:sp>
        <p:nvSpPr>
          <p:cNvPr id="1194" name="Rectangle 136">
            <a:extLst>
              <a:ext uri="{FF2B5EF4-FFF2-40B4-BE49-F238E27FC236}">
                <a16:creationId xmlns:a16="http://schemas.microsoft.com/office/drawing/2014/main" id="{22314162-01F2-ECAC-6D87-E53E00A98D8A}"/>
              </a:ext>
            </a:extLst>
          </p:cNvPr>
          <p:cNvSpPr>
            <a:spLocks noChangeArrowheads="1"/>
          </p:cNvSpPr>
          <p:nvPr/>
        </p:nvSpPr>
        <p:spPr bwMode="auto">
          <a:xfrm>
            <a:off x="4331247" y="5693185"/>
            <a:ext cx="252412" cy="288925"/>
          </a:xfrm>
          <a:prstGeom prst="rect">
            <a:avLst/>
          </a:prstGeom>
          <a:solidFill>
            <a:schemeClr val="accent4">
              <a:lumMod val="20000"/>
              <a:lumOff val="80000"/>
            </a:schemeClr>
          </a:solidFill>
          <a:ln w="3175">
            <a:solidFill>
              <a:srgbClr val="C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100" b="0" i="0" u="none" strike="noStrike" cap="none" normalizeH="0" baseline="0" dirty="0">
                <a:ln>
                  <a:noFill/>
                </a:ln>
                <a:solidFill>
                  <a:srgbClr val="C00000"/>
                </a:solidFill>
                <a:effectLst/>
                <a:latin typeface="Comic Sans MS" panose="030F0702030302020204" pitchFamily="66" charset="0"/>
                <a:ea typeface="Times New Roman" panose="02020603050405020304" pitchFamily="18" charset="0"/>
              </a:rPr>
              <a:t>s</a:t>
            </a:r>
            <a:endParaRPr kumimoji="0" lang="it-IT" altLang="it-IT" sz="1800" b="0" i="0" u="none" strike="noStrike" cap="none" normalizeH="0" baseline="0" dirty="0">
              <a:ln>
                <a:noFill/>
              </a:ln>
              <a:solidFill>
                <a:srgbClr val="C00000"/>
              </a:solidFill>
              <a:effectLst/>
              <a:latin typeface="Arial" panose="020B0604020202020204" pitchFamily="34" charset="0"/>
            </a:endParaRPr>
          </a:p>
        </p:txBody>
      </p:sp>
      <p:sp>
        <p:nvSpPr>
          <p:cNvPr id="1195" name="Rectangle 137">
            <a:extLst>
              <a:ext uri="{FF2B5EF4-FFF2-40B4-BE49-F238E27FC236}">
                <a16:creationId xmlns:a16="http://schemas.microsoft.com/office/drawing/2014/main" id="{3FDC3268-F5AF-12EE-369D-AA1DE458F6DF}"/>
              </a:ext>
            </a:extLst>
          </p:cNvPr>
          <p:cNvSpPr>
            <a:spLocks noChangeArrowheads="1"/>
          </p:cNvSpPr>
          <p:nvPr/>
        </p:nvSpPr>
        <p:spPr bwMode="auto">
          <a:xfrm>
            <a:off x="6009234" y="5521735"/>
            <a:ext cx="468313" cy="288925"/>
          </a:xfrm>
          <a:prstGeom prst="rect">
            <a:avLst/>
          </a:prstGeom>
          <a:solidFill>
            <a:schemeClr val="accent4">
              <a:lumMod val="20000"/>
              <a:lumOff val="80000"/>
            </a:schemeClr>
          </a:solidFill>
          <a:ln w="3175">
            <a:solidFill>
              <a:srgbClr val="C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C00000"/>
                </a:solidFill>
                <a:effectLst/>
                <a:latin typeface="Comic Sans MS" panose="030F0702030302020204" pitchFamily="66" charset="0"/>
                <a:ea typeface="Times New Roman" panose="02020603050405020304" pitchFamily="18" charset="0"/>
              </a:rPr>
              <a:t>T</a:t>
            </a:r>
            <a:r>
              <a:rPr kumimoji="0" lang="it-IT" altLang="it-IT" sz="1000" b="0" i="0" u="none" strike="noStrike" cap="none" normalizeH="0" baseline="-30000" dirty="0">
                <a:ln>
                  <a:noFill/>
                </a:ln>
                <a:solidFill>
                  <a:srgbClr val="C00000"/>
                </a:solidFill>
                <a:effectLst/>
                <a:latin typeface="Comic Sans MS" panose="030F0702030302020204" pitchFamily="66" charset="0"/>
                <a:ea typeface="Times New Roman" panose="02020603050405020304" pitchFamily="18" charset="0"/>
              </a:rPr>
              <a:t>1</a:t>
            </a:r>
            <a:r>
              <a:rPr kumimoji="0" lang="it-IT" altLang="it-IT" sz="1000" b="0" i="0" u="none" strike="noStrike" cap="none" normalizeH="0" baseline="0" dirty="0">
                <a:ln>
                  <a:noFill/>
                </a:ln>
                <a:solidFill>
                  <a:srgbClr val="C00000"/>
                </a:solidFill>
                <a:effectLst/>
                <a:latin typeface="Comic Sans MS" panose="030F0702030302020204" pitchFamily="66" charset="0"/>
                <a:ea typeface="Times New Roman" panose="02020603050405020304" pitchFamily="18" charset="0"/>
              </a:rPr>
              <a:t>s</a:t>
            </a:r>
            <a:endParaRPr kumimoji="0" lang="it-IT" altLang="it-IT" sz="1800" b="0" i="0" u="none" strike="noStrike" cap="none" normalizeH="0" baseline="0" dirty="0">
              <a:ln>
                <a:noFill/>
              </a:ln>
              <a:solidFill>
                <a:srgbClr val="C00000"/>
              </a:solidFill>
              <a:effectLst/>
              <a:latin typeface="Arial" panose="020B0604020202020204" pitchFamily="34" charset="0"/>
            </a:endParaRPr>
          </a:p>
        </p:txBody>
      </p:sp>
      <p:sp>
        <p:nvSpPr>
          <p:cNvPr id="1196" name="Rectangle 138">
            <a:extLst>
              <a:ext uri="{FF2B5EF4-FFF2-40B4-BE49-F238E27FC236}">
                <a16:creationId xmlns:a16="http://schemas.microsoft.com/office/drawing/2014/main" id="{038B5F94-654C-D856-C4DA-98A90A5F3D2C}"/>
              </a:ext>
            </a:extLst>
          </p:cNvPr>
          <p:cNvSpPr>
            <a:spLocks noChangeArrowheads="1"/>
          </p:cNvSpPr>
          <p:nvPr/>
        </p:nvSpPr>
        <p:spPr bwMode="auto">
          <a:xfrm>
            <a:off x="6009234" y="5874160"/>
            <a:ext cx="468313" cy="288925"/>
          </a:xfrm>
          <a:prstGeom prst="rect">
            <a:avLst/>
          </a:prstGeom>
          <a:solidFill>
            <a:schemeClr val="accent4">
              <a:lumMod val="20000"/>
              <a:lumOff val="80000"/>
            </a:schemeClr>
          </a:solidFill>
          <a:ln w="3175">
            <a:solidFill>
              <a:srgbClr val="C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C00000"/>
                </a:solidFill>
                <a:effectLst/>
                <a:latin typeface="Comic Sans MS" panose="030F0702030302020204" pitchFamily="66" charset="0"/>
                <a:ea typeface="Times New Roman" panose="02020603050405020304" pitchFamily="18" charset="0"/>
              </a:rPr>
              <a:t>T</a:t>
            </a:r>
            <a:r>
              <a:rPr kumimoji="0" lang="it-IT" altLang="it-IT" sz="1000" b="0" i="0" u="none" strike="noStrike" cap="none" normalizeH="0" baseline="-30000" dirty="0">
                <a:ln>
                  <a:noFill/>
                </a:ln>
                <a:solidFill>
                  <a:srgbClr val="C00000"/>
                </a:solidFill>
                <a:effectLst/>
                <a:latin typeface="Comic Sans MS" panose="030F0702030302020204" pitchFamily="66" charset="0"/>
                <a:ea typeface="Times New Roman" panose="02020603050405020304" pitchFamily="18" charset="0"/>
              </a:rPr>
              <a:t>2</a:t>
            </a:r>
            <a:r>
              <a:rPr kumimoji="0" lang="it-IT" altLang="it-IT" sz="1000" b="0" i="0" u="none" strike="noStrike" cap="none" normalizeH="0" baseline="0" dirty="0">
                <a:ln>
                  <a:noFill/>
                </a:ln>
                <a:solidFill>
                  <a:srgbClr val="C00000"/>
                </a:solidFill>
                <a:effectLst/>
                <a:latin typeface="Comic Sans MS" panose="030F0702030302020204" pitchFamily="66" charset="0"/>
                <a:ea typeface="Times New Roman" panose="02020603050405020304" pitchFamily="18" charset="0"/>
              </a:rPr>
              <a:t>s</a:t>
            </a:r>
            <a:endParaRPr kumimoji="0" lang="it-IT" altLang="it-IT" sz="1800" b="0" i="0" u="none" strike="noStrike" cap="none" normalizeH="0" baseline="0" dirty="0">
              <a:ln>
                <a:noFill/>
              </a:ln>
              <a:solidFill>
                <a:srgbClr val="C00000"/>
              </a:solidFill>
              <a:effectLst/>
              <a:latin typeface="Arial" panose="020B0604020202020204" pitchFamily="34" charset="0"/>
            </a:endParaRPr>
          </a:p>
        </p:txBody>
      </p:sp>
      <p:sp>
        <p:nvSpPr>
          <p:cNvPr id="1197" name="Rectangle 139">
            <a:extLst>
              <a:ext uri="{FF2B5EF4-FFF2-40B4-BE49-F238E27FC236}">
                <a16:creationId xmlns:a16="http://schemas.microsoft.com/office/drawing/2014/main" id="{6C66F309-F798-D38A-1A3F-F76A824FA7F5}"/>
              </a:ext>
            </a:extLst>
          </p:cNvPr>
          <p:cNvSpPr>
            <a:spLocks noChangeArrowheads="1"/>
          </p:cNvSpPr>
          <p:nvPr/>
        </p:nvSpPr>
        <p:spPr bwMode="auto">
          <a:xfrm>
            <a:off x="5131347" y="5521735"/>
            <a:ext cx="468312" cy="288925"/>
          </a:xfrm>
          <a:prstGeom prst="rect">
            <a:avLst/>
          </a:prstGeom>
          <a:solidFill>
            <a:schemeClr val="accent4">
              <a:lumMod val="20000"/>
              <a:lumOff val="80000"/>
            </a:schemeClr>
          </a:solidFill>
          <a:ln w="3175">
            <a:solidFill>
              <a:srgbClr val="C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1100" b="0" i="0" u="none" strike="noStrike" cap="none" normalizeH="0" baseline="0" dirty="0">
                <a:ln>
                  <a:noFill/>
                </a:ln>
                <a:solidFill>
                  <a:srgbClr val="C00000"/>
                </a:solidFill>
                <a:effectLst/>
                <a:latin typeface="Comic Sans MS" panose="030F0702030302020204" pitchFamily="66" charset="0"/>
                <a:ea typeface="Times New Roman" panose="02020603050405020304" pitchFamily="18" charset="0"/>
              </a:rPr>
              <a:t>s’</a:t>
            </a:r>
            <a:endParaRPr kumimoji="0" lang="it-IT" altLang="it-IT" sz="1800" b="0" i="0" u="none" strike="noStrike" cap="none" normalizeH="0" baseline="0" dirty="0">
              <a:ln>
                <a:noFill/>
              </a:ln>
              <a:solidFill>
                <a:srgbClr val="C00000"/>
              </a:solidFill>
              <a:effectLst/>
              <a:latin typeface="Arial" panose="020B0604020202020204" pitchFamily="34" charset="0"/>
            </a:endParaRPr>
          </a:p>
        </p:txBody>
      </p:sp>
      <p:sp>
        <p:nvSpPr>
          <p:cNvPr id="1198" name="Rectangle 140">
            <a:extLst>
              <a:ext uri="{FF2B5EF4-FFF2-40B4-BE49-F238E27FC236}">
                <a16:creationId xmlns:a16="http://schemas.microsoft.com/office/drawing/2014/main" id="{DE2FF880-86F9-7B3A-E902-19763D203093}"/>
              </a:ext>
            </a:extLst>
          </p:cNvPr>
          <p:cNvSpPr>
            <a:spLocks noChangeArrowheads="1"/>
          </p:cNvSpPr>
          <p:nvPr/>
        </p:nvSpPr>
        <p:spPr bwMode="auto">
          <a:xfrm>
            <a:off x="5131347" y="5874160"/>
            <a:ext cx="468312" cy="288925"/>
          </a:xfrm>
          <a:prstGeom prst="rect">
            <a:avLst/>
          </a:prstGeom>
          <a:solidFill>
            <a:schemeClr val="accent4">
              <a:lumMod val="20000"/>
              <a:lumOff val="80000"/>
            </a:schemeClr>
          </a:solidFill>
          <a:ln w="3175">
            <a:solidFill>
              <a:srgbClr val="C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1100" b="0" i="0" u="none" strike="noStrike" cap="none" normalizeH="0" baseline="0" dirty="0">
                <a:ln>
                  <a:noFill/>
                </a:ln>
                <a:solidFill>
                  <a:srgbClr val="C00000"/>
                </a:solidFill>
                <a:effectLst/>
                <a:latin typeface="Comic Sans MS" panose="030F0702030302020204" pitchFamily="66" charset="0"/>
                <a:ea typeface="Times New Roman" panose="02020603050405020304" pitchFamily="18" charset="0"/>
              </a:rPr>
              <a:t>s”</a:t>
            </a:r>
            <a:endParaRPr kumimoji="0" lang="it-IT" altLang="it-IT" sz="1800" b="0" i="0" u="none" strike="noStrike" cap="none" normalizeH="0" baseline="0" dirty="0">
              <a:ln>
                <a:noFill/>
              </a:ln>
              <a:solidFill>
                <a:srgbClr val="C00000"/>
              </a:solidFill>
              <a:effectLst/>
              <a:latin typeface="Arial" panose="020B0604020202020204" pitchFamily="34" charset="0"/>
            </a:endParaRPr>
          </a:p>
        </p:txBody>
      </p:sp>
      <p:sp>
        <p:nvSpPr>
          <p:cNvPr id="1199" name="AutoShape 141">
            <a:extLst>
              <a:ext uri="{FF2B5EF4-FFF2-40B4-BE49-F238E27FC236}">
                <a16:creationId xmlns:a16="http://schemas.microsoft.com/office/drawing/2014/main" id="{65032E9C-58BB-F981-F7F4-C2DA5A44B094}"/>
              </a:ext>
            </a:extLst>
          </p:cNvPr>
          <p:cNvSpPr>
            <a:spLocks/>
          </p:cNvSpPr>
          <p:nvPr/>
        </p:nvSpPr>
        <p:spPr bwMode="auto">
          <a:xfrm>
            <a:off x="5021809" y="5531260"/>
            <a:ext cx="90488" cy="628650"/>
          </a:xfrm>
          <a:prstGeom prst="leftBrace">
            <a:avLst>
              <a:gd name="adj1" fmla="val 57894"/>
              <a:gd name="adj2" fmla="val 50000"/>
            </a:avLst>
          </a:prstGeom>
          <a:noFill/>
          <a:ln w="3175">
            <a:solidFill>
              <a:srgbClr val="C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solidFill>
                <a:srgbClr val="C00000"/>
              </a:solidFill>
            </a:endParaRPr>
          </a:p>
        </p:txBody>
      </p:sp>
      <p:sp>
        <p:nvSpPr>
          <p:cNvPr id="1200" name="Rectangle 142">
            <a:extLst>
              <a:ext uri="{FF2B5EF4-FFF2-40B4-BE49-F238E27FC236}">
                <a16:creationId xmlns:a16="http://schemas.microsoft.com/office/drawing/2014/main" id="{3E7B7CD8-3274-8620-45EC-0D0B829FCE0E}"/>
              </a:ext>
            </a:extLst>
          </p:cNvPr>
          <p:cNvSpPr>
            <a:spLocks noChangeArrowheads="1"/>
          </p:cNvSpPr>
          <p:nvPr/>
        </p:nvSpPr>
        <p:spPr bwMode="auto">
          <a:xfrm>
            <a:off x="4778921" y="4207285"/>
            <a:ext cx="900000" cy="288925"/>
          </a:xfrm>
          <a:prstGeom prst="rect">
            <a:avLst/>
          </a:prstGeom>
          <a:solidFill>
            <a:schemeClr val="accent4">
              <a:lumMod val="20000"/>
              <a:lumOff val="80000"/>
            </a:schemeClr>
          </a:solidFill>
          <a:ln w="3175">
            <a:solidFill>
              <a:srgbClr val="C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1100" b="0" i="0" u="none" strike="noStrike" cap="none" normalizeH="0" baseline="0" dirty="0">
                <a:ln>
                  <a:noFill/>
                </a:ln>
                <a:solidFill>
                  <a:srgbClr val="C00000"/>
                </a:solidFill>
                <a:effectLst/>
                <a:latin typeface="Comic Sans MS" panose="030F0702030302020204" pitchFamily="66" charset="0"/>
                <a:ea typeface="Times New Roman" panose="02020603050405020304" pitchFamily="18" charset="0"/>
              </a:rPr>
              <a:t>X’</a:t>
            </a:r>
            <a:r>
              <a:rPr kumimoji="0" lang="it-IT" altLang="it-IT" sz="1100" b="0" i="0" u="none" strike="noStrike" cap="none" normalizeH="0" baseline="0" dirty="0">
                <a:ln>
                  <a:noFill/>
                </a:ln>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a:t>
            </a:r>
            <a:r>
              <a:rPr kumimoji="0" lang="it-IT" altLang="it-IT" sz="1100" b="0" i="0" u="none" strike="noStrike" cap="none" normalizeH="0" baseline="0" dirty="0">
                <a:ln>
                  <a:noFill/>
                </a:ln>
                <a:solidFill>
                  <a:srgbClr val="C00000"/>
                </a:solidFill>
                <a:effectLst/>
                <a:latin typeface="Comic Sans MS" panose="030F0702030302020204" pitchFamily="66" charset="0"/>
                <a:ea typeface="Times New Roman" panose="02020603050405020304" pitchFamily="18" charset="0"/>
              </a:rPr>
              <a:t>(</a:t>
            </a:r>
            <a:r>
              <a:rPr kumimoji="0" lang="it-IT" altLang="it-IT" sz="1100" b="0" i="0" u="none" strike="noStrike" cap="none" normalizeH="0" baseline="0" dirty="0" err="1">
                <a:ln>
                  <a:noFill/>
                </a:ln>
                <a:solidFill>
                  <a:srgbClr val="C00000"/>
                </a:solidFill>
                <a:effectLst/>
                <a:latin typeface="Comic Sans MS" panose="030F0702030302020204" pitchFamily="66" charset="0"/>
                <a:ea typeface="Times New Roman" panose="02020603050405020304" pitchFamily="18" charset="0"/>
              </a:rPr>
              <a:t>r’</a:t>
            </a:r>
            <a:r>
              <a:rPr kumimoji="0" lang="it-IT" altLang="it-IT" sz="1100" b="0" i="0" u="none" strike="noStrike" cap="none" normalizeH="0" baseline="0" dirty="0" err="1">
                <a:ln>
                  <a:noFill/>
                </a:ln>
                <a:solidFill>
                  <a:srgbClr val="C00000"/>
                </a:solidFill>
                <a:effectLst/>
                <a:latin typeface="Symbol" panose="05050102010706020507" pitchFamily="18" charset="2"/>
                <a:ea typeface="Times New Roman" panose="02020603050405020304" pitchFamily="18" charset="0"/>
                <a:cs typeface="Symbol" panose="05050102010706020507" pitchFamily="18" charset="2"/>
              </a:rPr>
              <a:t>Ç</a:t>
            </a:r>
            <a:r>
              <a:rPr kumimoji="0" lang="it-IT" altLang="it-IT" sz="1100" b="0" i="0" u="none" strike="noStrike" cap="none" normalizeH="0" baseline="0" dirty="0">
                <a:ln>
                  <a:noFill/>
                </a:ln>
                <a:solidFill>
                  <a:srgbClr val="C00000"/>
                </a:solidFill>
                <a:effectLst/>
                <a:latin typeface="Symbol" panose="05050102010706020507" pitchFamily="18" charset="2"/>
                <a:ea typeface="Times New Roman" panose="02020603050405020304" pitchFamily="18" charset="0"/>
                <a:cs typeface="Symbol" panose="05050102010706020507" pitchFamily="18" charset="2"/>
              </a:rPr>
              <a:t> </a:t>
            </a:r>
            <a:r>
              <a:rPr kumimoji="0" lang="it-IT" altLang="it-IT" sz="1100" b="0" i="0" u="none" strike="noStrike" cap="none" normalizeH="0" baseline="0" dirty="0">
                <a:ln>
                  <a:noFill/>
                </a:ln>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s')</a:t>
            </a:r>
            <a:endParaRPr kumimoji="0" lang="it-IT" altLang="it-IT" sz="1800" b="0" i="0" u="none" strike="noStrike" cap="none" normalizeH="0" baseline="0" dirty="0">
              <a:ln>
                <a:noFill/>
              </a:ln>
              <a:solidFill>
                <a:srgbClr val="C00000"/>
              </a:solidFill>
              <a:effectLst/>
              <a:latin typeface="Arial" panose="020B0604020202020204" pitchFamily="34" charset="0"/>
            </a:endParaRPr>
          </a:p>
        </p:txBody>
      </p:sp>
      <p:sp>
        <p:nvSpPr>
          <p:cNvPr id="1201" name="Rectangle 143">
            <a:extLst>
              <a:ext uri="{FF2B5EF4-FFF2-40B4-BE49-F238E27FC236}">
                <a16:creationId xmlns:a16="http://schemas.microsoft.com/office/drawing/2014/main" id="{6EBBDB21-84FF-5AA2-EA70-F3D866A3E72F}"/>
              </a:ext>
            </a:extLst>
          </p:cNvPr>
          <p:cNvSpPr>
            <a:spLocks noChangeArrowheads="1"/>
          </p:cNvSpPr>
          <p:nvPr/>
        </p:nvSpPr>
        <p:spPr bwMode="auto">
          <a:xfrm>
            <a:off x="4729709" y="5197885"/>
            <a:ext cx="936000" cy="288925"/>
          </a:xfrm>
          <a:prstGeom prst="rect">
            <a:avLst/>
          </a:prstGeom>
          <a:solidFill>
            <a:schemeClr val="accent4">
              <a:lumMod val="20000"/>
              <a:lumOff val="80000"/>
            </a:schemeClr>
          </a:solidFill>
          <a:ln w="3175">
            <a:solidFill>
              <a:srgbClr val="C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1100" b="0" i="0" u="none" strike="noStrike" cap="none" normalizeH="0" baseline="0" dirty="0">
                <a:ln>
                  <a:noFill/>
                </a:ln>
                <a:solidFill>
                  <a:srgbClr val="C00000"/>
                </a:solidFill>
                <a:effectLst/>
                <a:latin typeface="Comic Sans MS" panose="030F0702030302020204" pitchFamily="66" charset="0"/>
                <a:ea typeface="Times New Roman" panose="02020603050405020304" pitchFamily="18" charset="0"/>
              </a:rPr>
              <a:t>X”</a:t>
            </a:r>
            <a:r>
              <a:rPr kumimoji="0" lang="it-IT" altLang="it-IT" sz="1100" b="0" i="0" u="none" strike="noStrike" cap="none" normalizeH="0" baseline="0" dirty="0">
                <a:ln>
                  <a:noFill/>
                </a:ln>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a:t>
            </a:r>
            <a:r>
              <a:rPr kumimoji="0" lang="it-IT" altLang="it-IT" sz="1100" b="0" i="0" u="none" strike="noStrike" cap="none" normalizeH="0" baseline="0" dirty="0">
                <a:ln>
                  <a:noFill/>
                </a:ln>
                <a:solidFill>
                  <a:srgbClr val="C00000"/>
                </a:solidFill>
                <a:effectLst/>
                <a:latin typeface="Comic Sans MS" panose="030F0702030302020204" pitchFamily="66" charset="0"/>
                <a:ea typeface="Times New Roman" panose="02020603050405020304" pitchFamily="18" charset="0"/>
              </a:rPr>
              <a:t>(</a:t>
            </a:r>
            <a:r>
              <a:rPr kumimoji="0" lang="it-IT" altLang="it-IT" sz="1100" b="0" i="0" u="none" strike="noStrike" cap="none" normalizeH="0" baseline="0" dirty="0" err="1">
                <a:ln>
                  <a:noFill/>
                </a:ln>
                <a:solidFill>
                  <a:srgbClr val="C00000"/>
                </a:solidFill>
                <a:effectLst/>
                <a:latin typeface="Comic Sans MS" panose="030F0702030302020204" pitchFamily="66" charset="0"/>
                <a:ea typeface="Times New Roman" panose="02020603050405020304" pitchFamily="18" charset="0"/>
              </a:rPr>
              <a:t>r”</a:t>
            </a:r>
            <a:r>
              <a:rPr kumimoji="0" lang="it-IT" altLang="it-IT" sz="1100" b="0" i="0" u="none" strike="noStrike" cap="none" normalizeH="0" baseline="0" dirty="0" err="1">
                <a:ln>
                  <a:noFill/>
                </a:ln>
                <a:solidFill>
                  <a:srgbClr val="C00000"/>
                </a:solidFill>
                <a:effectLst/>
                <a:latin typeface="Symbol" panose="05050102010706020507" pitchFamily="18" charset="2"/>
                <a:ea typeface="Times New Roman" panose="02020603050405020304" pitchFamily="18" charset="0"/>
                <a:cs typeface="Symbol" panose="05050102010706020507" pitchFamily="18" charset="2"/>
              </a:rPr>
              <a:t>Ç</a:t>
            </a:r>
            <a:r>
              <a:rPr kumimoji="0" lang="it-IT" altLang="it-IT" sz="1100" b="0" i="0" u="none" strike="noStrike" cap="none" normalizeH="0" baseline="0" dirty="0">
                <a:ln>
                  <a:noFill/>
                </a:ln>
                <a:solidFill>
                  <a:srgbClr val="C00000"/>
                </a:solidFill>
                <a:effectLst/>
                <a:latin typeface="Symbol" panose="05050102010706020507" pitchFamily="18" charset="2"/>
                <a:ea typeface="Times New Roman" panose="02020603050405020304" pitchFamily="18" charset="0"/>
                <a:cs typeface="Symbol" panose="05050102010706020507" pitchFamily="18" charset="2"/>
              </a:rPr>
              <a:t> </a:t>
            </a:r>
            <a:r>
              <a:rPr kumimoji="0" lang="it-IT" altLang="it-IT" sz="1100" b="0" i="0" u="none" strike="noStrike" cap="none" normalizeH="0" baseline="0" dirty="0">
                <a:ln>
                  <a:noFill/>
                </a:ln>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s”)</a:t>
            </a:r>
            <a:endParaRPr kumimoji="0" lang="it-IT" altLang="it-IT" sz="1800" b="0" i="0" u="none" strike="noStrike" cap="none" normalizeH="0" baseline="0" dirty="0">
              <a:ln>
                <a:noFill/>
              </a:ln>
              <a:solidFill>
                <a:srgbClr val="C00000"/>
              </a:solidFill>
              <a:effectLst/>
              <a:latin typeface="Arial" panose="020B0604020202020204" pitchFamily="34" charset="0"/>
            </a:endParaRPr>
          </a:p>
        </p:txBody>
      </p:sp>
      <p:sp>
        <p:nvSpPr>
          <p:cNvPr id="1202" name="Line 144">
            <a:extLst>
              <a:ext uri="{FF2B5EF4-FFF2-40B4-BE49-F238E27FC236}">
                <a16:creationId xmlns:a16="http://schemas.microsoft.com/office/drawing/2014/main" id="{03AB8E2E-0D8D-1AE6-1ACF-9F2C2FD718D0}"/>
              </a:ext>
            </a:extLst>
          </p:cNvPr>
          <p:cNvSpPr>
            <a:spLocks noChangeShapeType="1"/>
          </p:cNvSpPr>
          <p:nvPr/>
        </p:nvSpPr>
        <p:spPr bwMode="auto">
          <a:xfrm>
            <a:off x="4690022" y="4829585"/>
            <a:ext cx="258763" cy="377336"/>
          </a:xfrm>
          <a:prstGeom prst="line">
            <a:avLst/>
          </a:prstGeom>
          <a:noFill/>
          <a:ln w="3175">
            <a:solidFill>
              <a:srgbClr val="C0000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solidFill>
                <a:srgbClr val="C00000"/>
              </a:solidFill>
            </a:endParaRPr>
          </a:p>
        </p:txBody>
      </p:sp>
      <p:sp>
        <p:nvSpPr>
          <p:cNvPr id="1203" name="Line 145">
            <a:extLst>
              <a:ext uri="{FF2B5EF4-FFF2-40B4-BE49-F238E27FC236}">
                <a16:creationId xmlns:a16="http://schemas.microsoft.com/office/drawing/2014/main" id="{3271702B-8537-6205-440C-98DDC4B1492C}"/>
              </a:ext>
            </a:extLst>
          </p:cNvPr>
          <p:cNvSpPr>
            <a:spLocks noChangeShapeType="1"/>
          </p:cNvSpPr>
          <p:nvPr/>
        </p:nvSpPr>
        <p:spPr bwMode="auto">
          <a:xfrm>
            <a:off x="3716355" y="4826410"/>
            <a:ext cx="190500" cy="0"/>
          </a:xfrm>
          <a:prstGeom prst="line">
            <a:avLst/>
          </a:prstGeom>
          <a:noFill/>
          <a:ln w="3175">
            <a:solidFill>
              <a:srgbClr val="C0000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solidFill>
                <a:srgbClr val="C00000"/>
              </a:solidFill>
            </a:endParaRPr>
          </a:p>
        </p:txBody>
      </p:sp>
      <p:sp>
        <p:nvSpPr>
          <p:cNvPr id="1204" name="Line 146">
            <a:extLst>
              <a:ext uri="{FF2B5EF4-FFF2-40B4-BE49-F238E27FC236}">
                <a16:creationId xmlns:a16="http://schemas.microsoft.com/office/drawing/2014/main" id="{E1F62238-E1FC-38F6-2315-0CE2EF6A52AA}"/>
              </a:ext>
            </a:extLst>
          </p:cNvPr>
          <p:cNvSpPr>
            <a:spLocks noChangeShapeType="1"/>
          </p:cNvSpPr>
          <p:nvPr/>
        </p:nvSpPr>
        <p:spPr bwMode="auto">
          <a:xfrm>
            <a:off x="5599659" y="3664360"/>
            <a:ext cx="400050" cy="0"/>
          </a:xfrm>
          <a:prstGeom prst="line">
            <a:avLst/>
          </a:prstGeom>
          <a:noFill/>
          <a:ln w="3175">
            <a:solidFill>
              <a:srgbClr val="C0000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solidFill>
                <a:srgbClr val="C00000"/>
              </a:solidFill>
            </a:endParaRPr>
          </a:p>
        </p:txBody>
      </p:sp>
      <p:sp>
        <p:nvSpPr>
          <p:cNvPr id="1205" name="Line 147">
            <a:extLst>
              <a:ext uri="{FF2B5EF4-FFF2-40B4-BE49-F238E27FC236}">
                <a16:creationId xmlns:a16="http://schemas.microsoft.com/office/drawing/2014/main" id="{F77A9462-DB7C-52FE-0E13-71C0F7E95EE3}"/>
              </a:ext>
            </a:extLst>
          </p:cNvPr>
          <p:cNvSpPr>
            <a:spLocks noChangeShapeType="1"/>
          </p:cNvSpPr>
          <p:nvPr/>
        </p:nvSpPr>
        <p:spPr bwMode="auto">
          <a:xfrm>
            <a:off x="5599659" y="4016785"/>
            <a:ext cx="400050" cy="0"/>
          </a:xfrm>
          <a:prstGeom prst="line">
            <a:avLst/>
          </a:prstGeom>
          <a:noFill/>
          <a:ln w="3175">
            <a:solidFill>
              <a:srgbClr val="C0000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solidFill>
                <a:srgbClr val="C00000"/>
              </a:solidFill>
            </a:endParaRPr>
          </a:p>
        </p:txBody>
      </p:sp>
      <p:sp>
        <p:nvSpPr>
          <p:cNvPr id="1206" name="Line 148">
            <a:extLst>
              <a:ext uri="{FF2B5EF4-FFF2-40B4-BE49-F238E27FC236}">
                <a16:creationId xmlns:a16="http://schemas.microsoft.com/office/drawing/2014/main" id="{2F55DA3A-9138-844D-FDF2-11A129F4F1BD}"/>
              </a:ext>
            </a:extLst>
          </p:cNvPr>
          <p:cNvSpPr>
            <a:spLocks noChangeShapeType="1"/>
          </p:cNvSpPr>
          <p:nvPr/>
        </p:nvSpPr>
        <p:spPr bwMode="auto">
          <a:xfrm>
            <a:off x="5609184" y="5664610"/>
            <a:ext cx="390525" cy="0"/>
          </a:xfrm>
          <a:prstGeom prst="line">
            <a:avLst/>
          </a:prstGeom>
          <a:noFill/>
          <a:ln w="3175">
            <a:solidFill>
              <a:srgbClr val="C0000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solidFill>
                <a:srgbClr val="C00000"/>
              </a:solidFill>
            </a:endParaRPr>
          </a:p>
        </p:txBody>
      </p:sp>
      <p:sp>
        <p:nvSpPr>
          <p:cNvPr id="1207" name="Line 149">
            <a:extLst>
              <a:ext uri="{FF2B5EF4-FFF2-40B4-BE49-F238E27FC236}">
                <a16:creationId xmlns:a16="http://schemas.microsoft.com/office/drawing/2014/main" id="{58C52AF0-90BF-6192-9363-B5F2CF9AEBB4}"/>
              </a:ext>
            </a:extLst>
          </p:cNvPr>
          <p:cNvSpPr>
            <a:spLocks noChangeShapeType="1"/>
          </p:cNvSpPr>
          <p:nvPr/>
        </p:nvSpPr>
        <p:spPr bwMode="auto">
          <a:xfrm>
            <a:off x="5596484" y="6017035"/>
            <a:ext cx="403225" cy="0"/>
          </a:xfrm>
          <a:prstGeom prst="line">
            <a:avLst/>
          </a:prstGeom>
          <a:noFill/>
          <a:ln w="3175">
            <a:solidFill>
              <a:srgbClr val="C0000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solidFill>
                <a:srgbClr val="C00000"/>
              </a:solidFill>
            </a:endParaRPr>
          </a:p>
        </p:txBody>
      </p:sp>
      <p:sp>
        <p:nvSpPr>
          <p:cNvPr id="1208" name="Line 150">
            <a:extLst>
              <a:ext uri="{FF2B5EF4-FFF2-40B4-BE49-F238E27FC236}">
                <a16:creationId xmlns:a16="http://schemas.microsoft.com/office/drawing/2014/main" id="{410B5566-1E41-8A1F-B0B9-094DD2564EA2}"/>
              </a:ext>
            </a:extLst>
          </p:cNvPr>
          <p:cNvSpPr>
            <a:spLocks noChangeShapeType="1"/>
          </p:cNvSpPr>
          <p:nvPr/>
        </p:nvSpPr>
        <p:spPr bwMode="auto">
          <a:xfrm flipV="1">
            <a:off x="4688435" y="4496209"/>
            <a:ext cx="252412" cy="328594"/>
          </a:xfrm>
          <a:prstGeom prst="line">
            <a:avLst/>
          </a:prstGeom>
          <a:noFill/>
          <a:ln w="3175">
            <a:solidFill>
              <a:srgbClr val="C0000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solidFill>
                <a:srgbClr val="C00000"/>
              </a:solidFill>
            </a:endParaRPr>
          </a:p>
        </p:txBody>
      </p:sp>
      <p:sp>
        <p:nvSpPr>
          <p:cNvPr id="1210" name="Line 152">
            <a:extLst>
              <a:ext uri="{FF2B5EF4-FFF2-40B4-BE49-F238E27FC236}">
                <a16:creationId xmlns:a16="http://schemas.microsoft.com/office/drawing/2014/main" id="{137E5571-7D4E-543A-D05D-5C4057547DCE}"/>
              </a:ext>
            </a:extLst>
          </p:cNvPr>
          <p:cNvSpPr>
            <a:spLocks noChangeShapeType="1"/>
          </p:cNvSpPr>
          <p:nvPr/>
        </p:nvSpPr>
        <p:spPr bwMode="auto">
          <a:xfrm>
            <a:off x="6475959" y="3673885"/>
            <a:ext cx="676275" cy="876300"/>
          </a:xfrm>
          <a:prstGeom prst="line">
            <a:avLst/>
          </a:prstGeom>
          <a:noFill/>
          <a:ln w="3175">
            <a:solidFill>
              <a:srgbClr val="C0000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solidFill>
                <a:srgbClr val="C00000"/>
              </a:solidFill>
            </a:endParaRPr>
          </a:p>
        </p:txBody>
      </p:sp>
      <p:sp>
        <p:nvSpPr>
          <p:cNvPr id="1211" name="Line 153">
            <a:extLst>
              <a:ext uri="{FF2B5EF4-FFF2-40B4-BE49-F238E27FC236}">
                <a16:creationId xmlns:a16="http://schemas.microsoft.com/office/drawing/2014/main" id="{C7F42522-7BF5-5586-CC50-0E8A2361492F}"/>
              </a:ext>
            </a:extLst>
          </p:cNvPr>
          <p:cNvSpPr>
            <a:spLocks noChangeShapeType="1"/>
          </p:cNvSpPr>
          <p:nvPr/>
        </p:nvSpPr>
        <p:spPr bwMode="auto">
          <a:xfrm flipV="1">
            <a:off x="6475959" y="4550185"/>
            <a:ext cx="666750" cy="1123950"/>
          </a:xfrm>
          <a:prstGeom prst="line">
            <a:avLst/>
          </a:prstGeom>
          <a:noFill/>
          <a:ln w="3175">
            <a:solidFill>
              <a:srgbClr val="C0000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solidFill>
                <a:srgbClr val="C00000"/>
              </a:solidFill>
            </a:endParaRPr>
          </a:p>
        </p:txBody>
      </p:sp>
      <p:sp>
        <p:nvSpPr>
          <p:cNvPr id="1213" name="Line 155">
            <a:extLst>
              <a:ext uri="{FF2B5EF4-FFF2-40B4-BE49-F238E27FC236}">
                <a16:creationId xmlns:a16="http://schemas.microsoft.com/office/drawing/2014/main" id="{659A290D-2D09-ABDD-E21C-EB6EFC238CA0}"/>
              </a:ext>
            </a:extLst>
          </p:cNvPr>
          <p:cNvSpPr>
            <a:spLocks noChangeShapeType="1"/>
          </p:cNvSpPr>
          <p:nvPr/>
        </p:nvSpPr>
        <p:spPr bwMode="auto">
          <a:xfrm flipV="1">
            <a:off x="6485484" y="5112160"/>
            <a:ext cx="676275" cy="904864"/>
          </a:xfrm>
          <a:prstGeom prst="line">
            <a:avLst/>
          </a:prstGeom>
          <a:noFill/>
          <a:ln w="3175">
            <a:solidFill>
              <a:srgbClr val="C0000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solidFill>
                <a:srgbClr val="C00000"/>
              </a:solidFill>
            </a:endParaRPr>
          </a:p>
        </p:txBody>
      </p:sp>
      <p:sp>
        <p:nvSpPr>
          <p:cNvPr id="1214" name="Line 156">
            <a:extLst>
              <a:ext uri="{FF2B5EF4-FFF2-40B4-BE49-F238E27FC236}">
                <a16:creationId xmlns:a16="http://schemas.microsoft.com/office/drawing/2014/main" id="{98FA9141-4D87-1503-399B-DCE9C0221E55}"/>
              </a:ext>
            </a:extLst>
          </p:cNvPr>
          <p:cNvSpPr>
            <a:spLocks noChangeShapeType="1"/>
          </p:cNvSpPr>
          <p:nvPr/>
        </p:nvSpPr>
        <p:spPr bwMode="auto">
          <a:xfrm>
            <a:off x="6475959" y="4026310"/>
            <a:ext cx="676275" cy="1076325"/>
          </a:xfrm>
          <a:prstGeom prst="line">
            <a:avLst/>
          </a:prstGeom>
          <a:noFill/>
          <a:ln w="3175">
            <a:solidFill>
              <a:srgbClr val="C0000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solidFill>
                <a:srgbClr val="C00000"/>
              </a:solidFill>
            </a:endParaRPr>
          </a:p>
        </p:txBody>
      </p:sp>
      <p:grpSp>
        <p:nvGrpSpPr>
          <p:cNvPr id="2" name="Gruppo 1">
            <a:extLst>
              <a:ext uri="{FF2B5EF4-FFF2-40B4-BE49-F238E27FC236}">
                <a16:creationId xmlns:a16="http://schemas.microsoft.com/office/drawing/2014/main" id="{B401B61E-0F6A-37F5-534F-9C327D4C0FC6}"/>
              </a:ext>
            </a:extLst>
          </p:cNvPr>
          <p:cNvGrpSpPr/>
          <p:nvPr/>
        </p:nvGrpSpPr>
        <p:grpSpPr>
          <a:xfrm>
            <a:off x="3276675" y="3845334"/>
            <a:ext cx="862483" cy="926101"/>
            <a:chOff x="3079379" y="3845335"/>
            <a:chExt cx="798512" cy="838200"/>
          </a:xfrm>
        </p:grpSpPr>
        <p:sp>
          <p:nvSpPr>
            <p:cNvPr id="1215" name="Line 157">
              <a:extLst>
                <a:ext uri="{FF2B5EF4-FFF2-40B4-BE49-F238E27FC236}">
                  <a16:creationId xmlns:a16="http://schemas.microsoft.com/office/drawing/2014/main" id="{A1F79374-9BBD-6EE2-CDAF-23166AE49B61}"/>
                </a:ext>
              </a:extLst>
            </p:cNvPr>
            <p:cNvSpPr>
              <a:spLocks noChangeShapeType="1"/>
            </p:cNvSpPr>
            <p:nvPr/>
          </p:nvSpPr>
          <p:spPr bwMode="auto">
            <a:xfrm flipV="1">
              <a:off x="3079379" y="3850098"/>
              <a:ext cx="0" cy="833437"/>
            </a:xfrm>
            <a:prstGeom prst="line">
              <a:avLst/>
            </a:prstGeom>
            <a:noFill/>
            <a:ln w="3175">
              <a:solidFill>
                <a:srgbClr val="C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solidFill>
                  <a:srgbClr val="C00000"/>
                </a:solidFill>
              </a:endParaRPr>
            </a:p>
          </p:txBody>
        </p:sp>
        <p:sp>
          <p:nvSpPr>
            <p:cNvPr id="1216" name="Line 158">
              <a:extLst>
                <a:ext uri="{FF2B5EF4-FFF2-40B4-BE49-F238E27FC236}">
                  <a16:creationId xmlns:a16="http://schemas.microsoft.com/office/drawing/2014/main" id="{8549C612-6424-DB21-E828-E102E1A398D7}"/>
                </a:ext>
              </a:extLst>
            </p:cNvPr>
            <p:cNvSpPr>
              <a:spLocks noChangeShapeType="1"/>
            </p:cNvSpPr>
            <p:nvPr/>
          </p:nvSpPr>
          <p:spPr bwMode="auto">
            <a:xfrm>
              <a:off x="3079379" y="3845335"/>
              <a:ext cx="798512" cy="0"/>
            </a:xfrm>
            <a:prstGeom prst="line">
              <a:avLst/>
            </a:prstGeom>
            <a:noFill/>
            <a:ln w="3175">
              <a:solidFill>
                <a:srgbClr val="C0000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solidFill>
                  <a:srgbClr val="C00000"/>
                </a:solidFill>
              </a:endParaRPr>
            </a:p>
          </p:txBody>
        </p:sp>
      </p:grpSp>
      <p:grpSp>
        <p:nvGrpSpPr>
          <p:cNvPr id="3" name="Gruppo 2">
            <a:extLst>
              <a:ext uri="{FF2B5EF4-FFF2-40B4-BE49-F238E27FC236}">
                <a16:creationId xmlns:a16="http://schemas.microsoft.com/office/drawing/2014/main" id="{E0E88688-1A56-E4E7-A452-805EF6429438}"/>
              </a:ext>
            </a:extLst>
          </p:cNvPr>
          <p:cNvGrpSpPr/>
          <p:nvPr/>
        </p:nvGrpSpPr>
        <p:grpSpPr>
          <a:xfrm>
            <a:off x="3499916" y="4910675"/>
            <a:ext cx="831331" cy="920624"/>
            <a:chOff x="3307979" y="4962935"/>
            <a:chExt cx="762000" cy="868363"/>
          </a:xfrm>
        </p:grpSpPr>
        <p:sp>
          <p:nvSpPr>
            <p:cNvPr id="1217" name="Line 159">
              <a:extLst>
                <a:ext uri="{FF2B5EF4-FFF2-40B4-BE49-F238E27FC236}">
                  <a16:creationId xmlns:a16="http://schemas.microsoft.com/office/drawing/2014/main" id="{6CF6F999-8577-93BF-09FA-226C079ED2E0}"/>
                </a:ext>
              </a:extLst>
            </p:cNvPr>
            <p:cNvSpPr>
              <a:spLocks noChangeShapeType="1"/>
            </p:cNvSpPr>
            <p:nvPr/>
          </p:nvSpPr>
          <p:spPr bwMode="auto">
            <a:xfrm>
              <a:off x="3307979" y="4962935"/>
              <a:ext cx="0" cy="868363"/>
            </a:xfrm>
            <a:prstGeom prst="line">
              <a:avLst/>
            </a:prstGeom>
            <a:noFill/>
            <a:ln w="3175">
              <a:solidFill>
                <a:srgbClr val="C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solidFill>
                  <a:srgbClr val="C00000"/>
                </a:solidFill>
              </a:endParaRPr>
            </a:p>
          </p:txBody>
        </p:sp>
        <p:sp>
          <p:nvSpPr>
            <p:cNvPr id="1218" name="Line 160">
              <a:extLst>
                <a:ext uri="{FF2B5EF4-FFF2-40B4-BE49-F238E27FC236}">
                  <a16:creationId xmlns:a16="http://schemas.microsoft.com/office/drawing/2014/main" id="{20701DEA-5807-8431-10CE-7C21958663C1}"/>
                </a:ext>
              </a:extLst>
            </p:cNvPr>
            <p:cNvSpPr>
              <a:spLocks noChangeShapeType="1"/>
            </p:cNvSpPr>
            <p:nvPr/>
          </p:nvSpPr>
          <p:spPr bwMode="auto">
            <a:xfrm>
              <a:off x="3307979" y="5826535"/>
              <a:ext cx="762000" cy="0"/>
            </a:xfrm>
            <a:prstGeom prst="line">
              <a:avLst/>
            </a:prstGeom>
            <a:noFill/>
            <a:ln w="3175">
              <a:solidFill>
                <a:srgbClr val="C0000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solidFill>
                  <a:srgbClr val="C00000"/>
                </a:solidFill>
              </a:endParaRPr>
            </a:p>
          </p:txBody>
        </p:sp>
      </p:grpSp>
      <p:sp>
        <p:nvSpPr>
          <p:cNvPr id="1219" name="Line 161">
            <a:extLst>
              <a:ext uri="{FF2B5EF4-FFF2-40B4-BE49-F238E27FC236}">
                <a16:creationId xmlns:a16="http://schemas.microsoft.com/office/drawing/2014/main" id="{81E45840-8201-B601-593B-8FC6BAC1E5C3}"/>
              </a:ext>
            </a:extLst>
          </p:cNvPr>
          <p:cNvSpPr>
            <a:spLocks noChangeShapeType="1"/>
          </p:cNvSpPr>
          <p:nvPr/>
        </p:nvSpPr>
        <p:spPr bwMode="auto">
          <a:xfrm>
            <a:off x="7869784" y="4550185"/>
            <a:ext cx="425450" cy="0"/>
          </a:xfrm>
          <a:prstGeom prst="line">
            <a:avLst/>
          </a:prstGeom>
          <a:noFill/>
          <a:ln w="3175">
            <a:solidFill>
              <a:srgbClr val="C0000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solidFill>
                <a:srgbClr val="C00000"/>
              </a:solidFill>
            </a:endParaRPr>
          </a:p>
        </p:txBody>
      </p:sp>
      <p:sp>
        <p:nvSpPr>
          <p:cNvPr id="1220" name="Line 162">
            <a:extLst>
              <a:ext uri="{FF2B5EF4-FFF2-40B4-BE49-F238E27FC236}">
                <a16:creationId xmlns:a16="http://schemas.microsoft.com/office/drawing/2014/main" id="{B892BBB3-564A-5DC6-24AF-27F829E5B61A}"/>
              </a:ext>
            </a:extLst>
          </p:cNvPr>
          <p:cNvSpPr>
            <a:spLocks noChangeShapeType="1"/>
          </p:cNvSpPr>
          <p:nvPr/>
        </p:nvSpPr>
        <p:spPr bwMode="auto">
          <a:xfrm>
            <a:off x="7869784" y="5123273"/>
            <a:ext cx="425450" cy="0"/>
          </a:xfrm>
          <a:prstGeom prst="line">
            <a:avLst/>
          </a:prstGeom>
          <a:noFill/>
          <a:ln w="3175">
            <a:solidFill>
              <a:srgbClr val="C0000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solidFill>
                <a:srgbClr val="C00000"/>
              </a:solidFill>
            </a:endParaRPr>
          </a:p>
        </p:txBody>
      </p:sp>
      <p:sp>
        <p:nvSpPr>
          <p:cNvPr id="1221" name="Rectangle 163">
            <a:extLst>
              <a:ext uri="{FF2B5EF4-FFF2-40B4-BE49-F238E27FC236}">
                <a16:creationId xmlns:a16="http://schemas.microsoft.com/office/drawing/2014/main" id="{0D51C242-EA9A-A879-8302-CDD9ED622150}"/>
              </a:ext>
            </a:extLst>
          </p:cNvPr>
          <p:cNvSpPr>
            <a:spLocks noChangeArrowheads="1"/>
          </p:cNvSpPr>
          <p:nvPr/>
        </p:nvSpPr>
        <p:spPr bwMode="auto">
          <a:xfrm>
            <a:off x="8295234" y="4389848"/>
            <a:ext cx="468313" cy="288925"/>
          </a:xfrm>
          <a:prstGeom prst="rect">
            <a:avLst/>
          </a:prstGeom>
          <a:solidFill>
            <a:schemeClr val="accent4">
              <a:lumMod val="20000"/>
              <a:lumOff val="80000"/>
            </a:schemeClr>
          </a:solidFill>
          <a:ln w="3175">
            <a:solidFill>
              <a:srgbClr val="C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1100" b="0" i="0" u="none" strike="noStrike" cap="none" normalizeH="0" baseline="0" dirty="0">
                <a:ln>
                  <a:noFill/>
                </a:ln>
                <a:solidFill>
                  <a:srgbClr val="C00000"/>
                </a:solidFill>
                <a:effectLst/>
                <a:latin typeface="Comic Sans MS" panose="030F0702030302020204" pitchFamily="66" charset="0"/>
                <a:ea typeface="Times New Roman" panose="02020603050405020304" pitchFamily="18" charset="0"/>
              </a:rPr>
              <a:t>t</a:t>
            </a:r>
            <a:r>
              <a:rPr kumimoji="0" lang="it-IT" altLang="it-IT" sz="1100" b="0" i="0" u="none" strike="noStrike" cap="none" normalizeH="0" baseline="-30000" dirty="0">
                <a:ln>
                  <a:noFill/>
                </a:ln>
                <a:solidFill>
                  <a:srgbClr val="C00000"/>
                </a:solidFill>
                <a:effectLst/>
                <a:latin typeface="Comic Sans MS" panose="030F0702030302020204" pitchFamily="66" charset="0"/>
                <a:ea typeface="Times New Roman" panose="02020603050405020304" pitchFamily="18" charset="0"/>
              </a:rPr>
              <a:t>1</a:t>
            </a:r>
            <a:r>
              <a:rPr kumimoji="0" lang="it-IT" altLang="it-IT" sz="1200" b="0" i="0" u="none" strike="noStrike" cap="none" normalizeH="0" baseline="0" dirty="0">
                <a:ln>
                  <a:noFill/>
                </a:ln>
                <a:solidFill>
                  <a:srgbClr val="C00000"/>
                </a:solidFill>
                <a:effectLst/>
                <a:latin typeface="Symbol" panose="05050102010706020507" pitchFamily="18" charset="2"/>
                <a:ea typeface="Times New Roman" panose="02020603050405020304" pitchFamily="18" charset="0"/>
              </a:rPr>
              <a:t>a</a:t>
            </a:r>
            <a:endParaRPr kumimoji="0" lang="it-IT" altLang="it-IT" sz="1800" b="0" i="0" u="none" strike="noStrike" cap="none" normalizeH="0" baseline="0" dirty="0">
              <a:ln>
                <a:noFill/>
              </a:ln>
              <a:solidFill>
                <a:srgbClr val="C00000"/>
              </a:solidFill>
              <a:effectLst/>
              <a:latin typeface="Arial" panose="020B0604020202020204" pitchFamily="34" charset="0"/>
            </a:endParaRPr>
          </a:p>
        </p:txBody>
      </p:sp>
      <p:sp>
        <p:nvSpPr>
          <p:cNvPr id="1222" name="Rectangle 164">
            <a:extLst>
              <a:ext uri="{FF2B5EF4-FFF2-40B4-BE49-F238E27FC236}">
                <a16:creationId xmlns:a16="http://schemas.microsoft.com/office/drawing/2014/main" id="{C8065B0A-0C9C-A93D-03D2-526A7CFDBD1A}"/>
              </a:ext>
            </a:extLst>
          </p:cNvPr>
          <p:cNvSpPr>
            <a:spLocks noChangeArrowheads="1"/>
          </p:cNvSpPr>
          <p:nvPr/>
        </p:nvSpPr>
        <p:spPr bwMode="auto">
          <a:xfrm>
            <a:off x="8295234" y="4972460"/>
            <a:ext cx="468313" cy="288925"/>
          </a:xfrm>
          <a:prstGeom prst="rect">
            <a:avLst/>
          </a:prstGeom>
          <a:solidFill>
            <a:schemeClr val="accent4">
              <a:lumMod val="20000"/>
              <a:lumOff val="80000"/>
            </a:schemeClr>
          </a:solidFill>
          <a:ln w="3175">
            <a:solidFill>
              <a:srgbClr val="C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1100" b="0" i="0" u="none" strike="noStrike" cap="none" normalizeH="0" baseline="0">
                <a:ln>
                  <a:noFill/>
                </a:ln>
                <a:solidFill>
                  <a:srgbClr val="C00000"/>
                </a:solidFill>
                <a:effectLst/>
                <a:latin typeface="Comic Sans MS" panose="030F0702030302020204" pitchFamily="66" charset="0"/>
                <a:ea typeface="Times New Roman" panose="02020603050405020304" pitchFamily="18" charset="0"/>
              </a:rPr>
              <a:t>t</a:t>
            </a:r>
            <a:r>
              <a:rPr kumimoji="0" lang="it-IT" altLang="it-IT" sz="1100" b="0" i="0" u="none" strike="noStrike" cap="none" normalizeH="0" baseline="-30000">
                <a:ln>
                  <a:noFill/>
                </a:ln>
                <a:solidFill>
                  <a:srgbClr val="C00000"/>
                </a:solidFill>
                <a:effectLst/>
                <a:latin typeface="Comic Sans MS" panose="030F0702030302020204" pitchFamily="66" charset="0"/>
                <a:ea typeface="Times New Roman" panose="02020603050405020304" pitchFamily="18" charset="0"/>
              </a:rPr>
              <a:t>2</a:t>
            </a:r>
            <a:r>
              <a:rPr kumimoji="0" lang="it-IT" altLang="it-IT" sz="1200" b="0" i="0" u="none" strike="noStrike" cap="none" normalizeH="0" baseline="0">
                <a:ln>
                  <a:noFill/>
                </a:ln>
                <a:solidFill>
                  <a:srgbClr val="C00000"/>
                </a:solidFill>
                <a:effectLst/>
                <a:latin typeface="Symbol" panose="05050102010706020507" pitchFamily="18" charset="2"/>
                <a:ea typeface="Times New Roman" panose="02020603050405020304" pitchFamily="18" charset="0"/>
              </a:rPr>
              <a:t>a</a:t>
            </a:r>
            <a:endParaRPr kumimoji="0" lang="it-IT" altLang="it-IT" sz="1800" b="0" i="0" u="none" strike="noStrike" cap="none" normalizeH="0" baseline="0">
              <a:ln>
                <a:noFill/>
              </a:ln>
              <a:solidFill>
                <a:srgbClr val="C00000"/>
              </a:solidFill>
              <a:effectLst/>
              <a:latin typeface="Arial" panose="020B0604020202020204" pitchFamily="34" charset="0"/>
            </a:endParaRPr>
          </a:p>
        </p:txBody>
      </p:sp>
      <p:sp>
        <p:nvSpPr>
          <p:cNvPr id="1223" name="Rectangle 165">
            <a:extLst>
              <a:ext uri="{FF2B5EF4-FFF2-40B4-BE49-F238E27FC236}">
                <a16:creationId xmlns:a16="http://schemas.microsoft.com/office/drawing/2014/main" id="{A5AD66D1-AF1B-A440-118A-B8393AC1DADD}"/>
              </a:ext>
            </a:extLst>
          </p:cNvPr>
          <p:cNvSpPr>
            <a:spLocks noChangeArrowheads="1"/>
          </p:cNvSpPr>
          <p:nvPr/>
        </p:nvSpPr>
        <p:spPr bwMode="auto">
          <a:xfrm>
            <a:off x="9122322" y="4675598"/>
            <a:ext cx="1044575" cy="288925"/>
          </a:xfrm>
          <a:prstGeom prst="rect">
            <a:avLst/>
          </a:prstGeom>
          <a:solidFill>
            <a:schemeClr val="accent4">
              <a:lumMod val="20000"/>
              <a:lumOff val="80000"/>
            </a:schemeClr>
          </a:solidFill>
          <a:ln w="3175">
            <a:solidFill>
              <a:srgbClr val="C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err="1">
                <a:ln>
                  <a:noFill/>
                </a:ln>
                <a:solidFill>
                  <a:srgbClr val="C00000"/>
                </a:solidFill>
                <a:effectLst/>
                <a:latin typeface="Symbol" panose="05050102010706020507" pitchFamily="18" charset="2"/>
                <a:ea typeface="Times New Roman" panose="02020603050405020304" pitchFamily="18" charset="0"/>
              </a:rPr>
              <a:t>a</a:t>
            </a:r>
            <a:r>
              <a:rPr kumimoji="0" lang="it-IT" altLang="it-IT" sz="1200" b="0" i="0" u="none" strike="noStrike" cap="none" normalizeH="0" baseline="0" dirty="0" err="1">
                <a:ln>
                  <a:noFill/>
                </a:ln>
                <a:solidFill>
                  <a:srgbClr val="C00000"/>
                </a:solidFill>
                <a:effectLst/>
                <a:latin typeface="Symbol" panose="05050102010706020507" pitchFamily="18" charset="2"/>
                <a:ea typeface="Times New Roman" panose="02020603050405020304" pitchFamily="18" charset="0"/>
                <a:cs typeface="Symbol" panose="05050102010706020507" pitchFamily="18" charset="2"/>
              </a:rPr>
              <a:t>Ì</a:t>
            </a:r>
            <a:r>
              <a:rPr kumimoji="0" lang="it-IT" altLang="it-IT" sz="1200" b="0" i="0" u="none" strike="noStrike" cap="none" normalizeH="0" baseline="0" dirty="0">
                <a:ln>
                  <a:noFill/>
                </a:ln>
                <a:solidFill>
                  <a:srgbClr val="C00000"/>
                </a:solidFill>
                <a:effectLst/>
                <a:ea typeface="Times New Roman" panose="02020603050405020304" pitchFamily="18" charset="0"/>
                <a:cs typeface="Symbol" panose="05050102010706020507" pitchFamily="18" charset="2"/>
              </a:rPr>
              <a:t>[</a:t>
            </a:r>
            <a:r>
              <a:rPr kumimoji="0" lang="it-IT" altLang="it-IT" sz="1100" b="0" i="0" u="none" strike="noStrike" cap="none" normalizeH="0" baseline="0" dirty="0">
                <a:ln>
                  <a:noFill/>
                </a:ln>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X</a:t>
            </a:r>
            <a:r>
              <a:rPr kumimoji="0" lang="it-IT" altLang="it-IT" sz="1000" b="0" i="0" u="none" strike="noStrike" cap="none" normalizeH="0" baseline="0" dirty="0">
                <a:ln>
                  <a:noFill/>
                </a:ln>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a:t>
            </a:r>
            <a:r>
              <a:rPr kumimoji="0" lang="it-IT" altLang="it-IT" sz="1100" b="0" i="0" u="none" strike="noStrike" cap="none" normalizeH="0" baseline="0" dirty="0">
                <a:ln>
                  <a:noFill/>
                </a:ln>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a:t>
            </a:r>
            <a:r>
              <a:rPr kumimoji="0" lang="it-IT" altLang="it-IT" sz="1000" b="0" i="0" u="none" strike="noStrike" cap="none" normalizeH="0" baseline="0" dirty="0" err="1">
                <a:ln>
                  <a:noFill/>
                </a:ln>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r</a:t>
            </a:r>
            <a:r>
              <a:rPr kumimoji="0" lang="it-IT" altLang="it-IT" sz="1200" b="0" i="0" u="none" strike="noStrike" cap="none" normalizeH="0" baseline="0" dirty="0" err="1">
                <a:ln>
                  <a:noFill/>
                </a:ln>
                <a:solidFill>
                  <a:srgbClr val="C00000"/>
                </a:solidFill>
                <a:effectLst/>
                <a:latin typeface="Symbol" panose="05050102010706020507" pitchFamily="18" charset="2"/>
                <a:ea typeface="Times New Roman" panose="02020603050405020304" pitchFamily="18" charset="0"/>
                <a:cs typeface="Symbol" panose="05050102010706020507" pitchFamily="18" charset="2"/>
              </a:rPr>
              <a:t>Ç</a:t>
            </a:r>
            <a:r>
              <a:rPr kumimoji="0" lang="it-IT" altLang="it-IT" sz="1100" b="0" i="0" u="none" strike="noStrike" cap="none" normalizeH="0" baseline="0" dirty="0" err="1">
                <a:ln>
                  <a:noFill/>
                </a:ln>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s</a:t>
            </a:r>
            <a:r>
              <a:rPr kumimoji="0" lang="it-IT" altLang="it-IT" sz="1100" b="0" i="0" u="none" strike="noStrike" cap="none" normalizeH="0" baseline="0" dirty="0">
                <a:ln>
                  <a:noFill/>
                </a:ln>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a:t>
            </a:r>
            <a:r>
              <a:rPr kumimoji="0" lang="it-IT" altLang="it-IT" sz="1200" b="0" i="0" u="none" strike="noStrike" cap="none" normalizeH="0" baseline="0" dirty="0">
                <a:ln>
                  <a:noFill/>
                </a:ln>
                <a:solidFill>
                  <a:srgbClr val="C00000"/>
                </a:solidFill>
                <a:effectLst/>
                <a:ea typeface="Times New Roman" panose="02020603050405020304" pitchFamily="18" charset="0"/>
                <a:cs typeface="Symbol" panose="05050102010706020507" pitchFamily="18" charset="2"/>
              </a:rPr>
              <a:t>]</a:t>
            </a:r>
            <a:endParaRPr kumimoji="0" lang="it-IT" altLang="it-IT" sz="800" b="0" i="0" u="none" strike="noStrike" cap="none" normalizeH="0" baseline="0" dirty="0">
              <a:ln>
                <a:noFill/>
              </a:ln>
              <a:solidFill>
                <a:srgbClr val="C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rgbClr val="C00000"/>
              </a:solidFill>
              <a:effectLst/>
              <a:latin typeface="Arial" panose="020B0604020202020204" pitchFamily="34" charset="0"/>
            </a:endParaRPr>
          </a:p>
        </p:txBody>
      </p:sp>
      <p:sp>
        <p:nvSpPr>
          <p:cNvPr id="1224" name="Line 166">
            <a:extLst>
              <a:ext uri="{FF2B5EF4-FFF2-40B4-BE49-F238E27FC236}">
                <a16:creationId xmlns:a16="http://schemas.microsoft.com/office/drawing/2014/main" id="{A513C786-B481-D102-38D2-33BA1F2E71B5}"/>
              </a:ext>
            </a:extLst>
          </p:cNvPr>
          <p:cNvSpPr>
            <a:spLocks noChangeShapeType="1"/>
          </p:cNvSpPr>
          <p:nvPr/>
        </p:nvSpPr>
        <p:spPr bwMode="auto">
          <a:xfrm>
            <a:off x="8763547" y="4550185"/>
            <a:ext cx="360362" cy="252413"/>
          </a:xfrm>
          <a:prstGeom prst="line">
            <a:avLst/>
          </a:prstGeom>
          <a:noFill/>
          <a:ln w="3175">
            <a:solidFill>
              <a:srgbClr val="C0000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solidFill>
                <a:srgbClr val="C00000"/>
              </a:solidFill>
            </a:endParaRPr>
          </a:p>
        </p:txBody>
      </p:sp>
      <p:sp>
        <p:nvSpPr>
          <p:cNvPr id="1225" name="Line 167">
            <a:extLst>
              <a:ext uri="{FF2B5EF4-FFF2-40B4-BE49-F238E27FC236}">
                <a16:creationId xmlns:a16="http://schemas.microsoft.com/office/drawing/2014/main" id="{38455773-DE13-1B99-281F-8F237695DD9F}"/>
              </a:ext>
            </a:extLst>
          </p:cNvPr>
          <p:cNvSpPr>
            <a:spLocks noChangeShapeType="1"/>
          </p:cNvSpPr>
          <p:nvPr/>
        </p:nvSpPr>
        <p:spPr bwMode="auto">
          <a:xfrm flipV="1">
            <a:off x="8761959" y="4854985"/>
            <a:ext cx="371475" cy="295275"/>
          </a:xfrm>
          <a:prstGeom prst="line">
            <a:avLst/>
          </a:prstGeom>
          <a:noFill/>
          <a:ln w="3175">
            <a:solidFill>
              <a:srgbClr val="C0000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solidFill>
                <a:srgbClr val="C00000"/>
              </a:solidFill>
            </a:endParaRPr>
          </a:p>
        </p:txBody>
      </p:sp>
      <p:sp>
        <p:nvSpPr>
          <p:cNvPr id="1226" name="Rectangle 168">
            <a:extLst>
              <a:ext uri="{FF2B5EF4-FFF2-40B4-BE49-F238E27FC236}">
                <a16:creationId xmlns:a16="http://schemas.microsoft.com/office/drawing/2014/main" id="{69604E10-16AB-816E-50F5-EFD25092E808}"/>
              </a:ext>
            </a:extLst>
          </p:cNvPr>
          <p:cNvSpPr>
            <a:spLocks noChangeArrowheads="1"/>
          </p:cNvSpPr>
          <p:nvPr/>
        </p:nvSpPr>
        <p:spPr bwMode="auto">
          <a:xfrm>
            <a:off x="10562184" y="4688070"/>
            <a:ext cx="792163" cy="288925"/>
          </a:xfrm>
          <a:prstGeom prst="rect">
            <a:avLst/>
          </a:prstGeom>
          <a:solidFill>
            <a:schemeClr val="accent4">
              <a:lumMod val="20000"/>
              <a:lumOff val="80000"/>
            </a:schemeClr>
          </a:solidFill>
          <a:ln w="3175">
            <a:solidFill>
              <a:srgbClr val="C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err="1">
                <a:ln>
                  <a:noFill/>
                </a:ln>
                <a:solidFill>
                  <a:srgbClr val="C00000"/>
                </a:solidFill>
                <a:effectLst/>
                <a:latin typeface="Symbol" panose="05050102010706020507" pitchFamily="18" charset="2"/>
                <a:ea typeface="Times New Roman" panose="02020603050405020304" pitchFamily="18" charset="0"/>
              </a:rPr>
              <a:t>a</a:t>
            </a:r>
            <a:r>
              <a:rPr kumimoji="0" lang="it-IT" altLang="it-IT" sz="1200" b="0" i="0" u="none" strike="noStrike" cap="none" normalizeH="0" baseline="0" dirty="0" err="1">
                <a:ln>
                  <a:noFill/>
                </a:ln>
                <a:solidFill>
                  <a:srgbClr val="C00000"/>
                </a:solidFill>
                <a:effectLst/>
                <a:latin typeface="Symbol" panose="05050102010706020507" pitchFamily="18" charset="2"/>
                <a:ea typeface="Times New Roman" panose="02020603050405020304" pitchFamily="18" charset="0"/>
                <a:cs typeface="Symbol" panose="05050102010706020507" pitchFamily="18" charset="2"/>
              </a:rPr>
              <a:t>Ì</a:t>
            </a:r>
            <a:r>
              <a:rPr kumimoji="0" lang="it-IT" altLang="it-IT" sz="1100" b="0" i="0" u="none" strike="noStrike" cap="none" normalizeH="0" baseline="0" dirty="0">
                <a:ln>
                  <a:noFill/>
                </a:ln>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a:t>
            </a:r>
            <a:r>
              <a:rPr kumimoji="0" lang="it-IT" altLang="it-IT" sz="1100" b="0" i="0" u="none" strike="noStrike" cap="none" normalizeH="0" baseline="0" dirty="0" err="1">
                <a:ln>
                  <a:noFill/>
                </a:ln>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r</a:t>
            </a:r>
            <a:r>
              <a:rPr kumimoji="0" lang="it-IT" altLang="it-IT" sz="1100" b="0" i="0" u="none" strike="noStrike" cap="none" normalizeH="0" baseline="0" dirty="0" err="1">
                <a:ln>
                  <a:noFill/>
                </a:ln>
                <a:solidFill>
                  <a:srgbClr val="C00000"/>
                </a:solidFill>
                <a:effectLst/>
                <a:latin typeface="Symbol" panose="05050102010706020507" pitchFamily="18" charset="2"/>
                <a:ea typeface="Times New Roman" panose="02020603050405020304" pitchFamily="18" charset="0"/>
                <a:cs typeface="Symbol" panose="05050102010706020507" pitchFamily="18" charset="2"/>
              </a:rPr>
              <a:t>Ç</a:t>
            </a:r>
            <a:r>
              <a:rPr kumimoji="0" lang="it-IT" altLang="it-IT" sz="1100" b="0" i="0" u="none" strike="noStrike" cap="none" normalizeH="0" baseline="0" dirty="0" err="1">
                <a:ln>
                  <a:noFill/>
                </a:ln>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s</a:t>
            </a:r>
            <a:r>
              <a:rPr kumimoji="0" lang="it-IT" altLang="it-IT" sz="1100" b="0" i="0" u="none" strike="noStrike" cap="none" normalizeH="0" baseline="0" dirty="0">
                <a:ln>
                  <a:noFill/>
                </a:ln>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a:t>
            </a:r>
            <a:endParaRPr kumimoji="0" lang="it-IT" altLang="it-IT" sz="800" b="0" i="0" u="none" strike="noStrike" cap="none" normalizeH="0" baseline="0" dirty="0">
              <a:ln>
                <a:noFill/>
              </a:ln>
              <a:solidFill>
                <a:srgbClr val="C0000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rgbClr val="C00000"/>
              </a:solidFill>
              <a:effectLst/>
              <a:latin typeface="Arial" panose="020B0604020202020204" pitchFamily="34" charset="0"/>
            </a:endParaRPr>
          </a:p>
        </p:txBody>
      </p:sp>
      <p:sp>
        <p:nvSpPr>
          <p:cNvPr id="1227" name="Line 169">
            <a:extLst>
              <a:ext uri="{FF2B5EF4-FFF2-40B4-BE49-F238E27FC236}">
                <a16:creationId xmlns:a16="http://schemas.microsoft.com/office/drawing/2014/main" id="{4D285A29-F081-2604-6EAC-08951FDAC506}"/>
              </a:ext>
            </a:extLst>
          </p:cNvPr>
          <p:cNvSpPr>
            <a:spLocks noChangeShapeType="1"/>
          </p:cNvSpPr>
          <p:nvPr/>
        </p:nvSpPr>
        <p:spPr bwMode="auto">
          <a:xfrm>
            <a:off x="10165309" y="4819832"/>
            <a:ext cx="396875" cy="0"/>
          </a:xfrm>
          <a:prstGeom prst="line">
            <a:avLst/>
          </a:prstGeom>
          <a:noFill/>
          <a:ln w="3175">
            <a:solidFill>
              <a:srgbClr val="C0000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solidFill>
                <a:srgbClr val="C00000"/>
              </a:solidFill>
            </a:endParaRPr>
          </a:p>
        </p:txBody>
      </p:sp>
      <p:grpSp>
        <p:nvGrpSpPr>
          <p:cNvPr id="9" name="Gruppo 8">
            <a:extLst>
              <a:ext uri="{FF2B5EF4-FFF2-40B4-BE49-F238E27FC236}">
                <a16:creationId xmlns:a16="http://schemas.microsoft.com/office/drawing/2014/main" id="{F0A4EFBF-EFFB-27ED-6D59-78831153052E}"/>
              </a:ext>
            </a:extLst>
          </p:cNvPr>
          <p:cNvGrpSpPr/>
          <p:nvPr/>
        </p:nvGrpSpPr>
        <p:grpSpPr>
          <a:xfrm>
            <a:off x="3215234" y="4976996"/>
            <a:ext cx="7770813" cy="1683205"/>
            <a:chOff x="2953966" y="4976996"/>
            <a:chExt cx="7770813" cy="1683205"/>
          </a:xfrm>
        </p:grpSpPr>
        <p:sp>
          <p:nvSpPr>
            <p:cNvPr id="1228" name="Line 170">
              <a:extLst>
                <a:ext uri="{FF2B5EF4-FFF2-40B4-BE49-F238E27FC236}">
                  <a16:creationId xmlns:a16="http://schemas.microsoft.com/office/drawing/2014/main" id="{88C248B4-DF65-A055-AA89-DE477CE2D8A6}"/>
                </a:ext>
              </a:extLst>
            </p:cNvPr>
            <p:cNvSpPr>
              <a:spLocks noChangeShapeType="1"/>
            </p:cNvSpPr>
            <p:nvPr/>
          </p:nvSpPr>
          <p:spPr bwMode="auto">
            <a:xfrm>
              <a:off x="10723191" y="4976996"/>
              <a:ext cx="0" cy="1672094"/>
            </a:xfrm>
            <a:prstGeom prst="line">
              <a:avLst/>
            </a:prstGeom>
            <a:noFill/>
            <a:ln w="19050">
              <a:solidFill>
                <a:srgbClr val="C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dirty="0">
                <a:solidFill>
                  <a:srgbClr val="C00000"/>
                </a:solidFill>
              </a:endParaRPr>
            </a:p>
          </p:txBody>
        </p:sp>
        <p:sp>
          <p:nvSpPr>
            <p:cNvPr id="1229" name="Line 171">
              <a:extLst>
                <a:ext uri="{FF2B5EF4-FFF2-40B4-BE49-F238E27FC236}">
                  <a16:creationId xmlns:a16="http://schemas.microsoft.com/office/drawing/2014/main" id="{3EB1A8E4-84C8-63B5-68EB-91630820BB69}"/>
                </a:ext>
              </a:extLst>
            </p:cNvPr>
            <p:cNvSpPr>
              <a:spLocks noChangeShapeType="1"/>
            </p:cNvSpPr>
            <p:nvPr/>
          </p:nvSpPr>
          <p:spPr bwMode="auto">
            <a:xfrm flipV="1">
              <a:off x="2953966" y="5069526"/>
              <a:ext cx="0" cy="1581150"/>
            </a:xfrm>
            <a:prstGeom prst="line">
              <a:avLst/>
            </a:prstGeom>
            <a:noFill/>
            <a:ln w="19050">
              <a:solidFill>
                <a:srgbClr val="C0000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solidFill>
                  <a:srgbClr val="C00000"/>
                </a:solidFill>
              </a:endParaRPr>
            </a:p>
          </p:txBody>
        </p:sp>
        <p:sp>
          <p:nvSpPr>
            <p:cNvPr id="1230" name="Line 172">
              <a:extLst>
                <a:ext uri="{FF2B5EF4-FFF2-40B4-BE49-F238E27FC236}">
                  <a16:creationId xmlns:a16="http://schemas.microsoft.com/office/drawing/2014/main" id="{E494E2B7-293F-A60F-43E6-3775E1091FF5}"/>
                </a:ext>
              </a:extLst>
            </p:cNvPr>
            <p:cNvSpPr>
              <a:spLocks noChangeShapeType="1"/>
            </p:cNvSpPr>
            <p:nvPr/>
          </p:nvSpPr>
          <p:spPr bwMode="auto">
            <a:xfrm>
              <a:off x="2953966" y="6660201"/>
              <a:ext cx="7770813" cy="0"/>
            </a:xfrm>
            <a:prstGeom prst="line">
              <a:avLst/>
            </a:prstGeom>
            <a:noFill/>
            <a:ln w="19050">
              <a:solidFill>
                <a:srgbClr val="C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dirty="0">
                <a:solidFill>
                  <a:srgbClr val="C00000"/>
                </a:solidFill>
              </a:endParaRPr>
            </a:p>
          </p:txBody>
        </p:sp>
      </p:grpSp>
      <p:sp>
        <p:nvSpPr>
          <p:cNvPr id="1231" name="Line 173">
            <a:extLst>
              <a:ext uri="{FF2B5EF4-FFF2-40B4-BE49-F238E27FC236}">
                <a16:creationId xmlns:a16="http://schemas.microsoft.com/office/drawing/2014/main" id="{8FF0E3F8-D62B-4642-9E80-5B2C84D9571E}"/>
              </a:ext>
            </a:extLst>
          </p:cNvPr>
          <p:cNvSpPr>
            <a:spLocks noChangeShapeType="1"/>
          </p:cNvSpPr>
          <p:nvPr/>
        </p:nvSpPr>
        <p:spPr bwMode="auto">
          <a:xfrm>
            <a:off x="4258827" y="3980273"/>
            <a:ext cx="0" cy="714375"/>
          </a:xfrm>
          <a:prstGeom prst="line">
            <a:avLst/>
          </a:prstGeom>
          <a:noFill/>
          <a:ln w="3175">
            <a:solidFill>
              <a:srgbClr val="C0000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solidFill>
                <a:srgbClr val="C00000"/>
              </a:solidFill>
            </a:endParaRPr>
          </a:p>
        </p:txBody>
      </p:sp>
      <p:sp>
        <p:nvSpPr>
          <p:cNvPr id="1232" name="Line 174">
            <a:extLst>
              <a:ext uri="{FF2B5EF4-FFF2-40B4-BE49-F238E27FC236}">
                <a16:creationId xmlns:a16="http://schemas.microsoft.com/office/drawing/2014/main" id="{E3FD0751-FB95-AC58-3BAD-93D4EEC1A4DF}"/>
              </a:ext>
            </a:extLst>
          </p:cNvPr>
          <p:cNvSpPr>
            <a:spLocks noChangeShapeType="1"/>
          </p:cNvSpPr>
          <p:nvPr/>
        </p:nvSpPr>
        <p:spPr bwMode="auto">
          <a:xfrm flipV="1">
            <a:off x="4445027" y="4978810"/>
            <a:ext cx="0" cy="714375"/>
          </a:xfrm>
          <a:prstGeom prst="line">
            <a:avLst/>
          </a:prstGeom>
          <a:noFill/>
          <a:ln w="3175">
            <a:solidFill>
              <a:srgbClr val="C0000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solidFill>
                <a:srgbClr val="C00000"/>
              </a:solidFill>
            </a:endParaRPr>
          </a:p>
        </p:txBody>
      </p:sp>
      <p:sp>
        <p:nvSpPr>
          <p:cNvPr id="1233" name="Line 176">
            <a:extLst>
              <a:ext uri="{FF2B5EF4-FFF2-40B4-BE49-F238E27FC236}">
                <a16:creationId xmlns:a16="http://schemas.microsoft.com/office/drawing/2014/main" id="{CF44EA10-D626-C7CD-9211-B474E9CB5759}"/>
              </a:ext>
            </a:extLst>
          </p:cNvPr>
          <p:cNvSpPr>
            <a:spLocks noChangeShapeType="1"/>
          </p:cNvSpPr>
          <p:nvPr/>
        </p:nvSpPr>
        <p:spPr bwMode="auto">
          <a:xfrm>
            <a:off x="4872585" y="2969830"/>
            <a:ext cx="0" cy="282575"/>
          </a:xfrm>
          <a:prstGeom prst="line">
            <a:avLst/>
          </a:prstGeom>
          <a:noFill/>
          <a:ln w="3175">
            <a:solidFill>
              <a:srgbClr val="C0000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solidFill>
                <a:srgbClr val="C00000"/>
              </a:solidFill>
            </a:endParaRPr>
          </a:p>
        </p:txBody>
      </p:sp>
      <p:sp>
        <p:nvSpPr>
          <p:cNvPr id="1234" name="Line 177">
            <a:extLst>
              <a:ext uri="{FF2B5EF4-FFF2-40B4-BE49-F238E27FC236}">
                <a16:creationId xmlns:a16="http://schemas.microsoft.com/office/drawing/2014/main" id="{45D3ED0C-C4C1-C1CA-9351-059BBD9BB7B4}"/>
              </a:ext>
            </a:extLst>
          </p:cNvPr>
          <p:cNvSpPr>
            <a:spLocks noChangeShapeType="1"/>
          </p:cNvSpPr>
          <p:nvPr/>
        </p:nvSpPr>
        <p:spPr bwMode="auto">
          <a:xfrm>
            <a:off x="6265861" y="2994766"/>
            <a:ext cx="0" cy="502907"/>
          </a:xfrm>
          <a:prstGeom prst="line">
            <a:avLst/>
          </a:prstGeom>
          <a:noFill/>
          <a:ln w="3175">
            <a:solidFill>
              <a:srgbClr val="C0000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solidFill>
                <a:srgbClr val="C00000"/>
              </a:solidFill>
            </a:endParaRPr>
          </a:p>
        </p:txBody>
      </p:sp>
      <p:sp>
        <p:nvSpPr>
          <p:cNvPr id="1235" name="Line 178">
            <a:extLst>
              <a:ext uri="{FF2B5EF4-FFF2-40B4-BE49-F238E27FC236}">
                <a16:creationId xmlns:a16="http://schemas.microsoft.com/office/drawing/2014/main" id="{6C92CA79-2317-35C3-F2D0-A103E57FFEE7}"/>
              </a:ext>
            </a:extLst>
          </p:cNvPr>
          <p:cNvSpPr>
            <a:spLocks noChangeShapeType="1"/>
          </p:cNvSpPr>
          <p:nvPr/>
        </p:nvSpPr>
        <p:spPr bwMode="auto">
          <a:xfrm>
            <a:off x="7490372" y="3008723"/>
            <a:ext cx="0" cy="1365250"/>
          </a:xfrm>
          <a:prstGeom prst="line">
            <a:avLst/>
          </a:prstGeom>
          <a:noFill/>
          <a:ln w="3175">
            <a:solidFill>
              <a:srgbClr val="C0000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solidFill>
                <a:srgbClr val="C00000"/>
              </a:solidFill>
            </a:endParaRPr>
          </a:p>
        </p:txBody>
      </p:sp>
      <p:sp>
        <p:nvSpPr>
          <p:cNvPr id="1236" name="Line 179">
            <a:extLst>
              <a:ext uri="{FF2B5EF4-FFF2-40B4-BE49-F238E27FC236}">
                <a16:creationId xmlns:a16="http://schemas.microsoft.com/office/drawing/2014/main" id="{AFF0728C-3573-001A-2DDE-A9AE8768650F}"/>
              </a:ext>
            </a:extLst>
          </p:cNvPr>
          <p:cNvSpPr>
            <a:spLocks noChangeShapeType="1"/>
          </p:cNvSpPr>
          <p:nvPr/>
        </p:nvSpPr>
        <p:spPr bwMode="auto">
          <a:xfrm>
            <a:off x="8515897" y="2984914"/>
            <a:ext cx="0" cy="1343025"/>
          </a:xfrm>
          <a:prstGeom prst="line">
            <a:avLst/>
          </a:prstGeom>
          <a:noFill/>
          <a:ln w="3175">
            <a:solidFill>
              <a:srgbClr val="C0000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solidFill>
                <a:srgbClr val="C00000"/>
              </a:solidFill>
            </a:endParaRPr>
          </a:p>
        </p:txBody>
      </p:sp>
      <p:sp>
        <p:nvSpPr>
          <p:cNvPr id="1237" name="Line 180">
            <a:extLst>
              <a:ext uri="{FF2B5EF4-FFF2-40B4-BE49-F238E27FC236}">
                <a16:creationId xmlns:a16="http://schemas.microsoft.com/office/drawing/2014/main" id="{BE2C4A00-0340-1252-192A-FD814C1DADD5}"/>
              </a:ext>
            </a:extLst>
          </p:cNvPr>
          <p:cNvSpPr>
            <a:spLocks noChangeShapeType="1"/>
          </p:cNvSpPr>
          <p:nvPr/>
        </p:nvSpPr>
        <p:spPr bwMode="auto">
          <a:xfrm>
            <a:off x="9679534" y="2994766"/>
            <a:ext cx="0" cy="1664163"/>
          </a:xfrm>
          <a:prstGeom prst="line">
            <a:avLst/>
          </a:prstGeom>
          <a:noFill/>
          <a:ln w="3175">
            <a:solidFill>
              <a:srgbClr val="C0000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solidFill>
                <a:srgbClr val="C00000"/>
              </a:solidFill>
            </a:endParaRPr>
          </a:p>
        </p:txBody>
      </p:sp>
      <p:sp>
        <p:nvSpPr>
          <p:cNvPr id="1238" name="Line 181">
            <a:extLst>
              <a:ext uri="{FF2B5EF4-FFF2-40B4-BE49-F238E27FC236}">
                <a16:creationId xmlns:a16="http://schemas.microsoft.com/office/drawing/2014/main" id="{EEAA3E0A-9BF1-B3B8-0517-A11049C5B788}"/>
              </a:ext>
            </a:extLst>
          </p:cNvPr>
          <p:cNvSpPr>
            <a:spLocks noChangeShapeType="1"/>
          </p:cNvSpPr>
          <p:nvPr/>
        </p:nvSpPr>
        <p:spPr bwMode="auto">
          <a:xfrm>
            <a:off x="10984459" y="2978328"/>
            <a:ext cx="0" cy="1664163"/>
          </a:xfrm>
          <a:prstGeom prst="line">
            <a:avLst/>
          </a:prstGeom>
          <a:noFill/>
          <a:ln w="3175">
            <a:solidFill>
              <a:srgbClr val="C0000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solidFill>
                <a:srgbClr val="C00000"/>
              </a:solidFill>
            </a:endParaRPr>
          </a:p>
        </p:txBody>
      </p:sp>
      <p:sp>
        <p:nvSpPr>
          <p:cNvPr id="1239" name="AutoShape 182">
            <a:extLst>
              <a:ext uri="{FF2B5EF4-FFF2-40B4-BE49-F238E27FC236}">
                <a16:creationId xmlns:a16="http://schemas.microsoft.com/office/drawing/2014/main" id="{FBE4E2FE-54A5-8253-DC39-4B657B5DDE74}"/>
              </a:ext>
            </a:extLst>
          </p:cNvPr>
          <p:cNvSpPr>
            <a:spLocks/>
          </p:cNvSpPr>
          <p:nvPr/>
        </p:nvSpPr>
        <p:spPr bwMode="auto">
          <a:xfrm rot="16200000">
            <a:off x="4726536" y="2587242"/>
            <a:ext cx="290512" cy="1617663"/>
          </a:xfrm>
          <a:prstGeom prst="rightBrace">
            <a:avLst>
              <a:gd name="adj1" fmla="val 46403"/>
              <a:gd name="adj2" fmla="val 50000"/>
            </a:avLst>
          </a:prstGeom>
          <a:noFill/>
          <a:ln w="3175">
            <a:solidFill>
              <a:srgbClr val="C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solidFill>
                <a:srgbClr val="C00000"/>
              </a:solidFill>
            </a:endParaRPr>
          </a:p>
        </p:txBody>
      </p:sp>
      <p:sp>
        <p:nvSpPr>
          <p:cNvPr id="1240" name="Line 183">
            <a:extLst>
              <a:ext uri="{FF2B5EF4-FFF2-40B4-BE49-F238E27FC236}">
                <a16:creationId xmlns:a16="http://schemas.microsoft.com/office/drawing/2014/main" id="{519BEA43-9ABF-A534-4275-2D6A46177715}"/>
              </a:ext>
            </a:extLst>
          </p:cNvPr>
          <p:cNvSpPr>
            <a:spLocks noChangeShapeType="1"/>
          </p:cNvSpPr>
          <p:nvPr/>
        </p:nvSpPr>
        <p:spPr bwMode="auto">
          <a:xfrm>
            <a:off x="4391572" y="3845335"/>
            <a:ext cx="630237" cy="0"/>
          </a:xfrm>
          <a:prstGeom prst="line">
            <a:avLst/>
          </a:prstGeom>
          <a:noFill/>
          <a:ln w="3175">
            <a:solidFill>
              <a:srgbClr val="C0000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solidFill>
                <a:srgbClr val="C00000"/>
              </a:solidFill>
            </a:endParaRPr>
          </a:p>
        </p:txBody>
      </p:sp>
      <p:sp>
        <p:nvSpPr>
          <p:cNvPr id="1241" name="Line 184">
            <a:extLst>
              <a:ext uri="{FF2B5EF4-FFF2-40B4-BE49-F238E27FC236}">
                <a16:creationId xmlns:a16="http://schemas.microsoft.com/office/drawing/2014/main" id="{89214B3B-CFC7-A536-F124-B9AFA479B475}"/>
              </a:ext>
            </a:extLst>
          </p:cNvPr>
          <p:cNvSpPr>
            <a:spLocks noChangeShapeType="1"/>
          </p:cNvSpPr>
          <p:nvPr/>
        </p:nvSpPr>
        <p:spPr bwMode="auto">
          <a:xfrm>
            <a:off x="4583659" y="5834621"/>
            <a:ext cx="438150" cy="0"/>
          </a:xfrm>
          <a:prstGeom prst="line">
            <a:avLst/>
          </a:prstGeom>
          <a:noFill/>
          <a:ln w="3175">
            <a:solidFill>
              <a:srgbClr val="C0000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solidFill>
                <a:srgbClr val="C00000"/>
              </a:solidFill>
            </a:endParaRPr>
          </a:p>
        </p:txBody>
      </p:sp>
      <p:sp>
        <p:nvSpPr>
          <p:cNvPr id="1242" name="AutoShape 185">
            <a:extLst>
              <a:ext uri="{FF2B5EF4-FFF2-40B4-BE49-F238E27FC236}">
                <a16:creationId xmlns:a16="http://schemas.microsoft.com/office/drawing/2014/main" id="{5D09824F-0295-129F-5D39-7C4F002D2BEE}"/>
              </a:ext>
            </a:extLst>
          </p:cNvPr>
          <p:cNvSpPr>
            <a:spLocks noChangeShapeType="1"/>
          </p:cNvSpPr>
          <p:nvPr/>
        </p:nvSpPr>
        <p:spPr bwMode="auto">
          <a:xfrm>
            <a:off x="4688434" y="4824823"/>
            <a:ext cx="4387850" cy="0"/>
          </a:xfrm>
          <a:prstGeom prst="straightConnector1">
            <a:avLst/>
          </a:prstGeom>
          <a:noFill/>
          <a:ln w="3175">
            <a:solidFill>
              <a:srgbClr val="C0000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solidFill>
                <a:srgbClr val="C00000"/>
              </a:solidFill>
            </a:endParaRPr>
          </a:p>
        </p:txBody>
      </p:sp>
      <p:grpSp>
        <p:nvGrpSpPr>
          <p:cNvPr id="24" name="Gruppo 23">
            <a:extLst>
              <a:ext uri="{FF2B5EF4-FFF2-40B4-BE49-F238E27FC236}">
                <a16:creationId xmlns:a16="http://schemas.microsoft.com/office/drawing/2014/main" id="{8ABA4BF6-708F-C938-BD8C-5C786F1E057E}"/>
              </a:ext>
            </a:extLst>
          </p:cNvPr>
          <p:cNvGrpSpPr/>
          <p:nvPr/>
        </p:nvGrpSpPr>
        <p:grpSpPr>
          <a:xfrm>
            <a:off x="7150647" y="4389848"/>
            <a:ext cx="720725" cy="288925"/>
            <a:chOff x="6889379" y="4389848"/>
            <a:chExt cx="720725" cy="288925"/>
          </a:xfrm>
        </p:grpSpPr>
        <p:sp>
          <p:nvSpPr>
            <p:cNvPr id="1209" name="Rectangle 151">
              <a:extLst>
                <a:ext uri="{FF2B5EF4-FFF2-40B4-BE49-F238E27FC236}">
                  <a16:creationId xmlns:a16="http://schemas.microsoft.com/office/drawing/2014/main" id="{F81E3E9F-607C-DE97-CC60-298CDECCED73}"/>
                </a:ext>
              </a:extLst>
            </p:cNvPr>
            <p:cNvSpPr>
              <a:spLocks noChangeArrowheads="1"/>
            </p:cNvSpPr>
            <p:nvPr/>
          </p:nvSpPr>
          <p:spPr bwMode="auto">
            <a:xfrm>
              <a:off x="6889379" y="4389848"/>
              <a:ext cx="720725" cy="288925"/>
            </a:xfrm>
            <a:prstGeom prst="rect">
              <a:avLst/>
            </a:prstGeom>
            <a:solidFill>
              <a:schemeClr val="accent4">
                <a:lumMod val="20000"/>
                <a:lumOff val="80000"/>
              </a:schemeClr>
            </a:solidFill>
            <a:ln w="3175">
              <a:solidFill>
                <a:srgbClr val="C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C00000"/>
                  </a:solidFill>
                  <a:effectLst/>
                  <a:latin typeface="Comic Sans MS" panose="030F0702030302020204" pitchFamily="66" charset="0"/>
                  <a:ea typeface="Times New Roman" panose="02020603050405020304" pitchFamily="18" charset="0"/>
                </a:rPr>
                <a:t>T</a:t>
              </a:r>
              <a:r>
                <a:rPr kumimoji="0" lang="it-IT" altLang="it-IT" sz="1000" b="0" i="0" u="none" strike="noStrike" cap="none" normalizeH="0" baseline="-30000" dirty="0">
                  <a:ln>
                    <a:noFill/>
                  </a:ln>
                  <a:solidFill>
                    <a:srgbClr val="C00000"/>
                  </a:solidFill>
                  <a:effectLst/>
                  <a:latin typeface="Comic Sans MS" panose="030F0702030302020204" pitchFamily="66" charset="0"/>
                  <a:ea typeface="Times New Roman" panose="02020603050405020304" pitchFamily="18" charset="0"/>
                </a:rPr>
                <a:t>1</a:t>
              </a:r>
              <a:r>
                <a:rPr kumimoji="0" lang="it-IT" altLang="it-IT" sz="1000" b="0" i="0" u="none" strike="noStrike" cap="none" normalizeH="0" baseline="0" dirty="0">
                  <a:ln>
                    <a:noFill/>
                  </a:ln>
                  <a:solidFill>
                    <a:srgbClr val="C00000"/>
                  </a:solidFill>
                  <a:effectLst/>
                  <a:latin typeface="Comic Sans MS" panose="030F0702030302020204" pitchFamily="66" charset="0"/>
                  <a:ea typeface="Times New Roman" panose="02020603050405020304" pitchFamily="18" charset="0"/>
                </a:rPr>
                <a:t>r + T</a:t>
              </a:r>
              <a:r>
                <a:rPr kumimoji="0" lang="it-IT" altLang="it-IT" sz="1000" b="0" i="0" u="none" strike="noStrike" cap="none" normalizeH="0" baseline="-30000" dirty="0">
                  <a:ln>
                    <a:noFill/>
                  </a:ln>
                  <a:solidFill>
                    <a:srgbClr val="C00000"/>
                  </a:solidFill>
                  <a:effectLst/>
                  <a:latin typeface="Comic Sans MS" panose="030F0702030302020204" pitchFamily="66" charset="0"/>
                  <a:ea typeface="Times New Roman" panose="02020603050405020304" pitchFamily="18" charset="0"/>
                </a:rPr>
                <a:t>1</a:t>
              </a:r>
              <a:r>
                <a:rPr kumimoji="0" lang="it-IT" altLang="it-IT" sz="1000" b="0" i="0" u="none" strike="noStrike" cap="none" normalizeH="0" baseline="0" dirty="0">
                  <a:ln>
                    <a:noFill/>
                  </a:ln>
                  <a:solidFill>
                    <a:srgbClr val="C00000"/>
                  </a:solidFill>
                  <a:effectLst/>
                  <a:latin typeface="Comic Sans MS" panose="030F0702030302020204" pitchFamily="66" charset="0"/>
                  <a:ea typeface="Times New Roman" panose="02020603050405020304" pitchFamily="18" charset="0"/>
                </a:rPr>
                <a:t>s</a:t>
              </a:r>
              <a:endParaRPr kumimoji="0" lang="it-IT" altLang="it-IT" sz="800" b="0" i="0" u="none" strike="noStrike" cap="none" normalizeH="0" baseline="0" dirty="0">
                <a:ln>
                  <a:noFill/>
                </a:ln>
                <a:solidFill>
                  <a:srgbClr val="C0000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rgbClr val="C00000"/>
                </a:solidFill>
                <a:effectLst/>
                <a:latin typeface="Arial" panose="020B0604020202020204" pitchFamily="34" charset="0"/>
              </a:endParaRPr>
            </a:p>
          </p:txBody>
        </p:sp>
        <p:sp>
          <p:nvSpPr>
            <p:cNvPr id="1243" name="AutoShape 186">
              <a:extLst>
                <a:ext uri="{FF2B5EF4-FFF2-40B4-BE49-F238E27FC236}">
                  <a16:creationId xmlns:a16="http://schemas.microsoft.com/office/drawing/2014/main" id="{A488F223-FCF9-D654-5D31-8BAAB0B49240}"/>
                </a:ext>
              </a:extLst>
            </p:cNvPr>
            <p:cNvSpPr>
              <a:spLocks noChangeShapeType="1"/>
            </p:cNvSpPr>
            <p:nvPr/>
          </p:nvSpPr>
          <p:spPr bwMode="auto">
            <a:xfrm>
              <a:off x="6986216" y="4427572"/>
              <a:ext cx="504825" cy="0"/>
            </a:xfrm>
            <a:prstGeom prst="straightConnector1">
              <a:avLst/>
            </a:prstGeom>
            <a:noFill/>
            <a:ln w="3175">
              <a:solidFill>
                <a:srgbClr val="C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solidFill>
                  <a:srgbClr val="C00000"/>
                </a:solidFill>
              </a:endParaRPr>
            </a:p>
          </p:txBody>
        </p:sp>
      </p:grpSp>
      <p:grpSp>
        <p:nvGrpSpPr>
          <p:cNvPr id="25" name="Gruppo 24">
            <a:extLst>
              <a:ext uri="{FF2B5EF4-FFF2-40B4-BE49-F238E27FC236}">
                <a16:creationId xmlns:a16="http://schemas.microsoft.com/office/drawing/2014/main" id="{70CF1002-4A58-3450-E7C1-80798F2505C4}"/>
              </a:ext>
            </a:extLst>
          </p:cNvPr>
          <p:cNvGrpSpPr/>
          <p:nvPr/>
        </p:nvGrpSpPr>
        <p:grpSpPr>
          <a:xfrm>
            <a:off x="7150647" y="4972460"/>
            <a:ext cx="720725" cy="288925"/>
            <a:chOff x="6889379" y="4972460"/>
            <a:chExt cx="720725" cy="288925"/>
          </a:xfrm>
        </p:grpSpPr>
        <p:sp>
          <p:nvSpPr>
            <p:cNvPr id="1212" name="Rectangle 154">
              <a:extLst>
                <a:ext uri="{FF2B5EF4-FFF2-40B4-BE49-F238E27FC236}">
                  <a16:creationId xmlns:a16="http://schemas.microsoft.com/office/drawing/2014/main" id="{FA805ACA-A7BF-4F6F-3860-E7D21F0A6790}"/>
                </a:ext>
              </a:extLst>
            </p:cNvPr>
            <p:cNvSpPr>
              <a:spLocks noChangeArrowheads="1"/>
            </p:cNvSpPr>
            <p:nvPr/>
          </p:nvSpPr>
          <p:spPr bwMode="auto">
            <a:xfrm>
              <a:off x="6889379" y="4972460"/>
              <a:ext cx="720725" cy="288925"/>
            </a:xfrm>
            <a:prstGeom prst="rect">
              <a:avLst/>
            </a:prstGeom>
            <a:solidFill>
              <a:schemeClr val="accent4">
                <a:lumMod val="20000"/>
                <a:lumOff val="80000"/>
              </a:schemeClr>
            </a:solidFill>
            <a:ln w="3175">
              <a:solidFill>
                <a:srgbClr val="C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C00000"/>
                  </a:solidFill>
                  <a:effectLst/>
                  <a:latin typeface="Comic Sans MS" panose="030F0702030302020204" pitchFamily="66" charset="0"/>
                  <a:ea typeface="Times New Roman" panose="02020603050405020304" pitchFamily="18" charset="0"/>
                </a:rPr>
                <a:t>T</a:t>
              </a:r>
              <a:r>
                <a:rPr kumimoji="0" lang="it-IT" altLang="it-IT" sz="1000" b="0" i="0" u="none" strike="noStrike" cap="none" normalizeH="0" baseline="-30000" dirty="0">
                  <a:ln>
                    <a:noFill/>
                  </a:ln>
                  <a:solidFill>
                    <a:srgbClr val="C00000"/>
                  </a:solidFill>
                  <a:effectLst/>
                  <a:latin typeface="Comic Sans MS" panose="030F0702030302020204" pitchFamily="66" charset="0"/>
                  <a:ea typeface="Times New Roman" panose="02020603050405020304" pitchFamily="18" charset="0"/>
                </a:rPr>
                <a:t>2</a:t>
              </a:r>
              <a:r>
                <a:rPr kumimoji="0" lang="it-IT" altLang="it-IT" sz="1000" b="0" i="0" u="none" strike="noStrike" cap="none" normalizeH="0" baseline="0" dirty="0">
                  <a:ln>
                    <a:noFill/>
                  </a:ln>
                  <a:solidFill>
                    <a:srgbClr val="C00000"/>
                  </a:solidFill>
                  <a:effectLst/>
                  <a:latin typeface="Comic Sans MS" panose="030F0702030302020204" pitchFamily="66" charset="0"/>
                  <a:ea typeface="Times New Roman" panose="02020603050405020304" pitchFamily="18" charset="0"/>
                </a:rPr>
                <a:t>r +T</a:t>
              </a:r>
              <a:r>
                <a:rPr kumimoji="0" lang="it-IT" altLang="it-IT" sz="1000" b="0" i="0" u="none" strike="noStrike" cap="none" normalizeH="0" baseline="-30000" dirty="0">
                  <a:ln>
                    <a:noFill/>
                  </a:ln>
                  <a:solidFill>
                    <a:srgbClr val="C00000"/>
                  </a:solidFill>
                  <a:effectLst/>
                  <a:latin typeface="Comic Sans MS" panose="030F0702030302020204" pitchFamily="66" charset="0"/>
                  <a:ea typeface="Times New Roman" panose="02020603050405020304" pitchFamily="18" charset="0"/>
                </a:rPr>
                <a:t>2</a:t>
              </a:r>
              <a:r>
                <a:rPr kumimoji="0" lang="it-IT" altLang="it-IT" sz="1000" b="0" i="0" u="none" strike="noStrike" cap="none" normalizeH="0" baseline="0" dirty="0">
                  <a:ln>
                    <a:noFill/>
                  </a:ln>
                  <a:solidFill>
                    <a:srgbClr val="C00000"/>
                  </a:solidFill>
                  <a:effectLst/>
                  <a:latin typeface="Comic Sans MS" panose="030F0702030302020204" pitchFamily="66" charset="0"/>
                  <a:ea typeface="Times New Roman" panose="02020603050405020304" pitchFamily="18" charset="0"/>
                </a:rPr>
                <a:t>s</a:t>
              </a:r>
              <a:endParaRPr kumimoji="0" lang="it-IT" altLang="it-IT" sz="800" b="0" i="0" u="none" strike="noStrike" cap="none" normalizeH="0" baseline="0" dirty="0">
                <a:ln>
                  <a:noFill/>
                </a:ln>
                <a:solidFill>
                  <a:srgbClr val="C0000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rgbClr val="C00000"/>
                </a:solidFill>
                <a:effectLst/>
                <a:latin typeface="Arial" panose="020B0604020202020204" pitchFamily="34" charset="0"/>
              </a:endParaRPr>
            </a:p>
          </p:txBody>
        </p:sp>
        <p:sp>
          <p:nvSpPr>
            <p:cNvPr id="1244" name="AutoShape 187">
              <a:extLst>
                <a:ext uri="{FF2B5EF4-FFF2-40B4-BE49-F238E27FC236}">
                  <a16:creationId xmlns:a16="http://schemas.microsoft.com/office/drawing/2014/main" id="{AFD585E0-315C-15F0-412F-61F6E1EBB9A4}"/>
                </a:ext>
              </a:extLst>
            </p:cNvPr>
            <p:cNvSpPr>
              <a:spLocks noChangeShapeType="1"/>
            </p:cNvSpPr>
            <p:nvPr/>
          </p:nvSpPr>
          <p:spPr bwMode="auto">
            <a:xfrm>
              <a:off x="6976691" y="5011542"/>
              <a:ext cx="504825" cy="0"/>
            </a:xfrm>
            <a:prstGeom prst="straightConnector1">
              <a:avLst/>
            </a:prstGeom>
            <a:noFill/>
            <a:ln w="3175">
              <a:solidFill>
                <a:srgbClr val="C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solidFill>
                  <a:srgbClr val="C00000"/>
                </a:solidFill>
              </a:endParaRPr>
            </a:p>
          </p:txBody>
        </p:sp>
      </p:grpSp>
      <p:cxnSp>
        <p:nvCxnSpPr>
          <p:cNvPr id="2238" name="AutoShape 190">
            <a:extLst>
              <a:ext uri="{FF2B5EF4-FFF2-40B4-BE49-F238E27FC236}">
                <a16:creationId xmlns:a16="http://schemas.microsoft.com/office/drawing/2014/main" id="{29161F82-3F19-5ED0-09B0-9BCD7747EC1E}"/>
              </a:ext>
            </a:extLst>
          </p:cNvPr>
          <p:cNvCxnSpPr>
            <a:cxnSpLocks noChangeShapeType="1"/>
          </p:cNvCxnSpPr>
          <p:nvPr/>
        </p:nvCxnSpPr>
        <p:spPr bwMode="auto">
          <a:xfrm>
            <a:off x="2425959" y="2596962"/>
            <a:ext cx="8965406" cy="0"/>
          </a:xfrm>
          <a:prstGeom prst="straightConnector1">
            <a:avLst/>
          </a:prstGeom>
          <a:noFill/>
          <a:ln w="19050">
            <a:solidFill>
              <a:srgbClr val="C00000"/>
            </a:solidFill>
            <a:round/>
            <a:headEnd/>
            <a:tailEnd type="stealth" w="med" len="med"/>
          </a:ln>
          <a:extLst>
            <a:ext uri="{909E8E84-426E-40DD-AFC4-6F175D3DCCD1}">
              <a14:hiddenFill xmlns:a14="http://schemas.microsoft.com/office/drawing/2010/main">
                <a:noFill/>
              </a14:hiddenFill>
            </a:ext>
          </a:extLst>
        </p:spPr>
      </p:cxnSp>
      <p:sp>
        <p:nvSpPr>
          <p:cNvPr id="1249" name="CasellaDiTesto 1248">
            <a:extLst>
              <a:ext uri="{FF2B5EF4-FFF2-40B4-BE49-F238E27FC236}">
                <a16:creationId xmlns:a16="http://schemas.microsoft.com/office/drawing/2014/main" id="{3DE64BAE-23CA-4C25-0852-4D252530A95F}"/>
              </a:ext>
            </a:extLst>
          </p:cNvPr>
          <p:cNvSpPr txBox="1"/>
          <p:nvPr/>
        </p:nvSpPr>
        <p:spPr>
          <a:xfrm>
            <a:off x="5348614" y="2183527"/>
            <a:ext cx="2886189" cy="400110"/>
          </a:xfrm>
          <a:prstGeom prst="rect">
            <a:avLst/>
          </a:prstGeom>
          <a:noFill/>
          <a:ln w="3175">
            <a:noFill/>
          </a:ln>
        </p:spPr>
        <p:txBody>
          <a:bodyPr wrap="square" rtlCol="0">
            <a:spAutoFit/>
          </a:bodyPr>
          <a:lstStyle/>
          <a:p>
            <a:r>
              <a:rPr lang="it-IT" sz="2000" dirty="0">
                <a:solidFill>
                  <a:srgbClr val="C00000"/>
                </a:solidFill>
                <a:effectLst/>
                <a:latin typeface="Comic Sans MS" panose="030F0702030302020204" pitchFamily="66" charset="0"/>
                <a:ea typeface="Times New Roman" panose="02020603050405020304" pitchFamily="18" charset="0"/>
                <a:cs typeface="Times New Roman" panose="02020603050405020304" pitchFamily="18" charset="0"/>
              </a:rPr>
              <a:t>Progressione dei passi</a:t>
            </a:r>
            <a:endParaRPr lang="it-IT" sz="2000" dirty="0">
              <a:solidFill>
                <a:srgbClr val="C00000"/>
              </a:solidFill>
            </a:endParaRPr>
          </a:p>
        </p:txBody>
      </p:sp>
      <p:sp>
        <p:nvSpPr>
          <p:cNvPr id="1253" name="CasellaDiTesto 1252">
            <a:extLst>
              <a:ext uri="{FF2B5EF4-FFF2-40B4-BE49-F238E27FC236}">
                <a16:creationId xmlns:a16="http://schemas.microsoft.com/office/drawing/2014/main" id="{F386B3CA-D02F-B596-4E03-920F4FEFF792}"/>
              </a:ext>
            </a:extLst>
          </p:cNvPr>
          <p:cNvSpPr txBox="1"/>
          <p:nvPr/>
        </p:nvSpPr>
        <p:spPr>
          <a:xfrm>
            <a:off x="2596240" y="2689774"/>
            <a:ext cx="954697" cy="288000"/>
          </a:xfrm>
          <a:prstGeom prst="rect">
            <a:avLst/>
          </a:prstGeom>
          <a:noFill/>
          <a:ln w="3175">
            <a:noFill/>
          </a:ln>
        </p:spPr>
        <p:txBody>
          <a:bodyPr wrap="square">
            <a:spAutoFit/>
          </a:bodyPr>
          <a:lstStyle/>
          <a:p>
            <a:r>
              <a:rPr lang="it-IT" sz="1400" dirty="0">
                <a:solidFill>
                  <a:srgbClr val="C00000"/>
                </a:solidFill>
                <a:effectLst/>
                <a:latin typeface="Comic Sans MS" panose="030F0702030302020204" pitchFamily="66" charset="0"/>
                <a:ea typeface="Times New Roman" panose="02020603050405020304" pitchFamily="18" charset="0"/>
                <a:cs typeface="Times New Roman" panose="02020603050405020304" pitchFamily="18" charset="0"/>
              </a:rPr>
              <a:t>Problema </a:t>
            </a:r>
            <a:endParaRPr lang="it-IT" sz="1400" dirty="0">
              <a:solidFill>
                <a:srgbClr val="C00000"/>
              </a:solidFill>
              <a:latin typeface="Comic Sans MS" panose="030F0702030302020204" pitchFamily="66" charset="0"/>
            </a:endParaRPr>
          </a:p>
        </p:txBody>
      </p:sp>
      <p:sp>
        <p:nvSpPr>
          <p:cNvPr id="1254" name="CasellaDiTesto 1253">
            <a:extLst>
              <a:ext uri="{FF2B5EF4-FFF2-40B4-BE49-F238E27FC236}">
                <a16:creationId xmlns:a16="http://schemas.microsoft.com/office/drawing/2014/main" id="{01AA2A2A-B667-EFAB-CD69-E741AE51D129}"/>
              </a:ext>
            </a:extLst>
          </p:cNvPr>
          <p:cNvSpPr txBox="1"/>
          <p:nvPr/>
        </p:nvSpPr>
        <p:spPr>
          <a:xfrm>
            <a:off x="4603767" y="2693735"/>
            <a:ext cx="545854" cy="288000"/>
          </a:xfrm>
          <a:prstGeom prst="rect">
            <a:avLst/>
          </a:prstGeom>
          <a:noFill/>
          <a:ln w="3175">
            <a:noFill/>
          </a:ln>
        </p:spPr>
        <p:txBody>
          <a:bodyPr wrap="square" rtlCol="0">
            <a:spAutoFit/>
          </a:bodyPr>
          <a:lstStyle/>
          <a:p>
            <a:r>
              <a:rPr lang="it-IT" sz="1400" dirty="0">
                <a:solidFill>
                  <a:srgbClr val="C00000"/>
                </a:solidFill>
                <a:effectLst/>
                <a:latin typeface="Comic Sans MS" panose="030F0702030302020204" pitchFamily="66" charset="0"/>
                <a:ea typeface="Times New Roman" panose="02020603050405020304" pitchFamily="18" charset="0"/>
                <a:cs typeface="Times New Roman" panose="02020603050405020304" pitchFamily="18" charset="0"/>
              </a:rPr>
              <a:t>Dati</a:t>
            </a:r>
            <a:endParaRPr lang="it-IT" sz="1400" dirty="0">
              <a:solidFill>
                <a:srgbClr val="C00000"/>
              </a:solidFill>
              <a:latin typeface="Comic Sans MS" panose="030F0702030302020204" pitchFamily="66" charset="0"/>
            </a:endParaRPr>
          </a:p>
        </p:txBody>
      </p:sp>
      <p:sp>
        <p:nvSpPr>
          <p:cNvPr id="1257" name="CasellaDiTesto 1256">
            <a:extLst>
              <a:ext uri="{FF2B5EF4-FFF2-40B4-BE49-F238E27FC236}">
                <a16:creationId xmlns:a16="http://schemas.microsoft.com/office/drawing/2014/main" id="{17F039AF-C1D8-78F0-2B66-FC64CCBC5B8E}"/>
              </a:ext>
            </a:extLst>
          </p:cNvPr>
          <p:cNvSpPr txBox="1"/>
          <p:nvPr/>
        </p:nvSpPr>
        <p:spPr>
          <a:xfrm>
            <a:off x="5843417" y="2697566"/>
            <a:ext cx="864000" cy="288000"/>
          </a:xfrm>
          <a:prstGeom prst="rect">
            <a:avLst/>
          </a:prstGeom>
          <a:noFill/>
          <a:ln w="3175">
            <a:noFill/>
          </a:ln>
        </p:spPr>
        <p:txBody>
          <a:bodyPr wrap="square" rtlCol="0">
            <a:spAutoFit/>
          </a:bodyPr>
          <a:lstStyle/>
          <a:p>
            <a:r>
              <a:rPr lang="it-IT" sz="1400" dirty="0">
                <a:solidFill>
                  <a:srgbClr val="C00000"/>
                </a:solidFill>
                <a:latin typeface="Comic Sans MS" panose="030F0702030302020204" pitchFamily="66" charset="0"/>
              </a:rPr>
              <a:t>1° Passo</a:t>
            </a:r>
          </a:p>
        </p:txBody>
      </p:sp>
      <p:sp>
        <p:nvSpPr>
          <p:cNvPr id="1258" name="CasellaDiTesto 1257">
            <a:extLst>
              <a:ext uri="{FF2B5EF4-FFF2-40B4-BE49-F238E27FC236}">
                <a16:creationId xmlns:a16="http://schemas.microsoft.com/office/drawing/2014/main" id="{10D2D5D9-1A2F-B5C0-D416-59C72294B892}"/>
              </a:ext>
            </a:extLst>
          </p:cNvPr>
          <p:cNvSpPr txBox="1"/>
          <p:nvPr/>
        </p:nvSpPr>
        <p:spPr>
          <a:xfrm>
            <a:off x="7033163" y="2694073"/>
            <a:ext cx="900000" cy="288000"/>
          </a:xfrm>
          <a:prstGeom prst="rect">
            <a:avLst/>
          </a:prstGeom>
          <a:noFill/>
          <a:ln w="3175">
            <a:noFill/>
          </a:ln>
        </p:spPr>
        <p:txBody>
          <a:bodyPr wrap="square" rtlCol="0">
            <a:spAutoFit/>
          </a:bodyPr>
          <a:lstStyle/>
          <a:p>
            <a:r>
              <a:rPr lang="it-IT" sz="1400" dirty="0">
                <a:solidFill>
                  <a:srgbClr val="C00000"/>
                </a:solidFill>
                <a:latin typeface="Comic Sans MS" panose="030F0702030302020204" pitchFamily="66" charset="0"/>
              </a:rPr>
              <a:t>2° Passo</a:t>
            </a:r>
          </a:p>
        </p:txBody>
      </p:sp>
      <p:sp>
        <p:nvSpPr>
          <p:cNvPr id="1259" name="CasellaDiTesto 1258">
            <a:extLst>
              <a:ext uri="{FF2B5EF4-FFF2-40B4-BE49-F238E27FC236}">
                <a16:creationId xmlns:a16="http://schemas.microsoft.com/office/drawing/2014/main" id="{237678AF-1A31-BFEA-2E1C-1CD53A98A17E}"/>
              </a:ext>
            </a:extLst>
          </p:cNvPr>
          <p:cNvSpPr txBox="1"/>
          <p:nvPr/>
        </p:nvSpPr>
        <p:spPr>
          <a:xfrm>
            <a:off x="8070005" y="2696320"/>
            <a:ext cx="900000" cy="288000"/>
          </a:xfrm>
          <a:prstGeom prst="rect">
            <a:avLst/>
          </a:prstGeom>
          <a:noFill/>
          <a:ln w="3175">
            <a:noFill/>
          </a:ln>
        </p:spPr>
        <p:txBody>
          <a:bodyPr wrap="square" rtlCol="0">
            <a:spAutoFit/>
          </a:bodyPr>
          <a:lstStyle/>
          <a:p>
            <a:r>
              <a:rPr lang="it-IT" sz="1400" dirty="0">
                <a:solidFill>
                  <a:srgbClr val="C00000"/>
                </a:solidFill>
                <a:latin typeface="Comic Sans MS" panose="030F0702030302020204" pitchFamily="66" charset="0"/>
              </a:rPr>
              <a:t>3° Passo</a:t>
            </a:r>
          </a:p>
        </p:txBody>
      </p:sp>
      <p:sp>
        <p:nvSpPr>
          <p:cNvPr id="1260" name="CasellaDiTesto 1259">
            <a:extLst>
              <a:ext uri="{FF2B5EF4-FFF2-40B4-BE49-F238E27FC236}">
                <a16:creationId xmlns:a16="http://schemas.microsoft.com/office/drawing/2014/main" id="{C1714656-9586-7838-D434-832217C25054}"/>
              </a:ext>
            </a:extLst>
          </p:cNvPr>
          <p:cNvSpPr txBox="1"/>
          <p:nvPr/>
        </p:nvSpPr>
        <p:spPr>
          <a:xfrm>
            <a:off x="9237599" y="2694842"/>
            <a:ext cx="864000" cy="288000"/>
          </a:xfrm>
          <a:prstGeom prst="rect">
            <a:avLst/>
          </a:prstGeom>
          <a:noFill/>
          <a:ln w="3175">
            <a:noFill/>
          </a:ln>
        </p:spPr>
        <p:txBody>
          <a:bodyPr wrap="square" rtlCol="0">
            <a:spAutoFit/>
          </a:bodyPr>
          <a:lstStyle/>
          <a:p>
            <a:r>
              <a:rPr lang="it-IT" sz="1400" dirty="0">
                <a:solidFill>
                  <a:srgbClr val="C00000"/>
                </a:solidFill>
                <a:latin typeface="Comic Sans MS" panose="030F0702030302020204" pitchFamily="66" charset="0"/>
              </a:rPr>
              <a:t>Verifica</a:t>
            </a:r>
          </a:p>
        </p:txBody>
      </p:sp>
      <p:sp>
        <p:nvSpPr>
          <p:cNvPr id="1261" name="CasellaDiTesto 1260">
            <a:extLst>
              <a:ext uri="{FF2B5EF4-FFF2-40B4-BE49-F238E27FC236}">
                <a16:creationId xmlns:a16="http://schemas.microsoft.com/office/drawing/2014/main" id="{1F727CA8-5102-1B17-21DE-1282817D6CF3}"/>
              </a:ext>
            </a:extLst>
          </p:cNvPr>
          <p:cNvSpPr txBox="1"/>
          <p:nvPr/>
        </p:nvSpPr>
        <p:spPr>
          <a:xfrm>
            <a:off x="10509073" y="2701573"/>
            <a:ext cx="936000" cy="288000"/>
          </a:xfrm>
          <a:prstGeom prst="rect">
            <a:avLst/>
          </a:prstGeom>
          <a:noFill/>
          <a:ln w="3175">
            <a:noFill/>
          </a:ln>
        </p:spPr>
        <p:txBody>
          <a:bodyPr wrap="square" rtlCol="0">
            <a:spAutoFit/>
          </a:bodyPr>
          <a:lstStyle/>
          <a:p>
            <a:r>
              <a:rPr lang="it-IT" sz="1400" dirty="0">
                <a:solidFill>
                  <a:srgbClr val="C00000"/>
                </a:solidFill>
                <a:latin typeface="Comic Sans MS" panose="030F0702030302020204" pitchFamily="66" charset="0"/>
              </a:rPr>
              <a:t>Risultato</a:t>
            </a:r>
          </a:p>
        </p:txBody>
      </p:sp>
      <p:sp>
        <p:nvSpPr>
          <p:cNvPr id="14" name="CasellaDiTesto 13">
            <a:extLst>
              <a:ext uri="{FF2B5EF4-FFF2-40B4-BE49-F238E27FC236}">
                <a16:creationId xmlns:a16="http://schemas.microsoft.com/office/drawing/2014/main" id="{A4F566E5-E113-9188-DEE8-CC9B131CD576}"/>
              </a:ext>
            </a:extLst>
          </p:cNvPr>
          <p:cNvSpPr txBox="1"/>
          <p:nvPr/>
        </p:nvSpPr>
        <p:spPr>
          <a:xfrm>
            <a:off x="4749539" y="1083556"/>
            <a:ext cx="1242511" cy="396000"/>
          </a:xfrm>
          <a:prstGeom prst="rect">
            <a:avLst/>
          </a:prstGeom>
          <a:solidFill>
            <a:srgbClr val="FFF2CC"/>
          </a:solidFill>
          <a:ln w="3175">
            <a:solidFill>
              <a:srgbClr val="C00000"/>
            </a:solidFill>
          </a:ln>
        </p:spPr>
        <p:txBody>
          <a:bodyPr wrap="square" rtlCol="0">
            <a:spAutoFit/>
          </a:bodyPr>
          <a:lstStyle/>
          <a:p>
            <a:r>
              <a:rPr lang="it-IT" sz="1800" dirty="0">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(r </a:t>
            </a:r>
            <a:r>
              <a:rPr lang="it-IT" sz="1800" dirty="0">
                <a:solidFill>
                  <a:srgbClr val="C00000"/>
                </a:solidFill>
                <a:effectLst/>
                <a:latin typeface="Symbol" panose="05050102010706020507" pitchFamily="18" charset="2"/>
                <a:ea typeface="Times New Roman" panose="02020603050405020304" pitchFamily="18" charset="0"/>
                <a:cs typeface="Symbol" panose="05050102010706020507" pitchFamily="18" charset="2"/>
              </a:rPr>
              <a:t>Ç </a:t>
            </a:r>
            <a:r>
              <a:rPr lang="it-IT" sz="1800" dirty="0">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s)</a:t>
            </a:r>
            <a:r>
              <a:rPr lang="it-IT" sz="1800" dirty="0" err="1">
                <a:solidFill>
                  <a:srgbClr val="C00000"/>
                </a:solidFill>
                <a:effectLst/>
                <a:latin typeface="Symbol" panose="05050102010706020507" pitchFamily="18" charset="2"/>
                <a:ea typeface="Times New Roman" panose="02020603050405020304" pitchFamily="18" charset="0"/>
                <a:cs typeface="Symbol" panose="05050102010706020507" pitchFamily="18" charset="2"/>
              </a:rPr>
              <a:t>Îa</a:t>
            </a:r>
            <a:endParaRPr lang="it-IT" dirty="0"/>
          </a:p>
        </p:txBody>
      </p:sp>
      <p:sp>
        <p:nvSpPr>
          <p:cNvPr id="17" name="CasellaDiTesto 16">
            <a:extLst>
              <a:ext uri="{FF2B5EF4-FFF2-40B4-BE49-F238E27FC236}">
                <a16:creationId xmlns:a16="http://schemas.microsoft.com/office/drawing/2014/main" id="{577A2F45-D314-D3C1-5BE5-1CF4C943FE74}"/>
              </a:ext>
            </a:extLst>
          </p:cNvPr>
          <p:cNvSpPr txBox="1"/>
          <p:nvPr/>
        </p:nvSpPr>
        <p:spPr>
          <a:xfrm>
            <a:off x="9938387" y="1087639"/>
            <a:ext cx="1762201" cy="369332"/>
          </a:xfrm>
          <a:prstGeom prst="rect">
            <a:avLst/>
          </a:prstGeom>
          <a:solidFill>
            <a:srgbClr val="FFF2CC"/>
          </a:solidFill>
          <a:ln w="3175">
            <a:solidFill>
              <a:srgbClr val="C00000"/>
            </a:solidFill>
          </a:ln>
        </p:spPr>
        <p:txBody>
          <a:bodyPr wrap="square" rtlCol="0">
            <a:spAutoFit/>
          </a:bodyPr>
          <a:lstStyle/>
          <a:p>
            <a:r>
              <a:rPr lang="it-IT" sz="1800" dirty="0">
                <a:solidFill>
                  <a:srgbClr val="C00000"/>
                </a:solidFill>
                <a:effectLst/>
                <a:latin typeface="Symbol" panose="05050102010706020507" pitchFamily="18" charset="2"/>
                <a:ea typeface="Times New Roman" panose="02020603050405020304" pitchFamily="18" charset="0"/>
                <a:cs typeface="Symbol" panose="05050102010706020507" pitchFamily="18" charset="2"/>
              </a:rPr>
              <a:t>a Ì</a:t>
            </a:r>
            <a:r>
              <a:rPr lang="it-IT" sz="1800" dirty="0">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 [X=(r </a:t>
            </a:r>
            <a:r>
              <a:rPr lang="it-IT" sz="1800" dirty="0">
                <a:solidFill>
                  <a:srgbClr val="C00000"/>
                </a:solidFill>
                <a:effectLst/>
                <a:latin typeface="Symbol" panose="05050102010706020507" pitchFamily="18" charset="2"/>
                <a:ea typeface="Times New Roman" panose="02020603050405020304" pitchFamily="18" charset="0"/>
                <a:cs typeface="Symbol" panose="05050102010706020507" pitchFamily="18" charset="2"/>
              </a:rPr>
              <a:t>Ç </a:t>
            </a:r>
            <a:r>
              <a:rPr lang="it-IT" sz="1800" dirty="0">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s)]</a:t>
            </a:r>
            <a:endParaRPr lang="it-IT" dirty="0"/>
          </a:p>
        </p:txBody>
      </p:sp>
      <p:sp>
        <p:nvSpPr>
          <p:cNvPr id="15" name="Line 177">
            <a:extLst>
              <a:ext uri="{FF2B5EF4-FFF2-40B4-BE49-F238E27FC236}">
                <a16:creationId xmlns:a16="http://schemas.microsoft.com/office/drawing/2014/main" id="{D30C52DD-799F-AF2F-2613-7C5CEDE20430}"/>
              </a:ext>
            </a:extLst>
          </p:cNvPr>
          <p:cNvSpPr>
            <a:spLocks noChangeShapeType="1"/>
          </p:cNvSpPr>
          <p:nvPr/>
        </p:nvSpPr>
        <p:spPr bwMode="auto">
          <a:xfrm>
            <a:off x="6265861" y="3008723"/>
            <a:ext cx="0" cy="2513012"/>
          </a:xfrm>
          <a:prstGeom prst="line">
            <a:avLst/>
          </a:prstGeom>
          <a:noFill/>
          <a:ln w="3175">
            <a:solidFill>
              <a:srgbClr val="C0000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solidFill>
                <a:srgbClr val="C00000"/>
              </a:solidFill>
            </a:endParaRPr>
          </a:p>
        </p:txBody>
      </p:sp>
      <p:sp>
        <p:nvSpPr>
          <p:cNvPr id="1189" name="Rectangle 131">
            <a:extLst>
              <a:ext uri="{FF2B5EF4-FFF2-40B4-BE49-F238E27FC236}">
                <a16:creationId xmlns:a16="http://schemas.microsoft.com/office/drawing/2014/main" id="{234780B8-02F9-D8D5-9F10-34D3EC7C106B}"/>
              </a:ext>
            </a:extLst>
          </p:cNvPr>
          <p:cNvSpPr>
            <a:spLocks noChangeArrowheads="1"/>
          </p:cNvSpPr>
          <p:nvPr/>
        </p:nvSpPr>
        <p:spPr bwMode="auto">
          <a:xfrm>
            <a:off x="6009234" y="3521485"/>
            <a:ext cx="468313" cy="288925"/>
          </a:xfrm>
          <a:prstGeom prst="rect">
            <a:avLst/>
          </a:prstGeom>
          <a:solidFill>
            <a:schemeClr val="accent4">
              <a:lumMod val="20000"/>
              <a:lumOff val="80000"/>
            </a:schemeClr>
          </a:solidFill>
          <a:ln w="3175">
            <a:solidFill>
              <a:srgbClr val="C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C00000"/>
                </a:solidFill>
                <a:effectLst/>
                <a:latin typeface="Comic Sans MS" panose="030F0702030302020204" pitchFamily="66" charset="0"/>
                <a:ea typeface="Times New Roman" panose="02020603050405020304" pitchFamily="18" charset="0"/>
              </a:rPr>
              <a:t>T</a:t>
            </a:r>
            <a:r>
              <a:rPr kumimoji="0" lang="it-IT" altLang="it-IT" sz="1000" b="0" i="0" u="none" strike="noStrike" cap="none" normalizeH="0" baseline="-30000" dirty="0">
                <a:ln>
                  <a:noFill/>
                </a:ln>
                <a:solidFill>
                  <a:srgbClr val="C00000"/>
                </a:solidFill>
                <a:effectLst/>
                <a:latin typeface="Comic Sans MS" panose="030F0702030302020204" pitchFamily="66" charset="0"/>
                <a:ea typeface="Times New Roman" panose="02020603050405020304" pitchFamily="18" charset="0"/>
              </a:rPr>
              <a:t>1</a:t>
            </a:r>
            <a:r>
              <a:rPr kumimoji="0" lang="it-IT" altLang="it-IT" sz="1000" b="0" i="0" u="none" strike="noStrike" cap="none" normalizeH="0" baseline="0" dirty="0">
                <a:ln>
                  <a:noFill/>
                </a:ln>
                <a:solidFill>
                  <a:srgbClr val="C00000"/>
                </a:solidFill>
                <a:effectLst/>
                <a:latin typeface="Comic Sans MS" panose="030F0702030302020204" pitchFamily="66" charset="0"/>
                <a:ea typeface="Times New Roman" panose="02020603050405020304" pitchFamily="18" charset="0"/>
              </a:rPr>
              <a:t>r</a:t>
            </a:r>
            <a:endParaRPr kumimoji="0" lang="it-IT" altLang="it-IT" sz="1800" b="0" i="0" u="none" strike="noStrike" cap="none" normalizeH="0" baseline="0" dirty="0">
              <a:ln>
                <a:noFill/>
              </a:ln>
              <a:solidFill>
                <a:srgbClr val="C00000"/>
              </a:solidFill>
              <a:effectLst/>
              <a:latin typeface="Arial" panose="020B0604020202020204" pitchFamily="34" charset="0"/>
            </a:endParaRPr>
          </a:p>
        </p:txBody>
      </p:sp>
      <p:sp>
        <p:nvSpPr>
          <p:cNvPr id="1190" name="Rectangle 132">
            <a:extLst>
              <a:ext uri="{FF2B5EF4-FFF2-40B4-BE49-F238E27FC236}">
                <a16:creationId xmlns:a16="http://schemas.microsoft.com/office/drawing/2014/main" id="{9B72021B-6B44-9729-C742-FBFA82B24CFD}"/>
              </a:ext>
            </a:extLst>
          </p:cNvPr>
          <p:cNvSpPr>
            <a:spLocks noChangeArrowheads="1"/>
          </p:cNvSpPr>
          <p:nvPr/>
        </p:nvSpPr>
        <p:spPr bwMode="auto">
          <a:xfrm>
            <a:off x="6009234" y="3873910"/>
            <a:ext cx="468313" cy="288925"/>
          </a:xfrm>
          <a:prstGeom prst="rect">
            <a:avLst/>
          </a:prstGeom>
          <a:solidFill>
            <a:schemeClr val="accent4">
              <a:lumMod val="20000"/>
              <a:lumOff val="80000"/>
            </a:schemeClr>
          </a:solidFill>
          <a:ln w="3175">
            <a:solidFill>
              <a:srgbClr val="C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C00000"/>
                </a:solidFill>
                <a:effectLst/>
                <a:latin typeface="Comic Sans MS" panose="030F0702030302020204" pitchFamily="66" charset="0"/>
                <a:ea typeface="Times New Roman" panose="02020603050405020304" pitchFamily="18" charset="0"/>
              </a:rPr>
              <a:t>T</a:t>
            </a:r>
            <a:r>
              <a:rPr kumimoji="0" lang="it-IT" altLang="it-IT" sz="1000" b="0" i="0" u="none" strike="noStrike" cap="none" normalizeH="0" baseline="-30000" dirty="0">
                <a:ln>
                  <a:noFill/>
                </a:ln>
                <a:solidFill>
                  <a:srgbClr val="C00000"/>
                </a:solidFill>
                <a:effectLst/>
                <a:latin typeface="Comic Sans MS" panose="030F0702030302020204" pitchFamily="66" charset="0"/>
                <a:ea typeface="Times New Roman" panose="02020603050405020304" pitchFamily="18" charset="0"/>
              </a:rPr>
              <a:t>2</a:t>
            </a:r>
            <a:r>
              <a:rPr kumimoji="0" lang="it-IT" altLang="it-IT" sz="1000" b="0" i="0" u="none" strike="noStrike" cap="none" normalizeH="0" baseline="0" dirty="0">
                <a:ln>
                  <a:noFill/>
                </a:ln>
                <a:solidFill>
                  <a:srgbClr val="C00000"/>
                </a:solidFill>
                <a:effectLst/>
                <a:latin typeface="Comic Sans MS" panose="030F0702030302020204" pitchFamily="66" charset="0"/>
                <a:ea typeface="Times New Roman" panose="02020603050405020304" pitchFamily="18" charset="0"/>
              </a:rPr>
              <a:t>r</a:t>
            </a:r>
            <a:endParaRPr kumimoji="0" lang="it-IT" altLang="it-IT" sz="1800" b="0" i="0" u="none" strike="noStrike" cap="none" normalizeH="0" baseline="0" dirty="0">
              <a:ln>
                <a:noFill/>
              </a:ln>
              <a:solidFill>
                <a:srgbClr val="C00000"/>
              </a:solidFill>
              <a:effectLst/>
              <a:latin typeface="Arial" panose="020B0604020202020204" pitchFamily="34" charset="0"/>
            </a:endParaRPr>
          </a:p>
        </p:txBody>
      </p:sp>
      <p:cxnSp>
        <p:nvCxnSpPr>
          <p:cNvPr id="16" name="Connettore diritto 15">
            <a:extLst>
              <a:ext uri="{FF2B5EF4-FFF2-40B4-BE49-F238E27FC236}">
                <a16:creationId xmlns:a16="http://schemas.microsoft.com/office/drawing/2014/main" id="{7D85C8D1-5748-CCA8-6641-4D4CA2569139}"/>
              </a:ext>
            </a:extLst>
          </p:cNvPr>
          <p:cNvCxnSpPr/>
          <p:nvPr/>
        </p:nvCxnSpPr>
        <p:spPr>
          <a:xfrm>
            <a:off x="-18662" y="6861107"/>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56564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anim calcmode="lin" valueType="num">
                                      <p:cBhvr>
                                        <p:cTn id="8" dur="500" fill="hold"/>
                                        <p:tgtEl>
                                          <p:spTgt spid="6"/>
                                        </p:tgtEl>
                                        <p:attrNameLst>
                                          <p:attrName>ppt_x</p:attrName>
                                        </p:attrNameLst>
                                      </p:cBhvr>
                                      <p:tavLst>
                                        <p:tav tm="0">
                                          <p:val>
                                            <p:strVal val="#ppt_x"/>
                                          </p:val>
                                        </p:tav>
                                        <p:tav tm="100000">
                                          <p:val>
                                            <p:strVal val="#ppt_x"/>
                                          </p:val>
                                        </p:tav>
                                      </p:tavLst>
                                    </p:anim>
                                    <p:anim calcmode="lin" valueType="num">
                                      <p:cBhvr>
                                        <p:cTn id="9" dur="5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Effect transition="in" filter="fade">
                                      <p:cBhvr>
                                        <p:cTn id="16" dur="500"/>
                                        <p:tgtEl>
                                          <p:spTgt spid="8"/>
                                        </p:tgtEl>
                                      </p:cBhvr>
                                    </p:animEffect>
                                  </p:childTnLst>
                                </p:cTn>
                              </p:par>
                            </p:childTnLst>
                          </p:cTn>
                        </p:par>
                        <p:par>
                          <p:cTn id="17" fill="hold">
                            <p:stCondLst>
                              <p:cond delay="500"/>
                            </p:stCondLst>
                            <p:childTnLst>
                              <p:par>
                                <p:cTn id="18" presetID="22" presetClass="entr" presetSubtype="8" fill="hold" nodeType="after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wipe(left)">
                                      <p:cBhvr>
                                        <p:cTn id="20" dur="500"/>
                                        <p:tgtEl>
                                          <p:spTgt spid="10"/>
                                        </p:tgtEl>
                                      </p:cBhvr>
                                    </p:animEffect>
                                  </p:childTnLst>
                                </p:cTn>
                              </p:par>
                            </p:childTnLst>
                          </p:cTn>
                        </p:par>
                        <p:par>
                          <p:cTn id="21" fill="hold">
                            <p:stCondLst>
                              <p:cond delay="1000"/>
                            </p:stCondLst>
                            <p:childTnLst>
                              <p:par>
                                <p:cTn id="22" presetID="53" presetClass="entr" presetSubtype="16" fill="hold" grpId="0" nodeType="afterEffect">
                                  <p:stCondLst>
                                    <p:cond delay="0"/>
                                  </p:stCondLst>
                                  <p:childTnLst>
                                    <p:set>
                                      <p:cBhvr>
                                        <p:cTn id="23" dur="1" fill="hold">
                                          <p:stCondLst>
                                            <p:cond delay="0"/>
                                          </p:stCondLst>
                                        </p:cTn>
                                        <p:tgtEl>
                                          <p:spTgt spid="14"/>
                                        </p:tgtEl>
                                        <p:attrNameLst>
                                          <p:attrName>style.visibility</p:attrName>
                                        </p:attrNameLst>
                                      </p:cBhvr>
                                      <p:to>
                                        <p:strVal val="visible"/>
                                      </p:to>
                                    </p:set>
                                    <p:anim calcmode="lin" valueType="num">
                                      <p:cBhvr>
                                        <p:cTn id="24" dur="500" fill="hold"/>
                                        <p:tgtEl>
                                          <p:spTgt spid="14"/>
                                        </p:tgtEl>
                                        <p:attrNameLst>
                                          <p:attrName>ppt_w</p:attrName>
                                        </p:attrNameLst>
                                      </p:cBhvr>
                                      <p:tavLst>
                                        <p:tav tm="0">
                                          <p:val>
                                            <p:fltVal val="0"/>
                                          </p:val>
                                        </p:tav>
                                        <p:tav tm="100000">
                                          <p:val>
                                            <p:strVal val="#ppt_w"/>
                                          </p:val>
                                        </p:tav>
                                      </p:tavLst>
                                    </p:anim>
                                    <p:anim calcmode="lin" valueType="num">
                                      <p:cBhvr>
                                        <p:cTn id="25" dur="500" fill="hold"/>
                                        <p:tgtEl>
                                          <p:spTgt spid="14"/>
                                        </p:tgtEl>
                                        <p:attrNameLst>
                                          <p:attrName>ppt_h</p:attrName>
                                        </p:attrNameLst>
                                      </p:cBhvr>
                                      <p:tavLst>
                                        <p:tav tm="0">
                                          <p:val>
                                            <p:fltVal val="0"/>
                                          </p:val>
                                        </p:tav>
                                        <p:tav tm="100000">
                                          <p:val>
                                            <p:strVal val="#ppt_h"/>
                                          </p:val>
                                        </p:tav>
                                      </p:tavLst>
                                    </p:anim>
                                    <p:animEffect transition="in" filter="fade">
                                      <p:cBhvr>
                                        <p:cTn id="26" dur="500"/>
                                        <p:tgtEl>
                                          <p:spTgt spid="14"/>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p:cTn id="37" dur="500" fill="hold"/>
                                        <p:tgtEl>
                                          <p:spTgt spid="7"/>
                                        </p:tgtEl>
                                        <p:attrNameLst>
                                          <p:attrName>ppt_w</p:attrName>
                                        </p:attrNameLst>
                                      </p:cBhvr>
                                      <p:tavLst>
                                        <p:tav tm="0">
                                          <p:val>
                                            <p:fltVal val="0"/>
                                          </p:val>
                                        </p:tav>
                                        <p:tav tm="100000">
                                          <p:val>
                                            <p:strVal val="#ppt_w"/>
                                          </p:val>
                                        </p:tav>
                                      </p:tavLst>
                                    </p:anim>
                                    <p:anim calcmode="lin" valueType="num">
                                      <p:cBhvr>
                                        <p:cTn id="38" dur="500" fill="hold"/>
                                        <p:tgtEl>
                                          <p:spTgt spid="7"/>
                                        </p:tgtEl>
                                        <p:attrNameLst>
                                          <p:attrName>ppt_h</p:attrName>
                                        </p:attrNameLst>
                                      </p:cBhvr>
                                      <p:tavLst>
                                        <p:tav tm="0">
                                          <p:val>
                                            <p:fltVal val="0"/>
                                          </p:val>
                                        </p:tav>
                                        <p:tav tm="100000">
                                          <p:val>
                                            <p:strVal val="#ppt_h"/>
                                          </p:val>
                                        </p:tav>
                                      </p:tavLst>
                                    </p:anim>
                                    <p:animEffect transition="in" filter="fade">
                                      <p:cBhvr>
                                        <p:cTn id="39" dur="500"/>
                                        <p:tgtEl>
                                          <p:spTgt spid="7"/>
                                        </p:tgtEl>
                                      </p:cBhvr>
                                    </p:animEffect>
                                  </p:childTnLst>
                                </p:cTn>
                              </p:par>
                            </p:childTnLst>
                          </p:cTn>
                        </p:par>
                        <p:par>
                          <p:cTn id="40" fill="hold">
                            <p:stCondLst>
                              <p:cond delay="500"/>
                            </p:stCondLst>
                            <p:childTnLst>
                              <p:par>
                                <p:cTn id="41" presetID="22" presetClass="entr" presetSubtype="8" fill="hold" nodeType="after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wipe(left)">
                                      <p:cBhvr>
                                        <p:cTn id="43" dur="500"/>
                                        <p:tgtEl>
                                          <p:spTgt spid="12"/>
                                        </p:tgtEl>
                                      </p:cBhvr>
                                    </p:animEffect>
                                  </p:childTnLst>
                                </p:cTn>
                              </p:par>
                            </p:childTnLst>
                          </p:cTn>
                        </p:par>
                        <p:par>
                          <p:cTn id="44" fill="hold">
                            <p:stCondLst>
                              <p:cond delay="1000"/>
                            </p:stCondLst>
                            <p:childTnLst>
                              <p:par>
                                <p:cTn id="45" presetID="53" presetClass="entr" presetSubtype="16" fill="hold" grpId="0" nodeType="afterEffect">
                                  <p:stCondLst>
                                    <p:cond delay="0"/>
                                  </p:stCondLst>
                                  <p:childTnLst>
                                    <p:set>
                                      <p:cBhvr>
                                        <p:cTn id="46" dur="1" fill="hold">
                                          <p:stCondLst>
                                            <p:cond delay="0"/>
                                          </p:stCondLst>
                                        </p:cTn>
                                        <p:tgtEl>
                                          <p:spTgt spid="17"/>
                                        </p:tgtEl>
                                        <p:attrNameLst>
                                          <p:attrName>style.visibility</p:attrName>
                                        </p:attrNameLst>
                                      </p:cBhvr>
                                      <p:to>
                                        <p:strVal val="visible"/>
                                      </p:to>
                                    </p:set>
                                    <p:anim calcmode="lin" valueType="num">
                                      <p:cBhvr>
                                        <p:cTn id="47" dur="500" fill="hold"/>
                                        <p:tgtEl>
                                          <p:spTgt spid="17"/>
                                        </p:tgtEl>
                                        <p:attrNameLst>
                                          <p:attrName>ppt_w</p:attrName>
                                        </p:attrNameLst>
                                      </p:cBhvr>
                                      <p:tavLst>
                                        <p:tav tm="0">
                                          <p:val>
                                            <p:fltVal val="0"/>
                                          </p:val>
                                        </p:tav>
                                        <p:tav tm="100000">
                                          <p:val>
                                            <p:strVal val="#ppt_w"/>
                                          </p:val>
                                        </p:tav>
                                      </p:tavLst>
                                    </p:anim>
                                    <p:anim calcmode="lin" valueType="num">
                                      <p:cBhvr>
                                        <p:cTn id="48" dur="500" fill="hold"/>
                                        <p:tgtEl>
                                          <p:spTgt spid="17"/>
                                        </p:tgtEl>
                                        <p:attrNameLst>
                                          <p:attrName>ppt_h</p:attrName>
                                        </p:attrNameLst>
                                      </p:cBhvr>
                                      <p:tavLst>
                                        <p:tav tm="0">
                                          <p:val>
                                            <p:fltVal val="0"/>
                                          </p:val>
                                        </p:tav>
                                        <p:tav tm="100000">
                                          <p:val>
                                            <p:strVal val="#ppt_h"/>
                                          </p:val>
                                        </p:tav>
                                      </p:tavLst>
                                    </p:anim>
                                    <p:animEffect transition="in" filter="fade">
                                      <p:cBhvr>
                                        <p:cTn id="49" dur="500"/>
                                        <p:tgtEl>
                                          <p:spTgt spid="17"/>
                                        </p:tgtEl>
                                      </p:cBhvr>
                                    </p:animEffect>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13"/>
                                        </p:tgtEl>
                                        <p:attrNameLst>
                                          <p:attrName>style.visibility</p:attrName>
                                        </p:attrNameLst>
                                      </p:cBhvr>
                                      <p:to>
                                        <p:strVal val="visible"/>
                                      </p:to>
                                    </p:set>
                                    <p:anim calcmode="lin" valueType="num">
                                      <p:cBhvr additive="base">
                                        <p:cTn id="54" dur="500" fill="hold"/>
                                        <p:tgtEl>
                                          <p:spTgt spid="13"/>
                                        </p:tgtEl>
                                        <p:attrNameLst>
                                          <p:attrName>ppt_x</p:attrName>
                                        </p:attrNameLst>
                                      </p:cBhvr>
                                      <p:tavLst>
                                        <p:tav tm="0">
                                          <p:val>
                                            <p:strVal val="#ppt_x"/>
                                          </p:val>
                                        </p:tav>
                                        <p:tav tm="100000">
                                          <p:val>
                                            <p:strVal val="#ppt_x"/>
                                          </p:val>
                                        </p:tav>
                                      </p:tavLst>
                                    </p:anim>
                                    <p:anim calcmode="lin" valueType="num">
                                      <p:cBhvr additive="base">
                                        <p:cTn id="55"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2" presetClass="entr" presetSubtype="8" fill="hold" grpId="0" nodeType="clickEffect">
                                  <p:stCondLst>
                                    <p:cond delay="0"/>
                                  </p:stCondLst>
                                  <p:childTnLst>
                                    <p:set>
                                      <p:cBhvr>
                                        <p:cTn id="59" dur="1" fill="hold">
                                          <p:stCondLst>
                                            <p:cond delay="0"/>
                                          </p:stCondLst>
                                        </p:cTn>
                                        <p:tgtEl>
                                          <p:spTgt spid="1064"/>
                                        </p:tgtEl>
                                        <p:attrNameLst>
                                          <p:attrName>style.visibility</p:attrName>
                                        </p:attrNameLst>
                                      </p:cBhvr>
                                      <p:to>
                                        <p:strVal val="visible"/>
                                      </p:to>
                                    </p:set>
                                    <p:animEffect transition="in" filter="wipe(left)">
                                      <p:cBhvr>
                                        <p:cTn id="60" dur="500"/>
                                        <p:tgtEl>
                                          <p:spTgt spid="1064"/>
                                        </p:tgtEl>
                                      </p:cBhvr>
                                    </p:animEffect>
                                  </p:childTnLst>
                                </p:cTn>
                              </p:par>
                            </p:childTnLst>
                          </p:cTn>
                        </p:par>
                      </p:childTnLst>
                    </p:cTn>
                  </p:par>
                  <p:par>
                    <p:cTn id="61" fill="hold">
                      <p:stCondLst>
                        <p:cond delay="indefinite"/>
                      </p:stCondLst>
                      <p:childTnLst>
                        <p:par>
                          <p:cTn id="62" fill="hold">
                            <p:stCondLst>
                              <p:cond delay="0"/>
                            </p:stCondLst>
                            <p:childTnLst>
                              <p:par>
                                <p:cTn id="63" presetID="53" presetClass="entr" presetSubtype="16" fill="hold" grpId="0" nodeType="clickEffect">
                                  <p:stCondLst>
                                    <p:cond delay="0"/>
                                  </p:stCondLst>
                                  <p:childTnLst>
                                    <p:set>
                                      <p:cBhvr>
                                        <p:cTn id="64" dur="1" fill="hold">
                                          <p:stCondLst>
                                            <p:cond delay="0"/>
                                          </p:stCondLst>
                                        </p:cTn>
                                        <p:tgtEl>
                                          <p:spTgt spid="1262"/>
                                        </p:tgtEl>
                                        <p:attrNameLst>
                                          <p:attrName>style.visibility</p:attrName>
                                        </p:attrNameLst>
                                      </p:cBhvr>
                                      <p:to>
                                        <p:strVal val="visible"/>
                                      </p:to>
                                    </p:set>
                                    <p:anim calcmode="lin" valueType="num">
                                      <p:cBhvr>
                                        <p:cTn id="65" dur="500" fill="hold"/>
                                        <p:tgtEl>
                                          <p:spTgt spid="1262"/>
                                        </p:tgtEl>
                                        <p:attrNameLst>
                                          <p:attrName>ppt_w</p:attrName>
                                        </p:attrNameLst>
                                      </p:cBhvr>
                                      <p:tavLst>
                                        <p:tav tm="0">
                                          <p:val>
                                            <p:fltVal val="0"/>
                                          </p:val>
                                        </p:tav>
                                        <p:tav tm="100000">
                                          <p:val>
                                            <p:strVal val="#ppt_w"/>
                                          </p:val>
                                        </p:tav>
                                      </p:tavLst>
                                    </p:anim>
                                    <p:anim calcmode="lin" valueType="num">
                                      <p:cBhvr>
                                        <p:cTn id="66" dur="500" fill="hold"/>
                                        <p:tgtEl>
                                          <p:spTgt spid="1262"/>
                                        </p:tgtEl>
                                        <p:attrNameLst>
                                          <p:attrName>ppt_h</p:attrName>
                                        </p:attrNameLst>
                                      </p:cBhvr>
                                      <p:tavLst>
                                        <p:tav tm="0">
                                          <p:val>
                                            <p:fltVal val="0"/>
                                          </p:val>
                                        </p:tav>
                                        <p:tav tm="100000">
                                          <p:val>
                                            <p:strVal val="#ppt_h"/>
                                          </p:val>
                                        </p:tav>
                                      </p:tavLst>
                                    </p:anim>
                                    <p:animEffect transition="in" filter="fade">
                                      <p:cBhvr>
                                        <p:cTn id="67" dur="500"/>
                                        <p:tgtEl>
                                          <p:spTgt spid="1262"/>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1249"/>
                                        </p:tgtEl>
                                        <p:attrNameLst>
                                          <p:attrName>style.visibility</p:attrName>
                                        </p:attrNameLst>
                                      </p:cBhvr>
                                      <p:to>
                                        <p:strVal val="visible"/>
                                      </p:to>
                                    </p:set>
                                    <p:animEffect transition="in" filter="fade">
                                      <p:cBhvr>
                                        <p:cTn id="72" dur="500"/>
                                        <p:tgtEl>
                                          <p:spTgt spid="1249"/>
                                        </p:tgtEl>
                                      </p:cBhvr>
                                    </p:animEffect>
                                  </p:childTnLst>
                                </p:cTn>
                              </p:par>
                              <p:par>
                                <p:cTn id="73" presetID="22" presetClass="entr" presetSubtype="8" fill="hold" nodeType="withEffect">
                                  <p:stCondLst>
                                    <p:cond delay="0"/>
                                  </p:stCondLst>
                                  <p:childTnLst>
                                    <p:set>
                                      <p:cBhvr>
                                        <p:cTn id="74" dur="1" fill="hold">
                                          <p:stCondLst>
                                            <p:cond delay="0"/>
                                          </p:stCondLst>
                                        </p:cTn>
                                        <p:tgtEl>
                                          <p:spTgt spid="2238"/>
                                        </p:tgtEl>
                                        <p:attrNameLst>
                                          <p:attrName>style.visibility</p:attrName>
                                        </p:attrNameLst>
                                      </p:cBhvr>
                                      <p:to>
                                        <p:strVal val="visible"/>
                                      </p:to>
                                    </p:set>
                                    <p:animEffect transition="in" filter="wipe(left)">
                                      <p:cBhvr>
                                        <p:cTn id="75" dur="500"/>
                                        <p:tgtEl>
                                          <p:spTgt spid="2238"/>
                                        </p:tgtEl>
                                      </p:cBhvr>
                                    </p:animEffect>
                                  </p:childTnLst>
                                </p:cTn>
                              </p:par>
                            </p:childTnLst>
                          </p:cTn>
                        </p:par>
                      </p:childTnLst>
                    </p:cTn>
                  </p:par>
                  <p:par>
                    <p:cTn id="76" fill="hold">
                      <p:stCondLst>
                        <p:cond delay="indefinite"/>
                      </p:stCondLst>
                      <p:childTnLst>
                        <p:par>
                          <p:cTn id="77" fill="hold">
                            <p:stCondLst>
                              <p:cond delay="0"/>
                            </p:stCondLst>
                            <p:childTnLst>
                              <p:par>
                                <p:cTn id="78" presetID="10" presetClass="entr" presetSubtype="0" fill="hold" grpId="0" nodeType="clickEffect">
                                  <p:stCondLst>
                                    <p:cond delay="0"/>
                                  </p:stCondLst>
                                  <p:childTnLst>
                                    <p:set>
                                      <p:cBhvr>
                                        <p:cTn id="79" dur="1" fill="hold">
                                          <p:stCondLst>
                                            <p:cond delay="0"/>
                                          </p:stCondLst>
                                        </p:cTn>
                                        <p:tgtEl>
                                          <p:spTgt spid="1253"/>
                                        </p:tgtEl>
                                        <p:attrNameLst>
                                          <p:attrName>style.visibility</p:attrName>
                                        </p:attrNameLst>
                                      </p:cBhvr>
                                      <p:to>
                                        <p:strVal val="visible"/>
                                      </p:to>
                                    </p:set>
                                    <p:animEffect transition="in" filter="fade">
                                      <p:cBhvr>
                                        <p:cTn id="80" dur="500"/>
                                        <p:tgtEl>
                                          <p:spTgt spid="1253"/>
                                        </p:tgtEl>
                                      </p:cBhvr>
                                    </p:animEffect>
                                  </p:childTnLst>
                                </p:cTn>
                              </p:par>
                            </p:childTnLst>
                          </p:cTn>
                        </p:par>
                        <p:par>
                          <p:cTn id="81" fill="hold">
                            <p:stCondLst>
                              <p:cond delay="500"/>
                            </p:stCondLst>
                            <p:childTnLst>
                              <p:par>
                                <p:cTn id="82" presetID="22" presetClass="entr" presetSubtype="1" fill="hold" grpId="0" nodeType="afterEffect">
                                  <p:stCondLst>
                                    <p:cond delay="0"/>
                                  </p:stCondLst>
                                  <p:childTnLst>
                                    <p:set>
                                      <p:cBhvr>
                                        <p:cTn id="83" dur="1" fill="hold">
                                          <p:stCondLst>
                                            <p:cond delay="0"/>
                                          </p:stCondLst>
                                        </p:cTn>
                                        <p:tgtEl>
                                          <p:spTgt spid="1185"/>
                                        </p:tgtEl>
                                        <p:attrNameLst>
                                          <p:attrName>style.visibility</p:attrName>
                                        </p:attrNameLst>
                                      </p:cBhvr>
                                      <p:to>
                                        <p:strVal val="visible"/>
                                      </p:to>
                                    </p:set>
                                    <p:animEffect transition="in" filter="wipe(up)">
                                      <p:cBhvr>
                                        <p:cTn id="84" dur="500"/>
                                        <p:tgtEl>
                                          <p:spTgt spid="1185"/>
                                        </p:tgtEl>
                                      </p:cBhvr>
                                    </p:animEffect>
                                  </p:childTnLst>
                                </p:cTn>
                              </p:par>
                              <p:par>
                                <p:cTn id="85" presetID="53" presetClass="entr" presetSubtype="16" fill="hold" grpId="0" nodeType="withEffect">
                                  <p:stCondLst>
                                    <p:cond delay="0"/>
                                  </p:stCondLst>
                                  <p:childTnLst>
                                    <p:set>
                                      <p:cBhvr>
                                        <p:cTn id="86" dur="1" fill="hold">
                                          <p:stCondLst>
                                            <p:cond delay="0"/>
                                          </p:stCondLst>
                                        </p:cTn>
                                        <p:tgtEl>
                                          <p:spTgt spid="1186"/>
                                        </p:tgtEl>
                                        <p:attrNameLst>
                                          <p:attrName>style.visibility</p:attrName>
                                        </p:attrNameLst>
                                      </p:cBhvr>
                                      <p:to>
                                        <p:strVal val="visible"/>
                                      </p:to>
                                    </p:set>
                                    <p:anim calcmode="lin" valueType="num">
                                      <p:cBhvr>
                                        <p:cTn id="87" dur="500" fill="hold"/>
                                        <p:tgtEl>
                                          <p:spTgt spid="1186"/>
                                        </p:tgtEl>
                                        <p:attrNameLst>
                                          <p:attrName>ppt_w</p:attrName>
                                        </p:attrNameLst>
                                      </p:cBhvr>
                                      <p:tavLst>
                                        <p:tav tm="0">
                                          <p:val>
                                            <p:fltVal val="0"/>
                                          </p:val>
                                        </p:tav>
                                        <p:tav tm="100000">
                                          <p:val>
                                            <p:strVal val="#ppt_w"/>
                                          </p:val>
                                        </p:tav>
                                      </p:tavLst>
                                    </p:anim>
                                    <p:anim calcmode="lin" valueType="num">
                                      <p:cBhvr>
                                        <p:cTn id="88" dur="500" fill="hold"/>
                                        <p:tgtEl>
                                          <p:spTgt spid="1186"/>
                                        </p:tgtEl>
                                        <p:attrNameLst>
                                          <p:attrName>ppt_h</p:attrName>
                                        </p:attrNameLst>
                                      </p:cBhvr>
                                      <p:tavLst>
                                        <p:tav tm="0">
                                          <p:val>
                                            <p:fltVal val="0"/>
                                          </p:val>
                                        </p:tav>
                                        <p:tav tm="100000">
                                          <p:val>
                                            <p:strVal val="#ppt_h"/>
                                          </p:val>
                                        </p:tav>
                                      </p:tavLst>
                                    </p:anim>
                                    <p:animEffect transition="in" filter="fade">
                                      <p:cBhvr>
                                        <p:cTn id="89" dur="500"/>
                                        <p:tgtEl>
                                          <p:spTgt spid="1186"/>
                                        </p:tgtEl>
                                      </p:cBhvr>
                                    </p:animEffect>
                                  </p:childTnLst>
                                </p:cTn>
                              </p:par>
                            </p:childTnLst>
                          </p:cTn>
                        </p:par>
                      </p:childTnLst>
                    </p:cTn>
                  </p:par>
                  <p:par>
                    <p:cTn id="90" fill="hold">
                      <p:stCondLst>
                        <p:cond delay="indefinite"/>
                      </p:stCondLst>
                      <p:childTnLst>
                        <p:par>
                          <p:cTn id="91" fill="hold">
                            <p:stCondLst>
                              <p:cond delay="0"/>
                            </p:stCondLst>
                            <p:childTnLst>
                              <p:par>
                                <p:cTn id="92" presetID="10" presetClass="entr" presetSubtype="0" fill="hold" grpId="0" nodeType="clickEffect">
                                  <p:stCondLst>
                                    <p:cond delay="0"/>
                                  </p:stCondLst>
                                  <p:childTnLst>
                                    <p:set>
                                      <p:cBhvr>
                                        <p:cTn id="93" dur="1" fill="hold">
                                          <p:stCondLst>
                                            <p:cond delay="0"/>
                                          </p:stCondLst>
                                        </p:cTn>
                                        <p:tgtEl>
                                          <p:spTgt spid="1254"/>
                                        </p:tgtEl>
                                        <p:attrNameLst>
                                          <p:attrName>style.visibility</p:attrName>
                                        </p:attrNameLst>
                                      </p:cBhvr>
                                      <p:to>
                                        <p:strVal val="visible"/>
                                      </p:to>
                                    </p:set>
                                    <p:animEffect transition="in" filter="fade">
                                      <p:cBhvr>
                                        <p:cTn id="94" dur="500"/>
                                        <p:tgtEl>
                                          <p:spTgt spid="1254"/>
                                        </p:tgtEl>
                                      </p:cBhvr>
                                    </p:animEffect>
                                  </p:childTnLst>
                                </p:cTn>
                              </p:par>
                              <p:par>
                                <p:cTn id="95" presetID="22" presetClass="entr" presetSubtype="1" fill="hold" grpId="0" nodeType="withEffect">
                                  <p:stCondLst>
                                    <p:cond delay="0"/>
                                  </p:stCondLst>
                                  <p:childTnLst>
                                    <p:set>
                                      <p:cBhvr>
                                        <p:cTn id="96" dur="1" fill="hold">
                                          <p:stCondLst>
                                            <p:cond delay="0"/>
                                          </p:stCondLst>
                                        </p:cTn>
                                        <p:tgtEl>
                                          <p:spTgt spid="1233"/>
                                        </p:tgtEl>
                                        <p:attrNameLst>
                                          <p:attrName>style.visibility</p:attrName>
                                        </p:attrNameLst>
                                      </p:cBhvr>
                                      <p:to>
                                        <p:strVal val="visible"/>
                                      </p:to>
                                    </p:set>
                                    <p:animEffect transition="in" filter="wipe(up)">
                                      <p:cBhvr>
                                        <p:cTn id="97" dur="500"/>
                                        <p:tgtEl>
                                          <p:spTgt spid="1233"/>
                                        </p:tgtEl>
                                      </p:cBhvr>
                                    </p:animEffect>
                                  </p:childTnLst>
                                </p:cTn>
                              </p:par>
                              <p:par>
                                <p:cTn id="98" presetID="22" presetClass="entr" presetSubtype="4" fill="hold" grpId="0" nodeType="withEffect">
                                  <p:stCondLst>
                                    <p:cond delay="0"/>
                                  </p:stCondLst>
                                  <p:childTnLst>
                                    <p:set>
                                      <p:cBhvr>
                                        <p:cTn id="99" dur="1" fill="hold">
                                          <p:stCondLst>
                                            <p:cond delay="0"/>
                                          </p:stCondLst>
                                        </p:cTn>
                                        <p:tgtEl>
                                          <p:spTgt spid="1239"/>
                                        </p:tgtEl>
                                        <p:attrNameLst>
                                          <p:attrName>style.visibility</p:attrName>
                                        </p:attrNameLst>
                                      </p:cBhvr>
                                      <p:to>
                                        <p:strVal val="visible"/>
                                      </p:to>
                                    </p:set>
                                    <p:animEffect transition="in" filter="wipe(down)">
                                      <p:cBhvr>
                                        <p:cTn id="100" dur="500"/>
                                        <p:tgtEl>
                                          <p:spTgt spid="1239"/>
                                        </p:tgtEl>
                                      </p:cBhvr>
                                    </p:animEffect>
                                  </p:childTnLst>
                                </p:cTn>
                              </p:par>
                            </p:childTnLst>
                          </p:cTn>
                        </p:par>
                      </p:childTnLst>
                    </p:cTn>
                  </p:par>
                  <p:par>
                    <p:cTn id="101" fill="hold">
                      <p:stCondLst>
                        <p:cond delay="indefinite"/>
                      </p:stCondLst>
                      <p:childTnLst>
                        <p:par>
                          <p:cTn id="102" fill="hold">
                            <p:stCondLst>
                              <p:cond delay="0"/>
                            </p:stCondLst>
                            <p:childTnLst>
                              <p:par>
                                <p:cTn id="103" presetID="22" presetClass="entr" presetSubtype="4" fill="hold" nodeType="clickEffect">
                                  <p:stCondLst>
                                    <p:cond delay="0"/>
                                  </p:stCondLst>
                                  <p:childTnLst>
                                    <p:set>
                                      <p:cBhvr>
                                        <p:cTn id="104" dur="1" fill="hold">
                                          <p:stCondLst>
                                            <p:cond delay="0"/>
                                          </p:stCondLst>
                                        </p:cTn>
                                        <p:tgtEl>
                                          <p:spTgt spid="2"/>
                                        </p:tgtEl>
                                        <p:attrNameLst>
                                          <p:attrName>style.visibility</p:attrName>
                                        </p:attrNameLst>
                                      </p:cBhvr>
                                      <p:to>
                                        <p:strVal val="visible"/>
                                      </p:to>
                                    </p:set>
                                    <p:animEffect transition="in" filter="wipe(down)">
                                      <p:cBhvr>
                                        <p:cTn id="105" dur="500"/>
                                        <p:tgtEl>
                                          <p:spTgt spid="2"/>
                                        </p:tgtEl>
                                      </p:cBhvr>
                                    </p:animEffect>
                                  </p:childTnLst>
                                </p:cTn>
                              </p:par>
                              <p:par>
                                <p:cTn id="106" presetID="53" presetClass="entr" presetSubtype="16" fill="hold" grpId="0" nodeType="withEffect">
                                  <p:stCondLst>
                                    <p:cond delay="0"/>
                                  </p:stCondLst>
                                  <p:childTnLst>
                                    <p:set>
                                      <p:cBhvr>
                                        <p:cTn id="107" dur="1" fill="hold">
                                          <p:stCondLst>
                                            <p:cond delay="0"/>
                                          </p:stCondLst>
                                        </p:cTn>
                                        <p:tgtEl>
                                          <p:spTgt spid="1188"/>
                                        </p:tgtEl>
                                        <p:attrNameLst>
                                          <p:attrName>style.visibility</p:attrName>
                                        </p:attrNameLst>
                                      </p:cBhvr>
                                      <p:to>
                                        <p:strVal val="visible"/>
                                      </p:to>
                                    </p:set>
                                    <p:anim calcmode="lin" valueType="num">
                                      <p:cBhvr>
                                        <p:cTn id="108" dur="500" fill="hold"/>
                                        <p:tgtEl>
                                          <p:spTgt spid="1188"/>
                                        </p:tgtEl>
                                        <p:attrNameLst>
                                          <p:attrName>ppt_w</p:attrName>
                                        </p:attrNameLst>
                                      </p:cBhvr>
                                      <p:tavLst>
                                        <p:tav tm="0">
                                          <p:val>
                                            <p:fltVal val="0"/>
                                          </p:val>
                                        </p:tav>
                                        <p:tav tm="100000">
                                          <p:val>
                                            <p:strVal val="#ppt_w"/>
                                          </p:val>
                                        </p:tav>
                                      </p:tavLst>
                                    </p:anim>
                                    <p:anim calcmode="lin" valueType="num">
                                      <p:cBhvr>
                                        <p:cTn id="109" dur="500" fill="hold"/>
                                        <p:tgtEl>
                                          <p:spTgt spid="1188"/>
                                        </p:tgtEl>
                                        <p:attrNameLst>
                                          <p:attrName>ppt_h</p:attrName>
                                        </p:attrNameLst>
                                      </p:cBhvr>
                                      <p:tavLst>
                                        <p:tav tm="0">
                                          <p:val>
                                            <p:fltVal val="0"/>
                                          </p:val>
                                        </p:tav>
                                        <p:tav tm="100000">
                                          <p:val>
                                            <p:strVal val="#ppt_h"/>
                                          </p:val>
                                        </p:tav>
                                      </p:tavLst>
                                    </p:anim>
                                    <p:animEffect transition="in" filter="fade">
                                      <p:cBhvr>
                                        <p:cTn id="110" dur="500"/>
                                        <p:tgtEl>
                                          <p:spTgt spid="1188"/>
                                        </p:tgtEl>
                                      </p:cBhvr>
                                    </p:animEffect>
                                  </p:childTnLst>
                                </p:cTn>
                              </p:par>
                            </p:childTnLst>
                          </p:cTn>
                        </p:par>
                      </p:childTnLst>
                    </p:cTn>
                  </p:par>
                  <p:par>
                    <p:cTn id="111" fill="hold">
                      <p:stCondLst>
                        <p:cond delay="indefinite"/>
                      </p:stCondLst>
                      <p:childTnLst>
                        <p:par>
                          <p:cTn id="112" fill="hold">
                            <p:stCondLst>
                              <p:cond delay="0"/>
                            </p:stCondLst>
                            <p:childTnLst>
                              <p:par>
                                <p:cTn id="113" presetID="22" presetClass="entr" presetSubtype="8" fill="hold" grpId="0" nodeType="clickEffect">
                                  <p:stCondLst>
                                    <p:cond delay="0"/>
                                  </p:stCondLst>
                                  <p:childTnLst>
                                    <p:set>
                                      <p:cBhvr>
                                        <p:cTn id="114" dur="1" fill="hold">
                                          <p:stCondLst>
                                            <p:cond delay="0"/>
                                          </p:stCondLst>
                                        </p:cTn>
                                        <p:tgtEl>
                                          <p:spTgt spid="1240"/>
                                        </p:tgtEl>
                                        <p:attrNameLst>
                                          <p:attrName>style.visibility</p:attrName>
                                        </p:attrNameLst>
                                      </p:cBhvr>
                                      <p:to>
                                        <p:strVal val="visible"/>
                                      </p:to>
                                    </p:set>
                                    <p:animEffect transition="in" filter="wipe(left)">
                                      <p:cBhvr>
                                        <p:cTn id="115" dur="500"/>
                                        <p:tgtEl>
                                          <p:spTgt spid="1240"/>
                                        </p:tgtEl>
                                      </p:cBhvr>
                                    </p:animEffect>
                                  </p:childTnLst>
                                </p:cTn>
                              </p:par>
                              <p:par>
                                <p:cTn id="116" presetID="10" presetClass="entr" presetSubtype="0" fill="hold" grpId="0" nodeType="withEffect">
                                  <p:stCondLst>
                                    <p:cond delay="0"/>
                                  </p:stCondLst>
                                  <p:childTnLst>
                                    <p:set>
                                      <p:cBhvr>
                                        <p:cTn id="117" dur="1" fill="hold">
                                          <p:stCondLst>
                                            <p:cond delay="0"/>
                                          </p:stCondLst>
                                        </p:cTn>
                                        <p:tgtEl>
                                          <p:spTgt spid="1193"/>
                                        </p:tgtEl>
                                        <p:attrNameLst>
                                          <p:attrName>style.visibility</p:attrName>
                                        </p:attrNameLst>
                                      </p:cBhvr>
                                      <p:to>
                                        <p:strVal val="visible"/>
                                      </p:to>
                                    </p:set>
                                    <p:animEffect transition="in" filter="fade">
                                      <p:cBhvr>
                                        <p:cTn id="118" dur="500"/>
                                        <p:tgtEl>
                                          <p:spTgt spid="1193"/>
                                        </p:tgtEl>
                                      </p:cBhvr>
                                    </p:animEffect>
                                  </p:childTnLst>
                                </p:cTn>
                              </p:par>
                              <p:par>
                                <p:cTn id="119" presetID="53" presetClass="entr" presetSubtype="16" fill="hold" grpId="0" nodeType="withEffect">
                                  <p:stCondLst>
                                    <p:cond delay="0"/>
                                  </p:stCondLst>
                                  <p:childTnLst>
                                    <p:set>
                                      <p:cBhvr>
                                        <p:cTn id="120" dur="1" fill="hold">
                                          <p:stCondLst>
                                            <p:cond delay="0"/>
                                          </p:stCondLst>
                                        </p:cTn>
                                        <p:tgtEl>
                                          <p:spTgt spid="1191"/>
                                        </p:tgtEl>
                                        <p:attrNameLst>
                                          <p:attrName>style.visibility</p:attrName>
                                        </p:attrNameLst>
                                      </p:cBhvr>
                                      <p:to>
                                        <p:strVal val="visible"/>
                                      </p:to>
                                    </p:set>
                                    <p:anim calcmode="lin" valueType="num">
                                      <p:cBhvr>
                                        <p:cTn id="121" dur="500" fill="hold"/>
                                        <p:tgtEl>
                                          <p:spTgt spid="1191"/>
                                        </p:tgtEl>
                                        <p:attrNameLst>
                                          <p:attrName>ppt_w</p:attrName>
                                        </p:attrNameLst>
                                      </p:cBhvr>
                                      <p:tavLst>
                                        <p:tav tm="0">
                                          <p:val>
                                            <p:fltVal val="0"/>
                                          </p:val>
                                        </p:tav>
                                        <p:tav tm="100000">
                                          <p:val>
                                            <p:strVal val="#ppt_w"/>
                                          </p:val>
                                        </p:tav>
                                      </p:tavLst>
                                    </p:anim>
                                    <p:anim calcmode="lin" valueType="num">
                                      <p:cBhvr>
                                        <p:cTn id="122" dur="500" fill="hold"/>
                                        <p:tgtEl>
                                          <p:spTgt spid="1191"/>
                                        </p:tgtEl>
                                        <p:attrNameLst>
                                          <p:attrName>ppt_h</p:attrName>
                                        </p:attrNameLst>
                                      </p:cBhvr>
                                      <p:tavLst>
                                        <p:tav tm="0">
                                          <p:val>
                                            <p:fltVal val="0"/>
                                          </p:val>
                                        </p:tav>
                                        <p:tav tm="100000">
                                          <p:val>
                                            <p:strVal val="#ppt_h"/>
                                          </p:val>
                                        </p:tav>
                                      </p:tavLst>
                                    </p:anim>
                                    <p:animEffect transition="in" filter="fade">
                                      <p:cBhvr>
                                        <p:cTn id="123" dur="500"/>
                                        <p:tgtEl>
                                          <p:spTgt spid="1191"/>
                                        </p:tgtEl>
                                      </p:cBhvr>
                                    </p:animEffect>
                                  </p:childTnLst>
                                </p:cTn>
                              </p:par>
                              <p:par>
                                <p:cTn id="124" presetID="53" presetClass="entr" presetSubtype="16" fill="hold" grpId="0" nodeType="withEffect">
                                  <p:stCondLst>
                                    <p:cond delay="0"/>
                                  </p:stCondLst>
                                  <p:childTnLst>
                                    <p:set>
                                      <p:cBhvr>
                                        <p:cTn id="125" dur="1" fill="hold">
                                          <p:stCondLst>
                                            <p:cond delay="0"/>
                                          </p:stCondLst>
                                        </p:cTn>
                                        <p:tgtEl>
                                          <p:spTgt spid="1192"/>
                                        </p:tgtEl>
                                        <p:attrNameLst>
                                          <p:attrName>style.visibility</p:attrName>
                                        </p:attrNameLst>
                                      </p:cBhvr>
                                      <p:to>
                                        <p:strVal val="visible"/>
                                      </p:to>
                                    </p:set>
                                    <p:anim calcmode="lin" valueType="num">
                                      <p:cBhvr>
                                        <p:cTn id="126" dur="500" fill="hold"/>
                                        <p:tgtEl>
                                          <p:spTgt spid="1192"/>
                                        </p:tgtEl>
                                        <p:attrNameLst>
                                          <p:attrName>ppt_w</p:attrName>
                                        </p:attrNameLst>
                                      </p:cBhvr>
                                      <p:tavLst>
                                        <p:tav tm="0">
                                          <p:val>
                                            <p:fltVal val="0"/>
                                          </p:val>
                                        </p:tav>
                                        <p:tav tm="100000">
                                          <p:val>
                                            <p:strVal val="#ppt_w"/>
                                          </p:val>
                                        </p:tav>
                                      </p:tavLst>
                                    </p:anim>
                                    <p:anim calcmode="lin" valueType="num">
                                      <p:cBhvr>
                                        <p:cTn id="127" dur="500" fill="hold"/>
                                        <p:tgtEl>
                                          <p:spTgt spid="1192"/>
                                        </p:tgtEl>
                                        <p:attrNameLst>
                                          <p:attrName>ppt_h</p:attrName>
                                        </p:attrNameLst>
                                      </p:cBhvr>
                                      <p:tavLst>
                                        <p:tav tm="0">
                                          <p:val>
                                            <p:fltVal val="0"/>
                                          </p:val>
                                        </p:tav>
                                        <p:tav tm="100000">
                                          <p:val>
                                            <p:strVal val="#ppt_h"/>
                                          </p:val>
                                        </p:tav>
                                      </p:tavLst>
                                    </p:anim>
                                    <p:animEffect transition="in" filter="fade">
                                      <p:cBhvr>
                                        <p:cTn id="128" dur="500"/>
                                        <p:tgtEl>
                                          <p:spTgt spid="1192"/>
                                        </p:tgtEl>
                                      </p:cBhvr>
                                    </p:animEffect>
                                  </p:childTnLst>
                                </p:cTn>
                              </p:par>
                            </p:childTnLst>
                          </p:cTn>
                        </p:par>
                      </p:childTnLst>
                    </p:cTn>
                  </p:par>
                  <p:par>
                    <p:cTn id="129" fill="hold">
                      <p:stCondLst>
                        <p:cond delay="indefinite"/>
                      </p:stCondLst>
                      <p:childTnLst>
                        <p:par>
                          <p:cTn id="130" fill="hold">
                            <p:stCondLst>
                              <p:cond delay="0"/>
                            </p:stCondLst>
                            <p:childTnLst>
                              <p:par>
                                <p:cTn id="131" presetID="22" presetClass="entr" presetSubtype="8" fill="hold" nodeType="clickEffect">
                                  <p:stCondLst>
                                    <p:cond delay="0"/>
                                  </p:stCondLst>
                                  <p:childTnLst>
                                    <p:set>
                                      <p:cBhvr>
                                        <p:cTn id="132" dur="1" fill="hold">
                                          <p:stCondLst>
                                            <p:cond delay="0"/>
                                          </p:stCondLst>
                                        </p:cTn>
                                        <p:tgtEl>
                                          <p:spTgt spid="3"/>
                                        </p:tgtEl>
                                        <p:attrNameLst>
                                          <p:attrName>style.visibility</p:attrName>
                                        </p:attrNameLst>
                                      </p:cBhvr>
                                      <p:to>
                                        <p:strVal val="visible"/>
                                      </p:to>
                                    </p:set>
                                    <p:animEffect transition="in" filter="wipe(left)">
                                      <p:cBhvr>
                                        <p:cTn id="133" dur="500"/>
                                        <p:tgtEl>
                                          <p:spTgt spid="3"/>
                                        </p:tgtEl>
                                      </p:cBhvr>
                                    </p:animEffect>
                                  </p:childTnLst>
                                </p:cTn>
                              </p:par>
                              <p:par>
                                <p:cTn id="134" presetID="53" presetClass="entr" presetSubtype="16" fill="hold" grpId="0" nodeType="withEffect">
                                  <p:stCondLst>
                                    <p:cond delay="0"/>
                                  </p:stCondLst>
                                  <p:childTnLst>
                                    <p:set>
                                      <p:cBhvr>
                                        <p:cTn id="135" dur="1" fill="hold">
                                          <p:stCondLst>
                                            <p:cond delay="0"/>
                                          </p:stCondLst>
                                        </p:cTn>
                                        <p:tgtEl>
                                          <p:spTgt spid="1194"/>
                                        </p:tgtEl>
                                        <p:attrNameLst>
                                          <p:attrName>style.visibility</p:attrName>
                                        </p:attrNameLst>
                                      </p:cBhvr>
                                      <p:to>
                                        <p:strVal val="visible"/>
                                      </p:to>
                                    </p:set>
                                    <p:anim calcmode="lin" valueType="num">
                                      <p:cBhvr>
                                        <p:cTn id="136" dur="500" fill="hold"/>
                                        <p:tgtEl>
                                          <p:spTgt spid="1194"/>
                                        </p:tgtEl>
                                        <p:attrNameLst>
                                          <p:attrName>ppt_w</p:attrName>
                                        </p:attrNameLst>
                                      </p:cBhvr>
                                      <p:tavLst>
                                        <p:tav tm="0">
                                          <p:val>
                                            <p:fltVal val="0"/>
                                          </p:val>
                                        </p:tav>
                                        <p:tav tm="100000">
                                          <p:val>
                                            <p:strVal val="#ppt_w"/>
                                          </p:val>
                                        </p:tav>
                                      </p:tavLst>
                                    </p:anim>
                                    <p:anim calcmode="lin" valueType="num">
                                      <p:cBhvr>
                                        <p:cTn id="137" dur="500" fill="hold"/>
                                        <p:tgtEl>
                                          <p:spTgt spid="1194"/>
                                        </p:tgtEl>
                                        <p:attrNameLst>
                                          <p:attrName>ppt_h</p:attrName>
                                        </p:attrNameLst>
                                      </p:cBhvr>
                                      <p:tavLst>
                                        <p:tav tm="0">
                                          <p:val>
                                            <p:fltVal val="0"/>
                                          </p:val>
                                        </p:tav>
                                        <p:tav tm="100000">
                                          <p:val>
                                            <p:strVal val="#ppt_h"/>
                                          </p:val>
                                        </p:tav>
                                      </p:tavLst>
                                    </p:anim>
                                    <p:animEffect transition="in" filter="fade">
                                      <p:cBhvr>
                                        <p:cTn id="138" dur="500"/>
                                        <p:tgtEl>
                                          <p:spTgt spid="1194"/>
                                        </p:tgtEl>
                                      </p:cBhvr>
                                    </p:animEffect>
                                  </p:childTnLst>
                                </p:cTn>
                              </p:par>
                            </p:childTnLst>
                          </p:cTn>
                        </p:par>
                      </p:childTnLst>
                    </p:cTn>
                  </p:par>
                  <p:par>
                    <p:cTn id="139" fill="hold">
                      <p:stCondLst>
                        <p:cond delay="indefinite"/>
                      </p:stCondLst>
                      <p:childTnLst>
                        <p:par>
                          <p:cTn id="140" fill="hold">
                            <p:stCondLst>
                              <p:cond delay="0"/>
                            </p:stCondLst>
                            <p:childTnLst>
                              <p:par>
                                <p:cTn id="141" presetID="22" presetClass="entr" presetSubtype="8" fill="hold" grpId="0" nodeType="clickEffect">
                                  <p:stCondLst>
                                    <p:cond delay="0"/>
                                  </p:stCondLst>
                                  <p:childTnLst>
                                    <p:set>
                                      <p:cBhvr>
                                        <p:cTn id="142" dur="1" fill="hold">
                                          <p:stCondLst>
                                            <p:cond delay="0"/>
                                          </p:stCondLst>
                                        </p:cTn>
                                        <p:tgtEl>
                                          <p:spTgt spid="1241"/>
                                        </p:tgtEl>
                                        <p:attrNameLst>
                                          <p:attrName>style.visibility</p:attrName>
                                        </p:attrNameLst>
                                      </p:cBhvr>
                                      <p:to>
                                        <p:strVal val="visible"/>
                                      </p:to>
                                    </p:set>
                                    <p:animEffect transition="in" filter="wipe(left)">
                                      <p:cBhvr>
                                        <p:cTn id="143" dur="500"/>
                                        <p:tgtEl>
                                          <p:spTgt spid="1241"/>
                                        </p:tgtEl>
                                      </p:cBhvr>
                                    </p:animEffect>
                                  </p:childTnLst>
                                </p:cTn>
                              </p:par>
                              <p:par>
                                <p:cTn id="144" presetID="10" presetClass="entr" presetSubtype="0" fill="hold" grpId="0" nodeType="withEffect">
                                  <p:stCondLst>
                                    <p:cond delay="0"/>
                                  </p:stCondLst>
                                  <p:childTnLst>
                                    <p:set>
                                      <p:cBhvr>
                                        <p:cTn id="145" dur="1" fill="hold">
                                          <p:stCondLst>
                                            <p:cond delay="0"/>
                                          </p:stCondLst>
                                        </p:cTn>
                                        <p:tgtEl>
                                          <p:spTgt spid="1199"/>
                                        </p:tgtEl>
                                        <p:attrNameLst>
                                          <p:attrName>style.visibility</p:attrName>
                                        </p:attrNameLst>
                                      </p:cBhvr>
                                      <p:to>
                                        <p:strVal val="visible"/>
                                      </p:to>
                                    </p:set>
                                    <p:animEffect transition="in" filter="fade">
                                      <p:cBhvr>
                                        <p:cTn id="146" dur="500"/>
                                        <p:tgtEl>
                                          <p:spTgt spid="1199"/>
                                        </p:tgtEl>
                                      </p:cBhvr>
                                    </p:animEffect>
                                  </p:childTnLst>
                                </p:cTn>
                              </p:par>
                              <p:par>
                                <p:cTn id="147" presetID="53" presetClass="entr" presetSubtype="16" fill="hold" grpId="0" nodeType="withEffect">
                                  <p:stCondLst>
                                    <p:cond delay="0"/>
                                  </p:stCondLst>
                                  <p:childTnLst>
                                    <p:set>
                                      <p:cBhvr>
                                        <p:cTn id="148" dur="1" fill="hold">
                                          <p:stCondLst>
                                            <p:cond delay="0"/>
                                          </p:stCondLst>
                                        </p:cTn>
                                        <p:tgtEl>
                                          <p:spTgt spid="1197"/>
                                        </p:tgtEl>
                                        <p:attrNameLst>
                                          <p:attrName>style.visibility</p:attrName>
                                        </p:attrNameLst>
                                      </p:cBhvr>
                                      <p:to>
                                        <p:strVal val="visible"/>
                                      </p:to>
                                    </p:set>
                                    <p:anim calcmode="lin" valueType="num">
                                      <p:cBhvr>
                                        <p:cTn id="149" dur="500" fill="hold"/>
                                        <p:tgtEl>
                                          <p:spTgt spid="1197"/>
                                        </p:tgtEl>
                                        <p:attrNameLst>
                                          <p:attrName>ppt_w</p:attrName>
                                        </p:attrNameLst>
                                      </p:cBhvr>
                                      <p:tavLst>
                                        <p:tav tm="0">
                                          <p:val>
                                            <p:fltVal val="0"/>
                                          </p:val>
                                        </p:tav>
                                        <p:tav tm="100000">
                                          <p:val>
                                            <p:strVal val="#ppt_w"/>
                                          </p:val>
                                        </p:tav>
                                      </p:tavLst>
                                    </p:anim>
                                    <p:anim calcmode="lin" valueType="num">
                                      <p:cBhvr>
                                        <p:cTn id="150" dur="500" fill="hold"/>
                                        <p:tgtEl>
                                          <p:spTgt spid="1197"/>
                                        </p:tgtEl>
                                        <p:attrNameLst>
                                          <p:attrName>ppt_h</p:attrName>
                                        </p:attrNameLst>
                                      </p:cBhvr>
                                      <p:tavLst>
                                        <p:tav tm="0">
                                          <p:val>
                                            <p:fltVal val="0"/>
                                          </p:val>
                                        </p:tav>
                                        <p:tav tm="100000">
                                          <p:val>
                                            <p:strVal val="#ppt_h"/>
                                          </p:val>
                                        </p:tav>
                                      </p:tavLst>
                                    </p:anim>
                                    <p:animEffect transition="in" filter="fade">
                                      <p:cBhvr>
                                        <p:cTn id="151" dur="500"/>
                                        <p:tgtEl>
                                          <p:spTgt spid="1197"/>
                                        </p:tgtEl>
                                      </p:cBhvr>
                                    </p:animEffect>
                                  </p:childTnLst>
                                </p:cTn>
                              </p:par>
                              <p:par>
                                <p:cTn id="152" presetID="53" presetClass="entr" presetSubtype="16" fill="hold" grpId="0" nodeType="withEffect">
                                  <p:stCondLst>
                                    <p:cond delay="0"/>
                                  </p:stCondLst>
                                  <p:childTnLst>
                                    <p:set>
                                      <p:cBhvr>
                                        <p:cTn id="153" dur="1" fill="hold">
                                          <p:stCondLst>
                                            <p:cond delay="0"/>
                                          </p:stCondLst>
                                        </p:cTn>
                                        <p:tgtEl>
                                          <p:spTgt spid="1198"/>
                                        </p:tgtEl>
                                        <p:attrNameLst>
                                          <p:attrName>style.visibility</p:attrName>
                                        </p:attrNameLst>
                                      </p:cBhvr>
                                      <p:to>
                                        <p:strVal val="visible"/>
                                      </p:to>
                                    </p:set>
                                    <p:anim calcmode="lin" valueType="num">
                                      <p:cBhvr>
                                        <p:cTn id="154" dur="500" fill="hold"/>
                                        <p:tgtEl>
                                          <p:spTgt spid="1198"/>
                                        </p:tgtEl>
                                        <p:attrNameLst>
                                          <p:attrName>ppt_w</p:attrName>
                                        </p:attrNameLst>
                                      </p:cBhvr>
                                      <p:tavLst>
                                        <p:tav tm="0">
                                          <p:val>
                                            <p:fltVal val="0"/>
                                          </p:val>
                                        </p:tav>
                                        <p:tav tm="100000">
                                          <p:val>
                                            <p:strVal val="#ppt_w"/>
                                          </p:val>
                                        </p:tav>
                                      </p:tavLst>
                                    </p:anim>
                                    <p:anim calcmode="lin" valueType="num">
                                      <p:cBhvr>
                                        <p:cTn id="155" dur="500" fill="hold"/>
                                        <p:tgtEl>
                                          <p:spTgt spid="1198"/>
                                        </p:tgtEl>
                                        <p:attrNameLst>
                                          <p:attrName>ppt_h</p:attrName>
                                        </p:attrNameLst>
                                      </p:cBhvr>
                                      <p:tavLst>
                                        <p:tav tm="0">
                                          <p:val>
                                            <p:fltVal val="0"/>
                                          </p:val>
                                        </p:tav>
                                        <p:tav tm="100000">
                                          <p:val>
                                            <p:strVal val="#ppt_h"/>
                                          </p:val>
                                        </p:tav>
                                      </p:tavLst>
                                    </p:anim>
                                    <p:animEffect transition="in" filter="fade">
                                      <p:cBhvr>
                                        <p:cTn id="156" dur="500"/>
                                        <p:tgtEl>
                                          <p:spTgt spid="1198"/>
                                        </p:tgtEl>
                                      </p:cBhvr>
                                    </p:animEffect>
                                  </p:childTnLst>
                                </p:cTn>
                              </p:par>
                            </p:childTnLst>
                          </p:cTn>
                        </p:par>
                      </p:childTnLst>
                    </p:cTn>
                  </p:par>
                  <p:par>
                    <p:cTn id="157" fill="hold">
                      <p:stCondLst>
                        <p:cond delay="indefinite"/>
                      </p:stCondLst>
                      <p:childTnLst>
                        <p:par>
                          <p:cTn id="158" fill="hold">
                            <p:stCondLst>
                              <p:cond delay="0"/>
                            </p:stCondLst>
                            <p:childTnLst>
                              <p:par>
                                <p:cTn id="159" presetID="22" presetClass="entr" presetSubtype="8" fill="hold" grpId="0" nodeType="clickEffect">
                                  <p:stCondLst>
                                    <p:cond delay="0"/>
                                  </p:stCondLst>
                                  <p:childTnLst>
                                    <p:set>
                                      <p:cBhvr>
                                        <p:cTn id="160" dur="1" fill="hold">
                                          <p:stCondLst>
                                            <p:cond delay="0"/>
                                          </p:stCondLst>
                                        </p:cTn>
                                        <p:tgtEl>
                                          <p:spTgt spid="1203"/>
                                        </p:tgtEl>
                                        <p:attrNameLst>
                                          <p:attrName>style.visibility</p:attrName>
                                        </p:attrNameLst>
                                      </p:cBhvr>
                                      <p:to>
                                        <p:strVal val="visible"/>
                                      </p:to>
                                    </p:set>
                                    <p:animEffect transition="in" filter="wipe(left)">
                                      <p:cBhvr>
                                        <p:cTn id="161" dur="500"/>
                                        <p:tgtEl>
                                          <p:spTgt spid="1203"/>
                                        </p:tgtEl>
                                      </p:cBhvr>
                                    </p:animEffect>
                                  </p:childTnLst>
                                </p:cTn>
                              </p:par>
                              <p:par>
                                <p:cTn id="162" presetID="22" presetClass="entr" presetSubtype="1" fill="hold" grpId="0" nodeType="withEffect">
                                  <p:stCondLst>
                                    <p:cond delay="0"/>
                                  </p:stCondLst>
                                  <p:childTnLst>
                                    <p:set>
                                      <p:cBhvr>
                                        <p:cTn id="163" dur="1" fill="hold">
                                          <p:stCondLst>
                                            <p:cond delay="0"/>
                                          </p:stCondLst>
                                        </p:cTn>
                                        <p:tgtEl>
                                          <p:spTgt spid="1231"/>
                                        </p:tgtEl>
                                        <p:attrNameLst>
                                          <p:attrName>style.visibility</p:attrName>
                                        </p:attrNameLst>
                                      </p:cBhvr>
                                      <p:to>
                                        <p:strVal val="visible"/>
                                      </p:to>
                                    </p:set>
                                    <p:animEffect transition="in" filter="wipe(up)">
                                      <p:cBhvr>
                                        <p:cTn id="164" dur="500"/>
                                        <p:tgtEl>
                                          <p:spTgt spid="1231"/>
                                        </p:tgtEl>
                                      </p:cBhvr>
                                    </p:animEffect>
                                  </p:childTnLst>
                                </p:cTn>
                              </p:par>
                              <p:par>
                                <p:cTn id="165" presetID="22" presetClass="entr" presetSubtype="4" fill="hold" grpId="0" nodeType="withEffect">
                                  <p:stCondLst>
                                    <p:cond delay="0"/>
                                  </p:stCondLst>
                                  <p:childTnLst>
                                    <p:set>
                                      <p:cBhvr>
                                        <p:cTn id="166" dur="1" fill="hold">
                                          <p:stCondLst>
                                            <p:cond delay="0"/>
                                          </p:stCondLst>
                                        </p:cTn>
                                        <p:tgtEl>
                                          <p:spTgt spid="1232"/>
                                        </p:tgtEl>
                                        <p:attrNameLst>
                                          <p:attrName>style.visibility</p:attrName>
                                        </p:attrNameLst>
                                      </p:cBhvr>
                                      <p:to>
                                        <p:strVal val="visible"/>
                                      </p:to>
                                    </p:set>
                                    <p:animEffect transition="in" filter="wipe(down)">
                                      <p:cBhvr>
                                        <p:cTn id="167" dur="500"/>
                                        <p:tgtEl>
                                          <p:spTgt spid="1232"/>
                                        </p:tgtEl>
                                      </p:cBhvr>
                                    </p:animEffect>
                                  </p:childTnLst>
                                </p:cTn>
                              </p:par>
                              <p:par>
                                <p:cTn id="168" presetID="53" presetClass="entr" presetSubtype="16" fill="hold" grpId="0" nodeType="withEffect">
                                  <p:stCondLst>
                                    <p:cond delay="0"/>
                                  </p:stCondLst>
                                  <p:childTnLst>
                                    <p:set>
                                      <p:cBhvr>
                                        <p:cTn id="169" dur="1" fill="hold">
                                          <p:stCondLst>
                                            <p:cond delay="0"/>
                                          </p:stCondLst>
                                        </p:cTn>
                                        <p:tgtEl>
                                          <p:spTgt spid="1187"/>
                                        </p:tgtEl>
                                        <p:attrNameLst>
                                          <p:attrName>style.visibility</p:attrName>
                                        </p:attrNameLst>
                                      </p:cBhvr>
                                      <p:to>
                                        <p:strVal val="visible"/>
                                      </p:to>
                                    </p:set>
                                    <p:anim calcmode="lin" valueType="num">
                                      <p:cBhvr>
                                        <p:cTn id="170" dur="500" fill="hold"/>
                                        <p:tgtEl>
                                          <p:spTgt spid="1187"/>
                                        </p:tgtEl>
                                        <p:attrNameLst>
                                          <p:attrName>ppt_w</p:attrName>
                                        </p:attrNameLst>
                                      </p:cBhvr>
                                      <p:tavLst>
                                        <p:tav tm="0">
                                          <p:val>
                                            <p:fltVal val="0"/>
                                          </p:val>
                                        </p:tav>
                                        <p:tav tm="100000">
                                          <p:val>
                                            <p:strVal val="#ppt_w"/>
                                          </p:val>
                                        </p:tav>
                                      </p:tavLst>
                                    </p:anim>
                                    <p:anim calcmode="lin" valueType="num">
                                      <p:cBhvr>
                                        <p:cTn id="171" dur="500" fill="hold"/>
                                        <p:tgtEl>
                                          <p:spTgt spid="1187"/>
                                        </p:tgtEl>
                                        <p:attrNameLst>
                                          <p:attrName>ppt_h</p:attrName>
                                        </p:attrNameLst>
                                      </p:cBhvr>
                                      <p:tavLst>
                                        <p:tav tm="0">
                                          <p:val>
                                            <p:fltVal val="0"/>
                                          </p:val>
                                        </p:tav>
                                        <p:tav tm="100000">
                                          <p:val>
                                            <p:strVal val="#ppt_h"/>
                                          </p:val>
                                        </p:tav>
                                      </p:tavLst>
                                    </p:anim>
                                    <p:animEffect transition="in" filter="fade">
                                      <p:cBhvr>
                                        <p:cTn id="172" dur="500"/>
                                        <p:tgtEl>
                                          <p:spTgt spid="1187"/>
                                        </p:tgtEl>
                                      </p:cBhvr>
                                    </p:animEffect>
                                  </p:childTnLst>
                                </p:cTn>
                              </p:par>
                            </p:childTnLst>
                          </p:cTn>
                        </p:par>
                      </p:childTnLst>
                    </p:cTn>
                  </p:par>
                  <p:par>
                    <p:cTn id="173" fill="hold">
                      <p:stCondLst>
                        <p:cond delay="indefinite"/>
                      </p:stCondLst>
                      <p:childTnLst>
                        <p:par>
                          <p:cTn id="174" fill="hold">
                            <p:stCondLst>
                              <p:cond delay="0"/>
                            </p:stCondLst>
                            <p:childTnLst>
                              <p:par>
                                <p:cTn id="175" presetID="22" presetClass="entr" presetSubtype="8" fill="hold" grpId="0" nodeType="clickEffect">
                                  <p:stCondLst>
                                    <p:cond delay="0"/>
                                  </p:stCondLst>
                                  <p:childTnLst>
                                    <p:set>
                                      <p:cBhvr>
                                        <p:cTn id="176" dur="1" fill="hold">
                                          <p:stCondLst>
                                            <p:cond delay="0"/>
                                          </p:stCondLst>
                                        </p:cTn>
                                        <p:tgtEl>
                                          <p:spTgt spid="1208"/>
                                        </p:tgtEl>
                                        <p:attrNameLst>
                                          <p:attrName>style.visibility</p:attrName>
                                        </p:attrNameLst>
                                      </p:cBhvr>
                                      <p:to>
                                        <p:strVal val="visible"/>
                                      </p:to>
                                    </p:set>
                                    <p:animEffect transition="in" filter="wipe(left)">
                                      <p:cBhvr>
                                        <p:cTn id="177" dur="500"/>
                                        <p:tgtEl>
                                          <p:spTgt spid="1208"/>
                                        </p:tgtEl>
                                      </p:cBhvr>
                                    </p:animEffect>
                                  </p:childTnLst>
                                </p:cTn>
                              </p:par>
                              <p:par>
                                <p:cTn id="178" presetID="22" presetClass="entr" presetSubtype="8" fill="hold" grpId="0" nodeType="withEffect">
                                  <p:stCondLst>
                                    <p:cond delay="0"/>
                                  </p:stCondLst>
                                  <p:childTnLst>
                                    <p:set>
                                      <p:cBhvr>
                                        <p:cTn id="179" dur="1" fill="hold">
                                          <p:stCondLst>
                                            <p:cond delay="0"/>
                                          </p:stCondLst>
                                        </p:cTn>
                                        <p:tgtEl>
                                          <p:spTgt spid="1202"/>
                                        </p:tgtEl>
                                        <p:attrNameLst>
                                          <p:attrName>style.visibility</p:attrName>
                                        </p:attrNameLst>
                                      </p:cBhvr>
                                      <p:to>
                                        <p:strVal val="visible"/>
                                      </p:to>
                                    </p:set>
                                    <p:animEffect transition="in" filter="wipe(left)">
                                      <p:cBhvr>
                                        <p:cTn id="180" dur="500"/>
                                        <p:tgtEl>
                                          <p:spTgt spid="1202"/>
                                        </p:tgtEl>
                                      </p:cBhvr>
                                    </p:animEffect>
                                  </p:childTnLst>
                                </p:cTn>
                              </p:par>
                              <p:par>
                                <p:cTn id="181" presetID="53" presetClass="entr" presetSubtype="16" fill="hold" grpId="0" nodeType="withEffect">
                                  <p:stCondLst>
                                    <p:cond delay="0"/>
                                  </p:stCondLst>
                                  <p:childTnLst>
                                    <p:set>
                                      <p:cBhvr>
                                        <p:cTn id="182" dur="1" fill="hold">
                                          <p:stCondLst>
                                            <p:cond delay="0"/>
                                          </p:stCondLst>
                                        </p:cTn>
                                        <p:tgtEl>
                                          <p:spTgt spid="1200"/>
                                        </p:tgtEl>
                                        <p:attrNameLst>
                                          <p:attrName>style.visibility</p:attrName>
                                        </p:attrNameLst>
                                      </p:cBhvr>
                                      <p:to>
                                        <p:strVal val="visible"/>
                                      </p:to>
                                    </p:set>
                                    <p:anim calcmode="lin" valueType="num">
                                      <p:cBhvr>
                                        <p:cTn id="183" dur="500" fill="hold"/>
                                        <p:tgtEl>
                                          <p:spTgt spid="1200"/>
                                        </p:tgtEl>
                                        <p:attrNameLst>
                                          <p:attrName>ppt_w</p:attrName>
                                        </p:attrNameLst>
                                      </p:cBhvr>
                                      <p:tavLst>
                                        <p:tav tm="0">
                                          <p:val>
                                            <p:fltVal val="0"/>
                                          </p:val>
                                        </p:tav>
                                        <p:tav tm="100000">
                                          <p:val>
                                            <p:strVal val="#ppt_w"/>
                                          </p:val>
                                        </p:tav>
                                      </p:tavLst>
                                    </p:anim>
                                    <p:anim calcmode="lin" valueType="num">
                                      <p:cBhvr>
                                        <p:cTn id="184" dur="500" fill="hold"/>
                                        <p:tgtEl>
                                          <p:spTgt spid="1200"/>
                                        </p:tgtEl>
                                        <p:attrNameLst>
                                          <p:attrName>ppt_h</p:attrName>
                                        </p:attrNameLst>
                                      </p:cBhvr>
                                      <p:tavLst>
                                        <p:tav tm="0">
                                          <p:val>
                                            <p:fltVal val="0"/>
                                          </p:val>
                                        </p:tav>
                                        <p:tav tm="100000">
                                          <p:val>
                                            <p:strVal val="#ppt_h"/>
                                          </p:val>
                                        </p:tav>
                                      </p:tavLst>
                                    </p:anim>
                                    <p:animEffect transition="in" filter="fade">
                                      <p:cBhvr>
                                        <p:cTn id="185" dur="500"/>
                                        <p:tgtEl>
                                          <p:spTgt spid="1200"/>
                                        </p:tgtEl>
                                      </p:cBhvr>
                                    </p:animEffect>
                                  </p:childTnLst>
                                </p:cTn>
                              </p:par>
                              <p:par>
                                <p:cTn id="186" presetID="53" presetClass="entr" presetSubtype="16" fill="hold" grpId="0" nodeType="withEffect">
                                  <p:stCondLst>
                                    <p:cond delay="0"/>
                                  </p:stCondLst>
                                  <p:childTnLst>
                                    <p:set>
                                      <p:cBhvr>
                                        <p:cTn id="187" dur="1" fill="hold">
                                          <p:stCondLst>
                                            <p:cond delay="0"/>
                                          </p:stCondLst>
                                        </p:cTn>
                                        <p:tgtEl>
                                          <p:spTgt spid="1201"/>
                                        </p:tgtEl>
                                        <p:attrNameLst>
                                          <p:attrName>style.visibility</p:attrName>
                                        </p:attrNameLst>
                                      </p:cBhvr>
                                      <p:to>
                                        <p:strVal val="visible"/>
                                      </p:to>
                                    </p:set>
                                    <p:anim calcmode="lin" valueType="num">
                                      <p:cBhvr>
                                        <p:cTn id="188" dur="500" fill="hold"/>
                                        <p:tgtEl>
                                          <p:spTgt spid="1201"/>
                                        </p:tgtEl>
                                        <p:attrNameLst>
                                          <p:attrName>ppt_w</p:attrName>
                                        </p:attrNameLst>
                                      </p:cBhvr>
                                      <p:tavLst>
                                        <p:tav tm="0">
                                          <p:val>
                                            <p:fltVal val="0"/>
                                          </p:val>
                                        </p:tav>
                                        <p:tav tm="100000">
                                          <p:val>
                                            <p:strVal val="#ppt_w"/>
                                          </p:val>
                                        </p:tav>
                                      </p:tavLst>
                                    </p:anim>
                                    <p:anim calcmode="lin" valueType="num">
                                      <p:cBhvr>
                                        <p:cTn id="189" dur="500" fill="hold"/>
                                        <p:tgtEl>
                                          <p:spTgt spid="1201"/>
                                        </p:tgtEl>
                                        <p:attrNameLst>
                                          <p:attrName>ppt_h</p:attrName>
                                        </p:attrNameLst>
                                      </p:cBhvr>
                                      <p:tavLst>
                                        <p:tav tm="0">
                                          <p:val>
                                            <p:fltVal val="0"/>
                                          </p:val>
                                        </p:tav>
                                        <p:tav tm="100000">
                                          <p:val>
                                            <p:strVal val="#ppt_h"/>
                                          </p:val>
                                        </p:tav>
                                      </p:tavLst>
                                    </p:anim>
                                    <p:animEffect transition="in" filter="fade">
                                      <p:cBhvr>
                                        <p:cTn id="190" dur="500"/>
                                        <p:tgtEl>
                                          <p:spTgt spid="1201"/>
                                        </p:tgtEl>
                                      </p:cBhvr>
                                    </p:animEffect>
                                  </p:childTnLst>
                                </p:cTn>
                              </p:par>
                            </p:childTnLst>
                          </p:cTn>
                        </p:par>
                      </p:childTnLst>
                    </p:cTn>
                  </p:par>
                  <p:par>
                    <p:cTn id="191" fill="hold">
                      <p:stCondLst>
                        <p:cond delay="indefinite"/>
                      </p:stCondLst>
                      <p:childTnLst>
                        <p:par>
                          <p:cTn id="192" fill="hold">
                            <p:stCondLst>
                              <p:cond delay="0"/>
                            </p:stCondLst>
                            <p:childTnLst>
                              <p:par>
                                <p:cTn id="193" presetID="10" presetClass="entr" presetSubtype="0" fill="hold" grpId="0" nodeType="clickEffect">
                                  <p:stCondLst>
                                    <p:cond delay="0"/>
                                  </p:stCondLst>
                                  <p:childTnLst>
                                    <p:set>
                                      <p:cBhvr>
                                        <p:cTn id="194" dur="1" fill="hold">
                                          <p:stCondLst>
                                            <p:cond delay="0"/>
                                          </p:stCondLst>
                                        </p:cTn>
                                        <p:tgtEl>
                                          <p:spTgt spid="1257"/>
                                        </p:tgtEl>
                                        <p:attrNameLst>
                                          <p:attrName>style.visibility</p:attrName>
                                        </p:attrNameLst>
                                      </p:cBhvr>
                                      <p:to>
                                        <p:strVal val="visible"/>
                                      </p:to>
                                    </p:set>
                                    <p:animEffect transition="in" filter="fade">
                                      <p:cBhvr>
                                        <p:cTn id="195" dur="500"/>
                                        <p:tgtEl>
                                          <p:spTgt spid="1257"/>
                                        </p:tgtEl>
                                      </p:cBhvr>
                                    </p:animEffect>
                                  </p:childTnLst>
                                </p:cTn>
                              </p:par>
                            </p:childTnLst>
                          </p:cTn>
                        </p:par>
                      </p:childTnLst>
                    </p:cTn>
                  </p:par>
                  <p:par>
                    <p:cTn id="196" fill="hold">
                      <p:stCondLst>
                        <p:cond delay="indefinite"/>
                      </p:stCondLst>
                      <p:childTnLst>
                        <p:par>
                          <p:cTn id="197" fill="hold">
                            <p:stCondLst>
                              <p:cond delay="0"/>
                            </p:stCondLst>
                            <p:childTnLst>
                              <p:par>
                                <p:cTn id="198" presetID="22" presetClass="entr" presetSubtype="8" fill="hold" grpId="0" nodeType="clickEffect">
                                  <p:stCondLst>
                                    <p:cond delay="0"/>
                                  </p:stCondLst>
                                  <p:childTnLst>
                                    <p:set>
                                      <p:cBhvr>
                                        <p:cTn id="199" dur="1" fill="hold">
                                          <p:stCondLst>
                                            <p:cond delay="0"/>
                                          </p:stCondLst>
                                        </p:cTn>
                                        <p:tgtEl>
                                          <p:spTgt spid="1204"/>
                                        </p:tgtEl>
                                        <p:attrNameLst>
                                          <p:attrName>style.visibility</p:attrName>
                                        </p:attrNameLst>
                                      </p:cBhvr>
                                      <p:to>
                                        <p:strVal val="visible"/>
                                      </p:to>
                                    </p:set>
                                    <p:animEffect transition="in" filter="wipe(left)">
                                      <p:cBhvr>
                                        <p:cTn id="200" dur="500"/>
                                        <p:tgtEl>
                                          <p:spTgt spid="1204"/>
                                        </p:tgtEl>
                                      </p:cBhvr>
                                    </p:animEffect>
                                  </p:childTnLst>
                                </p:cTn>
                              </p:par>
                              <p:par>
                                <p:cTn id="201" presetID="22" presetClass="entr" presetSubtype="8" fill="hold" grpId="0" nodeType="withEffect">
                                  <p:stCondLst>
                                    <p:cond delay="0"/>
                                  </p:stCondLst>
                                  <p:childTnLst>
                                    <p:set>
                                      <p:cBhvr>
                                        <p:cTn id="202" dur="1" fill="hold">
                                          <p:stCondLst>
                                            <p:cond delay="0"/>
                                          </p:stCondLst>
                                        </p:cTn>
                                        <p:tgtEl>
                                          <p:spTgt spid="1205"/>
                                        </p:tgtEl>
                                        <p:attrNameLst>
                                          <p:attrName>style.visibility</p:attrName>
                                        </p:attrNameLst>
                                      </p:cBhvr>
                                      <p:to>
                                        <p:strVal val="visible"/>
                                      </p:to>
                                    </p:set>
                                    <p:animEffect transition="in" filter="wipe(left)">
                                      <p:cBhvr>
                                        <p:cTn id="203" dur="500"/>
                                        <p:tgtEl>
                                          <p:spTgt spid="1205"/>
                                        </p:tgtEl>
                                      </p:cBhvr>
                                    </p:animEffect>
                                  </p:childTnLst>
                                </p:cTn>
                              </p:par>
                              <p:par>
                                <p:cTn id="204" presetID="22" presetClass="entr" presetSubtype="8" fill="hold" grpId="0" nodeType="withEffect">
                                  <p:stCondLst>
                                    <p:cond delay="0"/>
                                  </p:stCondLst>
                                  <p:childTnLst>
                                    <p:set>
                                      <p:cBhvr>
                                        <p:cTn id="205" dur="1" fill="hold">
                                          <p:stCondLst>
                                            <p:cond delay="0"/>
                                          </p:stCondLst>
                                        </p:cTn>
                                        <p:tgtEl>
                                          <p:spTgt spid="1206"/>
                                        </p:tgtEl>
                                        <p:attrNameLst>
                                          <p:attrName>style.visibility</p:attrName>
                                        </p:attrNameLst>
                                      </p:cBhvr>
                                      <p:to>
                                        <p:strVal val="visible"/>
                                      </p:to>
                                    </p:set>
                                    <p:animEffect transition="in" filter="wipe(left)">
                                      <p:cBhvr>
                                        <p:cTn id="206" dur="500"/>
                                        <p:tgtEl>
                                          <p:spTgt spid="1206"/>
                                        </p:tgtEl>
                                      </p:cBhvr>
                                    </p:animEffect>
                                  </p:childTnLst>
                                </p:cTn>
                              </p:par>
                              <p:par>
                                <p:cTn id="207" presetID="22" presetClass="entr" presetSubtype="8" fill="hold" grpId="0" nodeType="withEffect">
                                  <p:stCondLst>
                                    <p:cond delay="0"/>
                                  </p:stCondLst>
                                  <p:childTnLst>
                                    <p:set>
                                      <p:cBhvr>
                                        <p:cTn id="208" dur="1" fill="hold">
                                          <p:stCondLst>
                                            <p:cond delay="0"/>
                                          </p:stCondLst>
                                        </p:cTn>
                                        <p:tgtEl>
                                          <p:spTgt spid="1207"/>
                                        </p:tgtEl>
                                        <p:attrNameLst>
                                          <p:attrName>style.visibility</p:attrName>
                                        </p:attrNameLst>
                                      </p:cBhvr>
                                      <p:to>
                                        <p:strVal val="visible"/>
                                      </p:to>
                                    </p:set>
                                    <p:animEffect transition="in" filter="wipe(left)">
                                      <p:cBhvr>
                                        <p:cTn id="209" dur="500"/>
                                        <p:tgtEl>
                                          <p:spTgt spid="1207"/>
                                        </p:tgtEl>
                                      </p:cBhvr>
                                    </p:animEffect>
                                  </p:childTnLst>
                                </p:cTn>
                              </p:par>
                            </p:childTnLst>
                          </p:cTn>
                        </p:par>
                      </p:childTnLst>
                    </p:cTn>
                  </p:par>
                  <p:par>
                    <p:cTn id="210" fill="hold">
                      <p:stCondLst>
                        <p:cond delay="indefinite"/>
                      </p:stCondLst>
                      <p:childTnLst>
                        <p:par>
                          <p:cTn id="211" fill="hold">
                            <p:stCondLst>
                              <p:cond delay="0"/>
                            </p:stCondLst>
                            <p:childTnLst>
                              <p:par>
                                <p:cTn id="212" presetID="22" presetClass="entr" presetSubtype="1" fill="hold" grpId="0" nodeType="clickEffect">
                                  <p:stCondLst>
                                    <p:cond delay="0"/>
                                  </p:stCondLst>
                                  <p:childTnLst>
                                    <p:set>
                                      <p:cBhvr>
                                        <p:cTn id="213" dur="1" fill="hold">
                                          <p:stCondLst>
                                            <p:cond delay="0"/>
                                          </p:stCondLst>
                                        </p:cTn>
                                        <p:tgtEl>
                                          <p:spTgt spid="1234"/>
                                        </p:tgtEl>
                                        <p:attrNameLst>
                                          <p:attrName>style.visibility</p:attrName>
                                        </p:attrNameLst>
                                      </p:cBhvr>
                                      <p:to>
                                        <p:strVal val="visible"/>
                                      </p:to>
                                    </p:set>
                                    <p:animEffect transition="in" filter="wipe(up)">
                                      <p:cBhvr>
                                        <p:cTn id="214" dur="500"/>
                                        <p:tgtEl>
                                          <p:spTgt spid="1234"/>
                                        </p:tgtEl>
                                      </p:cBhvr>
                                    </p:animEffect>
                                  </p:childTnLst>
                                </p:cTn>
                              </p:par>
                              <p:par>
                                <p:cTn id="215" presetID="53" presetClass="entr" presetSubtype="16" fill="hold" grpId="0" nodeType="withEffect">
                                  <p:stCondLst>
                                    <p:cond delay="0"/>
                                  </p:stCondLst>
                                  <p:childTnLst>
                                    <p:set>
                                      <p:cBhvr>
                                        <p:cTn id="216" dur="1" fill="hold">
                                          <p:stCondLst>
                                            <p:cond delay="0"/>
                                          </p:stCondLst>
                                        </p:cTn>
                                        <p:tgtEl>
                                          <p:spTgt spid="1189"/>
                                        </p:tgtEl>
                                        <p:attrNameLst>
                                          <p:attrName>style.visibility</p:attrName>
                                        </p:attrNameLst>
                                      </p:cBhvr>
                                      <p:to>
                                        <p:strVal val="visible"/>
                                      </p:to>
                                    </p:set>
                                    <p:anim calcmode="lin" valueType="num">
                                      <p:cBhvr>
                                        <p:cTn id="217" dur="500" fill="hold"/>
                                        <p:tgtEl>
                                          <p:spTgt spid="1189"/>
                                        </p:tgtEl>
                                        <p:attrNameLst>
                                          <p:attrName>ppt_w</p:attrName>
                                        </p:attrNameLst>
                                      </p:cBhvr>
                                      <p:tavLst>
                                        <p:tav tm="0">
                                          <p:val>
                                            <p:fltVal val="0"/>
                                          </p:val>
                                        </p:tav>
                                        <p:tav tm="100000">
                                          <p:val>
                                            <p:strVal val="#ppt_w"/>
                                          </p:val>
                                        </p:tav>
                                      </p:tavLst>
                                    </p:anim>
                                    <p:anim calcmode="lin" valueType="num">
                                      <p:cBhvr>
                                        <p:cTn id="218" dur="500" fill="hold"/>
                                        <p:tgtEl>
                                          <p:spTgt spid="1189"/>
                                        </p:tgtEl>
                                        <p:attrNameLst>
                                          <p:attrName>ppt_h</p:attrName>
                                        </p:attrNameLst>
                                      </p:cBhvr>
                                      <p:tavLst>
                                        <p:tav tm="0">
                                          <p:val>
                                            <p:fltVal val="0"/>
                                          </p:val>
                                        </p:tav>
                                        <p:tav tm="100000">
                                          <p:val>
                                            <p:strVal val="#ppt_h"/>
                                          </p:val>
                                        </p:tav>
                                      </p:tavLst>
                                    </p:anim>
                                    <p:animEffect transition="in" filter="fade">
                                      <p:cBhvr>
                                        <p:cTn id="219" dur="500"/>
                                        <p:tgtEl>
                                          <p:spTgt spid="1189"/>
                                        </p:tgtEl>
                                      </p:cBhvr>
                                    </p:animEffect>
                                  </p:childTnLst>
                                </p:cTn>
                              </p:par>
                              <p:par>
                                <p:cTn id="220" presetID="53" presetClass="entr" presetSubtype="16" fill="hold" grpId="0" nodeType="withEffect">
                                  <p:stCondLst>
                                    <p:cond delay="0"/>
                                  </p:stCondLst>
                                  <p:childTnLst>
                                    <p:set>
                                      <p:cBhvr>
                                        <p:cTn id="221" dur="1" fill="hold">
                                          <p:stCondLst>
                                            <p:cond delay="0"/>
                                          </p:stCondLst>
                                        </p:cTn>
                                        <p:tgtEl>
                                          <p:spTgt spid="1190"/>
                                        </p:tgtEl>
                                        <p:attrNameLst>
                                          <p:attrName>style.visibility</p:attrName>
                                        </p:attrNameLst>
                                      </p:cBhvr>
                                      <p:to>
                                        <p:strVal val="visible"/>
                                      </p:to>
                                    </p:set>
                                    <p:anim calcmode="lin" valueType="num">
                                      <p:cBhvr>
                                        <p:cTn id="222" dur="500" fill="hold"/>
                                        <p:tgtEl>
                                          <p:spTgt spid="1190"/>
                                        </p:tgtEl>
                                        <p:attrNameLst>
                                          <p:attrName>ppt_w</p:attrName>
                                        </p:attrNameLst>
                                      </p:cBhvr>
                                      <p:tavLst>
                                        <p:tav tm="0">
                                          <p:val>
                                            <p:fltVal val="0"/>
                                          </p:val>
                                        </p:tav>
                                        <p:tav tm="100000">
                                          <p:val>
                                            <p:strVal val="#ppt_w"/>
                                          </p:val>
                                        </p:tav>
                                      </p:tavLst>
                                    </p:anim>
                                    <p:anim calcmode="lin" valueType="num">
                                      <p:cBhvr>
                                        <p:cTn id="223" dur="500" fill="hold"/>
                                        <p:tgtEl>
                                          <p:spTgt spid="1190"/>
                                        </p:tgtEl>
                                        <p:attrNameLst>
                                          <p:attrName>ppt_h</p:attrName>
                                        </p:attrNameLst>
                                      </p:cBhvr>
                                      <p:tavLst>
                                        <p:tav tm="0">
                                          <p:val>
                                            <p:fltVal val="0"/>
                                          </p:val>
                                        </p:tav>
                                        <p:tav tm="100000">
                                          <p:val>
                                            <p:strVal val="#ppt_h"/>
                                          </p:val>
                                        </p:tav>
                                      </p:tavLst>
                                    </p:anim>
                                    <p:animEffect transition="in" filter="fade">
                                      <p:cBhvr>
                                        <p:cTn id="224" dur="500"/>
                                        <p:tgtEl>
                                          <p:spTgt spid="1190"/>
                                        </p:tgtEl>
                                      </p:cBhvr>
                                    </p:animEffect>
                                  </p:childTnLst>
                                </p:cTn>
                              </p:par>
                            </p:childTnLst>
                          </p:cTn>
                        </p:par>
                      </p:childTnLst>
                    </p:cTn>
                  </p:par>
                  <p:par>
                    <p:cTn id="225" fill="hold">
                      <p:stCondLst>
                        <p:cond delay="indefinite"/>
                      </p:stCondLst>
                      <p:childTnLst>
                        <p:par>
                          <p:cTn id="226" fill="hold">
                            <p:stCondLst>
                              <p:cond delay="0"/>
                            </p:stCondLst>
                            <p:childTnLst>
                              <p:par>
                                <p:cTn id="227" presetID="22" presetClass="entr" presetSubtype="1" fill="hold" grpId="0" nodeType="clickEffect">
                                  <p:stCondLst>
                                    <p:cond delay="0"/>
                                  </p:stCondLst>
                                  <p:childTnLst>
                                    <p:set>
                                      <p:cBhvr>
                                        <p:cTn id="228" dur="1" fill="hold">
                                          <p:stCondLst>
                                            <p:cond delay="0"/>
                                          </p:stCondLst>
                                        </p:cTn>
                                        <p:tgtEl>
                                          <p:spTgt spid="15"/>
                                        </p:tgtEl>
                                        <p:attrNameLst>
                                          <p:attrName>style.visibility</p:attrName>
                                        </p:attrNameLst>
                                      </p:cBhvr>
                                      <p:to>
                                        <p:strVal val="visible"/>
                                      </p:to>
                                    </p:set>
                                    <p:animEffect transition="in" filter="wipe(up)">
                                      <p:cBhvr>
                                        <p:cTn id="229" dur="500"/>
                                        <p:tgtEl>
                                          <p:spTgt spid="15"/>
                                        </p:tgtEl>
                                      </p:cBhvr>
                                    </p:animEffect>
                                  </p:childTnLst>
                                </p:cTn>
                              </p:par>
                              <p:par>
                                <p:cTn id="230" presetID="53" presetClass="entr" presetSubtype="16" fill="hold" grpId="0" nodeType="withEffect">
                                  <p:stCondLst>
                                    <p:cond delay="0"/>
                                  </p:stCondLst>
                                  <p:childTnLst>
                                    <p:set>
                                      <p:cBhvr>
                                        <p:cTn id="231" dur="1" fill="hold">
                                          <p:stCondLst>
                                            <p:cond delay="0"/>
                                          </p:stCondLst>
                                        </p:cTn>
                                        <p:tgtEl>
                                          <p:spTgt spid="1195"/>
                                        </p:tgtEl>
                                        <p:attrNameLst>
                                          <p:attrName>style.visibility</p:attrName>
                                        </p:attrNameLst>
                                      </p:cBhvr>
                                      <p:to>
                                        <p:strVal val="visible"/>
                                      </p:to>
                                    </p:set>
                                    <p:anim calcmode="lin" valueType="num">
                                      <p:cBhvr>
                                        <p:cTn id="232" dur="500" fill="hold"/>
                                        <p:tgtEl>
                                          <p:spTgt spid="1195"/>
                                        </p:tgtEl>
                                        <p:attrNameLst>
                                          <p:attrName>ppt_w</p:attrName>
                                        </p:attrNameLst>
                                      </p:cBhvr>
                                      <p:tavLst>
                                        <p:tav tm="0">
                                          <p:val>
                                            <p:fltVal val="0"/>
                                          </p:val>
                                        </p:tav>
                                        <p:tav tm="100000">
                                          <p:val>
                                            <p:strVal val="#ppt_w"/>
                                          </p:val>
                                        </p:tav>
                                      </p:tavLst>
                                    </p:anim>
                                    <p:anim calcmode="lin" valueType="num">
                                      <p:cBhvr>
                                        <p:cTn id="233" dur="500" fill="hold"/>
                                        <p:tgtEl>
                                          <p:spTgt spid="1195"/>
                                        </p:tgtEl>
                                        <p:attrNameLst>
                                          <p:attrName>ppt_h</p:attrName>
                                        </p:attrNameLst>
                                      </p:cBhvr>
                                      <p:tavLst>
                                        <p:tav tm="0">
                                          <p:val>
                                            <p:fltVal val="0"/>
                                          </p:val>
                                        </p:tav>
                                        <p:tav tm="100000">
                                          <p:val>
                                            <p:strVal val="#ppt_h"/>
                                          </p:val>
                                        </p:tav>
                                      </p:tavLst>
                                    </p:anim>
                                    <p:animEffect transition="in" filter="fade">
                                      <p:cBhvr>
                                        <p:cTn id="234" dur="500"/>
                                        <p:tgtEl>
                                          <p:spTgt spid="1195"/>
                                        </p:tgtEl>
                                      </p:cBhvr>
                                    </p:animEffect>
                                  </p:childTnLst>
                                </p:cTn>
                              </p:par>
                              <p:par>
                                <p:cTn id="235" presetID="53" presetClass="entr" presetSubtype="16" fill="hold" grpId="0" nodeType="withEffect">
                                  <p:stCondLst>
                                    <p:cond delay="0"/>
                                  </p:stCondLst>
                                  <p:childTnLst>
                                    <p:set>
                                      <p:cBhvr>
                                        <p:cTn id="236" dur="1" fill="hold">
                                          <p:stCondLst>
                                            <p:cond delay="0"/>
                                          </p:stCondLst>
                                        </p:cTn>
                                        <p:tgtEl>
                                          <p:spTgt spid="1196"/>
                                        </p:tgtEl>
                                        <p:attrNameLst>
                                          <p:attrName>style.visibility</p:attrName>
                                        </p:attrNameLst>
                                      </p:cBhvr>
                                      <p:to>
                                        <p:strVal val="visible"/>
                                      </p:to>
                                    </p:set>
                                    <p:anim calcmode="lin" valueType="num">
                                      <p:cBhvr>
                                        <p:cTn id="237" dur="500" fill="hold"/>
                                        <p:tgtEl>
                                          <p:spTgt spid="1196"/>
                                        </p:tgtEl>
                                        <p:attrNameLst>
                                          <p:attrName>ppt_w</p:attrName>
                                        </p:attrNameLst>
                                      </p:cBhvr>
                                      <p:tavLst>
                                        <p:tav tm="0">
                                          <p:val>
                                            <p:fltVal val="0"/>
                                          </p:val>
                                        </p:tav>
                                        <p:tav tm="100000">
                                          <p:val>
                                            <p:strVal val="#ppt_w"/>
                                          </p:val>
                                        </p:tav>
                                      </p:tavLst>
                                    </p:anim>
                                    <p:anim calcmode="lin" valueType="num">
                                      <p:cBhvr>
                                        <p:cTn id="238" dur="500" fill="hold"/>
                                        <p:tgtEl>
                                          <p:spTgt spid="1196"/>
                                        </p:tgtEl>
                                        <p:attrNameLst>
                                          <p:attrName>ppt_h</p:attrName>
                                        </p:attrNameLst>
                                      </p:cBhvr>
                                      <p:tavLst>
                                        <p:tav tm="0">
                                          <p:val>
                                            <p:fltVal val="0"/>
                                          </p:val>
                                        </p:tav>
                                        <p:tav tm="100000">
                                          <p:val>
                                            <p:strVal val="#ppt_h"/>
                                          </p:val>
                                        </p:tav>
                                      </p:tavLst>
                                    </p:anim>
                                    <p:animEffect transition="in" filter="fade">
                                      <p:cBhvr>
                                        <p:cTn id="239" dur="500"/>
                                        <p:tgtEl>
                                          <p:spTgt spid="1196"/>
                                        </p:tgtEl>
                                      </p:cBhvr>
                                    </p:animEffect>
                                  </p:childTnLst>
                                </p:cTn>
                              </p:par>
                            </p:childTnLst>
                          </p:cTn>
                        </p:par>
                      </p:childTnLst>
                    </p:cTn>
                  </p:par>
                  <p:par>
                    <p:cTn id="240" fill="hold">
                      <p:stCondLst>
                        <p:cond delay="indefinite"/>
                      </p:stCondLst>
                      <p:childTnLst>
                        <p:par>
                          <p:cTn id="241" fill="hold">
                            <p:stCondLst>
                              <p:cond delay="0"/>
                            </p:stCondLst>
                            <p:childTnLst>
                              <p:par>
                                <p:cTn id="242" presetID="10" presetClass="entr" presetSubtype="0" fill="hold" grpId="0" nodeType="clickEffect">
                                  <p:stCondLst>
                                    <p:cond delay="0"/>
                                  </p:stCondLst>
                                  <p:childTnLst>
                                    <p:set>
                                      <p:cBhvr>
                                        <p:cTn id="243" dur="1" fill="hold">
                                          <p:stCondLst>
                                            <p:cond delay="0"/>
                                          </p:stCondLst>
                                        </p:cTn>
                                        <p:tgtEl>
                                          <p:spTgt spid="1258"/>
                                        </p:tgtEl>
                                        <p:attrNameLst>
                                          <p:attrName>style.visibility</p:attrName>
                                        </p:attrNameLst>
                                      </p:cBhvr>
                                      <p:to>
                                        <p:strVal val="visible"/>
                                      </p:to>
                                    </p:set>
                                    <p:animEffect transition="in" filter="fade">
                                      <p:cBhvr>
                                        <p:cTn id="244" dur="500"/>
                                        <p:tgtEl>
                                          <p:spTgt spid="1258"/>
                                        </p:tgtEl>
                                      </p:cBhvr>
                                    </p:animEffect>
                                  </p:childTnLst>
                                </p:cTn>
                              </p:par>
                            </p:childTnLst>
                          </p:cTn>
                        </p:par>
                      </p:childTnLst>
                    </p:cTn>
                  </p:par>
                  <p:par>
                    <p:cTn id="245" fill="hold">
                      <p:stCondLst>
                        <p:cond delay="indefinite"/>
                      </p:stCondLst>
                      <p:childTnLst>
                        <p:par>
                          <p:cTn id="246" fill="hold">
                            <p:stCondLst>
                              <p:cond delay="0"/>
                            </p:stCondLst>
                            <p:childTnLst>
                              <p:par>
                                <p:cTn id="247" presetID="22" presetClass="entr" presetSubtype="1" fill="hold" grpId="0" nodeType="clickEffect">
                                  <p:stCondLst>
                                    <p:cond delay="0"/>
                                  </p:stCondLst>
                                  <p:childTnLst>
                                    <p:set>
                                      <p:cBhvr>
                                        <p:cTn id="248" dur="1" fill="hold">
                                          <p:stCondLst>
                                            <p:cond delay="0"/>
                                          </p:stCondLst>
                                        </p:cTn>
                                        <p:tgtEl>
                                          <p:spTgt spid="1214"/>
                                        </p:tgtEl>
                                        <p:attrNameLst>
                                          <p:attrName>style.visibility</p:attrName>
                                        </p:attrNameLst>
                                      </p:cBhvr>
                                      <p:to>
                                        <p:strVal val="visible"/>
                                      </p:to>
                                    </p:set>
                                    <p:animEffect transition="in" filter="wipe(up)">
                                      <p:cBhvr>
                                        <p:cTn id="249" dur="500"/>
                                        <p:tgtEl>
                                          <p:spTgt spid="1214"/>
                                        </p:tgtEl>
                                      </p:cBhvr>
                                    </p:animEffect>
                                  </p:childTnLst>
                                </p:cTn>
                              </p:par>
                              <p:par>
                                <p:cTn id="250" presetID="22" presetClass="entr" presetSubtype="4" fill="hold" grpId="0" nodeType="withEffect">
                                  <p:stCondLst>
                                    <p:cond delay="0"/>
                                  </p:stCondLst>
                                  <p:childTnLst>
                                    <p:set>
                                      <p:cBhvr>
                                        <p:cTn id="251" dur="1" fill="hold">
                                          <p:stCondLst>
                                            <p:cond delay="0"/>
                                          </p:stCondLst>
                                        </p:cTn>
                                        <p:tgtEl>
                                          <p:spTgt spid="1211"/>
                                        </p:tgtEl>
                                        <p:attrNameLst>
                                          <p:attrName>style.visibility</p:attrName>
                                        </p:attrNameLst>
                                      </p:cBhvr>
                                      <p:to>
                                        <p:strVal val="visible"/>
                                      </p:to>
                                    </p:set>
                                    <p:animEffect transition="in" filter="wipe(down)">
                                      <p:cBhvr>
                                        <p:cTn id="252" dur="500"/>
                                        <p:tgtEl>
                                          <p:spTgt spid="1211"/>
                                        </p:tgtEl>
                                      </p:cBhvr>
                                    </p:animEffect>
                                  </p:childTnLst>
                                </p:cTn>
                              </p:par>
                              <p:par>
                                <p:cTn id="253" presetID="22" presetClass="entr" presetSubtype="1" fill="hold" grpId="0" nodeType="withEffect">
                                  <p:stCondLst>
                                    <p:cond delay="0"/>
                                  </p:stCondLst>
                                  <p:childTnLst>
                                    <p:set>
                                      <p:cBhvr>
                                        <p:cTn id="254" dur="1" fill="hold">
                                          <p:stCondLst>
                                            <p:cond delay="0"/>
                                          </p:stCondLst>
                                        </p:cTn>
                                        <p:tgtEl>
                                          <p:spTgt spid="1210"/>
                                        </p:tgtEl>
                                        <p:attrNameLst>
                                          <p:attrName>style.visibility</p:attrName>
                                        </p:attrNameLst>
                                      </p:cBhvr>
                                      <p:to>
                                        <p:strVal val="visible"/>
                                      </p:to>
                                    </p:set>
                                    <p:animEffect transition="in" filter="wipe(up)">
                                      <p:cBhvr>
                                        <p:cTn id="255" dur="500"/>
                                        <p:tgtEl>
                                          <p:spTgt spid="1210"/>
                                        </p:tgtEl>
                                      </p:cBhvr>
                                    </p:animEffect>
                                  </p:childTnLst>
                                </p:cTn>
                              </p:par>
                              <p:par>
                                <p:cTn id="256" presetID="22" presetClass="entr" presetSubtype="4" fill="hold" grpId="0" nodeType="withEffect">
                                  <p:stCondLst>
                                    <p:cond delay="0"/>
                                  </p:stCondLst>
                                  <p:childTnLst>
                                    <p:set>
                                      <p:cBhvr>
                                        <p:cTn id="257" dur="1" fill="hold">
                                          <p:stCondLst>
                                            <p:cond delay="0"/>
                                          </p:stCondLst>
                                        </p:cTn>
                                        <p:tgtEl>
                                          <p:spTgt spid="1213"/>
                                        </p:tgtEl>
                                        <p:attrNameLst>
                                          <p:attrName>style.visibility</p:attrName>
                                        </p:attrNameLst>
                                      </p:cBhvr>
                                      <p:to>
                                        <p:strVal val="visible"/>
                                      </p:to>
                                    </p:set>
                                    <p:animEffect transition="in" filter="wipe(down)">
                                      <p:cBhvr>
                                        <p:cTn id="258" dur="500"/>
                                        <p:tgtEl>
                                          <p:spTgt spid="1213"/>
                                        </p:tgtEl>
                                      </p:cBhvr>
                                    </p:animEffect>
                                  </p:childTnLst>
                                </p:cTn>
                              </p:par>
                            </p:childTnLst>
                          </p:cTn>
                        </p:par>
                      </p:childTnLst>
                    </p:cTn>
                  </p:par>
                  <p:par>
                    <p:cTn id="259" fill="hold">
                      <p:stCondLst>
                        <p:cond delay="indefinite"/>
                      </p:stCondLst>
                      <p:childTnLst>
                        <p:par>
                          <p:cTn id="260" fill="hold">
                            <p:stCondLst>
                              <p:cond delay="0"/>
                            </p:stCondLst>
                            <p:childTnLst>
                              <p:par>
                                <p:cTn id="261" presetID="22" presetClass="entr" presetSubtype="1" fill="hold" grpId="0" nodeType="clickEffect">
                                  <p:stCondLst>
                                    <p:cond delay="0"/>
                                  </p:stCondLst>
                                  <p:childTnLst>
                                    <p:set>
                                      <p:cBhvr>
                                        <p:cTn id="262" dur="1" fill="hold">
                                          <p:stCondLst>
                                            <p:cond delay="0"/>
                                          </p:stCondLst>
                                        </p:cTn>
                                        <p:tgtEl>
                                          <p:spTgt spid="1235"/>
                                        </p:tgtEl>
                                        <p:attrNameLst>
                                          <p:attrName>style.visibility</p:attrName>
                                        </p:attrNameLst>
                                      </p:cBhvr>
                                      <p:to>
                                        <p:strVal val="visible"/>
                                      </p:to>
                                    </p:set>
                                    <p:animEffect transition="in" filter="wipe(up)">
                                      <p:cBhvr>
                                        <p:cTn id="263" dur="500"/>
                                        <p:tgtEl>
                                          <p:spTgt spid="1235"/>
                                        </p:tgtEl>
                                      </p:cBhvr>
                                    </p:animEffect>
                                  </p:childTnLst>
                                </p:cTn>
                              </p:par>
                              <p:par>
                                <p:cTn id="264" presetID="53" presetClass="entr" presetSubtype="16" fill="hold" nodeType="withEffect">
                                  <p:stCondLst>
                                    <p:cond delay="0"/>
                                  </p:stCondLst>
                                  <p:childTnLst>
                                    <p:set>
                                      <p:cBhvr>
                                        <p:cTn id="265" dur="1" fill="hold">
                                          <p:stCondLst>
                                            <p:cond delay="0"/>
                                          </p:stCondLst>
                                        </p:cTn>
                                        <p:tgtEl>
                                          <p:spTgt spid="24"/>
                                        </p:tgtEl>
                                        <p:attrNameLst>
                                          <p:attrName>style.visibility</p:attrName>
                                        </p:attrNameLst>
                                      </p:cBhvr>
                                      <p:to>
                                        <p:strVal val="visible"/>
                                      </p:to>
                                    </p:set>
                                    <p:anim calcmode="lin" valueType="num">
                                      <p:cBhvr>
                                        <p:cTn id="266" dur="500" fill="hold"/>
                                        <p:tgtEl>
                                          <p:spTgt spid="24"/>
                                        </p:tgtEl>
                                        <p:attrNameLst>
                                          <p:attrName>ppt_w</p:attrName>
                                        </p:attrNameLst>
                                      </p:cBhvr>
                                      <p:tavLst>
                                        <p:tav tm="0">
                                          <p:val>
                                            <p:fltVal val="0"/>
                                          </p:val>
                                        </p:tav>
                                        <p:tav tm="100000">
                                          <p:val>
                                            <p:strVal val="#ppt_w"/>
                                          </p:val>
                                        </p:tav>
                                      </p:tavLst>
                                    </p:anim>
                                    <p:anim calcmode="lin" valueType="num">
                                      <p:cBhvr>
                                        <p:cTn id="267" dur="500" fill="hold"/>
                                        <p:tgtEl>
                                          <p:spTgt spid="24"/>
                                        </p:tgtEl>
                                        <p:attrNameLst>
                                          <p:attrName>ppt_h</p:attrName>
                                        </p:attrNameLst>
                                      </p:cBhvr>
                                      <p:tavLst>
                                        <p:tav tm="0">
                                          <p:val>
                                            <p:fltVal val="0"/>
                                          </p:val>
                                        </p:tav>
                                        <p:tav tm="100000">
                                          <p:val>
                                            <p:strVal val="#ppt_h"/>
                                          </p:val>
                                        </p:tav>
                                      </p:tavLst>
                                    </p:anim>
                                    <p:animEffect transition="in" filter="fade">
                                      <p:cBhvr>
                                        <p:cTn id="268" dur="500"/>
                                        <p:tgtEl>
                                          <p:spTgt spid="24"/>
                                        </p:tgtEl>
                                      </p:cBhvr>
                                    </p:animEffect>
                                  </p:childTnLst>
                                </p:cTn>
                              </p:par>
                              <p:par>
                                <p:cTn id="269" presetID="53" presetClass="entr" presetSubtype="16" fill="hold" nodeType="withEffect">
                                  <p:stCondLst>
                                    <p:cond delay="0"/>
                                  </p:stCondLst>
                                  <p:childTnLst>
                                    <p:set>
                                      <p:cBhvr>
                                        <p:cTn id="270" dur="1" fill="hold">
                                          <p:stCondLst>
                                            <p:cond delay="0"/>
                                          </p:stCondLst>
                                        </p:cTn>
                                        <p:tgtEl>
                                          <p:spTgt spid="25"/>
                                        </p:tgtEl>
                                        <p:attrNameLst>
                                          <p:attrName>style.visibility</p:attrName>
                                        </p:attrNameLst>
                                      </p:cBhvr>
                                      <p:to>
                                        <p:strVal val="visible"/>
                                      </p:to>
                                    </p:set>
                                    <p:anim calcmode="lin" valueType="num">
                                      <p:cBhvr>
                                        <p:cTn id="271" dur="500" fill="hold"/>
                                        <p:tgtEl>
                                          <p:spTgt spid="25"/>
                                        </p:tgtEl>
                                        <p:attrNameLst>
                                          <p:attrName>ppt_w</p:attrName>
                                        </p:attrNameLst>
                                      </p:cBhvr>
                                      <p:tavLst>
                                        <p:tav tm="0">
                                          <p:val>
                                            <p:fltVal val="0"/>
                                          </p:val>
                                        </p:tav>
                                        <p:tav tm="100000">
                                          <p:val>
                                            <p:strVal val="#ppt_w"/>
                                          </p:val>
                                        </p:tav>
                                      </p:tavLst>
                                    </p:anim>
                                    <p:anim calcmode="lin" valueType="num">
                                      <p:cBhvr>
                                        <p:cTn id="272" dur="500" fill="hold"/>
                                        <p:tgtEl>
                                          <p:spTgt spid="25"/>
                                        </p:tgtEl>
                                        <p:attrNameLst>
                                          <p:attrName>ppt_h</p:attrName>
                                        </p:attrNameLst>
                                      </p:cBhvr>
                                      <p:tavLst>
                                        <p:tav tm="0">
                                          <p:val>
                                            <p:fltVal val="0"/>
                                          </p:val>
                                        </p:tav>
                                        <p:tav tm="100000">
                                          <p:val>
                                            <p:strVal val="#ppt_h"/>
                                          </p:val>
                                        </p:tav>
                                      </p:tavLst>
                                    </p:anim>
                                    <p:animEffect transition="in" filter="fade">
                                      <p:cBhvr>
                                        <p:cTn id="273" dur="500"/>
                                        <p:tgtEl>
                                          <p:spTgt spid="25"/>
                                        </p:tgtEl>
                                      </p:cBhvr>
                                    </p:animEffect>
                                  </p:childTnLst>
                                </p:cTn>
                              </p:par>
                            </p:childTnLst>
                          </p:cTn>
                        </p:par>
                      </p:childTnLst>
                    </p:cTn>
                  </p:par>
                  <p:par>
                    <p:cTn id="274" fill="hold">
                      <p:stCondLst>
                        <p:cond delay="indefinite"/>
                      </p:stCondLst>
                      <p:childTnLst>
                        <p:par>
                          <p:cTn id="275" fill="hold">
                            <p:stCondLst>
                              <p:cond delay="0"/>
                            </p:stCondLst>
                            <p:childTnLst>
                              <p:par>
                                <p:cTn id="276" presetID="22" presetClass="entr" presetSubtype="8" fill="hold" grpId="0" nodeType="clickEffect">
                                  <p:stCondLst>
                                    <p:cond delay="0"/>
                                  </p:stCondLst>
                                  <p:childTnLst>
                                    <p:set>
                                      <p:cBhvr>
                                        <p:cTn id="277" dur="1" fill="hold">
                                          <p:stCondLst>
                                            <p:cond delay="0"/>
                                          </p:stCondLst>
                                        </p:cTn>
                                        <p:tgtEl>
                                          <p:spTgt spid="1219"/>
                                        </p:tgtEl>
                                        <p:attrNameLst>
                                          <p:attrName>style.visibility</p:attrName>
                                        </p:attrNameLst>
                                      </p:cBhvr>
                                      <p:to>
                                        <p:strVal val="visible"/>
                                      </p:to>
                                    </p:set>
                                    <p:animEffect transition="in" filter="wipe(left)">
                                      <p:cBhvr>
                                        <p:cTn id="278" dur="500"/>
                                        <p:tgtEl>
                                          <p:spTgt spid="1219"/>
                                        </p:tgtEl>
                                      </p:cBhvr>
                                    </p:animEffect>
                                  </p:childTnLst>
                                </p:cTn>
                              </p:par>
                              <p:par>
                                <p:cTn id="279" presetID="22" presetClass="entr" presetSubtype="8" fill="hold" grpId="0" nodeType="withEffect">
                                  <p:stCondLst>
                                    <p:cond delay="0"/>
                                  </p:stCondLst>
                                  <p:childTnLst>
                                    <p:set>
                                      <p:cBhvr>
                                        <p:cTn id="280" dur="1" fill="hold">
                                          <p:stCondLst>
                                            <p:cond delay="0"/>
                                          </p:stCondLst>
                                        </p:cTn>
                                        <p:tgtEl>
                                          <p:spTgt spid="1220"/>
                                        </p:tgtEl>
                                        <p:attrNameLst>
                                          <p:attrName>style.visibility</p:attrName>
                                        </p:attrNameLst>
                                      </p:cBhvr>
                                      <p:to>
                                        <p:strVal val="visible"/>
                                      </p:to>
                                    </p:set>
                                    <p:animEffect transition="in" filter="wipe(left)">
                                      <p:cBhvr>
                                        <p:cTn id="281" dur="500"/>
                                        <p:tgtEl>
                                          <p:spTgt spid="1220"/>
                                        </p:tgtEl>
                                      </p:cBhvr>
                                    </p:animEffect>
                                  </p:childTnLst>
                                </p:cTn>
                              </p:par>
                            </p:childTnLst>
                          </p:cTn>
                        </p:par>
                      </p:childTnLst>
                    </p:cTn>
                  </p:par>
                  <p:par>
                    <p:cTn id="282" fill="hold">
                      <p:stCondLst>
                        <p:cond delay="indefinite"/>
                      </p:stCondLst>
                      <p:childTnLst>
                        <p:par>
                          <p:cTn id="283" fill="hold">
                            <p:stCondLst>
                              <p:cond delay="0"/>
                            </p:stCondLst>
                            <p:childTnLst>
                              <p:par>
                                <p:cTn id="284" presetID="10" presetClass="entr" presetSubtype="0" fill="hold" grpId="0" nodeType="clickEffect">
                                  <p:stCondLst>
                                    <p:cond delay="0"/>
                                  </p:stCondLst>
                                  <p:childTnLst>
                                    <p:set>
                                      <p:cBhvr>
                                        <p:cTn id="285" dur="1" fill="hold">
                                          <p:stCondLst>
                                            <p:cond delay="0"/>
                                          </p:stCondLst>
                                        </p:cTn>
                                        <p:tgtEl>
                                          <p:spTgt spid="1259"/>
                                        </p:tgtEl>
                                        <p:attrNameLst>
                                          <p:attrName>style.visibility</p:attrName>
                                        </p:attrNameLst>
                                      </p:cBhvr>
                                      <p:to>
                                        <p:strVal val="visible"/>
                                      </p:to>
                                    </p:set>
                                    <p:animEffect transition="in" filter="fade">
                                      <p:cBhvr>
                                        <p:cTn id="286" dur="500"/>
                                        <p:tgtEl>
                                          <p:spTgt spid="1259"/>
                                        </p:tgtEl>
                                      </p:cBhvr>
                                    </p:animEffect>
                                  </p:childTnLst>
                                </p:cTn>
                              </p:par>
                            </p:childTnLst>
                          </p:cTn>
                        </p:par>
                      </p:childTnLst>
                    </p:cTn>
                  </p:par>
                  <p:par>
                    <p:cTn id="287" fill="hold">
                      <p:stCondLst>
                        <p:cond delay="indefinite"/>
                      </p:stCondLst>
                      <p:childTnLst>
                        <p:par>
                          <p:cTn id="288" fill="hold">
                            <p:stCondLst>
                              <p:cond delay="0"/>
                            </p:stCondLst>
                            <p:childTnLst>
                              <p:par>
                                <p:cTn id="289" presetID="22" presetClass="entr" presetSubtype="1" fill="hold" grpId="0" nodeType="clickEffect">
                                  <p:stCondLst>
                                    <p:cond delay="0"/>
                                  </p:stCondLst>
                                  <p:childTnLst>
                                    <p:set>
                                      <p:cBhvr>
                                        <p:cTn id="290" dur="1" fill="hold">
                                          <p:stCondLst>
                                            <p:cond delay="0"/>
                                          </p:stCondLst>
                                        </p:cTn>
                                        <p:tgtEl>
                                          <p:spTgt spid="1236"/>
                                        </p:tgtEl>
                                        <p:attrNameLst>
                                          <p:attrName>style.visibility</p:attrName>
                                        </p:attrNameLst>
                                      </p:cBhvr>
                                      <p:to>
                                        <p:strVal val="visible"/>
                                      </p:to>
                                    </p:set>
                                    <p:animEffect transition="in" filter="wipe(up)">
                                      <p:cBhvr>
                                        <p:cTn id="291" dur="500"/>
                                        <p:tgtEl>
                                          <p:spTgt spid="1236"/>
                                        </p:tgtEl>
                                      </p:cBhvr>
                                    </p:animEffect>
                                  </p:childTnLst>
                                </p:cTn>
                              </p:par>
                              <p:par>
                                <p:cTn id="292" presetID="53" presetClass="entr" presetSubtype="16" fill="hold" grpId="0" nodeType="withEffect">
                                  <p:stCondLst>
                                    <p:cond delay="0"/>
                                  </p:stCondLst>
                                  <p:childTnLst>
                                    <p:set>
                                      <p:cBhvr>
                                        <p:cTn id="293" dur="1" fill="hold">
                                          <p:stCondLst>
                                            <p:cond delay="0"/>
                                          </p:stCondLst>
                                        </p:cTn>
                                        <p:tgtEl>
                                          <p:spTgt spid="1221"/>
                                        </p:tgtEl>
                                        <p:attrNameLst>
                                          <p:attrName>style.visibility</p:attrName>
                                        </p:attrNameLst>
                                      </p:cBhvr>
                                      <p:to>
                                        <p:strVal val="visible"/>
                                      </p:to>
                                    </p:set>
                                    <p:anim calcmode="lin" valueType="num">
                                      <p:cBhvr>
                                        <p:cTn id="294" dur="500" fill="hold"/>
                                        <p:tgtEl>
                                          <p:spTgt spid="1221"/>
                                        </p:tgtEl>
                                        <p:attrNameLst>
                                          <p:attrName>ppt_w</p:attrName>
                                        </p:attrNameLst>
                                      </p:cBhvr>
                                      <p:tavLst>
                                        <p:tav tm="0">
                                          <p:val>
                                            <p:fltVal val="0"/>
                                          </p:val>
                                        </p:tav>
                                        <p:tav tm="100000">
                                          <p:val>
                                            <p:strVal val="#ppt_w"/>
                                          </p:val>
                                        </p:tav>
                                      </p:tavLst>
                                    </p:anim>
                                    <p:anim calcmode="lin" valueType="num">
                                      <p:cBhvr>
                                        <p:cTn id="295" dur="500" fill="hold"/>
                                        <p:tgtEl>
                                          <p:spTgt spid="1221"/>
                                        </p:tgtEl>
                                        <p:attrNameLst>
                                          <p:attrName>ppt_h</p:attrName>
                                        </p:attrNameLst>
                                      </p:cBhvr>
                                      <p:tavLst>
                                        <p:tav tm="0">
                                          <p:val>
                                            <p:fltVal val="0"/>
                                          </p:val>
                                        </p:tav>
                                        <p:tav tm="100000">
                                          <p:val>
                                            <p:strVal val="#ppt_h"/>
                                          </p:val>
                                        </p:tav>
                                      </p:tavLst>
                                    </p:anim>
                                    <p:animEffect transition="in" filter="fade">
                                      <p:cBhvr>
                                        <p:cTn id="296" dur="500"/>
                                        <p:tgtEl>
                                          <p:spTgt spid="1221"/>
                                        </p:tgtEl>
                                      </p:cBhvr>
                                    </p:animEffect>
                                  </p:childTnLst>
                                </p:cTn>
                              </p:par>
                              <p:par>
                                <p:cTn id="297" presetID="53" presetClass="entr" presetSubtype="16" fill="hold" grpId="0" nodeType="withEffect">
                                  <p:stCondLst>
                                    <p:cond delay="0"/>
                                  </p:stCondLst>
                                  <p:childTnLst>
                                    <p:set>
                                      <p:cBhvr>
                                        <p:cTn id="298" dur="1" fill="hold">
                                          <p:stCondLst>
                                            <p:cond delay="0"/>
                                          </p:stCondLst>
                                        </p:cTn>
                                        <p:tgtEl>
                                          <p:spTgt spid="1222"/>
                                        </p:tgtEl>
                                        <p:attrNameLst>
                                          <p:attrName>style.visibility</p:attrName>
                                        </p:attrNameLst>
                                      </p:cBhvr>
                                      <p:to>
                                        <p:strVal val="visible"/>
                                      </p:to>
                                    </p:set>
                                    <p:anim calcmode="lin" valueType="num">
                                      <p:cBhvr>
                                        <p:cTn id="299" dur="500" fill="hold"/>
                                        <p:tgtEl>
                                          <p:spTgt spid="1222"/>
                                        </p:tgtEl>
                                        <p:attrNameLst>
                                          <p:attrName>ppt_w</p:attrName>
                                        </p:attrNameLst>
                                      </p:cBhvr>
                                      <p:tavLst>
                                        <p:tav tm="0">
                                          <p:val>
                                            <p:fltVal val="0"/>
                                          </p:val>
                                        </p:tav>
                                        <p:tav tm="100000">
                                          <p:val>
                                            <p:strVal val="#ppt_w"/>
                                          </p:val>
                                        </p:tav>
                                      </p:tavLst>
                                    </p:anim>
                                    <p:anim calcmode="lin" valueType="num">
                                      <p:cBhvr>
                                        <p:cTn id="300" dur="500" fill="hold"/>
                                        <p:tgtEl>
                                          <p:spTgt spid="1222"/>
                                        </p:tgtEl>
                                        <p:attrNameLst>
                                          <p:attrName>ppt_h</p:attrName>
                                        </p:attrNameLst>
                                      </p:cBhvr>
                                      <p:tavLst>
                                        <p:tav tm="0">
                                          <p:val>
                                            <p:fltVal val="0"/>
                                          </p:val>
                                        </p:tav>
                                        <p:tav tm="100000">
                                          <p:val>
                                            <p:strVal val="#ppt_h"/>
                                          </p:val>
                                        </p:tav>
                                      </p:tavLst>
                                    </p:anim>
                                    <p:animEffect transition="in" filter="fade">
                                      <p:cBhvr>
                                        <p:cTn id="301" dur="500"/>
                                        <p:tgtEl>
                                          <p:spTgt spid="1222"/>
                                        </p:tgtEl>
                                      </p:cBhvr>
                                    </p:animEffect>
                                  </p:childTnLst>
                                </p:cTn>
                              </p:par>
                            </p:childTnLst>
                          </p:cTn>
                        </p:par>
                      </p:childTnLst>
                    </p:cTn>
                  </p:par>
                  <p:par>
                    <p:cTn id="302" fill="hold">
                      <p:stCondLst>
                        <p:cond delay="indefinite"/>
                      </p:stCondLst>
                      <p:childTnLst>
                        <p:par>
                          <p:cTn id="303" fill="hold">
                            <p:stCondLst>
                              <p:cond delay="0"/>
                            </p:stCondLst>
                            <p:childTnLst>
                              <p:par>
                                <p:cTn id="304" presetID="22" presetClass="entr" presetSubtype="8" fill="hold" grpId="0" nodeType="clickEffect">
                                  <p:stCondLst>
                                    <p:cond delay="0"/>
                                  </p:stCondLst>
                                  <p:childTnLst>
                                    <p:set>
                                      <p:cBhvr>
                                        <p:cTn id="305" dur="1" fill="hold">
                                          <p:stCondLst>
                                            <p:cond delay="0"/>
                                          </p:stCondLst>
                                        </p:cTn>
                                        <p:tgtEl>
                                          <p:spTgt spid="1224"/>
                                        </p:tgtEl>
                                        <p:attrNameLst>
                                          <p:attrName>style.visibility</p:attrName>
                                        </p:attrNameLst>
                                      </p:cBhvr>
                                      <p:to>
                                        <p:strVal val="visible"/>
                                      </p:to>
                                    </p:set>
                                    <p:animEffect transition="in" filter="wipe(left)">
                                      <p:cBhvr>
                                        <p:cTn id="306" dur="500"/>
                                        <p:tgtEl>
                                          <p:spTgt spid="1224"/>
                                        </p:tgtEl>
                                      </p:cBhvr>
                                    </p:animEffect>
                                  </p:childTnLst>
                                </p:cTn>
                              </p:par>
                              <p:par>
                                <p:cTn id="307" presetID="22" presetClass="entr" presetSubtype="8" fill="hold" grpId="0" nodeType="withEffect">
                                  <p:stCondLst>
                                    <p:cond delay="0"/>
                                  </p:stCondLst>
                                  <p:childTnLst>
                                    <p:set>
                                      <p:cBhvr>
                                        <p:cTn id="308" dur="1" fill="hold">
                                          <p:stCondLst>
                                            <p:cond delay="0"/>
                                          </p:stCondLst>
                                        </p:cTn>
                                        <p:tgtEl>
                                          <p:spTgt spid="1225"/>
                                        </p:tgtEl>
                                        <p:attrNameLst>
                                          <p:attrName>style.visibility</p:attrName>
                                        </p:attrNameLst>
                                      </p:cBhvr>
                                      <p:to>
                                        <p:strVal val="visible"/>
                                      </p:to>
                                    </p:set>
                                    <p:animEffect transition="in" filter="wipe(left)">
                                      <p:cBhvr>
                                        <p:cTn id="309" dur="500"/>
                                        <p:tgtEl>
                                          <p:spTgt spid="1225"/>
                                        </p:tgtEl>
                                      </p:cBhvr>
                                    </p:animEffect>
                                  </p:childTnLst>
                                </p:cTn>
                              </p:par>
                              <p:par>
                                <p:cTn id="310" presetID="22" presetClass="entr" presetSubtype="8" fill="hold" grpId="0" nodeType="withEffect">
                                  <p:stCondLst>
                                    <p:cond delay="0"/>
                                  </p:stCondLst>
                                  <p:childTnLst>
                                    <p:set>
                                      <p:cBhvr>
                                        <p:cTn id="311" dur="1" fill="hold">
                                          <p:stCondLst>
                                            <p:cond delay="0"/>
                                          </p:stCondLst>
                                        </p:cTn>
                                        <p:tgtEl>
                                          <p:spTgt spid="1242"/>
                                        </p:tgtEl>
                                        <p:attrNameLst>
                                          <p:attrName>style.visibility</p:attrName>
                                        </p:attrNameLst>
                                      </p:cBhvr>
                                      <p:to>
                                        <p:strVal val="visible"/>
                                      </p:to>
                                    </p:set>
                                    <p:animEffect transition="in" filter="wipe(left)">
                                      <p:cBhvr>
                                        <p:cTn id="312" dur="500"/>
                                        <p:tgtEl>
                                          <p:spTgt spid="1242"/>
                                        </p:tgtEl>
                                      </p:cBhvr>
                                    </p:animEffect>
                                  </p:childTnLst>
                                </p:cTn>
                              </p:par>
                            </p:childTnLst>
                          </p:cTn>
                        </p:par>
                      </p:childTnLst>
                    </p:cTn>
                  </p:par>
                  <p:par>
                    <p:cTn id="313" fill="hold">
                      <p:stCondLst>
                        <p:cond delay="indefinite"/>
                      </p:stCondLst>
                      <p:childTnLst>
                        <p:par>
                          <p:cTn id="314" fill="hold">
                            <p:stCondLst>
                              <p:cond delay="0"/>
                            </p:stCondLst>
                            <p:childTnLst>
                              <p:par>
                                <p:cTn id="315" presetID="10" presetClass="entr" presetSubtype="0" fill="hold" grpId="0" nodeType="clickEffect">
                                  <p:stCondLst>
                                    <p:cond delay="0"/>
                                  </p:stCondLst>
                                  <p:childTnLst>
                                    <p:set>
                                      <p:cBhvr>
                                        <p:cTn id="316" dur="1" fill="hold">
                                          <p:stCondLst>
                                            <p:cond delay="0"/>
                                          </p:stCondLst>
                                        </p:cTn>
                                        <p:tgtEl>
                                          <p:spTgt spid="1260"/>
                                        </p:tgtEl>
                                        <p:attrNameLst>
                                          <p:attrName>style.visibility</p:attrName>
                                        </p:attrNameLst>
                                      </p:cBhvr>
                                      <p:to>
                                        <p:strVal val="visible"/>
                                      </p:to>
                                    </p:set>
                                    <p:animEffect transition="in" filter="fade">
                                      <p:cBhvr>
                                        <p:cTn id="317" dur="500"/>
                                        <p:tgtEl>
                                          <p:spTgt spid="1260"/>
                                        </p:tgtEl>
                                      </p:cBhvr>
                                    </p:animEffect>
                                  </p:childTnLst>
                                </p:cTn>
                              </p:par>
                            </p:childTnLst>
                          </p:cTn>
                        </p:par>
                      </p:childTnLst>
                    </p:cTn>
                  </p:par>
                  <p:par>
                    <p:cTn id="318" fill="hold">
                      <p:stCondLst>
                        <p:cond delay="indefinite"/>
                      </p:stCondLst>
                      <p:childTnLst>
                        <p:par>
                          <p:cTn id="319" fill="hold">
                            <p:stCondLst>
                              <p:cond delay="0"/>
                            </p:stCondLst>
                            <p:childTnLst>
                              <p:par>
                                <p:cTn id="320" presetID="22" presetClass="entr" presetSubtype="1" fill="hold" grpId="0" nodeType="clickEffect">
                                  <p:stCondLst>
                                    <p:cond delay="0"/>
                                  </p:stCondLst>
                                  <p:childTnLst>
                                    <p:set>
                                      <p:cBhvr>
                                        <p:cTn id="321" dur="1" fill="hold">
                                          <p:stCondLst>
                                            <p:cond delay="0"/>
                                          </p:stCondLst>
                                        </p:cTn>
                                        <p:tgtEl>
                                          <p:spTgt spid="1237"/>
                                        </p:tgtEl>
                                        <p:attrNameLst>
                                          <p:attrName>style.visibility</p:attrName>
                                        </p:attrNameLst>
                                      </p:cBhvr>
                                      <p:to>
                                        <p:strVal val="visible"/>
                                      </p:to>
                                    </p:set>
                                    <p:animEffect transition="in" filter="wipe(up)">
                                      <p:cBhvr>
                                        <p:cTn id="322" dur="500"/>
                                        <p:tgtEl>
                                          <p:spTgt spid="1237"/>
                                        </p:tgtEl>
                                      </p:cBhvr>
                                    </p:animEffect>
                                  </p:childTnLst>
                                </p:cTn>
                              </p:par>
                              <p:par>
                                <p:cTn id="323" presetID="53" presetClass="entr" presetSubtype="16" fill="hold" grpId="0" nodeType="withEffect">
                                  <p:stCondLst>
                                    <p:cond delay="0"/>
                                  </p:stCondLst>
                                  <p:childTnLst>
                                    <p:set>
                                      <p:cBhvr>
                                        <p:cTn id="324" dur="1" fill="hold">
                                          <p:stCondLst>
                                            <p:cond delay="0"/>
                                          </p:stCondLst>
                                        </p:cTn>
                                        <p:tgtEl>
                                          <p:spTgt spid="1223"/>
                                        </p:tgtEl>
                                        <p:attrNameLst>
                                          <p:attrName>style.visibility</p:attrName>
                                        </p:attrNameLst>
                                      </p:cBhvr>
                                      <p:to>
                                        <p:strVal val="visible"/>
                                      </p:to>
                                    </p:set>
                                    <p:anim calcmode="lin" valueType="num">
                                      <p:cBhvr>
                                        <p:cTn id="325" dur="500" fill="hold"/>
                                        <p:tgtEl>
                                          <p:spTgt spid="1223"/>
                                        </p:tgtEl>
                                        <p:attrNameLst>
                                          <p:attrName>ppt_w</p:attrName>
                                        </p:attrNameLst>
                                      </p:cBhvr>
                                      <p:tavLst>
                                        <p:tav tm="0">
                                          <p:val>
                                            <p:fltVal val="0"/>
                                          </p:val>
                                        </p:tav>
                                        <p:tav tm="100000">
                                          <p:val>
                                            <p:strVal val="#ppt_w"/>
                                          </p:val>
                                        </p:tav>
                                      </p:tavLst>
                                    </p:anim>
                                    <p:anim calcmode="lin" valueType="num">
                                      <p:cBhvr>
                                        <p:cTn id="326" dur="500" fill="hold"/>
                                        <p:tgtEl>
                                          <p:spTgt spid="1223"/>
                                        </p:tgtEl>
                                        <p:attrNameLst>
                                          <p:attrName>ppt_h</p:attrName>
                                        </p:attrNameLst>
                                      </p:cBhvr>
                                      <p:tavLst>
                                        <p:tav tm="0">
                                          <p:val>
                                            <p:fltVal val="0"/>
                                          </p:val>
                                        </p:tav>
                                        <p:tav tm="100000">
                                          <p:val>
                                            <p:strVal val="#ppt_h"/>
                                          </p:val>
                                        </p:tav>
                                      </p:tavLst>
                                    </p:anim>
                                    <p:animEffect transition="in" filter="fade">
                                      <p:cBhvr>
                                        <p:cTn id="327" dur="500"/>
                                        <p:tgtEl>
                                          <p:spTgt spid="1223"/>
                                        </p:tgtEl>
                                      </p:cBhvr>
                                    </p:animEffect>
                                  </p:childTnLst>
                                </p:cTn>
                              </p:par>
                            </p:childTnLst>
                          </p:cTn>
                        </p:par>
                      </p:childTnLst>
                    </p:cTn>
                  </p:par>
                  <p:par>
                    <p:cTn id="328" fill="hold">
                      <p:stCondLst>
                        <p:cond delay="indefinite"/>
                      </p:stCondLst>
                      <p:childTnLst>
                        <p:par>
                          <p:cTn id="329" fill="hold">
                            <p:stCondLst>
                              <p:cond delay="0"/>
                            </p:stCondLst>
                            <p:childTnLst>
                              <p:par>
                                <p:cTn id="330" presetID="22" presetClass="entr" presetSubtype="8" fill="hold" grpId="0" nodeType="clickEffect">
                                  <p:stCondLst>
                                    <p:cond delay="0"/>
                                  </p:stCondLst>
                                  <p:childTnLst>
                                    <p:set>
                                      <p:cBhvr>
                                        <p:cTn id="331" dur="1" fill="hold">
                                          <p:stCondLst>
                                            <p:cond delay="0"/>
                                          </p:stCondLst>
                                        </p:cTn>
                                        <p:tgtEl>
                                          <p:spTgt spid="1227"/>
                                        </p:tgtEl>
                                        <p:attrNameLst>
                                          <p:attrName>style.visibility</p:attrName>
                                        </p:attrNameLst>
                                      </p:cBhvr>
                                      <p:to>
                                        <p:strVal val="visible"/>
                                      </p:to>
                                    </p:set>
                                    <p:animEffect transition="in" filter="wipe(left)">
                                      <p:cBhvr>
                                        <p:cTn id="332" dur="500"/>
                                        <p:tgtEl>
                                          <p:spTgt spid="1227"/>
                                        </p:tgtEl>
                                      </p:cBhvr>
                                    </p:animEffect>
                                  </p:childTnLst>
                                </p:cTn>
                              </p:par>
                            </p:childTnLst>
                          </p:cTn>
                        </p:par>
                      </p:childTnLst>
                    </p:cTn>
                  </p:par>
                  <p:par>
                    <p:cTn id="333" fill="hold">
                      <p:stCondLst>
                        <p:cond delay="indefinite"/>
                      </p:stCondLst>
                      <p:childTnLst>
                        <p:par>
                          <p:cTn id="334" fill="hold">
                            <p:stCondLst>
                              <p:cond delay="0"/>
                            </p:stCondLst>
                            <p:childTnLst>
                              <p:par>
                                <p:cTn id="335" presetID="10" presetClass="entr" presetSubtype="0" fill="hold" grpId="0" nodeType="clickEffect">
                                  <p:stCondLst>
                                    <p:cond delay="0"/>
                                  </p:stCondLst>
                                  <p:childTnLst>
                                    <p:set>
                                      <p:cBhvr>
                                        <p:cTn id="336" dur="1" fill="hold">
                                          <p:stCondLst>
                                            <p:cond delay="0"/>
                                          </p:stCondLst>
                                        </p:cTn>
                                        <p:tgtEl>
                                          <p:spTgt spid="1261"/>
                                        </p:tgtEl>
                                        <p:attrNameLst>
                                          <p:attrName>style.visibility</p:attrName>
                                        </p:attrNameLst>
                                      </p:cBhvr>
                                      <p:to>
                                        <p:strVal val="visible"/>
                                      </p:to>
                                    </p:set>
                                    <p:animEffect transition="in" filter="fade">
                                      <p:cBhvr>
                                        <p:cTn id="337" dur="500"/>
                                        <p:tgtEl>
                                          <p:spTgt spid="1261"/>
                                        </p:tgtEl>
                                      </p:cBhvr>
                                    </p:animEffect>
                                  </p:childTnLst>
                                </p:cTn>
                              </p:par>
                            </p:childTnLst>
                          </p:cTn>
                        </p:par>
                      </p:childTnLst>
                    </p:cTn>
                  </p:par>
                  <p:par>
                    <p:cTn id="338" fill="hold">
                      <p:stCondLst>
                        <p:cond delay="indefinite"/>
                      </p:stCondLst>
                      <p:childTnLst>
                        <p:par>
                          <p:cTn id="339" fill="hold">
                            <p:stCondLst>
                              <p:cond delay="0"/>
                            </p:stCondLst>
                            <p:childTnLst>
                              <p:par>
                                <p:cTn id="340" presetID="22" presetClass="entr" presetSubtype="1" fill="hold" grpId="0" nodeType="clickEffect">
                                  <p:stCondLst>
                                    <p:cond delay="0"/>
                                  </p:stCondLst>
                                  <p:childTnLst>
                                    <p:set>
                                      <p:cBhvr>
                                        <p:cTn id="341" dur="1" fill="hold">
                                          <p:stCondLst>
                                            <p:cond delay="0"/>
                                          </p:stCondLst>
                                        </p:cTn>
                                        <p:tgtEl>
                                          <p:spTgt spid="1238"/>
                                        </p:tgtEl>
                                        <p:attrNameLst>
                                          <p:attrName>style.visibility</p:attrName>
                                        </p:attrNameLst>
                                      </p:cBhvr>
                                      <p:to>
                                        <p:strVal val="visible"/>
                                      </p:to>
                                    </p:set>
                                    <p:animEffect transition="in" filter="wipe(up)">
                                      <p:cBhvr>
                                        <p:cTn id="342" dur="500"/>
                                        <p:tgtEl>
                                          <p:spTgt spid="1238"/>
                                        </p:tgtEl>
                                      </p:cBhvr>
                                    </p:animEffect>
                                  </p:childTnLst>
                                </p:cTn>
                              </p:par>
                              <p:par>
                                <p:cTn id="343" presetID="53" presetClass="entr" presetSubtype="16" fill="hold" grpId="0" nodeType="withEffect">
                                  <p:stCondLst>
                                    <p:cond delay="0"/>
                                  </p:stCondLst>
                                  <p:childTnLst>
                                    <p:set>
                                      <p:cBhvr>
                                        <p:cTn id="344" dur="1" fill="hold">
                                          <p:stCondLst>
                                            <p:cond delay="0"/>
                                          </p:stCondLst>
                                        </p:cTn>
                                        <p:tgtEl>
                                          <p:spTgt spid="1226"/>
                                        </p:tgtEl>
                                        <p:attrNameLst>
                                          <p:attrName>style.visibility</p:attrName>
                                        </p:attrNameLst>
                                      </p:cBhvr>
                                      <p:to>
                                        <p:strVal val="visible"/>
                                      </p:to>
                                    </p:set>
                                    <p:anim calcmode="lin" valueType="num">
                                      <p:cBhvr>
                                        <p:cTn id="345" dur="500" fill="hold"/>
                                        <p:tgtEl>
                                          <p:spTgt spid="1226"/>
                                        </p:tgtEl>
                                        <p:attrNameLst>
                                          <p:attrName>ppt_w</p:attrName>
                                        </p:attrNameLst>
                                      </p:cBhvr>
                                      <p:tavLst>
                                        <p:tav tm="0">
                                          <p:val>
                                            <p:fltVal val="0"/>
                                          </p:val>
                                        </p:tav>
                                        <p:tav tm="100000">
                                          <p:val>
                                            <p:strVal val="#ppt_w"/>
                                          </p:val>
                                        </p:tav>
                                      </p:tavLst>
                                    </p:anim>
                                    <p:anim calcmode="lin" valueType="num">
                                      <p:cBhvr>
                                        <p:cTn id="346" dur="500" fill="hold"/>
                                        <p:tgtEl>
                                          <p:spTgt spid="1226"/>
                                        </p:tgtEl>
                                        <p:attrNameLst>
                                          <p:attrName>ppt_h</p:attrName>
                                        </p:attrNameLst>
                                      </p:cBhvr>
                                      <p:tavLst>
                                        <p:tav tm="0">
                                          <p:val>
                                            <p:fltVal val="0"/>
                                          </p:val>
                                        </p:tav>
                                        <p:tav tm="100000">
                                          <p:val>
                                            <p:strVal val="#ppt_h"/>
                                          </p:val>
                                        </p:tav>
                                      </p:tavLst>
                                    </p:anim>
                                    <p:animEffect transition="in" filter="fade">
                                      <p:cBhvr>
                                        <p:cTn id="347" dur="500"/>
                                        <p:tgtEl>
                                          <p:spTgt spid="1226"/>
                                        </p:tgtEl>
                                      </p:cBhvr>
                                    </p:animEffect>
                                  </p:childTnLst>
                                </p:cTn>
                              </p:par>
                            </p:childTnLst>
                          </p:cTn>
                        </p:par>
                      </p:childTnLst>
                    </p:cTn>
                  </p:par>
                  <p:par>
                    <p:cTn id="348" fill="hold">
                      <p:stCondLst>
                        <p:cond delay="indefinite"/>
                      </p:stCondLst>
                      <p:childTnLst>
                        <p:par>
                          <p:cTn id="349" fill="hold">
                            <p:stCondLst>
                              <p:cond delay="0"/>
                            </p:stCondLst>
                            <p:childTnLst>
                              <p:par>
                                <p:cTn id="350" presetID="22" presetClass="entr" presetSubtype="2" fill="hold" nodeType="clickEffect">
                                  <p:stCondLst>
                                    <p:cond delay="0"/>
                                  </p:stCondLst>
                                  <p:childTnLst>
                                    <p:set>
                                      <p:cBhvr>
                                        <p:cTn id="351" dur="1" fill="hold">
                                          <p:stCondLst>
                                            <p:cond delay="0"/>
                                          </p:stCondLst>
                                        </p:cTn>
                                        <p:tgtEl>
                                          <p:spTgt spid="9"/>
                                        </p:tgtEl>
                                        <p:attrNameLst>
                                          <p:attrName>style.visibility</p:attrName>
                                        </p:attrNameLst>
                                      </p:cBhvr>
                                      <p:to>
                                        <p:strVal val="visible"/>
                                      </p:to>
                                    </p:set>
                                    <p:animEffect transition="in" filter="wipe(right)">
                                      <p:cBhvr>
                                        <p:cTn id="35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2" grpId="0" animBg="1"/>
      <p:bldP spid="6" grpId="0"/>
      <p:bldP spid="7" grpId="0" animBg="1"/>
      <p:bldP spid="8" grpId="0" animBg="1"/>
      <p:bldP spid="11" grpId="0"/>
      <p:bldP spid="13" grpId="0"/>
      <p:bldP spid="1064" grpId="0" animBg="1"/>
      <p:bldP spid="1185" grpId="0" animBg="1"/>
      <p:bldP spid="1186" grpId="0" animBg="1"/>
      <p:bldP spid="1187" grpId="0" animBg="1"/>
      <p:bldP spid="1188" grpId="0" animBg="1"/>
      <p:bldP spid="1191" grpId="0" animBg="1"/>
      <p:bldP spid="1192" grpId="0" animBg="1"/>
      <p:bldP spid="1193" grpId="0" animBg="1"/>
      <p:bldP spid="1194" grpId="0" animBg="1"/>
      <p:bldP spid="1195" grpId="0" animBg="1"/>
      <p:bldP spid="1196" grpId="0" animBg="1"/>
      <p:bldP spid="1197" grpId="0" animBg="1"/>
      <p:bldP spid="1198" grpId="0" animBg="1"/>
      <p:bldP spid="1199" grpId="0" animBg="1"/>
      <p:bldP spid="1200" grpId="0" animBg="1"/>
      <p:bldP spid="1201" grpId="0" animBg="1"/>
      <p:bldP spid="1202" grpId="0" animBg="1"/>
      <p:bldP spid="1203" grpId="0" animBg="1"/>
      <p:bldP spid="1204" grpId="0" animBg="1"/>
      <p:bldP spid="1205" grpId="0" animBg="1"/>
      <p:bldP spid="1206" grpId="0" animBg="1"/>
      <p:bldP spid="1207" grpId="0" animBg="1"/>
      <p:bldP spid="1208" grpId="0" animBg="1"/>
      <p:bldP spid="1210" grpId="0" animBg="1"/>
      <p:bldP spid="1211" grpId="0" animBg="1"/>
      <p:bldP spid="1213" grpId="0" animBg="1"/>
      <p:bldP spid="1214" grpId="0" animBg="1"/>
      <p:bldP spid="1219" grpId="0" animBg="1"/>
      <p:bldP spid="1220" grpId="0" animBg="1"/>
      <p:bldP spid="1221" grpId="0" animBg="1"/>
      <p:bldP spid="1222" grpId="0" animBg="1"/>
      <p:bldP spid="1223" grpId="0" animBg="1"/>
      <p:bldP spid="1224" grpId="0" animBg="1"/>
      <p:bldP spid="1225" grpId="0" animBg="1"/>
      <p:bldP spid="1226" grpId="0" animBg="1"/>
      <p:bldP spid="1227" grpId="0" animBg="1"/>
      <p:bldP spid="1231" grpId="0" animBg="1"/>
      <p:bldP spid="1232" grpId="0" animBg="1"/>
      <p:bldP spid="1233" grpId="0" animBg="1"/>
      <p:bldP spid="1234" grpId="0" animBg="1"/>
      <p:bldP spid="1235" grpId="0" animBg="1"/>
      <p:bldP spid="1236" grpId="0" animBg="1"/>
      <p:bldP spid="1237" grpId="0" animBg="1"/>
      <p:bldP spid="1238" grpId="0" animBg="1"/>
      <p:bldP spid="1239" grpId="0" animBg="1"/>
      <p:bldP spid="1240" grpId="0" animBg="1"/>
      <p:bldP spid="1241" grpId="0" animBg="1"/>
      <p:bldP spid="1242" grpId="0" animBg="1"/>
      <p:bldP spid="1249" grpId="0"/>
      <p:bldP spid="1253" grpId="0"/>
      <p:bldP spid="1254" grpId="0"/>
      <p:bldP spid="1257" grpId="0"/>
      <p:bldP spid="1258" grpId="0"/>
      <p:bldP spid="1259" grpId="0"/>
      <p:bldP spid="1260" grpId="0"/>
      <p:bldP spid="1261" grpId="0"/>
      <p:bldP spid="14" grpId="0" animBg="1"/>
      <p:bldP spid="17" grpId="0" animBg="1"/>
      <p:bldP spid="15" grpId="0" animBg="1"/>
      <p:bldP spid="1189" grpId="0" animBg="1"/>
      <p:bldP spid="119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38DA87A-518A-8550-4E5B-62F63E046F53}"/>
              </a:ext>
            </a:extLst>
          </p:cNvPr>
          <p:cNvSpPr txBox="1">
            <a:spLocks noChangeArrowheads="1"/>
          </p:cNvSpPr>
          <p:nvPr/>
        </p:nvSpPr>
        <p:spPr>
          <a:xfrm>
            <a:off x="66000" y="41275"/>
            <a:ext cx="12060000" cy="360000"/>
          </a:xfrm>
          <a:prstGeom prst="rect">
            <a:avLst/>
          </a:prstGeom>
          <a:ln w="3175" cmpd="dbl">
            <a:solidFill>
              <a:srgbClr val="C00000"/>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2000" dirty="0">
                <a:solidFill>
                  <a:srgbClr val="C00000"/>
                </a:solidFill>
                <a:latin typeface="Comic Sans MS" panose="030F0702030302020204" pitchFamily="66" charset="0"/>
              </a:rPr>
              <a:t>PIANO PER DUE RETTE INCIDENTI</a:t>
            </a:r>
          </a:p>
        </p:txBody>
      </p:sp>
      <p:sp>
        <p:nvSpPr>
          <p:cNvPr id="5" name="CasellaDiTesto 4">
            <a:hlinkClick r:id="rId2" action="ppaction://hlinksldjump"/>
            <a:extLst>
              <a:ext uri="{FF2B5EF4-FFF2-40B4-BE49-F238E27FC236}">
                <a16:creationId xmlns:a16="http://schemas.microsoft.com/office/drawing/2014/main" id="{6396998B-975F-F1ED-BB38-A22D915EDBEF}"/>
              </a:ext>
            </a:extLst>
          </p:cNvPr>
          <p:cNvSpPr txBox="1"/>
          <p:nvPr/>
        </p:nvSpPr>
        <p:spPr>
          <a:xfrm>
            <a:off x="10523001" y="40671"/>
            <a:ext cx="1611057" cy="360000"/>
          </a:xfrm>
          <a:prstGeom prst="rect">
            <a:avLst/>
          </a:prstGeom>
          <a:solidFill>
            <a:schemeClr val="accent4">
              <a:lumMod val="20000"/>
              <a:lumOff val="80000"/>
            </a:schemeClr>
          </a:solidFill>
          <a:ln w="3175">
            <a:solidFill>
              <a:srgbClr val="C00000"/>
            </a:solidFill>
          </a:ln>
        </p:spPr>
        <p:txBody>
          <a:bodyPr wrap="square" rtlCol="0">
            <a:spAutoFit/>
          </a:bodyPr>
          <a:lstStyle/>
          <a:p>
            <a:pPr algn="ctr"/>
            <a:r>
              <a:rPr lang="it-IT" sz="1600" dirty="0">
                <a:solidFill>
                  <a:srgbClr val="C00000"/>
                </a:solidFill>
                <a:latin typeface="Comic Sans MS" panose="030F0702030302020204" pitchFamily="66" charset="0"/>
              </a:rPr>
              <a:t>Torna a Indice</a:t>
            </a:r>
          </a:p>
        </p:txBody>
      </p:sp>
      <p:sp>
        <p:nvSpPr>
          <p:cNvPr id="2" name="CasellaDiTesto 1">
            <a:extLst>
              <a:ext uri="{FF2B5EF4-FFF2-40B4-BE49-F238E27FC236}">
                <a16:creationId xmlns:a16="http://schemas.microsoft.com/office/drawing/2014/main" id="{985E5A72-5B0F-1F6D-29C8-DEFEA51BBFEF}"/>
              </a:ext>
            </a:extLst>
          </p:cNvPr>
          <p:cNvSpPr txBox="1"/>
          <p:nvPr/>
        </p:nvSpPr>
        <p:spPr>
          <a:xfrm>
            <a:off x="3308993" y="427264"/>
            <a:ext cx="8820000" cy="707886"/>
          </a:xfrm>
          <a:prstGeom prst="rect">
            <a:avLst/>
          </a:prstGeom>
          <a:noFill/>
        </p:spPr>
        <p:txBody>
          <a:bodyPr wrap="square" rtlCol="0">
            <a:spAutoFit/>
          </a:bodyPr>
          <a:lstStyle/>
          <a:p>
            <a:pPr algn="ctr"/>
            <a:r>
              <a:rPr lang="it-IT" sz="20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Siano assegnate le rette r(r’; r”) ed s(s’; s”) distinte e incidenti nel punto </a:t>
            </a:r>
          </a:p>
          <a:p>
            <a:pPr algn="ctr"/>
            <a:r>
              <a:rPr lang="it-IT" sz="20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X (X’; X”) tali che in forma descrittiva sia:</a:t>
            </a:r>
            <a:endParaRPr lang="it-IT" sz="2000" dirty="0">
              <a:solidFill>
                <a:srgbClr val="C00000"/>
              </a:solidFill>
            </a:endParaRPr>
          </a:p>
        </p:txBody>
      </p:sp>
      <p:sp>
        <p:nvSpPr>
          <p:cNvPr id="3" name="Callout: freccia in giù 2">
            <a:extLst>
              <a:ext uri="{FF2B5EF4-FFF2-40B4-BE49-F238E27FC236}">
                <a16:creationId xmlns:a16="http://schemas.microsoft.com/office/drawing/2014/main" id="{9AC7AEC1-DBDA-D8CF-CFAE-C8B286271A1C}"/>
              </a:ext>
            </a:extLst>
          </p:cNvPr>
          <p:cNvSpPr/>
          <p:nvPr/>
        </p:nvSpPr>
        <p:spPr>
          <a:xfrm>
            <a:off x="66000" y="522514"/>
            <a:ext cx="3101378" cy="1352237"/>
          </a:xfrm>
          <a:prstGeom prst="downArrowCallout">
            <a:avLst/>
          </a:prstGeom>
          <a:solidFill>
            <a:srgbClr val="FFF2CC"/>
          </a:solidFill>
          <a:ln w="31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dirty="0">
                <a:solidFill>
                  <a:srgbClr val="C00000"/>
                </a:solidFill>
                <a:latin typeface="Comic Sans MS" panose="030F0702030302020204" pitchFamily="66" charset="0"/>
              </a:rPr>
              <a:t>Dati del problema</a:t>
            </a:r>
          </a:p>
        </p:txBody>
      </p:sp>
      <p:sp>
        <p:nvSpPr>
          <p:cNvPr id="17" name="CasellaDiTesto 16">
            <a:extLst>
              <a:ext uri="{FF2B5EF4-FFF2-40B4-BE49-F238E27FC236}">
                <a16:creationId xmlns:a16="http://schemas.microsoft.com/office/drawing/2014/main" id="{DBEE1409-278E-C36A-9B99-CEF84F18FAFB}"/>
              </a:ext>
            </a:extLst>
          </p:cNvPr>
          <p:cNvSpPr txBox="1"/>
          <p:nvPr/>
        </p:nvSpPr>
        <p:spPr>
          <a:xfrm>
            <a:off x="214009" y="3774332"/>
            <a:ext cx="1643974" cy="461665"/>
          </a:xfrm>
          <a:prstGeom prst="rect">
            <a:avLst/>
          </a:prstGeom>
          <a:solidFill>
            <a:schemeClr val="accent4">
              <a:lumMod val="20000"/>
              <a:lumOff val="80000"/>
            </a:schemeClr>
          </a:solidFill>
          <a:ln w="3175">
            <a:solidFill>
              <a:srgbClr val="C00000"/>
            </a:solidFill>
          </a:ln>
        </p:spPr>
        <p:txBody>
          <a:bodyPr wrap="square" rtlCol="0">
            <a:spAutoFit/>
          </a:bodyPr>
          <a:lstStyle/>
          <a:p>
            <a:r>
              <a:rPr lang="it-IT" sz="2400" dirty="0">
                <a:solidFill>
                  <a:srgbClr val="C00000"/>
                </a:solidFill>
                <a:latin typeface="Comic Sans MS" panose="030F0702030302020204" pitchFamily="66" charset="0"/>
              </a:rPr>
              <a:t>X = r  </a:t>
            </a:r>
            <a:r>
              <a:rPr lang="it-IT" sz="2400" b="1" dirty="0">
                <a:solidFill>
                  <a:srgbClr val="C00000"/>
                </a:solidFill>
                <a:latin typeface="Comic Sans MS" panose="030F0702030302020204" pitchFamily="66" charset="0"/>
                <a:sym typeface="Symbol" panose="05050102010706020507" pitchFamily="18" charset="2"/>
              </a:rPr>
              <a:t></a:t>
            </a:r>
            <a:r>
              <a:rPr lang="it-IT" sz="2400" dirty="0">
                <a:solidFill>
                  <a:srgbClr val="C00000"/>
                </a:solidFill>
                <a:latin typeface="Comic Sans MS" panose="030F0702030302020204" pitchFamily="66" charset="0"/>
              </a:rPr>
              <a:t>  s</a:t>
            </a:r>
          </a:p>
        </p:txBody>
      </p:sp>
      <p:sp>
        <p:nvSpPr>
          <p:cNvPr id="18" name="CasellaDiTesto 17">
            <a:extLst>
              <a:ext uri="{FF2B5EF4-FFF2-40B4-BE49-F238E27FC236}">
                <a16:creationId xmlns:a16="http://schemas.microsoft.com/office/drawing/2014/main" id="{AED07E64-2EDB-23C9-BA25-669D07C0BE52}"/>
              </a:ext>
            </a:extLst>
          </p:cNvPr>
          <p:cNvSpPr txBox="1"/>
          <p:nvPr/>
        </p:nvSpPr>
        <p:spPr>
          <a:xfrm>
            <a:off x="882779" y="4928681"/>
            <a:ext cx="1980000" cy="468000"/>
          </a:xfrm>
          <a:prstGeom prst="rect">
            <a:avLst/>
          </a:prstGeom>
          <a:solidFill>
            <a:schemeClr val="accent4">
              <a:lumMod val="20000"/>
              <a:lumOff val="80000"/>
            </a:schemeClr>
          </a:solidFill>
          <a:ln w="3175">
            <a:solidFill>
              <a:srgbClr val="C00000"/>
            </a:solidFill>
          </a:ln>
        </p:spPr>
        <p:txBody>
          <a:bodyPr wrap="square" rtlCol="0">
            <a:spAutoFit/>
          </a:bodyPr>
          <a:lstStyle/>
          <a:p>
            <a:r>
              <a:rPr lang="it-IT" sz="2400" dirty="0">
                <a:solidFill>
                  <a:srgbClr val="C00000"/>
                </a:solidFill>
                <a:latin typeface="Comic Sans MS" panose="030F0702030302020204" pitchFamily="66" charset="0"/>
              </a:rPr>
              <a:t>X’ = r’  </a:t>
            </a:r>
            <a:r>
              <a:rPr lang="it-IT" sz="2400" b="1" dirty="0">
                <a:solidFill>
                  <a:srgbClr val="C00000"/>
                </a:solidFill>
                <a:latin typeface="Comic Sans MS" panose="030F0702030302020204" pitchFamily="66" charset="0"/>
                <a:sym typeface="Symbol" panose="05050102010706020507" pitchFamily="18" charset="2"/>
              </a:rPr>
              <a:t></a:t>
            </a:r>
            <a:r>
              <a:rPr lang="it-IT" sz="2400" dirty="0">
                <a:solidFill>
                  <a:srgbClr val="C00000"/>
                </a:solidFill>
                <a:latin typeface="Comic Sans MS" panose="030F0702030302020204" pitchFamily="66" charset="0"/>
              </a:rPr>
              <a:t>  s’</a:t>
            </a:r>
          </a:p>
        </p:txBody>
      </p:sp>
      <p:sp>
        <p:nvSpPr>
          <p:cNvPr id="19" name="CasellaDiTesto 18">
            <a:extLst>
              <a:ext uri="{FF2B5EF4-FFF2-40B4-BE49-F238E27FC236}">
                <a16:creationId xmlns:a16="http://schemas.microsoft.com/office/drawing/2014/main" id="{7833DFE9-0ADF-5032-22A3-0BD0EEB54BD9}"/>
              </a:ext>
            </a:extLst>
          </p:cNvPr>
          <p:cNvSpPr txBox="1"/>
          <p:nvPr/>
        </p:nvSpPr>
        <p:spPr>
          <a:xfrm>
            <a:off x="882779" y="2624847"/>
            <a:ext cx="1980000" cy="468000"/>
          </a:xfrm>
          <a:prstGeom prst="rect">
            <a:avLst/>
          </a:prstGeom>
          <a:solidFill>
            <a:schemeClr val="accent4">
              <a:lumMod val="20000"/>
              <a:lumOff val="80000"/>
            </a:schemeClr>
          </a:solidFill>
          <a:ln w="3175">
            <a:solidFill>
              <a:srgbClr val="C00000"/>
            </a:solidFill>
          </a:ln>
        </p:spPr>
        <p:txBody>
          <a:bodyPr wrap="square" rtlCol="0">
            <a:spAutoFit/>
          </a:bodyPr>
          <a:lstStyle/>
          <a:p>
            <a:r>
              <a:rPr lang="it-IT" sz="2400" dirty="0">
                <a:solidFill>
                  <a:srgbClr val="C00000"/>
                </a:solidFill>
                <a:latin typeface="Comic Sans MS" panose="030F0702030302020204" pitchFamily="66" charset="0"/>
              </a:rPr>
              <a:t>X’’ = r’’  </a:t>
            </a:r>
            <a:r>
              <a:rPr lang="it-IT" sz="2400" b="1" dirty="0">
                <a:solidFill>
                  <a:srgbClr val="C00000"/>
                </a:solidFill>
                <a:latin typeface="Comic Sans MS" panose="030F0702030302020204" pitchFamily="66" charset="0"/>
                <a:sym typeface="Symbol" panose="05050102010706020507" pitchFamily="18" charset="2"/>
              </a:rPr>
              <a:t></a:t>
            </a:r>
            <a:r>
              <a:rPr lang="it-IT" sz="2400" dirty="0">
                <a:solidFill>
                  <a:srgbClr val="C00000"/>
                </a:solidFill>
                <a:latin typeface="Comic Sans MS" panose="030F0702030302020204" pitchFamily="66" charset="0"/>
              </a:rPr>
              <a:t>  s’’</a:t>
            </a:r>
          </a:p>
        </p:txBody>
      </p:sp>
      <p:cxnSp>
        <p:nvCxnSpPr>
          <p:cNvPr id="21" name="Connettore 2 20">
            <a:extLst>
              <a:ext uri="{FF2B5EF4-FFF2-40B4-BE49-F238E27FC236}">
                <a16:creationId xmlns:a16="http://schemas.microsoft.com/office/drawing/2014/main" id="{B1B9EA5D-59EF-01D7-7C8A-AFC0F0FAB1EB}"/>
              </a:ext>
            </a:extLst>
          </p:cNvPr>
          <p:cNvCxnSpPr>
            <a:stCxn id="17" idx="0"/>
            <a:endCxn id="19" idx="2"/>
          </p:cNvCxnSpPr>
          <p:nvPr/>
        </p:nvCxnSpPr>
        <p:spPr>
          <a:xfrm flipV="1">
            <a:off x="1035996" y="3092847"/>
            <a:ext cx="836783" cy="681485"/>
          </a:xfrm>
          <a:prstGeom prst="straightConnector1">
            <a:avLst/>
          </a:prstGeom>
          <a:ln w="3175">
            <a:solidFill>
              <a:srgbClr val="C0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3" name="Connettore 2 22">
            <a:extLst>
              <a:ext uri="{FF2B5EF4-FFF2-40B4-BE49-F238E27FC236}">
                <a16:creationId xmlns:a16="http://schemas.microsoft.com/office/drawing/2014/main" id="{C236501F-9084-F899-03F2-2E0E08916117}"/>
              </a:ext>
            </a:extLst>
          </p:cNvPr>
          <p:cNvCxnSpPr>
            <a:cxnSpLocks/>
            <a:stCxn id="17" idx="2"/>
            <a:endCxn id="18" idx="0"/>
          </p:cNvCxnSpPr>
          <p:nvPr/>
        </p:nvCxnSpPr>
        <p:spPr>
          <a:xfrm>
            <a:off x="1035996" y="4235997"/>
            <a:ext cx="836783" cy="692684"/>
          </a:xfrm>
          <a:prstGeom prst="straightConnector1">
            <a:avLst/>
          </a:prstGeom>
          <a:ln w="3175">
            <a:solidFill>
              <a:srgbClr val="C00000"/>
            </a:solidFill>
            <a:tailEnd type="stealth" w="lg" len="lg"/>
          </a:ln>
        </p:spPr>
        <p:style>
          <a:lnRef idx="1">
            <a:schemeClr val="accent1"/>
          </a:lnRef>
          <a:fillRef idx="0">
            <a:schemeClr val="accent1"/>
          </a:fillRef>
          <a:effectRef idx="0">
            <a:schemeClr val="accent1"/>
          </a:effectRef>
          <a:fontRef idx="minor">
            <a:schemeClr val="tx1"/>
          </a:fontRef>
        </p:style>
      </p:cxnSp>
      <p:grpSp>
        <p:nvGrpSpPr>
          <p:cNvPr id="28" name="Group 5">
            <a:extLst>
              <a:ext uri="{FF2B5EF4-FFF2-40B4-BE49-F238E27FC236}">
                <a16:creationId xmlns:a16="http://schemas.microsoft.com/office/drawing/2014/main" id="{318A0C61-8A7F-9DB2-6540-8868FD5CF71B}"/>
              </a:ext>
            </a:extLst>
          </p:cNvPr>
          <p:cNvGrpSpPr>
            <a:grpSpLocks noChangeAspect="1"/>
          </p:cNvGrpSpPr>
          <p:nvPr/>
        </p:nvGrpSpPr>
        <p:grpSpPr bwMode="auto">
          <a:xfrm>
            <a:off x="3185167" y="1330325"/>
            <a:ext cx="8820000" cy="5400000"/>
            <a:chOff x="2065" y="856"/>
            <a:chExt cx="5454" cy="3391"/>
          </a:xfrm>
          <a:solidFill>
            <a:schemeClr val="accent4">
              <a:lumMod val="20000"/>
              <a:lumOff val="80000"/>
            </a:schemeClr>
          </a:solidFill>
        </p:grpSpPr>
        <p:sp>
          <p:nvSpPr>
            <p:cNvPr id="29" name="AutoShape 4">
              <a:extLst>
                <a:ext uri="{FF2B5EF4-FFF2-40B4-BE49-F238E27FC236}">
                  <a16:creationId xmlns:a16="http://schemas.microsoft.com/office/drawing/2014/main" id="{F2550A0F-CBC1-9BEF-FE78-C3633305CA61}"/>
                </a:ext>
              </a:extLst>
            </p:cNvPr>
            <p:cNvSpPr>
              <a:spLocks noChangeAspect="1" noChangeArrowheads="1" noTextEdit="1"/>
            </p:cNvSpPr>
            <p:nvPr/>
          </p:nvSpPr>
          <p:spPr bwMode="auto">
            <a:xfrm>
              <a:off x="2065" y="856"/>
              <a:ext cx="5443" cy="339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30" name="Rectangle 6">
              <a:extLst>
                <a:ext uri="{FF2B5EF4-FFF2-40B4-BE49-F238E27FC236}">
                  <a16:creationId xmlns:a16="http://schemas.microsoft.com/office/drawing/2014/main" id="{3FA15A71-5400-1803-0018-EBBEB82231A5}"/>
                </a:ext>
              </a:extLst>
            </p:cNvPr>
            <p:cNvSpPr>
              <a:spLocks noChangeArrowheads="1"/>
            </p:cNvSpPr>
            <p:nvPr/>
          </p:nvSpPr>
          <p:spPr bwMode="auto">
            <a:xfrm>
              <a:off x="2112" y="891"/>
              <a:ext cx="5407" cy="3320"/>
            </a:xfrm>
            <a:prstGeom prst="rect">
              <a:avLst/>
            </a:prstGeom>
            <a:grpFill/>
            <a:ln w="0">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31" name="Rectangle 7">
              <a:extLst>
                <a:ext uri="{FF2B5EF4-FFF2-40B4-BE49-F238E27FC236}">
                  <a16:creationId xmlns:a16="http://schemas.microsoft.com/office/drawing/2014/main" id="{42CA817A-E24F-78A7-1208-4FC73E8C856E}"/>
                </a:ext>
              </a:extLst>
            </p:cNvPr>
            <p:cNvSpPr>
              <a:spLocks noChangeArrowheads="1"/>
            </p:cNvSpPr>
            <p:nvPr/>
          </p:nvSpPr>
          <p:spPr bwMode="auto">
            <a:xfrm>
              <a:off x="2173" y="2271"/>
              <a:ext cx="163" cy="26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700" b="0" i="0" u="none" strike="noStrike" cap="none" normalizeH="0" baseline="0" dirty="0">
                  <a:ln>
                    <a:noFill/>
                  </a:ln>
                  <a:solidFill>
                    <a:srgbClr val="C00000"/>
                  </a:solidFill>
                  <a:effectLst/>
                  <a:latin typeface="Comic Sans MS" panose="030F0702030302020204" pitchFamily="66" charset="0"/>
                </a:rPr>
                <a:t>lt</a:t>
              </a:r>
              <a:endParaRPr kumimoji="0" lang="it-IT" altLang="it-IT" sz="1800" b="0" i="0" u="none" strike="noStrike" cap="none" normalizeH="0" baseline="0" dirty="0">
                <a:ln>
                  <a:noFill/>
                </a:ln>
                <a:solidFill>
                  <a:srgbClr val="C00000"/>
                </a:solidFill>
                <a:effectLst/>
              </a:endParaRPr>
            </a:p>
          </p:txBody>
        </p:sp>
        <p:sp>
          <p:nvSpPr>
            <p:cNvPr id="32" name="Rectangle 8">
              <a:extLst>
                <a:ext uri="{FF2B5EF4-FFF2-40B4-BE49-F238E27FC236}">
                  <a16:creationId xmlns:a16="http://schemas.microsoft.com/office/drawing/2014/main" id="{BFBB65B8-817A-5EDB-6CFC-8C38E3F2A3A6}"/>
                </a:ext>
              </a:extLst>
            </p:cNvPr>
            <p:cNvSpPr>
              <a:spLocks noChangeArrowheads="1"/>
            </p:cNvSpPr>
            <p:nvPr/>
          </p:nvSpPr>
          <p:spPr bwMode="auto">
            <a:xfrm>
              <a:off x="4270" y="3467"/>
              <a:ext cx="216" cy="23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a:ln>
                    <a:noFill/>
                  </a:ln>
                  <a:solidFill>
                    <a:srgbClr val="C00000"/>
                  </a:solidFill>
                  <a:effectLst/>
                  <a:latin typeface="Comic Sans MS" panose="030F0702030302020204" pitchFamily="66" charset="0"/>
                </a:rPr>
                <a:t>X'</a:t>
              </a:r>
              <a:endParaRPr kumimoji="0" lang="it-IT" altLang="it-IT" sz="2400" b="0" i="0" u="none" strike="noStrike" cap="none" normalizeH="0" baseline="0" dirty="0">
                <a:ln>
                  <a:noFill/>
                </a:ln>
                <a:solidFill>
                  <a:srgbClr val="C00000"/>
                </a:solidFill>
                <a:effectLst/>
              </a:endParaRPr>
            </a:p>
          </p:txBody>
        </p:sp>
        <p:sp>
          <p:nvSpPr>
            <p:cNvPr id="33" name="Rectangle 9">
              <a:extLst>
                <a:ext uri="{FF2B5EF4-FFF2-40B4-BE49-F238E27FC236}">
                  <a16:creationId xmlns:a16="http://schemas.microsoft.com/office/drawing/2014/main" id="{89A71B8D-A1E7-BC60-1F28-D0B181C3BD0B}"/>
                </a:ext>
              </a:extLst>
            </p:cNvPr>
            <p:cNvSpPr>
              <a:spLocks noChangeArrowheads="1"/>
            </p:cNvSpPr>
            <p:nvPr/>
          </p:nvSpPr>
          <p:spPr bwMode="auto">
            <a:xfrm>
              <a:off x="4293" y="2040"/>
              <a:ext cx="222" cy="23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a:ln>
                    <a:noFill/>
                  </a:ln>
                  <a:solidFill>
                    <a:srgbClr val="C00000"/>
                  </a:solidFill>
                  <a:effectLst/>
                  <a:latin typeface="Comic Sans MS" panose="030F0702030302020204" pitchFamily="66" charset="0"/>
                </a:rPr>
                <a:t>X"</a:t>
              </a:r>
              <a:endParaRPr kumimoji="0" lang="it-IT" altLang="it-IT" sz="2400" b="0" i="0" u="none" strike="noStrike" cap="none" normalizeH="0" baseline="0" dirty="0">
                <a:ln>
                  <a:noFill/>
                </a:ln>
                <a:solidFill>
                  <a:srgbClr val="C00000"/>
                </a:solidFill>
                <a:effectLst/>
              </a:endParaRPr>
            </a:p>
          </p:txBody>
        </p:sp>
        <p:sp>
          <p:nvSpPr>
            <p:cNvPr id="34" name="Rectangle 10">
              <a:extLst>
                <a:ext uri="{FF2B5EF4-FFF2-40B4-BE49-F238E27FC236}">
                  <a16:creationId xmlns:a16="http://schemas.microsoft.com/office/drawing/2014/main" id="{902B6F9C-041A-6399-03FC-84C4B1B22C06}"/>
                </a:ext>
              </a:extLst>
            </p:cNvPr>
            <p:cNvSpPr>
              <a:spLocks noChangeArrowheads="1"/>
            </p:cNvSpPr>
            <p:nvPr/>
          </p:nvSpPr>
          <p:spPr bwMode="auto">
            <a:xfrm>
              <a:off x="3988" y="2792"/>
              <a:ext cx="169" cy="23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a:ln>
                    <a:noFill/>
                  </a:ln>
                  <a:solidFill>
                    <a:srgbClr val="C00000"/>
                  </a:solidFill>
                  <a:effectLst/>
                  <a:latin typeface="Comic Sans MS" panose="030F0702030302020204" pitchFamily="66" charset="0"/>
                </a:rPr>
                <a:t>r'</a:t>
              </a:r>
              <a:endParaRPr kumimoji="0" lang="it-IT" altLang="it-IT" sz="2400" b="0" i="0" u="none" strike="noStrike" cap="none" normalizeH="0" baseline="0">
                <a:ln>
                  <a:noFill/>
                </a:ln>
                <a:solidFill>
                  <a:srgbClr val="C00000"/>
                </a:solidFill>
                <a:effectLst/>
              </a:endParaRPr>
            </a:p>
          </p:txBody>
        </p:sp>
        <p:sp>
          <p:nvSpPr>
            <p:cNvPr id="35" name="Rectangle 11">
              <a:extLst>
                <a:ext uri="{FF2B5EF4-FFF2-40B4-BE49-F238E27FC236}">
                  <a16:creationId xmlns:a16="http://schemas.microsoft.com/office/drawing/2014/main" id="{570CA927-A0E0-5BA6-047A-5BF1A9A9A0B4}"/>
                </a:ext>
              </a:extLst>
            </p:cNvPr>
            <p:cNvSpPr>
              <a:spLocks noChangeArrowheads="1"/>
            </p:cNvSpPr>
            <p:nvPr/>
          </p:nvSpPr>
          <p:spPr bwMode="auto">
            <a:xfrm>
              <a:off x="3911" y="1500"/>
              <a:ext cx="175" cy="23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a:ln>
                    <a:noFill/>
                  </a:ln>
                  <a:solidFill>
                    <a:srgbClr val="C00000"/>
                  </a:solidFill>
                  <a:effectLst/>
                  <a:latin typeface="Comic Sans MS" panose="030F0702030302020204" pitchFamily="66" charset="0"/>
                </a:rPr>
                <a:t>r"</a:t>
              </a:r>
              <a:endParaRPr kumimoji="0" lang="it-IT" altLang="it-IT" sz="2400" b="0" i="0" u="none" strike="noStrike" cap="none" normalizeH="0" baseline="0" dirty="0">
                <a:ln>
                  <a:noFill/>
                </a:ln>
                <a:solidFill>
                  <a:srgbClr val="C00000"/>
                </a:solidFill>
                <a:effectLst/>
              </a:endParaRPr>
            </a:p>
          </p:txBody>
        </p:sp>
        <p:sp>
          <p:nvSpPr>
            <p:cNvPr id="36" name="Rectangle 12">
              <a:extLst>
                <a:ext uri="{FF2B5EF4-FFF2-40B4-BE49-F238E27FC236}">
                  <a16:creationId xmlns:a16="http://schemas.microsoft.com/office/drawing/2014/main" id="{5FCC686E-9F31-C545-3AA6-6E5E3F6107A8}"/>
                </a:ext>
              </a:extLst>
            </p:cNvPr>
            <p:cNvSpPr>
              <a:spLocks noChangeArrowheads="1"/>
            </p:cNvSpPr>
            <p:nvPr/>
          </p:nvSpPr>
          <p:spPr bwMode="auto">
            <a:xfrm>
              <a:off x="4699" y="1789"/>
              <a:ext cx="176" cy="23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a:ln>
                    <a:noFill/>
                  </a:ln>
                  <a:solidFill>
                    <a:srgbClr val="C00000"/>
                  </a:solidFill>
                  <a:effectLst/>
                  <a:latin typeface="Comic Sans MS" panose="030F0702030302020204" pitchFamily="66" charset="0"/>
                </a:rPr>
                <a:t>s"</a:t>
              </a:r>
              <a:endParaRPr kumimoji="0" lang="it-IT" altLang="it-IT" sz="2400" b="0" i="0" u="none" strike="noStrike" cap="none" normalizeH="0" baseline="0">
                <a:ln>
                  <a:noFill/>
                </a:ln>
                <a:solidFill>
                  <a:srgbClr val="C00000"/>
                </a:solidFill>
                <a:effectLst/>
              </a:endParaRPr>
            </a:p>
          </p:txBody>
        </p:sp>
        <p:sp>
          <p:nvSpPr>
            <p:cNvPr id="37" name="Rectangle 13">
              <a:extLst>
                <a:ext uri="{FF2B5EF4-FFF2-40B4-BE49-F238E27FC236}">
                  <a16:creationId xmlns:a16="http://schemas.microsoft.com/office/drawing/2014/main" id="{2E63E27A-0E24-C84D-5FED-9B5DC3665DF1}"/>
                </a:ext>
              </a:extLst>
            </p:cNvPr>
            <p:cNvSpPr>
              <a:spLocks noChangeArrowheads="1"/>
            </p:cNvSpPr>
            <p:nvPr/>
          </p:nvSpPr>
          <p:spPr bwMode="auto">
            <a:xfrm>
              <a:off x="4941" y="2817"/>
              <a:ext cx="170" cy="23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a:ln>
                    <a:noFill/>
                  </a:ln>
                  <a:solidFill>
                    <a:srgbClr val="C00000"/>
                  </a:solidFill>
                  <a:effectLst/>
                  <a:latin typeface="Comic Sans MS" panose="030F0702030302020204" pitchFamily="66" charset="0"/>
                </a:rPr>
                <a:t>s'</a:t>
              </a:r>
              <a:endParaRPr kumimoji="0" lang="it-IT" altLang="it-IT" sz="2400" b="0" i="0" u="none" strike="noStrike" cap="none" normalizeH="0" baseline="0">
                <a:ln>
                  <a:noFill/>
                </a:ln>
                <a:solidFill>
                  <a:srgbClr val="C00000"/>
                </a:solidFill>
                <a:effectLst/>
              </a:endParaRPr>
            </a:p>
          </p:txBody>
        </p:sp>
        <p:sp>
          <p:nvSpPr>
            <p:cNvPr id="38" name="Line 14">
              <a:extLst>
                <a:ext uri="{FF2B5EF4-FFF2-40B4-BE49-F238E27FC236}">
                  <a16:creationId xmlns:a16="http://schemas.microsoft.com/office/drawing/2014/main" id="{9437C452-9E39-3E33-0803-E14A7C629805}"/>
                </a:ext>
              </a:extLst>
            </p:cNvPr>
            <p:cNvSpPr>
              <a:spLocks noChangeShapeType="1"/>
            </p:cNvSpPr>
            <p:nvPr/>
          </p:nvSpPr>
          <p:spPr bwMode="auto">
            <a:xfrm>
              <a:off x="2132" y="2566"/>
              <a:ext cx="5349" cy="0"/>
            </a:xfrm>
            <a:prstGeom prst="line">
              <a:avLst/>
            </a:prstGeom>
            <a:grp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9" name="Line 15">
              <a:extLst>
                <a:ext uri="{FF2B5EF4-FFF2-40B4-BE49-F238E27FC236}">
                  <a16:creationId xmlns:a16="http://schemas.microsoft.com/office/drawing/2014/main" id="{F922382E-BA9A-DA7E-429F-D29467E0DC49}"/>
                </a:ext>
              </a:extLst>
            </p:cNvPr>
            <p:cNvSpPr>
              <a:spLocks noChangeShapeType="1"/>
            </p:cNvSpPr>
            <p:nvPr/>
          </p:nvSpPr>
          <p:spPr bwMode="auto">
            <a:xfrm>
              <a:off x="4350" y="2303"/>
              <a:ext cx="0" cy="1087"/>
            </a:xfrm>
            <a:prstGeom prst="line">
              <a:avLst/>
            </a:prstGeom>
            <a:grp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sz="2400">
                <a:solidFill>
                  <a:srgbClr val="C00000"/>
                </a:solidFill>
              </a:endParaRPr>
            </a:p>
          </p:txBody>
        </p:sp>
        <p:sp>
          <p:nvSpPr>
            <p:cNvPr id="40" name="Line 16">
              <a:extLst>
                <a:ext uri="{FF2B5EF4-FFF2-40B4-BE49-F238E27FC236}">
                  <a16:creationId xmlns:a16="http://schemas.microsoft.com/office/drawing/2014/main" id="{72F19D88-4D17-22E0-3BEB-EAFC767F6011}"/>
                </a:ext>
              </a:extLst>
            </p:cNvPr>
            <p:cNvSpPr>
              <a:spLocks noChangeShapeType="1"/>
            </p:cNvSpPr>
            <p:nvPr/>
          </p:nvSpPr>
          <p:spPr bwMode="auto">
            <a:xfrm flipH="1">
              <a:off x="3823" y="2566"/>
              <a:ext cx="1492" cy="1274"/>
            </a:xfrm>
            <a:prstGeom prst="line">
              <a:avLst/>
            </a:prstGeom>
            <a:grpFill/>
            <a:ln w="0">
              <a:solidFill>
                <a:srgbClr val="C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41" name="Line 17">
              <a:extLst>
                <a:ext uri="{FF2B5EF4-FFF2-40B4-BE49-F238E27FC236}">
                  <a16:creationId xmlns:a16="http://schemas.microsoft.com/office/drawing/2014/main" id="{66F95D47-B970-749E-9A28-8ECFC3EADFD3}"/>
                </a:ext>
              </a:extLst>
            </p:cNvPr>
            <p:cNvSpPr>
              <a:spLocks noChangeShapeType="1"/>
            </p:cNvSpPr>
            <p:nvPr/>
          </p:nvSpPr>
          <p:spPr bwMode="auto">
            <a:xfrm flipV="1">
              <a:off x="3823" y="1819"/>
              <a:ext cx="1492" cy="747"/>
            </a:xfrm>
            <a:prstGeom prst="line">
              <a:avLst/>
            </a:prstGeom>
            <a:grpFill/>
            <a:ln w="0">
              <a:solidFill>
                <a:srgbClr val="C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42" name="Line 18">
              <a:extLst>
                <a:ext uri="{FF2B5EF4-FFF2-40B4-BE49-F238E27FC236}">
                  <a16:creationId xmlns:a16="http://schemas.microsoft.com/office/drawing/2014/main" id="{6598F868-C967-3586-AFFD-5C5E38B3EAB2}"/>
                </a:ext>
              </a:extLst>
            </p:cNvPr>
            <p:cNvSpPr>
              <a:spLocks noChangeShapeType="1"/>
            </p:cNvSpPr>
            <p:nvPr/>
          </p:nvSpPr>
          <p:spPr bwMode="auto">
            <a:xfrm flipH="1" flipV="1">
              <a:off x="3370" y="1076"/>
              <a:ext cx="1190" cy="1490"/>
            </a:xfrm>
            <a:prstGeom prst="line">
              <a:avLst/>
            </a:prstGeom>
            <a:grpFill/>
            <a:ln w="0">
              <a:solidFill>
                <a:srgbClr val="C00000"/>
              </a:solidFill>
              <a:prstDash val="solid"/>
              <a:round/>
              <a:headEnd/>
              <a:tailEnd/>
            </a:ln>
          </p:spPr>
          <p:txBody>
            <a:bodyPr vert="horz" wrap="square" lIns="91440" tIns="45720" rIns="91440" bIns="45720" numCol="1" anchor="t" anchorCtr="0" compatLnSpc="1">
              <a:prstTxWarp prst="textNoShape">
                <a:avLst/>
              </a:prstTxWarp>
            </a:bodyPr>
            <a:lstStyle/>
            <a:p>
              <a:endParaRPr lang="it-IT" sz="2400">
                <a:solidFill>
                  <a:srgbClr val="C00000"/>
                </a:solidFill>
              </a:endParaRPr>
            </a:p>
          </p:txBody>
        </p:sp>
        <p:sp>
          <p:nvSpPr>
            <p:cNvPr id="43" name="Line 19">
              <a:extLst>
                <a:ext uri="{FF2B5EF4-FFF2-40B4-BE49-F238E27FC236}">
                  <a16:creationId xmlns:a16="http://schemas.microsoft.com/office/drawing/2014/main" id="{82F14F34-98A2-B906-6BE4-8CDDE7784620}"/>
                </a:ext>
              </a:extLst>
            </p:cNvPr>
            <p:cNvSpPr>
              <a:spLocks noChangeShapeType="1"/>
            </p:cNvSpPr>
            <p:nvPr/>
          </p:nvSpPr>
          <p:spPr bwMode="auto">
            <a:xfrm flipH="1" flipV="1">
              <a:off x="3370" y="2566"/>
              <a:ext cx="1190" cy="1002"/>
            </a:xfrm>
            <a:prstGeom prst="line">
              <a:avLst/>
            </a:prstGeom>
            <a:grpFill/>
            <a:ln w="0">
              <a:solidFill>
                <a:srgbClr val="C00000"/>
              </a:solidFill>
              <a:prstDash val="solid"/>
              <a:round/>
              <a:headEnd/>
              <a:tailEnd/>
            </a:ln>
          </p:spPr>
          <p:txBody>
            <a:bodyPr vert="horz" wrap="square" lIns="91440" tIns="45720" rIns="91440" bIns="45720" numCol="1" anchor="t" anchorCtr="0" compatLnSpc="1">
              <a:prstTxWarp prst="textNoShape">
                <a:avLst/>
              </a:prstTxWarp>
            </a:bodyPr>
            <a:lstStyle/>
            <a:p>
              <a:endParaRPr lang="it-IT" sz="2400">
                <a:solidFill>
                  <a:srgbClr val="C00000"/>
                </a:solidFill>
              </a:endParaRPr>
            </a:p>
          </p:txBody>
        </p:sp>
      </p:grpSp>
      <p:cxnSp>
        <p:nvCxnSpPr>
          <p:cNvPr id="6" name="Connettore diritto 5">
            <a:extLst>
              <a:ext uri="{FF2B5EF4-FFF2-40B4-BE49-F238E27FC236}">
                <a16:creationId xmlns:a16="http://schemas.microsoft.com/office/drawing/2014/main" id="{0EEB2309-51D2-B888-9C91-2474A8B3B4CD}"/>
              </a:ext>
            </a:extLst>
          </p:cNvPr>
          <p:cNvCxnSpPr/>
          <p:nvPr/>
        </p:nvCxnSpPr>
        <p:spPr>
          <a:xfrm>
            <a:off x="-18662" y="6861107"/>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56596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anim calcmode="lin" valueType="num">
                                      <p:cBhvr>
                                        <p:cTn id="13" dur="500" fill="hold"/>
                                        <p:tgtEl>
                                          <p:spTgt spid="2"/>
                                        </p:tgtEl>
                                        <p:attrNameLst>
                                          <p:attrName>ppt_x</p:attrName>
                                        </p:attrNameLst>
                                      </p:cBhvr>
                                      <p:tavLst>
                                        <p:tav tm="0">
                                          <p:val>
                                            <p:strVal val="#ppt_x"/>
                                          </p:val>
                                        </p:tav>
                                        <p:tav tm="100000">
                                          <p:val>
                                            <p:strVal val="#ppt_x"/>
                                          </p:val>
                                        </p:tav>
                                      </p:tavLst>
                                    </p:anim>
                                    <p:anim calcmode="lin" valueType="num">
                                      <p:cBhvr>
                                        <p:cTn id="14" dur="5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28"/>
                                        </p:tgtEl>
                                        <p:attrNameLst>
                                          <p:attrName>style.visibility</p:attrName>
                                        </p:attrNameLst>
                                      </p:cBhvr>
                                      <p:to>
                                        <p:strVal val="visible"/>
                                      </p:to>
                                    </p:set>
                                    <p:anim calcmode="lin" valueType="num">
                                      <p:cBhvr>
                                        <p:cTn id="19" dur="500" fill="hold"/>
                                        <p:tgtEl>
                                          <p:spTgt spid="28"/>
                                        </p:tgtEl>
                                        <p:attrNameLst>
                                          <p:attrName>ppt_w</p:attrName>
                                        </p:attrNameLst>
                                      </p:cBhvr>
                                      <p:tavLst>
                                        <p:tav tm="0">
                                          <p:val>
                                            <p:fltVal val="0"/>
                                          </p:val>
                                        </p:tav>
                                        <p:tav tm="100000">
                                          <p:val>
                                            <p:strVal val="#ppt_w"/>
                                          </p:val>
                                        </p:tav>
                                      </p:tavLst>
                                    </p:anim>
                                    <p:anim calcmode="lin" valueType="num">
                                      <p:cBhvr>
                                        <p:cTn id="20" dur="500" fill="hold"/>
                                        <p:tgtEl>
                                          <p:spTgt spid="28"/>
                                        </p:tgtEl>
                                        <p:attrNameLst>
                                          <p:attrName>ppt_h</p:attrName>
                                        </p:attrNameLst>
                                      </p:cBhvr>
                                      <p:tavLst>
                                        <p:tav tm="0">
                                          <p:val>
                                            <p:fltVal val="0"/>
                                          </p:val>
                                        </p:tav>
                                        <p:tav tm="100000">
                                          <p:val>
                                            <p:strVal val="#ppt_h"/>
                                          </p:val>
                                        </p:tav>
                                      </p:tavLst>
                                    </p:anim>
                                    <p:animEffect transition="in" filter="fade">
                                      <p:cBhvr>
                                        <p:cTn id="21" dur="500"/>
                                        <p:tgtEl>
                                          <p:spTgt spid="28"/>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17"/>
                                        </p:tgtEl>
                                        <p:attrNameLst>
                                          <p:attrName>style.visibility</p:attrName>
                                        </p:attrNameLst>
                                      </p:cBhvr>
                                      <p:to>
                                        <p:strVal val="visible"/>
                                      </p:to>
                                    </p:set>
                                    <p:anim calcmode="lin" valueType="num">
                                      <p:cBhvr>
                                        <p:cTn id="26" dur="500" fill="hold"/>
                                        <p:tgtEl>
                                          <p:spTgt spid="17"/>
                                        </p:tgtEl>
                                        <p:attrNameLst>
                                          <p:attrName>ppt_w</p:attrName>
                                        </p:attrNameLst>
                                      </p:cBhvr>
                                      <p:tavLst>
                                        <p:tav tm="0">
                                          <p:val>
                                            <p:fltVal val="0"/>
                                          </p:val>
                                        </p:tav>
                                        <p:tav tm="100000">
                                          <p:val>
                                            <p:strVal val="#ppt_w"/>
                                          </p:val>
                                        </p:tav>
                                      </p:tavLst>
                                    </p:anim>
                                    <p:anim calcmode="lin" valueType="num">
                                      <p:cBhvr>
                                        <p:cTn id="27" dur="500" fill="hold"/>
                                        <p:tgtEl>
                                          <p:spTgt spid="17"/>
                                        </p:tgtEl>
                                        <p:attrNameLst>
                                          <p:attrName>ppt_h</p:attrName>
                                        </p:attrNameLst>
                                      </p:cBhvr>
                                      <p:tavLst>
                                        <p:tav tm="0">
                                          <p:val>
                                            <p:fltVal val="0"/>
                                          </p:val>
                                        </p:tav>
                                        <p:tav tm="100000">
                                          <p:val>
                                            <p:strVal val="#ppt_h"/>
                                          </p:val>
                                        </p:tav>
                                      </p:tavLst>
                                    </p:anim>
                                    <p:animEffect transition="in" filter="fade">
                                      <p:cBhvr>
                                        <p:cTn id="28" dur="500"/>
                                        <p:tgtEl>
                                          <p:spTgt spid="17"/>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21"/>
                                        </p:tgtEl>
                                        <p:attrNameLst>
                                          <p:attrName>style.visibility</p:attrName>
                                        </p:attrNameLst>
                                      </p:cBhvr>
                                      <p:to>
                                        <p:strVal val="visible"/>
                                      </p:to>
                                    </p:set>
                                    <p:animEffect transition="in" filter="wipe(left)">
                                      <p:cBhvr>
                                        <p:cTn id="33" dur="500"/>
                                        <p:tgtEl>
                                          <p:spTgt spid="21"/>
                                        </p:tgtEl>
                                      </p:cBhvr>
                                    </p:animEffect>
                                  </p:childTnLst>
                                </p:cTn>
                              </p:par>
                              <p:par>
                                <p:cTn id="34" presetID="22" presetClass="entr" presetSubtype="8" fill="hold" nodeType="withEffect">
                                  <p:stCondLst>
                                    <p:cond delay="0"/>
                                  </p:stCondLst>
                                  <p:childTnLst>
                                    <p:set>
                                      <p:cBhvr>
                                        <p:cTn id="35" dur="1" fill="hold">
                                          <p:stCondLst>
                                            <p:cond delay="0"/>
                                          </p:stCondLst>
                                        </p:cTn>
                                        <p:tgtEl>
                                          <p:spTgt spid="23"/>
                                        </p:tgtEl>
                                        <p:attrNameLst>
                                          <p:attrName>style.visibility</p:attrName>
                                        </p:attrNameLst>
                                      </p:cBhvr>
                                      <p:to>
                                        <p:strVal val="visible"/>
                                      </p:to>
                                    </p:set>
                                    <p:animEffect transition="in" filter="wipe(left)">
                                      <p:cBhvr>
                                        <p:cTn id="36" dur="500"/>
                                        <p:tgtEl>
                                          <p:spTgt spid="23"/>
                                        </p:tgtEl>
                                      </p:cBhvr>
                                    </p:animEffect>
                                  </p:childTnLst>
                                </p:cTn>
                              </p:par>
                            </p:childTnLst>
                          </p:cTn>
                        </p:par>
                      </p:childTnLst>
                    </p:cTn>
                  </p:par>
                  <p:par>
                    <p:cTn id="37" fill="hold">
                      <p:stCondLst>
                        <p:cond delay="indefinite"/>
                      </p:stCondLst>
                      <p:childTnLst>
                        <p:par>
                          <p:cTn id="38" fill="hold">
                            <p:stCondLst>
                              <p:cond delay="0"/>
                            </p:stCondLst>
                            <p:childTnLst>
                              <p:par>
                                <p:cTn id="39" presetID="53" presetClass="entr" presetSubtype="16" fill="hold" grpId="0" nodeType="clickEffect">
                                  <p:stCondLst>
                                    <p:cond delay="0"/>
                                  </p:stCondLst>
                                  <p:childTnLst>
                                    <p:set>
                                      <p:cBhvr>
                                        <p:cTn id="40" dur="1" fill="hold">
                                          <p:stCondLst>
                                            <p:cond delay="0"/>
                                          </p:stCondLst>
                                        </p:cTn>
                                        <p:tgtEl>
                                          <p:spTgt spid="19"/>
                                        </p:tgtEl>
                                        <p:attrNameLst>
                                          <p:attrName>style.visibility</p:attrName>
                                        </p:attrNameLst>
                                      </p:cBhvr>
                                      <p:to>
                                        <p:strVal val="visible"/>
                                      </p:to>
                                    </p:set>
                                    <p:anim calcmode="lin" valueType="num">
                                      <p:cBhvr>
                                        <p:cTn id="41" dur="500" fill="hold"/>
                                        <p:tgtEl>
                                          <p:spTgt spid="19"/>
                                        </p:tgtEl>
                                        <p:attrNameLst>
                                          <p:attrName>ppt_w</p:attrName>
                                        </p:attrNameLst>
                                      </p:cBhvr>
                                      <p:tavLst>
                                        <p:tav tm="0">
                                          <p:val>
                                            <p:fltVal val="0"/>
                                          </p:val>
                                        </p:tav>
                                        <p:tav tm="100000">
                                          <p:val>
                                            <p:strVal val="#ppt_w"/>
                                          </p:val>
                                        </p:tav>
                                      </p:tavLst>
                                    </p:anim>
                                    <p:anim calcmode="lin" valueType="num">
                                      <p:cBhvr>
                                        <p:cTn id="42" dur="500" fill="hold"/>
                                        <p:tgtEl>
                                          <p:spTgt spid="19"/>
                                        </p:tgtEl>
                                        <p:attrNameLst>
                                          <p:attrName>ppt_h</p:attrName>
                                        </p:attrNameLst>
                                      </p:cBhvr>
                                      <p:tavLst>
                                        <p:tav tm="0">
                                          <p:val>
                                            <p:fltVal val="0"/>
                                          </p:val>
                                        </p:tav>
                                        <p:tav tm="100000">
                                          <p:val>
                                            <p:strVal val="#ppt_h"/>
                                          </p:val>
                                        </p:tav>
                                      </p:tavLst>
                                    </p:anim>
                                    <p:animEffect transition="in" filter="fade">
                                      <p:cBhvr>
                                        <p:cTn id="43" dur="500"/>
                                        <p:tgtEl>
                                          <p:spTgt spid="19"/>
                                        </p:tgtEl>
                                      </p:cBhvr>
                                    </p:animEffect>
                                  </p:childTnLst>
                                </p:cTn>
                              </p:par>
                              <p:par>
                                <p:cTn id="44" presetID="53" presetClass="entr" presetSubtype="16" fill="hold" grpId="0" nodeType="withEffect">
                                  <p:stCondLst>
                                    <p:cond delay="0"/>
                                  </p:stCondLst>
                                  <p:childTnLst>
                                    <p:set>
                                      <p:cBhvr>
                                        <p:cTn id="45" dur="1" fill="hold">
                                          <p:stCondLst>
                                            <p:cond delay="0"/>
                                          </p:stCondLst>
                                        </p:cTn>
                                        <p:tgtEl>
                                          <p:spTgt spid="18"/>
                                        </p:tgtEl>
                                        <p:attrNameLst>
                                          <p:attrName>style.visibility</p:attrName>
                                        </p:attrNameLst>
                                      </p:cBhvr>
                                      <p:to>
                                        <p:strVal val="visible"/>
                                      </p:to>
                                    </p:set>
                                    <p:anim calcmode="lin" valueType="num">
                                      <p:cBhvr>
                                        <p:cTn id="46" dur="500" fill="hold"/>
                                        <p:tgtEl>
                                          <p:spTgt spid="18"/>
                                        </p:tgtEl>
                                        <p:attrNameLst>
                                          <p:attrName>ppt_w</p:attrName>
                                        </p:attrNameLst>
                                      </p:cBhvr>
                                      <p:tavLst>
                                        <p:tav tm="0">
                                          <p:val>
                                            <p:fltVal val="0"/>
                                          </p:val>
                                        </p:tav>
                                        <p:tav tm="100000">
                                          <p:val>
                                            <p:strVal val="#ppt_w"/>
                                          </p:val>
                                        </p:tav>
                                      </p:tavLst>
                                    </p:anim>
                                    <p:anim calcmode="lin" valueType="num">
                                      <p:cBhvr>
                                        <p:cTn id="47" dur="500" fill="hold"/>
                                        <p:tgtEl>
                                          <p:spTgt spid="18"/>
                                        </p:tgtEl>
                                        <p:attrNameLst>
                                          <p:attrName>ppt_h</p:attrName>
                                        </p:attrNameLst>
                                      </p:cBhvr>
                                      <p:tavLst>
                                        <p:tav tm="0">
                                          <p:val>
                                            <p:fltVal val="0"/>
                                          </p:val>
                                        </p:tav>
                                        <p:tav tm="100000">
                                          <p:val>
                                            <p:strVal val="#ppt_h"/>
                                          </p:val>
                                        </p:tav>
                                      </p:tavLst>
                                    </p:anim>
                                    <p:animEffect transition="in" filter="fade">
                                      <p:cBhvr>
                                        <p:cTn id="48"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17" grpId="0" animBg="1"/>
      <p:bldP spid="18" grpId="0" animBg="1"/>
      <p:bldP spid="1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38DA87A-518A-8550-4E5B-62F63E046F53}"/>
              </a:ext>
            </a:extLst>
          </p:cNvPr>
          <p:cNvSpPr txBox="1">
            <a:spLocks noChangeArrowheads="1"/>
          </p:cNvSpPr>
          <p:nvPr/>
        </p:nvSpPr>
        <p:spPr>
          <a:xfrm>
            <a:off x="66000" y="41275"/>
            <a:ext cx="12060000" cy="360000"/>
          </a:xfrm>
          <a:prstGeom prst="rect">
            <a:avLst/>
          </a:prstGeom>
          <a:ln w="3175" cmpd="dbl">
            <a:solidFill>
              <a:srgbClr val="C00000"/>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2000" dirty="0">
                <a:solidFill>
                  <a:srgbClr val="C00000"/>
                </a:solidFill>
                <a:latin typeface="Comic Sans MS" panose="030F0702030302020204" pitchFamily="66" charset="0"/>
              </a:rPr>
              <a:t>PIANO PER DUE RETTE INCIDENTI</a:t>
            </a:r>
          </a:p>
        </p:txBody>
      </p:sp>
      <p:sp>
        <p:nvSpPr>
          <p:cNvPr id="5" name="CasellaDiTesto 4">
            <a:hlinkClick r:id="rId2" action="ppaction://hlinksldjump"/>
            <a:extLst>
              <a:ext uri="{FF2B5EF4-FFF2-40B4-BE49-F238E27FC236}">
                <a16:creationId xmlns:a16="http://schemas.microsoft.com/office/drawing/2014/main" id="{6396998B-975F-F1ED-BB38-A22D915EDBEF}"/>
              </a:ext>
            </a:extLst>
          </p:cNvPr>
          <p:cNvSpPr txBox="1"/>
          <p:nvPr/>
        </p:nvSpPr>
        <p:spPr>
          <a:xfrm>
            <a:off x="10523001" y="40671"/>
            <a:ext cx="1611057" cy="360000"/>
          </a:xfrm>
          <a:prstGeom prst="rect">
            <a:avLst/>
          </a:prstGeom>
          <a:solidFill>
            <a:schemeClr val="accent4">
              <a:lumMod val="20000"/>
              <a:lumOff val="80000"/>
            </a:schemeClr>
          </a:solidFill>
          <a:ln w="3175">
            <a:solidFill>
              <a:srgbClr val="C00000"/>
            </a:solidFill>
          </a:ln>
        </p:spPr>
        <p:txBody>
          <a:bodyPr wrap="square" rtlCol="0">
            <a:spAutoFit/>
          </a:bodyPr>
          <a:lstStyle/>
          <a:p>
            <a:pPr algn="ctr"/>
            <a:r>
              <a:rPr lang="it-IT" sz="1600" dirty="0">
                <a:solidFill>
                  <a:srgbClr val="C00000"/>
                </a:solidFill>
                <a:latin typeface="Comic Sans MS" panose="030F0702030302020204" pitchFamily="66" charset="0"/>
              </a:rPr>
              <a:t>Torna a Indice</a:t>
            </a:r>
          </a:p>
        </p:txBody>
      </p:sp>
      <p:sp>
        <p:nvSpPr>
          <p:cNvPr id="2" name="CasellaDiTesto 1">
            <a:extLst>
              <a:ext uri="{FF2B5EF4-FFF2-40B4-BE49-F238E27FC236}">
                <a16:creationId xmlns:a16="http://schemas.microsoft.com/office/drawing/2014/main" id="{985E5A72-5B0F-1F6D-29C8-DEFEA51BBFEF}"/>
              </a:ext>
            </a:extLst>
          </p:cNvPr>
          <p:cNvSpPr txBox="1"/>
          <p:nvPr/>
        </p:nvSpPr>
        <p:spPr>
          <a:xfrm>
            <a:off x="3308993" y="522514"/>
            <a:ext cx="8820000" cy="646331"/>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Assegnate le proiezioni delle rette r(r’; r’’) ed s(s’; s’’) è necessario determinare anche le tracce r(</a:t>
            </a:r>
            <a:r>
              <a:rPr lang="it-IT" sz="1800" dirty="0">
                <a:solidFill>
                  <a:srgbClr val="0000FF"/>
                </a:solidFill>
                <a:effectLst/>
                <a:latin typeface="Comic Sans MS" panose="030F0702030302020204" pitchFamily="66" charset="0"/>
                <a:ea typeface="Times New Roman" panose="02020603050405020304" pitchFamily="18" charset="0"/>
                <a:cs typeface="Arial" panose="020B0604020202020204" pitchFamily="34" charset="0"/>
              </a:rPr>
              <a:t>T</a:t>
            </a:r>
            <a:r>
              <a:rPr lang="it-IT" sz="1800" baseline="-25000" dirty="0">
                <a:solidFill>
                  <a:srgbClr val="0000FF"/>
                </a:solidFill>
                <a:effectLst/>
                <a:latin typeface="Comic Sans MS" panose="030F0702030302020204" pitchFamily="66" charset="0"/>
                <a:ea typeface="Times New Roman" panose="02020603050405020304" pitchFamily="18" charset="0"/>
                <a:cs typeface="Arial" panose="020B0604020202020204" pitchFamily="34" charset="0"/>
              </a:rPr>
              <a:t>1</a:t>
            </a:r>
            <a:r>
              <a:rPr lang="it-IT" sz="1800" dirty="0">
                <a:solidFill>
                  <a:srgbClr val="0000FF"/>
                </a:solidFill>
                <a:effectLst/>
                <a:latin typeface="Comic Sans MS" panose="030F0702030302020204" pitchFamily="66" charset="0"/>
                <a:ea typeface="Times New Roman" panose="02020603050405020304" pitchFamily="18" charset="0"/>
                <a:cs typeface="Arial" panose="020B0604020202020204" pitchFamily="34" charset="0"/>
              </a:rPr>
              <a:t>r;T</a:t>
            </a:r>
            <a:r>
              <a:rPr lang="it-IT" sz="1800" baseline="-25000" dirty="0">
                <a:solidFill>
                  <a:srgbClr val="0000FF"/>
                </a:solidFill>
                <a:effectLst/>
                <a:latin typeface="Comic Sans MS" panose="030F0702030302020204" pitchFamily="66" charset="0"/>
                <a:ea typeface="Times New Roman" panose="02020603050405020304" pitchFamily="18" charset="0"/>
                <a:cs typeface="Arial" panose="020B0604020202020204" pitchFamily="34" charset="0"/>
              </a:rPr>
              <a:t>2</a:t>
            </a:r>
            <a:r>
              <a:rPr lang="it-IT" sz="1800" dirty="0">
                <a:solidFill>
                  <a:srgbClr val="0000FF"/>
                </a:solidFill>
                <a:effectLst/>
                <a:latin typeface="Comic Sans MS" panose="030F0702030302020204" pitchFamily="66" charset="0"/>
                <a:ea typeface="Times New Roman" panose="02020603050405020304" pitchFamily="18" charset="0"/>
                <a:cs typeface="Arial" panose="020B0604020202020204" pitchFamily="34" charset="0"/>
              </a:rPr>
              <a:t>r</a:t>
            </a: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s(</a:t>
            </a:r>
            <a:r>
              <a:rPr lang="it-IT" sz="1800" dirty="0">
                <a:solidFill>
                  <a:srgbClr val="0000FF"/>
                </a:solidFill>
                <a:effectLst/>
                <a:latin typeface="Comic Sans MS" panose="030F0702030302020204" pitchFamily="66" charset="0"/>
                <a:ea typeface="Times New Roman" panose="02020603050405020304" pitchFamily="18" charset="0"/>
                <a:cs typeface="Arial" panose="020B0604020202020204" pitchFamily="34" charset="0"/>
              </a:rPr>
              <a:t>T</a:t>
            </a:r>
            <a:r>
              <a:rPr lang="it-IT" sz="1800" baseline="-25000" dirty="0">
                <a:solidFill>
                  <a:srgbClr val="0000FF"/>
                </a:solidFill>
                <a:effectLst/>
                <a:latin typeface="Comic Sans MS" panose="030F0702030302020204" pitchFamily="66" charset="0"/>
                <a:ea typeface="Times New Roman" panose="02020603050405020304" pitchFamily="18" charset="0"/>
                <a:cs typeface="Arial" panose="020B0604020202020204" pitchFamily="34" charset="0"/>
              </a:rPr>
              <a:t>1</a:t>
            </a:r>
            <a:r>
              <a:rPr lang="it-IT" sz="1800" dirty="0">
                <a:solidFill>
                  <a:srgbClr val="0000FF"/>
                </a:solidFill>
                <a:effectLst/>
                <a:latin typeface="Comic Sans MS" panose="030F0702030302020204" pitchFamily="66" charset="0"/>
                <a:ea typeface="Times New Roman" panose="02020603050405020304" pitchFamily="18" charset="0"/>
                <a:cs typeface="Arial" panose="020B0604020202020204" pitchFamily="34" charset="0"/>
              </a:rPr>
              <a:t>s;T</a:t>
            </a:r>
            <a:r>
              <a:rPr lang="it-IT" sz="1800" baseline="-25000" dirty="0">
                <a:solidFill>
                  <a:srgbClr val="0000FF"/>
                </a:solidFill>
                <a:effectLst/>
                <a:latin typeface="Comic Sans MS" panose="030F0702030302020204" pitchFamily="66" charset="0"/>
                <a:ea typeface="Times New Roman" panose="02020603050405020304" pitchFamily="18" charset="0"/>
                <a:cs typeface="Arial" panose="020B0604020202020204" pitchFamily="34" charset="0"/>
              </a:rPr>
              <a:t>2</a:t>
            </a:r>
            <a:r>
              <a:rPr lang="it-IT" sz="1800" dirty="0">
                <a:solidFill>
                  <a:srgbClr val="0000FF"/>
                </a:solidFill>
                <a:effectLst/>
                <a:latin typeface="Comic Sans MS" panose="030F0702030302020204" pitchFamily="66" charset="0"/>
                <a:ea typeface="Times New Roman" panose="02020603050405020304" pitchFamily="18" charset="0"/>
                <a:cs typeface="Arial" panose="020B0604020202020204" pitchFamily="34" charset="0"/>
              </a:rPr>
              <a:t>s</a:t>
            </a: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che esse lasciano sui piani del diedro</a:t>
            </a:r>
            <a:endParaRPr lang="it-IT" dirty="0">
              <a:solidFill>
                <a:srgbClr val="C00000"/>
              </a:solidFill>
            </a:endParaRPr>
          </a:p>
        </p:txBody>
      </p:sp>
      <p:sp>
        <p:nvSpPr>
          <p:cNvPr id="3" name="Callout: freccia in giù 2">
            <a:extLst>
              <a:ext uri="{FF2B5EF4-FFF2-40B4-BE49-F238E27FC236}">
                <a16:creationId xmlns:a16="http://schemas.microsoft.com/office/drawing/2014/main" id="{9AC7AEC1-DBDA-D8CF-CFAE-C8B286271A1C}"/>
              </a:ext>
            </a:extLst>
          </p:cNvPr>
          <p:cNvSpPr/>
          <p:nvPr/>
        </p:nvSpPr>
        <p:spPr>
          <a:xfrm>
            <a:off x="66000" y="454418"/>
            <a:ext cx="3034354" cy="1352237"/>
          </a:xfrm>
          <a:prstGeom prst="downArrowCallout">
            <a:avLst/>
          </a:prstGeom>
          <a:solidFill>
            <a:srgbClr val="FFF2CC"/>
          </a:solidFill>
          <a:ln w="31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dirty="0">
                <a:solidFill>
                  <a:srgbClr val="C00000"/>
                </a:solidFill>
                <a:latin typeface="Comic Sans MS" panose="030F0702030302020204" pitchFamily="66" charset="0"/>
              </a:rPr>
              <a:t>Passo 1</a:t>
            </a:r>
          </a:p>
        </p:txBody>
      </p:sp>
      <p:sp>
        <p:nvSpPr>
          <p:cNvPr id="6" name="CasellaDiTesto 5">
            <a:extLst>
              <a:ext uri="{FF2B5EF4-FFF2-40B4-BE49-F238E27FC236}">
                <a16:creationId xmlns:a16="http://schemas.microsoft.com/office/drawing/2014/main" id="{50FC0400-FA86-077E-FB2D-D2D82C74646E}"/>
              </a:ext>
            </a:extLst>
          </p:cNvPr>
          <p:cNvSpPr txBox="1"/>
          <p:nvPr/>
        </p:nvSpPr>
        <p:spPr>
          <a:xfrm>
            <a:off x="36161" y="1807663"/>
            <a:ext cx="3094222" cy="2308324"/>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Si ricorda che assegnate le proiezioni di una retta è facile determinarne le tracce partendo dai piedi di queste (incrocio della proiezione con la lt) per arrivare alle due proiezioni che le contengono.</a:t>
            </a:r>
            <a:endParaRPr lang="it-IT" dirty="0">
              <a:solidFill>
                <a:srgbClr val="C00000"/>
              </a:solidFill>
            </a:endParaRPr>
          </a:p>
        </p:txBody>
      </p:sp>
      <p:sp>
        <p:nvSpPr>
          <p:cNvPr id="11" name="Rectangle 2">
            <a:extLst>
              <a:ext uri="{FF2B5EF4-FFF2-40B4-BE49-F238E27FC236}">
                <a16:creationId xmlns:a16="http://schemas.microsoft.com/office/drawing/2014/main" id="{D7AA0559-5FC4-C05E-8FA8-9F55796134D9}"/>
              </a:ext>
            </a:extLst>
          </p:cNvPr>
          <p:cNvSpPr>
            <a:spLocks noChangeArrowheads="1"/>
          </p:cNvSpPr>
          <p:nvPr/>
        </p:nvSpPr>
        <p:spPr bwMode="auto">
          <a:xfrm>
            <a:off x="262937" y="4536467"/>
            <a:ext cx="355601" cy="468000"/>
          </a:xfrm>
          <a:prstGeom prst="rect">
            <a:avLst/>
          </a:prstGeom>
          <a:solidFill>
            <a:schemeClr val="accent4">
              <a:lumMod val="20000"/>
              <a:lumOff val="80000"/>
            </a:schemeClr>
          </a:solidFill>
          <a:ln w="3175">
            <a:solidFill>
              <a:srgbClr val="C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it-IT" altLang="it-IT" sz="2000" b="0" i="0" u="none" strike="noStrike" cap="none" normalizeH="0" baseline="0">
                <a:ln>
                  <a:noFill/>
                </a:ln>
                <a:solidFill>
                  <a:srgbClr val="C00000"/>
                </a:solidFill>
                <a:effectLst/>
                <a:latin typeface="Comic Sans MS" panose="030F0702030302020204" pitchFamily="66" charset="0"/>
              </a:rPr>
              <a:t>r</a:t>
            </a:r>
          </a:p>
        </p:txBody>
      </p:sp>
      <p:sp>
        <p:nvSpPr>
          <p:cNvPr id="12" name="Rectangle 3">
            <a:extLst>
              <a:ext uri="{FF2B5EF4-FFF2-40B4-BE49-F238E27FC236}">
                <a16:creationId xmlns:a16="http://schemas.microsoft.com/office/drawing/2014/main" id="{3794B00E-1C10-9DF6-65A6-97A8DA3E5B01}"/>
              </a:ext>
            </a:extLst>
          </p:cNvPr>
          <p:cNvSpPr>
            <a:spLocks noChangeArrowheads="1"/>
          </p:cNvSpPr>
          <p:nvPr/>
        </p:nvSpPr>
        <p:spPr bwMode="auto">
          <a:xfrm>
            <a:off x="1219200" y="4179103"/>
            <a:ext cx="1188000" cy="360000"/>
          </a:xfrm>
          <a:prstGeom prst="rect">
            <a:avLst/>
          </a:prstGeom>
          <a:solidFill>
            <a:schemeClr val="accent4">
              <a:lumMod val="20000"/>
              <a:lumOff val="80000"/>
            </a:schemeClr>
          </a:solidFill>
          <a:ln w="3175">
            <a:solidFill>
              <a:srgbClr val="C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it-IT" altLang="it-IT" sz="2000" b="0" i="0" u="none" strike="noStrike" cap="none" normalizeH="0" baseline="0" dirty="0">
                <a:ln>
                  <a:noFill/>
                </a:ln>
                <a:solidFill>
                  <a:srgbClr val="0000FF"/>
                </a:solidFill>
                <a:effectLst/>
                <a:latin typeface="Comic Sans MS" panose="030F0702030302020204" pitchFamily="66" charset="0"/>
              </a:rPr>
              <a:t>T</a:t>
            </a:r>
            <a:r>
              <a:rPr kumimoji="0" lang="it-IT" altLang="it-IT" sz="2000" b="0" i="0" u="none" strike="noStrike" cap="none" normalizeH="0" baseline="-25000" dirty="0">
                <a:ln>
                  <a:noFill/>
                </a:ln>
                <a:solidFill>
                  <a:srgbClr val="0000FF"/>
                </a:solidFill>
                <a:effectLst/>
                <a:latin typeface="Comic Sans MS" panose="030F0702030302020204" pitchFamily="66" charset="0"/>
              </a:rPr>
              <a:t>1</a:t>
            </a:r>
            <a:r>
              <a:rPr kumimoji="0" lang="it-IT" altLang="it-IT" sz="2000" b="0" i="0" u="none" strike="noStrike" cap="none" normalizeH="0" baseline="0" dirty="0">
                <a:ln>
                  <a:noFill/>
                </a:ln>
                <a:solidFill>
                  <a:srgbClr val="0000FF"/>
                </a:solidFill>
                <a:effectLst/>
                <a:latin typeface="Comic Sans MS" panose="030F0702030302020204" pitchFamily="66" charset="0"/>
              </a:rPr>
              <a:t>r </a:t>
            </a:r>
            <a:r>
              <a:rPr kumimoji="0" lang="it-IT" altLang="it-IT" sz="2000" b="0" i="0" u="none" strike="noStrike" cap="none" normalizeH="0" baseline="0" dirty="0">
                <a:ln>
                  <a:noFill/>
                </a:ln>
                <a:solidFill>
                  <a:srgbClr val="C00000"/>
                </a:solidFill>
                <a:effectLst/>
                <a:latin typeface="Symbol" panose="05050102010706020507" pitchFamily="18" charset="2"/>
              </a:rPr>
              <a:t>Î </a:t>
            </a:r>
            <a:r>
              <a:rPr kumimoji="0" lang="it-IT" altLang="it-IT" sz="2000" b="0" i="0" u="none" strike="noStrike" cap="none" normalizeH="0" baseline="0" dirty="0">
                <a:ln>
                  <a:noFill/>
                </a:ln>
                <a:solidFill>
                  <a:srgbClr val="C00000"/>
                </a:solidFill>
                <a:effectLst/>
                <a:latin typeface="Comic Sans MS" panose="030F0702030302020204" pitchFamily="66" charset="0"/>
              </a:rPr>
              <a:t>r'</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it-IT" altLang="it-IT" sz="2000" b="0" i="0" u="none" strike="noStrike" cap="none" normalizeH="0" baseline="0" dirty="0">
              <a:ln>
                <a:noFill/>
              </a:ln>
              <a:solidFill>
                <a:srgbClr val="C00000"/>
              </a:solidFill>
              <a:effectLst/>
              <a:latin typeface="Comic Sans MS" panose="030F0702030302020204" pitchFamily="66" charset="0"/>
            </a:endParaRPr>
          </a:p>
        </p:txBody>
      </p:sp>
      <p:sp>
        <p:nvSpPr>
          <p:cNvPr id="13" name="Rectangle 4">
            <a:extLst>
              <a:ext uri="{FF2B5EF4-FFF2-40B4-BE49-F238E27FC236}">
                <a16:creationId xmlns:a16="http://schemas.microsoft.com/office/drawing/2014/main" id="{DAE265A7-C7A4-36E9-C1B5-332BD6CFE9C8}"/>
              </a:ext>
            </a:extLst>
          </p:cNvPr>
          <p:cNvSpPr>
            <a:spLocks noChangeArrowheads="1"/>
          </p:cNvSpPr>
          <p:nvPr/>
        </p:nvSpPr>
        <p:spPr bwMode="auto">
          <a:xfrm>
            <a:off x="1219200" y="5004539"/>
            <a:ext cx="1188000" cy="360000"/>
          </a:xfrm>
          <a:prstGeom prst="rect">
            <a:avLst/>
          </a:prstGeom>
          <a:solidFill>
            <a:schemeClr val="accent4">
              <a:lumMod val="20000"/>
              <a:lumOff val="80000"/>
            </a:schemeClr>
          </a:solidFill>
          <a:ln w="3175">
            <a:solidFill>
              <a:srgbClr val="C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ts val="500"/>
              </a:spcBef>
              <a:spcAft>
                <a:spcPts val="800"/>
              </a:spcAft>
              <a:buClrTx/>
              <a:buSzTx/>
              <a:buFontTx/>
              <a:buNone/>
              <a:tabLst/>
            </a:pPr>
            <a:r>
              <a:rPr kumimoji="0" lang="it-IT" altLang="it-IT" sz="2000" b="0" i="0" u="none" strike="noStrike" cap="none" normalizeH="0" baseline="0" dirty="0">
                <a:ln>
                  <a:noFill/>
                </a:ln>
                <a:solidFill>
                  <a:srgbClr val="0000FF"/>
                </a:solidFill>
                <a:effectLst/>
                <a:latin typeface="Comic Sans MS" panose="030F0702030302020204" pitchFamily="66" charset="0"/>
              </a:rPr>
              <a:t>T</a:t>
            </a:r>
            <a:r>
              <a:rPr kumimoji="0" lang="it-IT" altLang="it-IT" sz="2000" b="0" i="0" u="none" strike="noStrike" cap="none" normalizeH="0" baseline="-25000" dirty="0">
                <a:ln>
                  <a:noFill/>
                </a:ln>
                <a:solidFill>
                  <a:srgbClr val="0000FF"/>
                </a:solidFill>
                <a:effectLst/>
                <a:latin typeface="Comic Sans MS" panose="030F0702030302020204" pitchFamily="66" charset="0"/>
              </a:rPr>
              <a:t>2</a:t>
            </a:r>
            <a:r>
              <a:rPr kumimoji="0" lang="it-IT" altLang="it-IT" sz="2000" b="0" i="0" u="none" strike="noStrike" cap="none" normalizeH="0" baseline="0" dirty="0">
                <a:ln>
                  <a:noFill/>
                </a:ln>
                <a:solidFill>
                  <a:srgbClr val="0000FF"/>
                </a:solidFill>
                <a:effectLst/>
                <a:latin typeface="Comic Sans MS" panose="030F0702030302020204" pitchFamily="66" charset="0"/>
              </a:rPr>
              <a:t>r </a:t>
            </a:r>
            <a:r>
              <a:rPr kumimoji="0" lang="it-IT" altLang="it-IT" sz="2000" b="0" i="0" u="none" strike="noStrike" cap="none" normalizeH="0" baseline="0" dirty="0">
                <a:ln>
                  <a:noFill/>
                </a:ln>
                <a:solidFill>
                  <a:srgbClr val="C00000"/>
                </a:solidFill>
                <a:effectLst/>
                <a:latin typeface="Symbol" panose="05050102010706020507" pitchFamily="18" charset="2"/>
              </a:rPr>
              <a:t>Î </a:t>
            </a:r>
            <a:r>
              <a:rPr kumimoji="0" lang="it-IT" altLang="it-IT" sz="2000" b="0" i="0" u="none" strike="noStrike" cap="none" normalizeH="0" baseline="0" dirty="0">
                <a:ln>
                  <a:noFill/>
                </a:ln>
                <a:solidFill>
                  <a:srgbClr val="C00000"/>
                </a:solidFill>
                <a:effectLst/>
                <a:latin typeface="Comic Sans MS" panose="030F0702030302020204" pitchFamily="66" charset="0"/>
              </a:rPr>
              <a:t>r"</a:t>
            </a:r>
          </a:p>
        </p:txBody>
      </p:sp>
      <p:sp>
        <p:nvSpPr>
          <p:cNvPr id="14" name="Rectangle 2">
            <a:extLst>
              <a:ext uri="{FF2B5EF4-FFF2-40B4-BE49-F238E27FC236}">
                <a16:creationId xmlns:a16="http://schemas.microsoft.com/office/drawing/2014/main" id="{0085793D-961E-5922-C1D8-96145E587E57}"/>
              </a:ext>
            </a:extLst>
          </p:cNvPr>
          <p:cNvSpPr>
            <a:spLocks noChangeArrowheads="1"/>
          </p:cNvSpPr>
          <p:nvPr/>
        </p:nvSpPr>
        <p:spPr bwMode="auto">
          <a:xfrm>
            <a:off x="263731" y="5842326"/>
            <a:ext cx="355601" cy="468000"/>
          </a:xfrm>
          <a:prstGeom prst="rect">
            <a:avLst/>
          </a:prstGeom>
          <a:solidFill>
            <a:schemeClr val="accent4">
              <a:lumMod val="20000"/>
              <a:lumOff val="80000"/>
            </a:schemeClr>
          </a:solidFill>
          <a:ln w="3175">
            <a:solidFill>
              <a:srgbClr val="C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it-IT" altLang="it-IT" sz="2000" b="0" i="0" u="none" strike="noStrike" cap="none" normalizeH="0" baseline="0" dirty="0">
                <a:ln>
                  <a:noFill/>
                </a:ln>
                <a:solidFill>
                  <a:srgbClr val="C00000"/>
                </a:solidFill>
                <a:effectLst/>
                <a:latin typeface="Comic Sans MS" panose="030F0702030302020204" pitchFamily="66" charset="0"/>
              </a:rPr>
              <a:t>s</a:t>
            </a:r>
          </a:p>
        </p:txBody>
      </p:sp>
      <p:sp>
        <p:nvSpPr>
          <p:cNvPr id="15" name="Rectangle 3">
            <a:extLst>
              <a:ext uri="{FF2B5EF4-FFF2-40B4-BE49-F238E27FC236}">
                <a16:creationId xmlns:a16="http://schemas.microsoft.com/office/drawing/2014/main" id="{A039E684-BC7D-415C-DDF2-61ED5D998B42}"/>
              </a:ext>
            </a:extLst>
          </p:cNvPr>
          <p:cNvSpPr>
            <a:spLocks noChangeArrowheads="1"/>
          </p:cNvSpPr>
          <p:nvPr/>
        </p:nvSpPr>
        <p:spPr bwMode="auto">
          <a:xfrm>
            <a:off x="1217887" y="5482564"/>
            <a:ext cx="1188000" cy="360000"/>
          </a:xfrm>
          <a:prstGeom prst="rect">
            <a:avLst/>
          </a:prstGeom>
          <a:solidFill>
            <a:schemeClr val="accent4">
              <a:lumMod val="20000"/>
              <a:lumOff val="80000"/>
            </a:schemeClr>
          </a:solidFill>
          <a:ln w="3175">
            <a:solidFill>
              <a:srgbClr val="C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it-IT" altLang="it-IT" sz="2000" b="0" i="0" u="none" strike="noStrike" cap="none" normalizeH="0" baseline="0" dirty="0">
                <a:ln>
                  <a:noFill/>
                </a:ln>
                <a:solidFill>
                  <a:srgbClr val="0000FF"/>
                </a:solidFill>
                <a:effectLst/>
                <a:latin typeface="Comic Sans MS" panose="030F0702030302020204" pitchFamily="66" charset="0"/>
              </a:rPr>
              <a:t>T</a:t>
            </a:r>
            <a:r>
              <a:rPr kumimoji="0" lang="it-IT" altLang="it-IT" sz="2000" b="0" i="0" u="none" strike="noStrike" cap="none" normalizeH="0" baseline="-25000" dirty="0">
                <a:ln>
                  <a:noFill/>
                </a:ln>
                <a:solidFill>
                  <a:srgbClr val="0000FF"/>
                </a:solidFill>
                <a:effectLst/>
                <a:latin typeface="Comic Sans MS" panose="030F0702030302020204" pitchFamily="66" charset="0"/>
              </a:rPr>
              <a:t>1</a:t>
            </a:r>
            <a:r>
              <a:rPr kumimoji="0" lang="it-IT" altLang="it-IT" sz="2000" b="0" i="0" u="none" strike="noStrike" cap="none" normalizeH="0" baseline="0" dirty="0">
                <a:ln>
                  <a:noFill/>
                </a:ln>
                <a:solidFill>
                  <a:srgbClr val="0000FF"/>
                </a:solidFill>
                <a:effectLst/>
                <a:latin typeface="Comic Sans MS" panose="030F0702030302020204" pitchFamily="66" charset="0"/>
              </a:rPr>
              <a:t>s </a:t>
            </a:r>
            <a:r>
              <a:rPr kumimoji="0" lang="it-IT" altLang="it-IT" sz="2000" b="0" i="0" u="none" strike="noStrike" cap="none" normalizeH="0" baseline="0" dirty="0">
                <a:ln>
                  <a:noFill/>
                </a:ln>
                <a:solidFill>
                  <a:srgbClr val="C00000"/>
                </a:solidFill>
                <a:effectLst/>
                <a:latin typeface="Symbol" panose="05050102010706020507" pitchFamily="18" charset="2"/>
              </a:rPr>
              <a:t>Î </a:t>
            </a:r>
            <a:r>
              <a:rPr kumimoji="0" lang="it-IT" altLang="it-IT" sz="2000" b="0" i="0" u="none" strike="noStrike" cap="none" normalizeH="0" baseline="0" dirty="0">
                <a:ln>
                  <a:noFill/>
                </a:ln>
                <a:solidFill>
                  <a:srgbClr val="C00000"/>
                </a:solidFill>
                <a:effectLst/>
                <a:latin typeface="Comic Sans MS" panose="030F0702030302020204" pitchFamily="66" charset="0"/>
              </a:rPr>
              <a:t>s'</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it-IT" altLang="it-IT" sz="2000" b="0" i="0" u="none" strike="noStrike" cap="none" normalizeH="0" baseline="0" dirty="0">
              <a:ln>
                <a:noFill/>
              </a:ln>
              <a:solidFill>
                <a:srgbClr val="C00000"/>
              </a:solidFill>
              <a:effectLst/>
              <a:latin typeface="Comic Sans MS" panose="030F0702030302020204" pitchFamily="66" charset="0"/>
            </a:endParaRPr>
          </a:p>
        </p:txBody>
      </p:sp>
      <p:sp>
        <p:nvSpPr>
          <p:cNvPr id="16" name="Rectangle 4">
            <a:extLst>
              <a:ext uri="{FF2B5EF4-FFF2-40B4-BE49-F238E27FC236}">
                <a16:creationId xmlns:a16="http://schemas.microsoft.com/office/drawing/2014/main" id="{AF77091C-D91F-AA63-032C-7C109FA285BF}"/>
              </a:ext>
            </a:extLst>
          </p:cNvPr>
          <p:cNvSpPr>
            <a:spLocks noChangeArrowheads="1"/>
          </p:cNvSpPr>
          <p:nvPr/>
        </p:nvSpPr>
        <p:spPr bwMode="auto">
          <a:xfrm>
            <a:off x="1215094" y="6312502"/>
            <a:ext cx="1188000" cy="360000"/>
          </a:xfrm>
          <a:prstGeom prst="rect">
            <a:avLst/>
          </a:prstGeom>
          <a:solidFill>
            <a:schemeClr val="accent4">
              <a:lumMod val="20000"/>
              <a:lumOff val="80000"/>
            </a:schemeClr>
          </a:solidFill>
          <a:ln w="3175">
            <a:solidFill>
              <a:srgbClr val="C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ts val="500"/>
              </a:spcBef>
              <a:spcAft>
                <a:spcPts val="800"/>
              </a:spcAft>
              <a:buClrTx/>
              <a:buSzTx/>
              <a:buFontTx/>
              <a:buNone/>
              <a:tabLst/>
            </a:pPr>
            <a:r>
              <a:rPr kumimoji="0" lang="it-IT" altLang="it-IT" sz="2000" b="0" i="0" u="none" strike="noStrike" cap="none" normalizeH="0" baseline="0" dirty="0">
                <a:ln>
                  <a:noFill/>
                </a:ln>
                <a:solidFill>
                  <a:srgbClr val="0000FF"/>
                </a:solidFill>
                <a:effectLst/>
                <a:latin typeface="Comic Sans MS" panose="030F0702030302020204" pitchFamily="66" charset="0"/>
              </a:rPr>
              <a:t>T</a:t>
            </a:r>
            <a:r>
              <a:rPr kumimoji="0" lang="it-IT" altLang="it-IT" sz="2000" b="0" i="0" u="none" strike="noStrike" cap="none" normalizeH="0" baseline="-25000" dirty="0">
                <a:ln>
                  <a:noFill/>
                </a:ln>
                <a:solidFill>
                  <a:srgbClr val="0000FF"/>
                </a:solidFill>
                <a:effectLst/>
                <a:latin typeface="Comic Sans MS" panose="030F0702030302020204" pitchFamily="66" charset="0"/>
              </a:rPr>
              <a:t>2</a:t>
            </a:r>
            <a:r>
              <a:rPr kumimoji="0" lang="it-IT" altLang="it-IT" sz="2000" b="0" i="0" u="none" strike="noStrike" cap="none" normalizeH="0" baseline="0" dirty="0">
                <a:ln>
                  <a:noFill/>
                </a:ln>
                <a:solidFill>
                  <a:srgbClr val="0000FF"/>
                </a:solidFill>
                <a:effectLst/>
                <a:latin typeface="Comic Sans MS" panose="030F0702030302020204" pitchFamily="66" charset="0"/>
              </a:rPr>
              <a:t>s </a:t>
            </a:r>
            <a:r>
              <a:rPr kumimoji="0" lang="it-IT" altLang="it-IT" sz="2000" b="0" i="0" u="none" strike="noStrike" cap="none" normalizeH="0" baseline="0" dirty="0">
                <a:ln>
                  <a:noFill/>
                </a:ln>
                <a:solidFill>
                  <a:srgbClr val="C00000"/>
                </a:solidFill>
                <a:effectLst/>
                <a:latin typeface="Symbol" panose="05050102010706020507" pitchFamily="18" charset="2"/>
              </a:rPr>
              <a:t>Î </a:t>
            </a:r>
            <a:r>
              <a:rPr kumimoji="0" lang="it-IT" altLang="it-IT" sz="2000" b="0" i="0" u="none" strike="noStrike" cap="none" normalizeH="0" baseline="0" dirty="0">
                <a:ln>
                  <a:noFill/>
                </a:ln>
                <a:solidFill>
                  <a:srgbClr val="C00000"/>
                </a:solidFill>
                <a:effectLst/>
                <a:latin typeface="Comic Sans MS" panose="030F0702030302020204" pitchFamily="66" charset="0"/>
              </a:rPr>
              <a:t>s"</a:t>
            </a:r>
          </a:p>
        </p:txBody>
      </p:sp>
      <p:cxnSp>
        <p:nvCxnSpPr>
          <p:cNvPr id="22" name="Connettore diritto 21">
            <a:extLst>
              <a:ext uri="{FF2B5EF4-FFF2-40B4-BE49-F238E27FC236}">
                <a16:creationId xmlns:a16="http://schemas.microsoft.com/office/drawing/2014/main" id="{BEE4EA21-E4DE-A6C0-F117-C1DCA4E9A069}"/>
              </a:ext>
            </a:extLst>
          </p:cNvPr>
          <p:cNvCxnSpPr>
            <a:cxnSpLocks/>
            <a:stCxn id="11" idx="3"/>
            <a:endCxn id="12" idx="1"/>
          </p:cNvCxnSpPr>
          <p:nvPr/>
        </p:nvCxnSpPr>
        <p:spPr>
          <a:xfrm flipV="1">
            <a:off x="618538" y="4359103"/>
            <a:ext cx="600662" cy="411364"/>
          </a:xfrm>
          <a:prstGeom prst="line">
            <a:avLst/>
          </a:prstGeom>
          <a:ln w="3175">
            <a:solidFill>
              <a:srgbClr val="C0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5" name="Connettore 2 24">
            <a:extLst>
              <a:ext uri="{FF2B5EF4-FFF2-40B4-BE49-F238E27FC236}">
                <a16:creationId xmlns:a16="http://schemas.microsoft.com/office/drawing/2014/main" id="{5B2467EB-6991-A617-1C83-C0CCF776DC99}"/>
              </a:ext>
            </a:extLst>
          </p:cNvPr>
          <p:cNvCxnSpPr>
            <a:cxnSpLocks/>
            <a:stCxn id="11" idx="3"/>
            <a:endCxn id="13" idx="1"/>
          </p:cNvCxnSpPr>
          <p:nvPr/>
        </p:nvCxnSpPr>
        <p:spPr>
          <a:xfrm>
            <a:off x="618538" y="4770467"/>
            <a:ext cx="600662" cy="414072"/>
          </a:xfrm>
          <a:prstGeom prst="straightConnector1">
            <a:avLst/>
          </a:prstGeom>
          <a:ln w="3175">
            <a:solidFill>
              <a:srgbClr val="C0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44" name="Connettore diritto 43">
            <a:extLst>
              <a:ext uri="{FF2B5EF4-FFF2-40B4-BE49-F238E27FC236}">
                <a16:creationId xmlns:a16="http://schemas.microsoft.com/office/drawing/2014/main" id="{58309F71-A196-0631-84F8-039FC9D80EBB}"/>
              </a:ext>
            </a:extLst>
          </p:cNvPr>
          <p:cNvCxnSpPr>
            <a:cxnSpLocks/>
            <a:stCxn id="14" idx="3"/>
            <a:endCxn id="15" idx="1"/>
          </p:cNvCxnSpPr>
          <p:nvPr/>
        </p:nvCxnSpPr>
        <p:spPr>
          <a:xfrm flipV="1">
            <a:off x="619332" y="5662564"/>
            <a:ext cx="598555" cy="413762"/>
          </a:xfrm>
          <a:prstGeom prst="line">
            <a:avLst/>
          </a:prstGeom>
          <a:ln w="3175">
            <a:solidFill>
              <a:srgbClr val="C0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45" name="Connettore 2 44">
            <a:extLst>
              <a:ext uri="{FF2B5EF4-FFF2-40B4-BE49-F238E27FC236}">
                <a16:creationId xmlns:a16="http://schemas.microsoft.com/office/drawing/2014/main" id="{79719CBB-1DC8-8001-4268-EE9B9F7ACFDB}"/>
              </a:ext>
            </a:extLst>
          </p:cNvPr>
          <p:cNvCxnSpPr>
            <a:cxnSpLocks/>
            <a:stCxn id="14" idx="3"/>
            <a:endCxn id="16" idx="1"/>
          </p:cNvCxnSpPr>
          <p:nvPr/>
        </p:nvCxnSpPr>
        <p:spPr>
          <a:xfrm>
            <a:off x="619332" y="6076326"/>
            <a:ext cx="595762" cy="416176"/>
          </a:xfrm>
          <a:prstGeom prst="straightConnector1">
            <a:avLst/>
          </a:prstGeom>
          <a:ln w="3175">
            <a:solidFill>
              <a:srgbClr val="C00000"/>
            </a:solidFill>
            <a:tailEnd type="stealth" w="lg" len="lg"/>
          </a:ln>
        </p:spPr>
        <p:style>
          <a:lnRef idx="1">
            <a:schemeClr val="accent1"/>
          </a:lnRef>
          <a:fillRef idx="0">
            <a:schemeClr val="accent1"/>
          </a:fillRef>
          <a:effectRef idx="0">
            <a:schemeClr val="accent1"/>
          </a:effectRef>
          <a:fontRef idx="minor">
            <a:schemeClr val="tx1"/>
          </a:fontRef>
        </p:style>
      </p:cxnSp>
      <p:grpSp>
        <p:nvGrpSpPr>
          <p:cNvPr id="2079" name="Group 37">
            <a:extLst>
              <a:ext uri="{FF2B5EF4-FFF2-40B4-BE49-F238E27FC236}">
                <a16:creationId xmlns:a16="http://schemas.microsoft.com/office/drawing/2014/main" id="{E8F9BC92-EC4A-BB5F-F80E-62980732FBE6}"/>
              </a:ext>
            </a:extLst>
          </p:cNvPr>
          <p:cNvGrpSpPr>
            <a:grpSpLocks noChangeAspect="1"/>
          </p:cNvGrpSpPr>
          <p:nvPr/>
        </p:nvGrpSpPr>
        <p:grpSpPr bwMode="auto">
          <a:xfrm>
            <a:off x="3237569" y="1342113"/>
            <a:ext cx="8820000" cy="5400000"/>
            <a:chOff x="2063" y="1142"/>
            <a:chExt cx="5528" cy="3086"/>
          </a:xfrm>
          <a:solidFill>
            <a:schemeClr val="accent4">
              <a:lumMod val="20000"/>
              <a:lumOff val="80000"/>
            </a:schemeClr>
          </a:solidFill>
        </p:grpSpPr>
        <p:sp>
          <p:nvSpPr>
            <p:cNvPr id="2081" name="Rectangle 38">
              <a:extLst>
                <a:ext uri="{FF2B5EF4-FFF2-40B4-BE49-F238E27FC236}">
                  <a16:creationId xmlns:a16="http://schemas.microsoft.com/office/drawing/2014/main" id="{62D8517F-89ED-3E38-8823-2E4051F3F91D}"/>
                </a:ext>
              </a:extLst>
            </p:cNvPr>
            <p:cNvSpPr>
              <a:spLocks noChangeArrowheads="1"/>
            </p:cNvSpPr>
            <p:nvPr/>
          </p:nvSpPr>
          <p:spPr bwMode="auto">
            <a:xfrm>
              <a:off x="2063" y="1142"/>
              <a:ext cx="5528" cy="3086"/>
            </a:xfrm>
            <a:prstGeom prst="rect">
              <a:avLst/>
            </a:prstGeom>
            <a:grpFill/>
            <a:ln w="0">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2082" name="Rectangle 39">
              <a:extLst>
                <a:ext uri="{FF2B5EF4-FFF2-40B4-BE49-F238E27FC236}">
                  <a16:creationId xmlns:a16="http://schemas.microsoft.com/office/drawing/2014/main" id="{4B042C48-EBF4-84BE-FD66-22C033125B8C}"/>
                </a:ext>
              </a:extLst>
            </p:cNvPr>
            <p:cNvSpPr>
              <a:spLocks noChangeArrowheads="1"/>
            </p:cNvSpPr>
            <p:nvPr/>
          </p:nvSpPr>
          <p:spPr bwMode="auto">
            <a:xfrm>
              <a:off x="2125" y="2426"/>
              <a:ext cx="150" cy="242"/>
            </a:xfrm>
            <a:prstGeom prst="rect">
              <a:avLst/>
            </a:prstGeom>
            <a:grpFill/>
            <a:ln w="9525">
              <a:noFill/>
              <a:miter lim="800000"/>
              <a:headEnd/>
              <a:tailEnd/>
            </a:ln>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500" b="0" i="0" u="none" strike="noStrike" cap="none" normalizeH="0" baseline="0" dirty="0">
                  <a:ln>
                    <a:noFill/>
                  </a:ln>
                  <a:solidFill>
                    <a:srgbClr val="C00000"/>
                  </a:solidFill>
                  <a:effectLst/>
                  <a:latin typeface="Comic Sans MS" panose="030F0702030302020204" pitchFamily="66" charset="0"/>
                </a:rPr>
                <a:t>lt</a:t>
              </a:r>
              <a:endParaRPr kumimoji="0" lang="it-IT" altLang="it-IT" sz="1800" b="0" i="0" u="none" strike="noStrike" cap="none" normalizeH="0" baseline="0" dirty="0">
                <a:ln>
                  <a:noFill/>
                </a:ln>
                <a:solidFill>
                  <a:srgbClr val="C00000"/>
                </a:solidFill>
                <a:effectLst/>
              </a:endParaRPr>
            </a:p>
          </p:txBody>
        </p:sp>
        <p:sp>
          <p:nvSpPr>
            <p:cNvPr id="2083" name="Rectangle 40">
              <a:extLst>
                <a:ext uri="{FF2B5EF4-FFF2-40B4-BE49-F238E27FC236}">
                  <a16:creationId xmlns:a16="http://schemas.microsoft.com/office/drawing/2014/main" id="{5C9F9F13-770B-A0F8-1A11-518CDD6E78E6}"/>
                </a:ext>
              </a:extLst>
            </p:cNvPr>
            <p:cNvSpPr>
              <a:spLocks noChangeArrowheads="1"/>
            </p:cNvSpPr>
            <p:nvPr/>
          </p:nvSpPr>
          <p:spPr bwMode="auto">
            <a:xfrm>
              <a:off x="4256" y="3514"/>
              <a:ext cx="216" cy="23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a:ln>
                    <a:noFill/>
                  </a:ln>
                  <a:solidFill>
                    <a:srgbClr val="C00000"/>
                  </a:solidFill>
                  <a:effectLst/>
                  <a:latin typeface="Comic Sans MS" panose="030F0702030302020204" pitchFamily="66" charset="0"/>
                </a:rPr>
                <a:t>X'</a:t>
              </a:r>
              <a:endParaRPr kumimoji="0" lang="it-IT" altLang="it-IT" sz="2400" b="0" i="0" u="none" strike="noStrike" cap="none" normalizeH="0" baseline="0" dirty="0">
                <a:ln>
                  <a:noFill/>
                </a:ln>
                <a:solidFill>
                  <a:srgbClr val="C00000"/>
                </a:solidFill>
                <a:effectLst/>
              </a:endParaRPr>
            </a:p>
          </p:txBody>
        </p:sp>
        <p:sp>
          <p:nvSpPr>
            <p:cNvPr id="2084" name="Rectangle 41">
              <a:extLst>
                <a:ext uri="{FF2B5EF4-FFF2-40B4-BE49-F238E27FC236}">
                  <a16:creationId xmlns:a16="http://schemas.microsoft.com/office/drawing/2014/main" id="{4D7130AD-186C-9AC1-25BA-4FDAC36DB9BB}"/>
                </a:ext>
              </a:extLst>
            </p:cNvPr>
            <p:cNvSpPr>
              <a:spLocks noChangeArrowheads="1"/>
            </p:cNvSpPr>
            <p:nvPr/>
          </p:nvSpPr>
          <p:spPr bwMode="auto">
            <a:xfrm>
              <a:off x="4259" y="2198"/>
              <a:ext cx="222" cy="23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a:ln>
                    <a:noFill/>
                  </a:ln>
                  <a:solidFill>
                    <a:srgbClr val="C00000"/>
                  </a:solidFill>
                  <a:effectLst/>
                  <a:latin typeface="Comic Sans MS" panose="030F0702030302020204" pitchFamily="66" charset="0"/>
                </a:rPr>
                <a:t>X"</a:t>
              </a:r>
              <a:endParaRPr kumimoji="0" lang="it-IT" altLang="it-IT" sz="2400" b="0" i="0" u="none" strike="noStrike" cap="none" normalizeH="0" baseline="0" dirty="0">
                <a:ln>
                  <a:noFill/>
                </a:ln>
                <a:solidFill>
                  <a:srgbClr val="C00000"/>
                </a:solidFill>
                <a:effectLst/>
              </a:endParaRPr>
            </a:p>
          </p:txBody>
        </p:sp>
        <p:sp>
          <p:nvSpPr>
            <p:cNvPr id="2085" name="Line 42">
              <a:extLst>
                <a:ext uri="{FF2B5EF4-FFF2-40B4-BE49-F238E27FC236}">
                  <a16:creationId xmlns:a16="http://schemas.microsoft.com/office/drawing/2014/main" id="{B5D9F430-9381-5D1A-4B83-4AF45616F646}"/>
                </a:ext>
              </a:extLst>
            </p:cNvPr>
            <p:cNvSpPr>
              <a:spLocks noChangeShapeType="1"/>
            </p:cNvSpPr>
            <p:nvPr/>
          </p:nvSpPr>
          <p:spPr bwMode="auto">
            <a:xfrm>
              <a:off x="2083" y="2699"/>
              <a:ext cx="5469" cy="0"/>
            </a:xfrm>
            <a:prstGeom prst="line">
              <a:avLst/>
            </a:prstGeom>
            <a:grp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086" name="Line 43">
              <a:extLst>
                <a:ext uri="{FF2B5EF4-FFF2-40B4-BE49-F238E27FC236}">
                  <a16:creationId xmlns:a16="http://schemas.microsoft.com/office/drawing/2014/main" id="{5C835D0C-C7D3-AE83-306C-70D26B1FB1CB}"/>
                </a:ext>
              </a:extLst>
            </p:cNvPr>
            <p:cNvSpPr>
              <a:spLocks noChangeShapeType="1"/>
            </p:cNvSpPr>
            <p:nvPr/>
          </p:nvSpPr>
          <p:spPr bwMode="auto">
            <a:xfrm>
              <a:off x="4350" y="2454"/>
              <a:ext cx="0" cy="1011"/>
            </a:xfrm>
            <a:prstGeom prst="line">
              <a:avLst/>
            </a:prstGeom>
            <a:grp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087" name="Line 44">
              <a:extLst>
                <a:ext uri="{FF2B5EF4-FFF2-40B4-BE49-F238E27FC236}">
                  <a16:creationId xmlns:a16="http://schemas.microsoft.com/office/drawing/2014/main" id="{02CB920F-ED14-4B4B-76E7-BDF6BCB6299E}"/>
                </a:ext>
              </a:extLst>
            </p:cNvPr>
            <p:cNvSpPr>
              <a:spLocks noChangeShapeType="1"/>
            </p:cNvSpPr>
            <p:nvPr/>
          </p:nvSpPr>
          <p:spPr bwMode="auto">
            <a:xfrm>
              <a:off x="5337" y="2005"/>
              <a:ext cx="0" cy="694"/>
            </a:xfrm>
            <a:prstGeom prst="line">
              <a:avLst/>
            </a:prstGeom>
            <a:grpFill/>
            <a:ln w="0">
              <a:solidFill>
                <a:srgbClr val="0000FF"/>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088" name="Line 45">
              <a:extLst>
                <a:ext uri="{FF2B5EF4-FFF2-40B4-BE49-F238E27FC236}">
                  <a16:creationId xmlns:a16="http://schemas.microsoft.com/office/drawing/2014/main" id="{E2ACBCBE-AB96-C87C-8298-30DBB79A6201}"/>
                </a:ext>
              </a:extLst>
            </p:cNvPr>
            <p:cNvSpPr>
              <a:spLocks noChangeShapeType="1"/>
            </p:cNvSpPr>
            <p:nvPr/>
          </p:nvSpPr>
          <p:spPr bwMode="auto">
            <a:xfrm flipH="1">
              <a:off x="3812" y="2699"/>
              <a:ext cx="1525" cy="1184"/>
            </a:xfrm>
            <a:prstGeom prst="line">
              <a:avLst/>
            </a:prstGeom>
            <a:grpFill/>
            <a:ln w="0">
              <a:solidFill>
                <a:srgbClr val="C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089" name="Line 46">
              <a:extLst>
                <a:ext uri="{FF2B5EF4-FFF2-40B4-BE49-F238E27FC236}">
                  <a16:creationId xmlns:a16="http://schemas.microsoft.com/office/drawing/2014/main" id="{4283F673-8ED0-EFC6-C523-E23C3C2C5829}"/>
                </a:ext>
              </a:extLst>
            </p:cNvPr>
            <p:cNvSpPr>
              <a:spLocks noChangeShapeType="1"/>
            </p:cNvSpPr>
            <p:nvPr/>
          </p:nvSpPr>
          <p:spPr bwMode="auto">
            <a:xfrm flipV="1">
              <a:off x="3812" y="2699"/>
              <a:ext cx="0" cy="1184"/>
            </a:xfrm>
            <a:prstGeom prst="line">
              <a:avLst/>
            </a:prstGeom>
            <a:grpFill/>
            <a:ln w="0">
              <a:solidFill>
                <a:srgbClr val="0000FF"/>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090" name="Line 47">
              <a:extLst>
                <a:ext uri="{FF2B5EF4-FFF2-40B4-BE49-F238E27FC236}">
                  <a16:creationId xmlns:a16="http://schemas.microsoft.com/office/drawing/2014/main" id="{702C1BBE-AFF1-1ED5-AF2C-BF58CFA54CBD}"/>
                </a:ext>
              </a:extLst>
            </p:cNvPr>
            <p:cNvSpPr>
              <a:spLocks noChangeShapeType="1"/>
            </p:cNvSpPr>
            <p:nvPr/>
          </p:nvSpPr>
          <p:spPr bwMode="auto">
            <a:xfrm flipV="1">
              <a:off x="3812" y="2005"/>
              <a:ext cx="1525" cy="694"/>
            </a:xfrm>
            <a:prstGeom prst="line">
              <a:avLst/>
            </a:prstGeom>
            <a:grpFill/>
            <a:ln w="0">
              <a:solidFill>
                <a:srgbClr val="C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091" name="Line 48">
              <a:extLst>
                <a:ext uri="{FF2B5EF4-FFF2-40B4-BE49-F238E27FC236}">
                  <a16:creationId xmlns:a16="http://schemas.microsoft.com/office/drawing/2014/main" id="{B49605D6-A579-7A18-6940-87A850F618BA}"/>
                </a:ext>
              </a:extLst>
            </p:cNvPr>
            <p:cNvSpPr>
              <a:spLocks noChangeShapeType="1"/>
            </p:cNvSpPr>
            <p:nvPr/>
          </p:nvSpPr>
          <p:spPr bwMode="auto">
            <a:xfrm flipH="1" flipV="1">
              <a:off x="3349" y="1315"/>
              <a:ext cx="1217" cy="1384"/>
            </a:xfrm>
            <a:prstGeom prst="line">
              <a:avLst/>
            </a:prstGeom>
            <a:grpFill/>
            <a:ln w="0">
              <a:solidFill>
                <a:srgbClr val="C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092" name="Line 49">
              <a:extLst>
                <a:ext uri="{FF2B5EF4-FFF2-40B4-BE49-F238E27FC236}">
                  <a16:creationId xmlns:a16="http://schemas.microsoft.com/office/drawing/2014/main" id="{DD3C977A-2D61-A306-944D-806ADC998CF1}"/>
                </a:ext>
              </a:extLst>
            </p:cNvPr>
            <p:cNvSpPr>
              <a:spLocks noChangeShapeType="1"/>
            </p:cNvSpPr>
            <p:nvPr/>
          </p:nvSpPr>
          <p:spPr bwMode="auto">
            <a:xfrm>
              <a:off x="4566" y="2699"/>
              <a:ext cx="0" cy="931"/>
            </a:xfrm>
            <a:prstGeom prst="line">
              <a:avLst/>
            </a:prstGeom>
            <a:grpFill/>
            <a:ln w="0">
              <a:solidFill>
                <a:srgbClr val="0000FF"/>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093" name="Line 50">
              <a:extLst>
                <a:ext uri="{FF2B5EF4-FFF2-40B4-BE49-F238E27FC236}">
                  <a16:creationId xmlns:a16="http://schemas.microsoft.com/office/drawing/2014/main" id="{612C8E01-3976-EC5D-C402-C4B0850766CE}"/>
                </a:ext>
              </a:extLst>
            </p:cNvPr>
            <p:cNvSpPr>
              <a:spLocks noChangeShapeType="1"/>
            </p:cNvSpPr>
            <p:nvPr/>
          </p:nvSpPr>
          <p:spPr bwMode="auto">
            <a:xfrm flipH="1" flipV="1">
              <a:off x="3349" y="2699"/>
              <a:ext cx="1217" cy="931"/>
            </a:xfrm>
            <a:prstGeom prst="line">
              <a:avLst/>
            </a:prstGeom>
            <a:grpFill/>
            <a:ln w="0">
              <a:solidFill>
                <a:srgbClr val="C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2096" name="Rectangle 53">
              <a:extLst>
                <a:ext uri="{FF2B5EF4-FFF2-40B4-BE49-F238E27FC236}">
                  <a16:creationId xmlns:a16="http://schemas.microsoft.com/office/drawing/2014/main" id="{C1BAFABE-D418-88C7-A9AD-9FD8C28B5BBF}"/>
                </a:ext>
              </a:extLst>
            </p:cNvPr>
            <p:cNvSpPr>
              <a:spLocks noChangeArrowheads="1"/>
            </p:cNvSpPr>
            <p:nvPr/>
          </p:nvSpPr>
          <p:spPr bwMode="auto">
            <a:xfrm>
              <a:off x="5254" y="1792"/>
              <a:ext cx="132" cy="21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a:ln>
                    <a:noFill/>
                  </a:ln>
                  <a:solidFill>
                    <a:srgbClr val="0000FF"/>
                  </a:solidFill>
                  <a:effectLst/>
                  <a:latin typeface="Comic Sans MS" panose="030F0702030302020204" pitchFamily="66" charset="0"/>
                </a:rPr>
                <a:t>T</a:t>
              </a:r>
              <a:endParaRPr kumimoji="0" lang="it-IT" altLang="it-IT" sz="2400" b="0" i="0" u="none" strike="noStrike" cap="none" normalizeH="0" baseline="0" dirty="0">
                <a:ln>
                  <a:noFill/>
                </a:ln>
                <a:solidFill>
                  <a:schemeClr val="tx1"/>
                </a:solidFill>
                <a:effectLst/>
              </a:endParaRPr>
            </a:p>
          </p:txBody>
        </p:sp>
        <p:sp>
          <p:nvSpPr>
            <p:cNvPr id="2097" name="Rectangle 54">
              <a:extLst>
                <a:ext uri="{FF2B5EF4-FFF2-40B4-BE49-F238E27FC236}">
                  <a16:creationId xmlns:a16="http://schemas.microsoft.com/office/drawing/2014/main" id="{AFFB9417-2955-6813-0E6F-14D2B27CACA8}"/>
                </a:ext>
              </a:extLst>
            </p:cNvPr>
            <p:cNvSpPr>
              <a:spLocks noChangeArrowheads="1"/>
            </p:cNvSpPr>
            <p:nvPr/>
          </p:nvSpPr>
          <p:spPr bwMode="auto">
            <a:xfrm>
              <a:off x="5386" y="1780"/>
              <a:ext cx="172" cy="21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25000" dirty="0">
                  <a:ln>
                    <a:noFill/>
                  </a:ln>
                  <a:solidFill>
                    <a:srgbClr val="0000FF"/>
                  </a:solidFill>
                  <a:effectLst/>
                  <a:latin typeface="Comic Sans MS" panose="030F0702030302020204" pitchFamily="66" charset="0"/>
                </a:rPr>
                <a:t>2</a:t>
              </a:r>
              <a:r>
                <a:rPr kumimoji="0" lang="it-IT" altLang="it-IT" sz="2400" b="0" i="0" u="none" strike="noStrike" cap="none" normalizeH="0" baseline="0" dirty="0">
                  <a:ln>
                    <a:noFill/>
                  </a:ln>
                  <a:solidFill>
                    <a:srgbClr val="0000FF"/>
                  </a:solidFill>
                  <a:effectLst/>
                  <a:latin typeface="Comic Sans MS" panose="030F0702030302020204" pitchFamily="66" charset="0"/>
                </a:rPr>
                <a:t>s</a:t>
              </a:r>
              <a:endParaRPr kumimoji="0" lang="it-IT" altLang="it-IT" sz="2400" b="0" i="0" u="none" strike="noStrike" cap="none" normalizeH="0" baseline="0" dirty="0">
                <a:ln>
                  <a:noFill/>
                </a:ln>
                <a:solidFill>
                  <a:schemeClr val="tx1"/>
                </a:solidFill>
                <a:effectLst/>
              </a:endParaRPr>
            </a:p>
          </p:txBody>
        </p:sp>
        <p:sp>
          <p:nvSpPr>
            <p:cNvPr id="2098" name="Rectangle 55">
              <a:extLst>
                <a:ext uri="{FF2B5EF4-FFF2-40B4-BE49-F238E27FC236}">
                  <a16:creationId xmlns:a16="http://schemas.microsoft.com/office/drawing/2014/main" id="{7FF739EC-6F76-1DE9-0950-B4FE2BB5616D}"/>
                </a:ext>
              </a:extLst>
            </p:cNvPr>
            <p:cNvSpPr>
              <a:spLocks noChangeArrowheads="1"/>
            </p:cNvSpPr>
            <p:nvPr/>
          </p:nvSpPr>
          <p:spPr bwMode="auto">
            <a:xfrm>
              <a:off x="4633" y="3545"/>
              <a:ext cx="132" cy="21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a:ln>
                    <a:noFill/>
                  </a:ln>
                  <a:solidFill>
                    <a:srgbClr val="0000FF"/>
                  </a:solidFill>
                  <a:effectLst/>
                  <a:latin typeface="Comic Sans MS" panose="030F0702030302020204" pitchFamily="66" charset="0"/>
                </a:rPr>
                <a:t>T</a:t>
              </a:r>
              <a:endParaRPr kumimoji="0" lang="it-IT" altLang="it-IT" sz="2400" b="0" i="0" u="none" strike="noStrike" cap="none" normalizeH="0" baseline="0" dirty="0">
                <a:ln>
                  <a:noFill/>
                </a:ln>
                <a:solidFill>
                  <a:schemeClr val="tx1"/>
                </a:solidFill>
                <a:effectLst/>
              </a:endParaRPr>
            </a:p>
          </p:txBody>
        </p:sp>
        <p:sp>
          <p:nvSpPr>
            <p:cNvPr id="2099" name="Rectangle 56">
              <a:extLst>
                <a:ext uri="{FF2B5EF4-FFF2-40B4-BE49-F238E27FC236}">
                  <a16:creationId xmlns:a16="http://schemas.microsoft.com/office/drawing/2014/main" id="{8598359A-037C-7D1F-046B-B409849BC072}"/>
                </a:ext>
              </a:extLst>
            </p:cNvPr>
            <p:cNvSpPr>
              <a:spLocks noChangeArrowheads="1"/>
            </p:cNvSpPr>
            <p:nvPr/>
          </p:nvSpPr>
          <p:spPr bwMode="auto">
            <a:xfrm>
              <a:off x="4765" y="3546"/>
              <a:ext cx="151" cy="21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25000" dirty="0">
                  <a:ln>
                    <a:noFill/>
                  </a:ln>
                  <a:solidFill>
                    <a:srgbClr val="0000FF"/>
                  </a:solidFill>
                  <a:effectLst/>
                  <a:latin typeface="Comic Sans MS" panose="030F0702030302020204" pitchFamily="66" charset="0"/>
                </a:rPr>
                <a:t>1</a:t>
              </a:r>
              <a:r>
                <a:rPr kumimoji="0" lang="it-IT" altLang="it-IT" sz="2400" b="0" i="0" u="none" strike="noStrike" cap="none" normalizeH="0" baseline="0" dirty="0">
                  <a:ln>
                    <a:noFill/>
                  </a:ln>
                  <a:solidFill>
                    <a:srgbClr val="0000FF"/>
                  </a:solidFill>
                  <a:effectLst/>
                  <a:latin typeface="Comic Sans MS" panose="030F0702030302020204" pitchFamily="66" charset="0"/>
                </a:rPr>
                <a:t>r</a:t>
              </a:r>
              <a:endParaRPr kumimoji="0" lang="it-IT" altLang="it-IT" sz="2400" b="0" i="0" u="none" strike="noStrike" cap="none" normalizeH="0" baseline="0" dirty="0">
                <a:ln>
                  <a:noFill/>
                </a:ln>
                <a:solidFill>
                  <a:schemeClr val="tx1"/>
                </a:solidFill>
                <a:effectLst/>
              </a:endParaRPr>
            </a:p>
          </p:txBody>
        </p:sp>
        <p:sp>
          <p:nvSpPr>
            <p:cNvPr id="2100" name="Rectangle 57">
              <a:extLst>
                <a:ext uri="{FF2B5EF4-FFF2-40B4-BE49-F238E27FC236}">
                  <a16:creationId xmlns:a16="http://schemas.microsoft.com/office/drawing/2014/main" id="{7CC440A8-2E14-05B4-C64B-2948B4B8E83E}"/>
                </a:ext>
              </a:extLst>
            </p:cNvPr>
            <p:cNvSpPr>
              <a:spLocks noChangeArrowheads="1"/>
            </p:cNvSpPr>
            <p:nvPr/>
          </p:nvSpPr>
          <p:spPr bwMode="auto">
            <a:xfrm>
              <a:off x="3034" y="1188"/>
              <a:ext cx="132" cy="21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a:ln>
                    <a:noFill/>
                  </a:ln>
                  <a:solidFill>
                    <a:srgbClr val="0000FF"/>
                  </a:solidFill>
                  <a:effectLst/>
                  <a:latin typeface="Comic Sans MS" panose="030F0702030302020204" pitchFamily="66" charset="0"/>
                </a:rPr>
                <a:t>T</a:t>
              </a:r>
              <a:endParaRPr kumimoji="0" lang="it-IT" altLang="it-IT" sz="2400" b="0" i="0" u="none" strike="noStrike" cap="none" normalizeH="0" baseline="0" dirty="0">
                <a:ln>
                  <a:noFill/>
                </a:ln>
                <a:solidFill>
                  <a:schemeClr val="tx1"/>
                </a:solidFill>
                <a:effectLst/>
              </a:endParaRPr>
            </a:p>
          </p:txBody>
        </p:sp>
        <p:sp>
          <p:nvSpPr>
            <p:cNvPr id="2101" name="Rectangle 58">
              <a:extLst>
                <a:ext uri="{FF2B5EF4-FFF2-40B4-BE49-F238E27FC236}">
                  <a16:creationId xmlns:a16="http://schemas.microsoft.com/office/drawing/2014/main" id="{ABB56146-D153-2A8E-8D5E-CBED3444AB0B}"/>
                </a:ext>
              </a:extLst>
            </p:cNvPr>
            <p:cNvSpPr>
              <a:spLocks noChangeArrowheads="1"/>
            </p:cNvSpPr>
            <p:nvPr/>
          </p:nvSpPr>
          <p:spPr bwMode="auto">
            <a:xfrm>
              <a:off x="3181" y="1182"/>
              <a:ext cx="171" cy="21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25000" dirty="0">
                  <a:ln>
                    <a:noFill/>
                  </a:ln>
                  <a:solidFill>
                    <a:srgbClr val="0000FF"/>
                  </a:solidFill>
                  <a:effectLst/>
                  <a:latin typeface="Comic Sans MS" panose="030F0702030302020204" pitchFamily="66" charset="0"/>
                </a:rPr>
                <a:t>2</a:t>
              </a:r>
              <a:r>
                <a:rPr kumimoji="0" lang="it-IT" altLang="it-IT" sz="2400" b="0" i="0" u="none" strike="noStrike" cap="none" normalizeH="0" baseline="0" dirty="0">
                  <a:ln>
                    <a:noFill/>
                  </a:ln>
                  <a:solidFill>
                    <a:srgbClr val="0000FF"/>
                  </a:solidFill>
                  <a:effectLst/>
                  <a:latin typeface="Comic Sans MS" panose="030F0702030302020204" pitchFamily="66" charset="0"/>
                </a:rPr>
                <a:t>r</a:t>
              </a:r>
              <a:endParaRPr kumimoji="0" lang="it-IT" altLang="it-IT" sz="2400" b="0" i="0" u="none" strike="noStrike" cap="none" normalizeH="0" baseline="0" dirty="0">
                <a:ln>
                  <a:noFill/>
                </a:ln>
                <a:solidFill>
                  <a:schemeClr val="tx1"/>
                </a:solidFill>
                <a:effectLst/>
              </a:endParaRPr>
            </a:p>
          </p:txBody>
        </p:sp>
        <p:sp>
          <p:nvSpPr>
            <p:cNvPr id="2102" name="Rectangle 59">
              <a:extLst>
                <a:ext uri="{FF2B5EF4-FFF2-40B4-BE49-F238E27FC236}">
                  <a16:creationId xmlns:a16="http://schemas.microsoft.com/office/drawing/2014/main" id="{77EC1635-7FF8-2A20-BB30-5F616F5FEBC0}"/>
                </a:ext>
              </a:extLst>
            </p:cNvPr>
            <p:cNvSpPr>
              <a:spLocks noChangeArrowheads="1"/>
            </p:cNvSpPr>
            <p:nvPr/>
          </p:nvSpPr>
          <p:spPr bwMode="auto">
            <a:xfrm>
              <a:off x="3980" y="2911"/>
              <a:ext cx="169" cy="23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a:ln>
                    <a:noFill/>
                  </a:ln>
                  <a:solidFill>
                    <a:srgbClr val="C00000"/>
                  </a:solidFill>
                  <a:effectLst/>
                  <a:latin typeface="Comic Sans MS" panose="030F0702030302020204" pitchFamily="66" charset="0"/>
                </a:rPr>
                <a:t>r'</a:t>
              </a:r>
              <a:endParaRPr kumimoji="0" lang="it-IT" altLang="it-IT" sz="2400" b="0" i="0" u="none" strike="noStrike" cap="none" normalizeH="0" baseline="0">
                <a:ln>
                  <a:noFill/>
                </a:ln>
                <a:solidFill>
                  <a:srgbClr val="C00000"/>
                </a:solidFill>
                <a:effectLst/>
              </a:endParaRPr>
            </a:p>
          </p:txBody>
        </p:sp>
        <p:sp>
          <p:nvSpPr>
            <p:cNvPr id="2103" name="Rectangle 60">
              <a:extLst>
                <a:ext uri="{FF2B5EF4-FFF2-40B4-BE49-F238E27FC236}">
                  <a16:creationId xmlns:a16="http://schemas.microsoft.com/office/drawing/2014/main" id="{ACC23EFA-3B23-693D-EFBB-C06105339F2B}"/>
                </a:ext>
              </a:extLst>
            </p:cNvPr>
            <p:cNvSpPr>
              <a:spLocks noChangeArrowheads="1"/>
            </p:cNvSpPr>
            <p:nvPr/>
          </p:nvSpPr>
          <p:spPr bwMode="auto">
            <a:xfrm>
              <a:off x="3901" y="1710"/>
              <a:ext cx="175" cy="23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a:ln>
                    <a:noFill/>
                  </a:ln>
                  <a:solidFill>
                    <a:srgbClr val="C00000"/>
                  </a:solidFill>
                  <a:effectLst/>
                  <a:latin typeface="Comic Sans MS" panose="030F0702030302020204" pitchFamily="66" charset="0"/>
                </a:rPr>
                <a:t>r"</a:t>
              </a:r>
              <a:endParaRPr kumimoji="0" lang="it-IT" altLang="it-IT" sz="2400" b="0" i="0" u="none" strike="noStrike" cap="none" normalizeH="0" baseline="0" dirty="0">
                <a:ln>
                  <a:noFill/>
                </a:ln>
                <a:solidFill>
                  <a:srgbClr val="C00000"/>
                </a:solidFill>
                <a:effectLst/>
              </a:endParaRPr>
            </a:p>
          </p:txBody>
        </p:sp>
        <p:sp>
          <p:nvSpPr>
            <p:cNvPr id="2104" name="Rectangle 61">
              <a:extLst>
                <a:ext uri="{FF2B5EF4-FFF2-40B4-BE49-F238E27FC236}">
                  <a16:creationId xmlns:a16="http://schemas.microsoft.com/office/drawing/2014/main" id="{3CDC8149-CE83-E32C-AB24-AFDA8DF30189}"/>
                </a:ext>
              </a:extLst>
            </p:cNvPr>
            <p:cNvSpPr>
              <a:spLocks noChangeArrowheads="1"/>
            </p:cNvSpPr>
            <p:nvPr/>
          </p:nvSpPr>
          <p:spPr bwMode="auto">
            <a:xfrm>
              <a:off x="4708" y="1979"/>
              <a:ext cx="176" cy="23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a:ln>
                    <a:noFill/>
                  </a:ln>
                  <a:solidFill>
                    <a:srgbClr val="C00000"/>
                  </a:solidFill>
                  <a:effectLst/>
                  <a:latin typeface="Comic Sans MS" panose="030F0702030302020204" pitchFamily="66" charset="0"/>
                </a:rPr>
                <a:t>s"</a:t>
              </a:r>
              <a:endParaRPr kumimoji="0" lang="it-IT" altLang="it-IT" sz="2400" b="0" i="0" u="none" strike="noStrike" cap="none" normalizeH="0" baseline="0">
                <a:ln>
                  <a:noFill/>
                </a:ln>
                <a:solidFill>
                  <a:srgbClr val="C00000"/>
                </a:solidFill>
                <a:effectLst/>
              </a:endParaRPr>
            </a:p>
          </p:txBody>
        </p:sp>
        <p:sp>
          <p:nvSpPr>
            <p:cNvPr id="2105" name="Rectangle 62">
              <a:extLst>
                <a:ext uri="{FF2B5EF4-FFF2-40B4-BE49-F238E27FC236}">
                  <a16:creationId xmlns:a16="http://schemas.microsoft.com/office/drawing/2014/main" id="{CC97AF14-F70D-AB96-BC79-879CAED5D2E8}"/>
                </a:ext>
              </a:extLst>
            </p:cNvPr>
            <p:cNvSpPr>
              <a:spLocks noChangeArrowheads="1"/>
            </p:cNvSpPr>
            <p:nvPr/>
          </p:nvSpPr>
          <p:spPr bwMode="auto">
            <a:xfrm>
              <a:off x="4996" y="2968"/>
              <a:ext cx="203" cy="23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a:ln>
                    <a:noFill/>
                  </a:ln>
                  <a:solidFill>
                    <a:srgbClr val="C00000"/>
                  </a:solidFill>
                  <a:effectLst/>
                  <a:latin typeface="Comic Sans MS" panose="030F0702030302020204" pitchFamily="66" charset="0"/>
                </a:rPr>
                <a:t>s'</a:t>
              </a:r>
              <a:endParaRPr kumimoji="0" lang="it-IT" altLang="it-IT" sz="2400" b="0" i="0" u="none" strike="noStrike" cap="none" normalizeH="0" baseline="0" dirty="0">
                <a:ln>
                  <a:noFill/>
                </a:ln>
                <a:solidFill>
                  <a:srgbClr val="C00000"/>
                </a:solidFill>
                <a:effectLst/>
              </a:endParaRPr>
            </a:p>
          </p:txBody>
        </p:sp>
        <p:sp>
          <p:nvSpPr>
            <p:cNvPr id="2106" name="Line 63">
              <a:extLst>
                <a:ext uri="{FF2B5EF4-FFF2-40B4-BE49-F238E27FC236}">
                  <a16:creationId xmlns:a16="http://schemas.microsoft.com/office/drawing/2014/main" id="{68041B45-09D9-B77E-75ED-F6674049E5F2}"/>
                </a:ext>
              </a:extLst>
            </p:cNvPr>
            <p:cNvSpPr>
              <a:spLocks noChangeShapeType="1"/>
            </p:cNvSpPr>
            <p:nvPr/>
          </p:nvSpPr>
          <p:spPr bwMode="auto">
            <a:xfrm flipV="1">
              <a:off x="3349" y="1315"/>
              <a:ext cx="0" cy="1384"/>
            </a:xfrm>
            <a:prstGeom prst="line">
              <a:avLst/>
            </a:prstGeom>
            <a:grpFill/>
            <a:ln w="0">
              <a:solidFill>
                <a:srgbClr val="0000FF"/>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7" name="Rectangle 51">
              <a:extLst>
                <a:ext uri="{FF2B5EF4-FFF2-40B4-BE49-F238E27FC236}">
                  <a16:creationId xmlns:a16="http://schemas.microsoft.com/office/drawing/2014/main" id="{022F1355-0FC7-0886-9F82-0101BC4315E6}"/>
                </a:ext>
              </a:extLst>
            </p:cNvPr>
            <p:cNvSpPr>
              <a:spLocks noChangeArrowheads="1"/>
            </p:cNvSpPr>
            <p:nvPr/>
          </p:nvSpPr>
          <p:spPr bwMode="auto">
            <a:xfrm>
              <a:off x="3591" y="3898"/>
              <a:ext cx="132" cy="21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a:ln>
                    <a:noFill/>
                  </a:ln>
                  <a:solidFill>
                    <a:srgbClr val="0000FF"/>
                  </a:solidFill>
                  <a:effectLst/>
                  <a:latin typeface="Comic Sans MS" panose="030F0702030302020204" pitchFamily="66" charset="0"/>
                </a:rPr>
                <a:t>T</a:t>
              </a:r>
              <a:endParaRPr kumimoji="0" lang="it-IT" altLang="it-IT" sz="2400" b="0" i="0" u="none" strike="noStrike" cap="none" normalizeH="0" baseline="0" dirty="0">
                <a:ln>
                  <a:noFill/>
                </a:ln>
                <a:solidFill>
                  <a:schemeClr val="tx1"/>
                </a:solidFill>
                <a:effectLst/>
              </a:endParaRPr>
            </a:p>
          </p:txBody>
        </p:sp>
        <p:sp>
          <p:nvSpPr>
            <p:cNvPr id="8" name="Rectangle 52">
              <a:extLst>
                <a:ext uri="{FF2B5EF4-FFF2-40B4-BE49-F238E27FC236}">
                  <a16:creationId xmlns:a16="http://schemas.microsoft.com/office/drawing/2014/main" id="{D00159A7-7ED5-7C02-4910-18028F17D309}"/>
                </a:ext>
              </a:extLst>
            </p:cNvPr>
            <p:cNvSpPr>
              <a:spLocks noChangeArrowheads="1"/>
            </p:cNvSpPr>
            <p:nvPr/>
          </p:nvSpPr>
          <p:spPr bwMode="auto">
            <a:xfrm>
              <a:off x="3714" y="3890"/>
              <a:ext cx="152" cy="21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25000" dirty="0">
                  <a:ln>
                    <a:noFill/>
                  </a:ln>
                  <a:solidFill>
                    <a:srgbClr val="0000FF"/>
                  </a:solidFill>
                  <a:effectLst/>
                  <a:latin typeface="Comic Sans MS" panose="030F0702030302020204" pitchFamily="66" charset="0"/>
                </a:rPr>
                <a:t>1</a:t>
              </a:r>
              <a:r>
                <a:rPr kumimoji="0" lang="it-IT" altLang="it-IT" sz="2400" b="0" i="0" u="none" strike="noStrike" cap="none" normalizeH="0" baseline="0" dirty="0">
                  <a:ln>
                    <a:noFill/>
                  </a:ln>
                  <a:solidFill>
                    <a:srgbClr val="0000FF"/>
                  </a:solidFill>
                  <a:effectLst/>
                  <a:latin typeface="Comic Sans MS" panose="030F0702030302020204" pitchFamily="66" charset="0"/>
                </a:rPr>
                <a:t>s</a:t>
              </a:r>
              <a:endParaRPr kumimoji="0" lang="it-IT" altLang="it-IT" sz="2400" b="0" i="0" u="none" strike="noStrike" cap="none" normalizeH="0" baseline="0" dirty="0">
                <a:ln>
                  <a:noFill/>
                </a:ln>
                <a:solidFill>
                  <a:schemeClr val="tx1"/>
                </a:solidFill>
                <a:effectLst/>
                <a:latin typeface="Arial" panose="020B0604020202020204" pitchFamily="34" charset="0"/>
              </a:endParaRPr>
            </a:p>
          </p:txBody>
        </p:sp>
      </p:grpSp>
      <p:cxnSp>
        <p:nvCxnSpPr>
          <p:cNvPr id="9" name="Connettore diritto 8">
            <a:extLst>
              <a:ext uri="{FF2B5EF4-FFF2-40B4-BE49-F238E27FC236}">
                <a16:creationId xmlns:a16="http://schemas.microsoft.com/office/drawing/2014/main" id="{ACA3EFA7-C405-9E89-AB85-D0015477A4FA}"/>
              </a:ext>
            </a:extLst>
          </p:cNvPr>
          <p:cNvCxnSpPr/>
          <p:nvPr/>
        </p:nvCxnSpPr>
        <p:spPr>
          <a:xfrm>
            <a:off x="-18662" y="6861107"/>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28887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anim calcmode="lin" valueType="num">
                                      <p:cBhvr>
                                        <p:cTn id="13" dur="500" fill="hold"/>
                                        <p:tgtEl>
                                          <p:spTgt spid="2"/>
                                        </p:tgtEl>
                                        <p:attrNameLst>
                                          <p:attrName>ppt_x</p:attrName>
                                        </p:attrNameLst>
                                      </p:cBhvr>
                                      <p:tavLst>
                                        <p:tav tm="0">
                                          <p:val>
                                            <p:strVal val="#ppt_x"/>
                                          </p:val>
                                        </p:tav>
                                        <p:tav tm="100000">
                                          <p:val>
                                            <p:strVal val="#ppt_x"/>
                                          </p:val>
                                        </p:tav>
                                      </p:tavLst>
                                    </p:anim>
                                    <p:anim calcmode="lin" valueType="num">
                                      <p:cBhvr>
                                        <p:cTn id="14" dur="5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2079"/>
                                        </p:tgtEl>
                                        <p:attrNameLst>
                                          <p:attrName>style.visibility</p:attrName>
                                        </p:attrNameLst>
                                      </p:cBhvr>
                                      <p:to>
                                        <p:strVal val="visible"/>
                                      </p:to>
                                    </p:set>
                                    <p:anim calcmode="lin" valueType="num">
                                      <p:cBhvr>
                                        <p:cTn id="19" dur="500" fill="hold"/>
                                        <p:tgtEl>
                                          <p:spTgt spid="2079"/>
                                        </p:tgtEl>
                                        <p:attrNameLst>
                                          <p:attrName>ppt_w</p:attrName>
                                        </p:attrNameLst>
                                      </p:cBhvr>
                                      <p:tavLst>
                                        <p:tav tm="0">
                                          <p:val>
                                            <p:fltVal val="0"/>
                                          </p:val>
                                        </p:tav>
                                        <p:tav tm="100000">
                                          <p:val>
                                            <p:strVal val="#ppt_w"/>
                                          </p:val>
                                        </p:tav>
                                      </p:tavLst>
                                    </p:anim>
                                    <p:anim calcmode="lin" valueType="num">
                                      <p:cBhvr>
                                        <p:cTn id="20" dur="500" fill="hold"/>
                                        <p:tgtEl>
                                          <p:spTgt spid="2079"/>
                                        </p:tgtEl>
                                        <p:attrNameLst>
                                          <p:attrName>ppt_h</p:attrName>
                                        </p:attrNameLst>
                                      </p:cBhvr>
                                      <p:tavLst>
                                        <p:tav tm="0">
                                          <p:val>
                                            <p:fltVal val="0"/>
                                          </p:val>
                                        </p:tav>
                                        <p:tav tm="100000">
                                          <p:val>
                                            <p:strVal val="#ppt_h"/>
                                          </p:val>
                                        </p:tav>
                                      </p:tavLst>
                                    </p:anim>
                                    <p:animEffect transition="in" filter="fade">
                                      <p:cBhvr>
                                        <p:cTn id="21" dur="500"/>
                                        <p:tgtEl>
                                          <p:spTgt spid="2079"/>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 calcmode="lin" valueType="num">
                                      <p:cBhvr>
                                        <p:cTn id="26" dur="500" fill="hold"/>
                                        <p:tgtEl>
                                          <p:spTgt spid="6"/>
                                        </p:tgtEl>
                                        <p:attrNameLst>
                                          <p:attrName>ppt_w</p:attrName>
                                        </p:attrNameLst>
                                      </p:cBhvr>
                                      <p:tavLst>
                                        <p:tav tm="0">
                                          <p:val>
                                            <p:fltVal val="0"/>
                                          </p:val>
                                        </p:tav>
                                        <p:tav tm="100000">
                                          <p:val>
                                            <p:strVal val="#ppt_w"/>
                                          </p:val>
                                        </p:tav>
                                      </p:tavLst>
                                    </p:anim>
                                    <p:anim calcmode="lin" valueType="num">
                                      <p:cBhvr>
                                        <p:cTn id="27" dur="500" fill="hold"/>
                                        <p:tgtEl>
                                          <p:spTgt spid="6"/>
                                        </p:tgtEl>
                                        <p:attrNameLst>
                                          <p:attrName>ppt_h</p:attrName>
                                        </p:attrNameLst>
                                      </p:cBhvr>
                                      <p:tavLst>
                                        <p:tav tm="0">
                                          <p:val>
                                            <p:fltVal val="0"/>
                                          </p:val>
                                        </p:tav>
                                        <p:tav tm="100000">
                                          <p:val>
                                            <p:strVal val="#ppt_h"/>
                                          </p:val>
                                        </p:tav>
                                      </p:tavLst>
                                    </p:anim>
                                    <p:animEffect transition="in" filter="fade">
                                      <p:cBhvr>
                                        <p:cTn id="28" dur="500"/>
                                        <p:tgtEl>
                                          <p:spTgt spid="6"/>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 calcmode="lin" valueType="num">
                                      <p:cBhvr>
                                        <p:cTn id="33" dur="500" fill="hold"/>
                                        <p:tgtEl>
                                          <p:spTgt spid="11"/>
                                        </p:tgtEl>
                                        <p:attrNameLst>
                                          <p:attrName>ppt_w</p:attrName>
                                        </p:attrNameLst>
                                      </p:cBhvr>
                                      <p:tavLst>
                                        <p:tav tm="0">
                                          <p:val>
                                            <p:fltVal val="0"/>
                                          </p:val>
                                        </p:tav>
                                        <p:tav tm="100000">
                                          <p:val>
                                            <p:strVal val="#ppt_w"/>
                                          </p:val>
                                        </p:tav>
                                      </p:tavLst>
                                    </p:anim>
                                    <p:anim calcmode="lin" valueType="num">
                                      <p:cBhvr>
                                        <p:cTn id="34" dur="500" fill="hold"/>
                                        <p:tgtEl>
                                          <p:spTgt spid="11"/>
                                        </p:tgtEl>
                                        <p:attrNameLst>
                                          <p:attrName>ppt_h</p:attrName>
                                        </p:attrNameLst>
                                      </p:cBhvr>
                                      <p:tavLst>
                                        <p:tav tm="0">
                                          <p:val>
                                            <p:fltVal val="0"/>
                                          </p:val>
                                        </p:tav>
                                        <p:tav tm="100000">
                                          <p:val>
                                            <p:strVal val="#ppt_h"/>
                                          </p:val>
                                        </p:tav>
                                      </p:tavLst>
                                    </p:anim>
                                    <p:animEffect transition="in" filter="fade">
                                      <p:cBhvr>
                                        <p:cTn id="35" dur="500"/>
                                        <p:tgtEl>
                                          <p:spTgt spid="11"/>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22"/>
                                        </p:tgtEl>
                                        <p:attrNameLst>
                                          <p:attrName>style.visibility</p:attrName>
                                        </p:attrNameLst>
                                      </p:cBhvr>
                                      <p:to>
                                        <p:strVal val="visible"/>
                                      </p:to>
                                    </p:set>
                                    <p:animEffect transition="in" filter="wipe(left)">
                                      <p:cBhvr>
                                        <p:cTn id="40" dur="500"/>
                                        <p:tgtEl>
                                          <p:spTgt spid="22"/>
                                        </p:tgtEl>
                                      </p:cBhvr>
                                    </p:animEffect>
                                  </p:childTnLst>
                                </p:cTn>
                              </p:par>
                              <p:par>
                                <p:cTn id="41" presetID="22" presetClass="entr" presetSubtype="8" fill="hold" nodeType="withEffect">
                                  <p:stCondLst>
                                    <p:cond delay="0"/>
                                  </p:stCondLst>
                                  <p:childTnLst>
                                    <p:set>
                                      <p:cBhvr>
                                        <p:cTn id="42" dur="1" fill="hold">
                                          <p:stCondLst>
                                            <p:cond delay="0"/>
                                          </p:stCondLst>
                                        </p:cTn>
                                        <p:tgtEl>
                                          <p:spTgt spid="25"/>
                                        </p:tgtEl>
                                        <p:attrNameLst>
                                          <p:attrName>style.visibility</p:attrName>
                                        </p:attrNameLst>
                                      </p:cBhvr>
                                      <p:to>
                                        <p:strVal val="visible"/>
                                      </p:to>
                                    </p:set>
                                    <p:animEffect transition="in" filter="wipe(left)">
                                      <p:cBhvr>
                                        <p:cTn id="43" dur="500"/>
                                        <p:tgtEl>
                                          <p:spTgt spid="25"/>
                                        </p:tgtEl>
                                      </p:cBhvr>
                                    </p:animEffect>
                                  </p:childTnLst>
                                </p:cTn>
                              </p:par>
                              <p:par>
                                <p:cTn id="44" presetID="53" presetClass="entr" presetSubtype="16" fill="hold" grpId="0" nodeType="with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fill="hold"/>
                                        <p:tgtEl>
                                          <p:spTgt spid="12"/>
                                        </p:tgtEl>
                                        <p:attrNameLst>
                                          <p:attrName>ppt_w</p:attrName>
                                        </p:attrNameLst>
                                      </p:cBhvr>
                                      <p:tavLst>
                                        <p:tav tm="0">
                                          <p:val>
                                            <p:fltVal val="0"/>
                                          </p:val>
                                        </p:tav>
                                        <p:tav tm="100000">
                                          <p:val>
                                            <p:strVal val="#ppt_w"/>
                                          </p:val>
                                        </p:tav>
                                      </p:tavLst>
                                    </p:anim>
                                    <p:anim calcmode="lin" valueType="num">
                                      <p:cBhvr>
                                        <p:cTn id="47" dur="500" fill="hold"/>
                                        <p:tgtEl>
                                          <p:spTgt spid="12"/>
                                        </p:tgtEl>
                                        <p:attrNameLst>
                                          <p:attrName>ppt_h</p:attrName>
                                        </p:attrNameLst>
                                      </p:cBhvr>
                                      <p:tavLst>
                                        <p:tav tm="0">
                                          <p:val>
                                            <p:fltVal val="0"/>
                                          </p:val>
                                        </p:tav>
                                        <p:tav tm="100000">
                                          <p:val>
                                            <p:strVal val="#ppt_h"/>
                                          </p:val>
                                        </p:tav>
                                      </p:tavLst>
                                    </p:anim>
                                    <p:animEffect transition="in" filter="fade">
                                      <p:cBhvr>
                                        <p:cTn id="48" dur="500"/>
                                        <p:tgtEl>
                                          <p:spTgt spid="12"/>
                                        </p:tgtEl>
                                      </p:cBhvr>
                                    </p:animEffect>
                                  </p:childTnLst>
                                </p:cTn>
                              </p:par>
                              <p:par>
                                <p:cTn id="49" presetID="53" presetClass="entr" presetSubtype="16" fill="hold" grpId="0" nodeType="with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p:cTn id="51" dur="500" fill="hold"/>
                                        <p:tgtEl>
                                          <p:spTgt spid="13"/>
                                        </p:tgtEl>
                                        <p:attrNameLst>
                                          <p:attrName>ppt_w</p:attrName>
                                        </p:attrNameLst>
                                      </p:cBhvr>
                                      <p:tavLst>
                                        <p:tav tm="0">
                                          <p:val>
                                            <p:fltVal val="0"/>
                                          </p:val>
                                        </p:tav>
                                        <p:tav tm="100000">
                                          <p:val>
                                            <p:strVal val="#ppt_w"/>
                                          </p:val>
                                        </p:tav>
                                      </p:tavLst>
                                    </p:anim>
                                    <p:anim calcmode="lin" valueType="num">
                                      <p:cBhvr>
                                        <p:cTn id="52" dur="500" fill="hold"/>
                                        <p:tgtEl>
                                          <p:spTgt spid="13"/>
                                        </p:tgtEl>
                                        <p:attrNameLst>
                                          <p:attrName>ppt_h</p:attrName>
                                        </p:attrNameLst>
                                      </p:cBhvr>
                                      <p:tavLst>
                                        <p:tav tm="0">
                                          <p:val>
                                            <p:fltVal val="0"/>
                                          </p:val>
                                        </p:tav>
                                        <p:tav tm="100000">
                                          <p:val>
                                            <p:strVal val="#ppt_h"/>
                                          </p:val>
                                        </p:tav>
                                      </p:tavLst>
                                    </p:anim>
                                    <p:animEffect transition="in" filter="fade">
                                      <p:cBhvr>
                                        <p:cTn id="53" dur="500"/>
                                        <p:tgtEl>
                                          <p:spTgt spid="13"/>
                                        </p:tgtEl>
                                      </p:cBhvr>
                                    </p:animEffect>
                                  </p:childTnLst>
                                </p:cTn>
                              </p:par>
                            </p:childTnLst>
                          </p:cTn>
                        </p:par>
                      </p:childTnLst>
                    </p:cTn>
                  </p:par>
                  <p:par>
                    <p:cTn id="54" fill="hold">
                      <p:stCondLst>
                        <p:cond delay="indefinite"/>
                      </p:stCondLst>
                      <p:childTnLst>
                        <p:par>
                          <p:cTn id="55" fill="hold">
                            <p:stCondLst>
                              <p:cond delay="0"/>
                            </p:stCondLst>
                            <p:childTnLst>
                              <p:par>
                                <p:cTn id="56" presetID="53" presetClass="entr" presetSubtype="16" fill="hold" grpId="0" nodeType="clickEffect">
                                  <p:stCondLst>
                                    <p:cond delay="0"/>
                                  </p:stCondLst>
                                  <p:childTnLst>
                                    <p:set>
                                      <p:cBhvr>
                                        <p:cTn id="57" dur="1" fill="hold">
                                          <p:stCondLst>
                                            <p:cond delay="0"/>
                                          </p:stCondLst>
                                        </p:cTn>
                                        <p:tgtEl>
                                          <p:spTgt spid="14"/>
                                        </p:tgtEl>
                                        <p:attrNameLst>
                                          <p:attrName>style.visibility</p:attrName>
                                        </p:attrNameLst>
                                      </p:cBhvr>
                                      <p:to>
                                        <p:strVal val="visible"/>
                                      </p:to>
                                    </p:set>
                                    <p:anim calcmode="lin" valueType="num">
                                      <p:cBhvr>
                                        <p:cTn id="58" dur="500" fill="hold"/>
                                        <p:tgtEl>
                                          <p:spTgt spid="14"/>
                                        </p:tgtEl>
                                        <p:attrNameLst>
                                          <p:attrName>ppt_w</p:attrName>
                                        </p:attrNameLst>
                                      </p:cBhvr>
                                      <p:tavLst>
                                        <p:tav tm="0">
                                          <p:val>
                                            <p:fltVal val="0"/>
                                          </p:val>
                                        </p:tav>
                                        <p:tav tm="100000">
                                          <p:val>
                                            <p:strVal val="#ppt_w"/>
                                          </p:val>
                                        </p:tav>
                                      </p:tavLst>
                                    </p:anim>
                                    <p:anim calcmode="lin" valueType="num">
                                      <p:cBhvr>
                                        <p:cTn id="59" dur="500" fill="hold"/>
                                        <p:tgtEl>
                                          <p:spTgt spid="14"/>
                                        </p:tgtEl>
                                        <p:attrNameLst>
                                          <p:attrName>ppt_h</p:attrName>
                                        </p:attrNameLst>
                                      </p:cBhvr>
                                      <p:tavLst>
                                        <p:tav tm="0">
                                          <p:val>
                                            <p:fltVal val="0"/>
                                          </p:val>
                                        </p:tav>
                                        <p:tav tm="100000">
                                          <p:val>
                                            <p:strVal val="#ppt_h"/>
                                          </p:val>
                                        </p:tav>
                                      </p:tavLst>
                                    </p:anim>
                                    <p:animEffect transition="in" filter="fade">
                                      <p:cBhvr>
                                        <p:cTn id="60" dur="500"/>
                                        <p:tgtEl>
                                          <p:spTgt spid="14"/>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8" fill="hold" nodeType="clickEffect">
                                  <p:stCondLst>
                                    <p:cond delay="0"/>
                                  </p:stCondLst>
                                  <p:childTnLst>
                                    <p:set>
                                      <p:cBhvr>
                                        <p:cTn id="64" dur="1" fill="hold">
                                          <p:stCondLst>
                                            <p:cond delay="0"/>
                                          </p:stCondLst>
                                        </p:cTn>
                                        <p:tgtEl>
                                          <p:spTgt spid="44"/>
                                        </p:tgtEl>
                                        <p:attrNameLst>
                                          <p:attrName>style.visibility</p:attrName>
                                        </p:attrNameLst>
                                      </p:cBhvr>
                                      <p:to>
                                        <p:strVal val="visible"/>
                                      </p:to>
                                    </p:set>
                                    <p:animEffect transition="in" filter="wipe(left)">
                                      <p:cBhvr>
                                        <p:cTn id="65" dur="500"/>
                                        <p:tgtEl>
                                          <p:spTgt spid="44"/>
                                        </p:tgtEl>
                                      </p:cBhvr>
                                    </p:animEffect>
                                  </p:childTnLst>
                                </p:cTn>
                              </p:par>
                              <p:par>
                                <p:cTn id="66" presetID="22" presetClass="entr" presetSubtype="8" fill="hold" nodeType="withEffect">
                                  <p:stCondLst>
                                    <p:cond delay="0"/>
                                  </p:stCondLst>
                                  <p:childTnLst>
                                    <p:set>
                                      <p:cBhvr>
                                        <p:cTn id="67" dur="1" fill="hold">
                                          <p:stCondLst>
                                            <p:cond delay="0"/>
                                          </p:stCondLst>
                                        </p:cTn>
                                        <p:tgtEl>
                                          <p:spTgt spid="45"/>
                                        </p:tgtEl>
                                        <p:attrNameLst>
                                          <p:attrName>style.visibility</p:attrName>
                                        </p:attrNameLst>
                                      </p:cBhvr>
                                      <p:to>
                                        <p:strVal val="visible"/>
                                      </p:to>
                                    </p:set>
                                    <p:animEffect transition="in" filter="wipe(left)">
                                      <p:cBhvr>
                                        <p:cTn id="68" dur="500"/>
                                        <p:tgtEl>
                                          <p:spTgt spid="45"/>
                                        </p:tgtEl>
                                      </p:cBhvr>
                                    </p:animEffect>
                                  </p:childTnLst>
                                </p:cTn>
                              </p:par>
                              <p:par>
                                <p:cTn id="69" presetID="53" presetClass="entr" presetSubtype="16" fill="hold" grpId="0" nodeType="withEffect">
                                  <p:stCondLst>
                                    <p:cond delay="0"/>
                                  </p:stCondLst>
                                  <p:childTnLst>
                                    <p:set>
                                      <p:cBhvr>
                                        <p:cTn id="70" dur="1" fill="hold">
                                          <p:stCondLst>
                                            <p:cond delay="0"/>
                                          </p:stCondLst>
                                        </p:cTn>
                                        <p:tgtEl>
                                          <p:spTgt spid="15"/>
                                        </p:tgtEl>
                                        <p:attrNameLst>
                                          <p:attrName>style.visibility</p:attrName>
                                        </p:attrNameLst>
                                      </p:cBhvr>
                                      <p:to>
                                        <p:strVal val="visible"/>
                                      </p:to>
                                    </p:set>
                                    <p:anim calcmode="lin" valueType="num">
                                      <p:cBhvr>
                                        <p:cTn id="71" dur="500" fill="hold"/>
                                        <p:tgtEl>
                                          <p:spTgt spid="15"/>
                                        </p:tgtEl>
                                        <p:attrNameLst>
                                          <p:attrName>ppt_w</p:attrName>
                                        </p:attrNameLst>
                                      </p:cBhvr>
                                      <p:tavLst>
                                        <p:tav tm="0">
                                          <p:val>
                                            <p:fltVal val="0"/>
                                          </p:val>
                                        </p:tav>
                                        <p:tav tm="100000">
                                          <p:val>
                                            <p:strVal val="#ppt_w"/>
                                          </p:val>
                                        </p:tav>
                                      </p:tavLst>
                                    </p:anim>
                                    <p:anim calcmode="lin" valueType="num">
                                      <p:cBhvr>
                                        <p:cTn id="72" dur="500" fill="hold"/>
                                        <p:tgtEl>
                                          <p:spTgt spid="15"/>
                                        </p:tgtEl>
                                        <p:attrNameLst>
                                          <p:attrName>ppt_h</p:attrName>
                                        </p:attrNameLst>
                                      </p:cBhvr>
                                      <p:tavLst>
                                        <p:tav tm="0">
                                          <p:val>
                                            <p:fltVal val="0"/>
                                          </p:val>
                                        </p:tav>
                                        <p:tav tm="100000">
                                          <p:val>
                                            <p:strVal val="#ppt_h"/>
                                          </p:val>
                                        </p:tav>
                                      </p:tavLst>
                                    </p:anim>
                                    <p:animEffect transition="in" filter="fade">
                                      <p:cBhvr>
                                        <p:cTn id="73" dur="500"/>
                                        <p:tgtEl>
                                          <p:spTgt spid="15"/>
                                        </p:tgtEl>
                                      </p:cBhvr>
                                    </p:animEffect>
                                  </p:childTnLst>
                                </p:cTn>
                              </p:par>
                              <p:par>
                                <p:cTn id="74" presetID="53" presetClass="entr" presetSubtype="16" fill="hold" grpId="0" nodeType="withEffect">
                                  <p:stCondLst>
                                    <p:cond delay="0"/>
                                  </p:stCondLst>
                                  <p:childTnLst>
                                    <p:set>
                                      <p:cBhvr>
                                        <p:cTn id="75" dur="1" fill="hold">
                                          <p:stCondLst>
                                            <p:cond delay="0"/>
                                          </p:stCondLst>
                                        </p:cTn>
                                        <p:tgtEl>
                                          <p:spTgt spid="16"/>
                                        </p:tgtEl>
                                        <p:attrNameLst>
                                          <p:attrName>style.visibility</p:attrName>
                                        </p:attrNameLst>
                                      </p:cBhvr>
                                      <p:to>
                                        <p:strVal val="visible"/>
                                      </p:to>
                                    </p:set>
                                    <p:anim calcmode="lin" valueType="num">
                                      <p:cBhvr>
                                        <p:cTn id="76" dur="500" fill="hold"/>
                                        <p:tgtEl>
                                          <p:spTgt spid="16"/>
                                        </p:tgtEl>
                                        <p:attrNameLst>
                                          <p:attrName>ppt_w</p:attrName>
                                        </p:attrNameLst>
                                      </p:cBhvr>
                                      <p:tavLst>
                                        <p:tav tm="0">
                                          <p:val>
                                            <p:fltVal val="0"/>
                                          </p:val>
                                        </p:tav>
                                        <p:tav tm="100000">
                                          <p:val>
                                            <p:strVal val="#ppt_w"/>
                                          </p:val>
                                        </p:tav>
                                      </p:tavLst>
                                    </p:anim>
                                    <p:anim calcmode="lin" valueType="num">
                                      <p:cBhvr>
                                        <p:cTn id="77" dur="500" fill="hold"/>
                                        <p:tgtEl>
                                          <p:spTgt spid="16"/>
                                        </p:tgtEl>
                                        <p:attrNameLst>
                                          <p:attrName>ppt_h</p:attrName>
                                        </p:attrNameLst>
                                      </p:cBhvr>
                                      <p:tavLst>
                                        <p:tav tm="0">
                                          <p:val>
                                            <p:fltVal val="0"/>
                                          </p:val>
                                        </p:tav>
                                        <p:tav tm="100000">
                                          <p:val>
                                            <p:strVal val="#ppt_h"/>
                                          </p:val>
                                        </p:tav>
                                      </p:tavLst>
                                    </p:anim>
                                    <p:animEffect transition="in" filter="fade">
                                      <p:cBhvr>
                                        <p:cTn id="78"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6" grpId="0"/>
      <p:bldP spid="11" grpId="0" animBg="1"/>
      <p:bldP spid="12" grpId="0" animBg="1"/>
      <p:bldP spid="13" grpId="0" animBg="1"/>
      <p:bldP spid="14" grpId="0" animBg="1"/>
      <p:bldP spid="15" grpId="0" animBg="1"/>
      <p:bldP spid="1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38DA87A-518A-8550-4E5B-62F63E046F53}"/>
              </a:ext>
            </a:extLst>
          </p:cNvPr>
          <p:cNvSpPr txBox="1">
            <a:spLocks noChangeArrowheads="1"/>
          </p:cNvSpPr>
          <p:nvPr/>
        </p:nvSpPr>
        <p:spPr>
          <a:xfrm>
            <a:off x="66000" y="41275"/>
            <a:ext cx="12060000" cy="360000"/>
          </a:xfrm>
          <a:prstGeom prst="rect">
            <a:avLst/>
          </a:prstGeom>
          <a:ln w="3175" cmpd="dbl">
            <a:solidFill>
              <a:srgbClr val="C00000"/>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2000" dirty="0">
                <a:solidFill>
                  <a:srgbClr val="C00000"/>
                </a:solidFill>
                <a:latin typeface="Comic Sans MS" panose="030F0702030302020204" pitchFamily="66" charset="0"/>
              </a:rPr>
              <a:t>PIANO PER DUE RETTE INCIDENTI</a:t>
            </a:r>
          </a:p>
        </p:txBody>
      </p:sp>
      <p:sp>
        <p:nvSpPr>
          <p:cNvPr id="5" name="CasellaDiTesto 4">
            <a:hlinkClick r:id="rId2" action="ppaction://hlinksldjump"/>
            <a:extLst>
              <a:ext uri="{FF2B5EF4-FFF2-40B4-BE49-F238E27FC236}">
                <a16:creationId xmlns:a16="http://schemas.microsoft.com/office/drawing/2014/main" id="{6396998B-975F-F1ED-BB38-A22D915EDBEF}"/>
              </a:ext>
            </a:extLst>
          </p:cNvPr>
          <p:cNvSpPr txBox="1"/>
          <p:nvPr/>
        </p:nvSpPr>
        <p:spPr>
          <a:xfrm>
            <a:off x="10523001" y="40671"/>
            <a:ext cx="1611057" cy="360000"/>
          </a:xfrm>
          <a:prstGeom prst="rect">
            <a:avLst/>
          </a:prstGeom>
          <a:solidFill>
            <a:schemeClr val="accent4">
              <a:lumMod val="20000"/>
              <a:lumOff val="80000"/>
            </a:schemeClr>
          </a:solidFill>
          <a:ln w="3175">
            <a:solidFill>
              <a:srgbClr val="C00000"/>
            </a:solidFill>
          </a:ln>
        </p:spPr>
        <p:txBody>
          <a:bodyPr wrap="square" rtlCol="0">
            <a:spAutoFit/>
          </a:bodyPr>
          <a:lstStyle/>
          <a:p>
            <a:pPr algn="ctr"/>
            <a:r>
              <a:rPr lang="it-IT" sz="1600" dirty="0">
                <a:solidFill>
                  <a:srgbClr val="C00000"/>
                </a:solidFill>
                <a:latin typeface="Comic Sans MS" panose="030F0702030302020204" pitchFamily="66" charset="0"/>
              </a:rPr>
              <a:t>Torna a Indice</a:t>
            </a:r>
          </a:p>
        </p:txBody>
      </p:sp>
      <p:sp>
        <p:nvSpPr>
          <p:cNvPr id="3" name="Callout: freccia in giù 2">
            <a:extLst>
              <a:ext uri="{FF2B5EF4-FFF2-40B4-BE49-F238E27FC236}">
                <a16:creationId xmlns:a16="http://schemas.microsoft.com/office/drawing/2014/main" id="{9AC7AEC1-DBDA-D8CF-CFAE-C8B286271A1C}"/>
              </a:ext>
            </a:extLst>
          </p:cNvPr>
          <p:cNvSpPr/>
          <p:nvPr/>
        </p:nvSpPr>
        <p:spPr>
          <a:xfrm>
            <a:off x="66000" y="454418"/>
            <a:ext cx="3080730" cy="664263"/>
          </a:xfrm>
          <a:prstGeom prst="downArrowCallout">
            <a:avLst/>
          </a:prstGeom>
          <a:solidFill>
            <a:srgbClr val="FFF2CC"/>
          </a:solidFill>
          <a:ln w="31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dirty="0">
                <a:solidFill>
                  <a:srgbClr val="C00000"/>
                </a:solidFill>
                <a:latin typeface="Comic Sans MS" panose="030F0702030302020204" pitchFamily="66" charset="0"/>
              </a:rPr>
              <a:t>Passo 2</a:t>
            </a:r>
          </a:p>
        </p:txBody>
      </p:sp>
      <p:sp>
        <p:nvSpPr>
          <p:cNvPr id="7" name="CasellaDiTesto 6">
            <a:extLst>
              <a:ext uri="{FF2B5EF4-FFF2-40B4-BE49-F238E27FC236}">
                <a16:creationId xmlns:a16="http://schemas.microsoft.com/office/drawing/2014/main" id="{C87C691C-2677-A145-CE9C-FD9C15815C46}"/>
              </a:ext>
            </a:extLst>
          </p:cNvPr>
          <p:cNvSpPr txBox="1"/>
          <p:nvPr/>
        </p:nvSpPr>
        <p:spPr>
          <a:xfrm>
            <a:off x="-1" y="1171824"/>
            <a:ext cx="3146731" cy="3970318"/>
          </a:xfrm>
          <a:prstGeom prst="rect">
            <a:avLst/>
          </a:prstGeom>
          <a:noFill/>
        </p:spPr>
        <p:txBody>
          <a:bodyPr wrap="square" rtlCol="0">
            <a:spAutoFit/>
          </a:bodyPr>
          <a:lstStyle/>
          <a:p>
            <a:pPr algn="ctr"/>
            <a:r>
              <a:rPr lang="it-IT" dirty="0">
                <a:solidFill>
                  <a:srgbClr val="C00000"/>
                </a:solidFill>
                <a:effectLst/>
                <a:latin typeface="Comic Sans MS" panose="030F0702030302020204" pitchFamily="66" charset="0"/>
                <a:ea typeface="Times New Roman" panose="02020603050405020304" pitchFamily="18" charset="0"/>
                <a:cs typeface="Times New Roman" panose="02020603050405020304" pitchFamily="18" charset="0"/>
              </a:rPr>
              <a:t>Si ricorda</a:t>
            </a:r>
            <a:r>
              <a:rPr lang="it-IT"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che le tracce di un piano sono rette; inoltre per definire una retta necessita conoscere due punti. Nel nostro caso collegando (sommando) le due tracce prime si ottiene la traccia prima del piano </a:t>
            </a:r>
            <a:r>
              <a:rPr lang="it-IT" dirty="0">
                <a:solidFill>
                  <a:srgbClr val="C00000"/>
                </a:solidFill>
                <a:effectLst/>
                <a:latin typeface="Symbol" panose="05050102010706020507" pitchFamily="18" charset="2"/>
                <a:ea typeface="Times New Roman" panose="02020603050405020304" pitchFamily="18" charset="0"/>
                <a:cs typeface="Arial" panose="020B0604020202020204" pitchFamily="34" charset="0"/>
              </a:rPr>
              <a:t>a</a:t>
            </a:r>
            <a:r>
              <a:rPr lang="it-IT"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su </a:t>
            </a:r>
            <a:r>
              <a:rPr lang="it-IT" dirty="0">
                <a:solidFill>
                  <a:srgbClr val="C00000"/>
                </a:solidFill>
                <a:effectLst/>
                <a:latin typeface="Symbol" panose="05050102010706020507" pitchFamily="18" charset="2"/>
                <a:ea typeface="Times New Roman" panose="02020603050405020304" pitchFamily="18" charset="0"/>
                <a:cs typeface="Arial" panose="020B0604020202020204" pitchFamily="34" charset="0"/>
              </a:rPr>
              <a:t>p</a:t>
            </a:r>
            <a:r>
              <a:rPr lang="it-IT" baseline="-250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1</a:t>
            </a:r>
            <a:r>
              <a:rPr lang="it-IT"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e collegando (sommando) le due tracce seconde si ottiene la seconda traccia del piano </a:t>
            </a:r>
            <a:r>
              <a:rPr lang="it-IT" dirty="0">
                <a:solidFill>
                  <a:srgbClr val="C00000"/>
                </a:solidFill>
                <a:effectLst/>
                <a:latin typeface="Symbol" panose="05050102010706020507" pitchFamily="18" charset="2"/>
                <a:ea typeface="Times New Roman" panose="02020603050405020304" pitchFamily="18" charset="0"/>
                <a:cs typeface="Arial" panose="020B0604020202020204" pitchFamily="34" charset="0"/>
              </a:rPr>
              <a:t>a </a:t>
            </a:r>
            <a:r>
              <a:rPr lang="it-IT"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su</a:t>
            </a:r>
            <a:r>
              <a:rPr lang="it-IT" dirty="0">
                <a:solidFill>
                  <a:srgbClr val="C00000"/>
                </a:solidFill>
                <a:effectLst/>
                <a:latin typeface="Symbol" panose="05050102010706020507" pitchFamily="18" charset="2"/>
                <a:ea typeface="Times New Roman" panose="02020603050405020304" pitchFamily="18" charset="0"/>
                <a:cs typeface="Arial" panose="020B0604020202020204" pitchFamily="34" charset="0"/>
              </a:rPr>
              <a:t> p</a:t>
            </a:r>
            <a:r>
              <a:rPr lang="it-IT" baseline="-250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2</a:t>
            </a:r>
            <a:r>
              <a:rPr lang="it-IT"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come sintetizzato di seguito:</a:t>
            </a:r>
            <a:endParaRPr lang="it-IT" dirty="0">
              <a:solidFill>
                <a:srgbClr val="C00000"/>
              </a:solidFill>
            </a:endParaRPr>
          </a:p>
        </p:txBody>
      </p:sp>
      <p:sp>
        <p:nvSpPr>
          <p:cNvPr id="20" name="CasellaDiTesto 19">
            <a:extLst>
              <a:ext uri="{FF2B5EF4-FFF2-40B4-BE49-F238E27FC236}">
                <a16:creationId xmlns:a16="http://schemas.microsoft.com/office/drawing/2014/main" id="{27D84444-AD59-648F-385C-A2A73766EFF8}"/>
              </a:ext>
            </a:extLst>
          </p:cNvPr>
          <p:cNvSpPr txBox="1"/>
          <p:nvPr/>
        </p:nvSpPr>
        <p:spPr>
          <a:xfrm>
            <a:off x="1340762" y="5301950"/>
            <a:ext cx="1836000" cy="369332"/>
          </a:xfrm>
          <a:prstGeom prst="rect">
            <a:avLst/>
          </a:prstGeom>
          <a:solidFill>
            <a:schemeClr val="accent4">
              <a:lumMod val="20000"/>
              <a:lumOff val="80000"/>
            </a:schemeClr>
          </a:solidFill>
          <a:ln w="3175">
            <a:solidFill>
              <a:srgbClr val="C00000"/>
            </a:solidFill>
          </a:ln>
        </p:spPr>
        <p:txBody>
          <a:bodyPr wrap="square" rtlCol="0">
            <a:spAutoFit/>
          </a:bodyPr>
          <a:lstStyle/>
          <a:p>
            <a:r>
              <a:rPr lang="it-IT" dirty="0">
                <a:solidFill>
                  <a:srgbClr val="C00000"/>
                </a:solidFill>
                <a:latin typeface="Comic Sans MS" panose="030F0702030302020204" pitchFamily="66" charset="0"/>
              </a:rPr>
              <a:t>Segmento su </a:t>
            </a:r>
            <a:r>
              <a:rPr lang="it-IT" dirty="0">
                <a:solidFill>
                  <a:srgbClr val="C00000"/>
                </a:solidFill>
                <a:latin typeface="Symbol" panose="05050102010706020507" pitchFamily="18" charset="2"/>
              </a:rPr>
              <a:t>p</a:t>
            </a:r>
            <a:r>
              <a:rPr lang="it-IT" baseline="-25000" dirty="0">
                <a:solidFill>
                  <a:srgbClr val="C00000"/>
                </a:solidFill>
                <a:latin typeface="Comic Sans MS" panose="030F0702030302020204" pitchFamily="66" charset="0"/>
              </a:rPr>
              <a:t>1</a:t>
            </a:r>
          </a:p>
        </p:txBody>
      </p:sp>
      <p:sp>
        <p:nvSpPr>
          <p:cNvPr id="21" name="CasellaDiTesto 20">
            <a:extLst>
              <a:ext uri="{FF2B5EF4-FFF2-40B4-BE49-F238E27FC236}">
                <a16:creationId xmlns:a16="http://schemas.microsoft.com/office/drawing/2014/main" id="{1E1AE2BE-19A8-0F2A-4783-D126842DBC25}"/>
              </a:ext>
            </a:extLst>
          </p:cNvPr>
          <p:cNvSpPr txBox="1"/>
          <p:nvPr/>
        </p:nvSpPr>
        <p:spPr>
          <a:xfrm>
            <a:off x="1337652" y="6002024"/>
            <a:ext cx="1836000" cy="369332"/>
          </a:xfrm>
          <a:prstGeom prst="rect">
            <a:avLst/>
          </a:prstGeom>
          <a:solidFill>
            <a:schemeClr val="accent4">
              <a:lumMod val="20000"/>
              <a:lumOff val="80000"/>
            </a:schemeClr>
          </a:solidFill>
          <a:ln w="3175">
            <a:solidFill>
              <a:srgbClr val="C00000"/>
            </a:solidFill>
          </a:ln>
        </p:spPr>
        <p:txBody>
          <a:bodyPr wrap="square" rtlCol="0">
            <a:spAutoFit/>
          </a:bodyPr>
          <a:lstStyle/>
          <a:p>
            <a:r>
              <a:rPr lang="it-IT" dirty="0">
                <a:solidFill>
                  <a:srgbClr val="C00000"/>
                </a:solidFill>
                <a:latin typeface="Comic Sans MS" panose="030F0702030302020204" pitchFamily="66" charset="0"/>
              </a:rPr>
              <a:t>Segmento su </a:t>
            </a:r>
            <a:r>
              <a:rPr lang="it-IT" dirty="0">
                <a:solidFill>
                  <a:srgbClr val="C00000"/>
                </a:solidFill>
                <a:latin typeface="Symbol" panose="05050102010706020507" pitchFamily="18" charset="2"/>
              </a:rPr>
              <a:t>p</a:t>
            </a:r>
            <a:r>
              <a:rPr lang="it-IT" baseline="-25000" dirty="0">
                <a:solidFill>
                  <a:srgbClr val="C00000"/>
                </a:solidFill>
                <a:latin typeface="Comic Sans MS" panose="030F0702030302020204" pitchFamily="66" charset="0"/>
              </a:rPr>
              <a:t>2</a:t>
            </a:r>
          </a:p>
        </p:txBody>
      </p:sp>
      <p:grpSp>
        <p:nvGrpSpPr>
          <p:cNvPr id="23" name="Group 7">
            <a:extLst>
              <a:ext uri="{FF2B5EF4-FFF2-40B4-BE49-F238E27FC236}">
                <a16:creationId xmlns:a16="http://schemas.microsoft.com/office/drawing/2014/main" id="{CE6B3CC8-FCC4-B042-66F3-C824A81CAB29}"/>
              </a:ext>
            </a:extLst>
          </p:cNvPr>
          <p:cNvGrpSpPr>
            <a:grpSpLocks noChangeAspect="1"/>
          </p:cNvGrpSpPr>
          <p:nvPr/>
        </p:nvGrpSpPr>
        <p:grpSpPr bwMode="auto">
          <a:xfrm>
            <a:off x="3201180" y="1341640"/>
            <a:ext cx="8820150" cy="5399087"/>
            <a:chOff x="2033" y="839"/>
            <a:chExt cx="5556" cy="3401"/>
          </a:xfrm>
          <a:solidFill>
            <a:schemeClr val="accent4">
              <a:lumMod val="20000"/>
              <a:lumOff val="80000"/>
            </a:schemeClr>
          </a:solidFill>
        </p:grpSpPr>
        <p:sp>
          <p:nvSpPr>
            <p:cNvPr id="24" name="AutoShape 6">
              <a:extLst>
                <a:ext uri="{FF2B5EF4-FFF2-40B4-BE49-F238E27FC236}">
                  <a16:creationId xmlns:a16="http://schemas.microsoft.com/office/drawing/2014/main" id="{DBAE6AE0-45E6-E591-BED1-DD6F9376C256}"/>
                </a:ext>
              </a:extLst>
            </p:cNvPr>
            <p:cNvSpPr>
              <a:spLocks noChangeAspect="1" noChangeArrowheads="1" noTextEdit="1"/>
            </p:cNvSpPr>
            <p:nvPr/>
          </p:nvSpPr>
          <p:spPr bwMode="auto">
            <a:xfrm>
              <a:off x="2033" y="839"/>
              <a:ext cx="5556" cy="340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26" name="Rectangle 8">
              <a:extLst>
                <a:ext uri="{FF2B5EF4-FFF2-40B4-BE49-F238E27FC236}">
                  <a16:creationId xmlns:a16="http://schemas.microsoft.com/office/drawing/2014/main" id="{FCFD0ED9-224C-573B-B58E-9C621A26B855}"/>
                </a:ext>
              </a:extLst>
            </p:cNvPr>
            <p:cNvSpPr>
              <a:spLocks noChangeArrowheads="1"/>
            </p:cNvSpPr>
            <p:nvPr/>
          </p:nvSpPr>
          <p:spPr bwMode="auto">
            <a:xfrm>
              <a:off x="2053" y="889"/>
              <a:ext cx="5507" cy="3330"/>
            </a:xfrm>
            <a:prstGeom prst="rect">
              <a:avLst/>
            </a:prstGeom>
            <a:grpFill/>
            <a:ln w="0">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27" name="Rectangle 9">
              <a:extLst>
                <a:ext uri="{FF2B5EF4-FFF2-40B4-BE49-F238E27FC236}">
                  <a16:creationId xmlns:a16="http://schemas.microsoft.com/office/drawing/2014/main" id="{77FD6A6B-0209-6A6F-728A-C1460978E001}"/>
                </a:ext>
              </a:extLst>
            </p:cNvPr>
            <p:cNvSpPr>
              <a:spLocks noChangeArrowheads="1"/>
            </p:cNvSpPr>
            <p:nvPr/>
          </p:nvSpPr>
          <p:spPr bwMode="auto">
            <a:xfrm>
              <a:off x="2116" y="2274"/>
              <a:ext cx="163" cy="26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700" b="0" i="0" u="none" strike="noStrike" cap="none" normalizeH="0" baseline="0" dirty="0">
                  <a:ln>
                    <a:noFill/>
                  </a:ln>
                  <a:solidFill>
                    <a:srgbClr val="C00000"/>
                  </a:solidFill>
                  <a:effectLst/>
                  <a:latin typeface="Comic Sans MS" panose="030F0702030302020204" pitchFamily="66" charset="0"/>
                </a:rPr>
                <a:t>lt</a:t>
              </a:r>
              <a:endParaRPr kumimoji="0" lang="it-IT" altLang="it-IT" sz="1800" b="0" i="0" u="none" strike="noStrike" cap="none" normalizeH="0" baseline="0" dirty="0">
                <a:ln>
                  <a:noFill/>
                </a:ln>
                <a:solidFill>
                  <a:srgbClr val="C00000"/>
                </a:solidFill>
                <a:effectLst/>
              </a:endParaRPr>
            </a:p>
          </p:txBody>
        </p:sp>
        <p:sp>
          <p:nvSpPr>
            <p:cNvPr id="28" name="Rectangle 10">
              <a:extLst>
                <a:ext uri="{FF2B5EF4-FFF2-40B4-BE49-F238E27FC236}">
                  <a16:creationId xmlns:a16="http://schemas.microsoft.com/office/drawing/2014/main" id="{EC63FDF4-DF32-7DF8-999B-FFE340DCFAFB}"/>
                </a:ext>
              </a:extLst>
            </p:cNvPr>
            <p:cNvSpPr>
              <a:spLocks noChangeArrowheads="1"/>
            </p:cNvSpPr>
            <p:nvPr/>
          </p:nvSpPr>
          <p:spPr bwMode="auto">
            <a:xfrm>
              <a:off x="4253" y="3164"/>
              <a:ext cx="216" cy="23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a:ln>
                    <a:noFill/>
                  </a:ln>
                  <a:solidFill>
                    <a:srgbClr val="C00000"/>
                  </a:solidFill>
                  <a:effectLst/>
                  <a:latin typeface="Comic Sans MS" panose="030F0702030302020204" pitchFamily="66" charset="0"/>
                </a:rPr>
                <a:t>X'</a:t>
              </a:r>
              <a:endParaRPr kumimoji="0" lang="it-IT" altLang="it-IT" sz="2400" b="0" i="0" u="none" strike="noStrike" cap="none" normalizeH="0" baseline="0" dirty="0">
                <a:ln>
                  <a:noFill/>
                </a:ln>
                <a:solidFill>
                  <a:srgbClr val="C00000"/>
                </a:solidFill>
                <a:effectLst/>
              </a:endParaRPr>
            </a:p>
          </p:txBody>
        </p:sp>
        <p:sp>
          <p:nvSpPr>
            <p:cNvPr id="29" name="Rectangle 11">
              <a:extLst>
                <a:ext uri="{FF2B5EF4-FFF2-40B4-BE49-F238E27FC236}">
                  <a16:creationId xmlns:a16="http://schemas.microsoft.com/office/drawing/2014/main" id="{3F74031A-5BDA-0EC9-BF06-ADB978265451}"/>
                </a:ext>
              </a:extLst>
            </p:cNvPr>
            <p:cNvSpPr>
              <a:spLocks noChangeArrowheads="1"/>
            </p:cNvSpPr>
            <p:nvPr/>
          </p:nvSpPr>
          <p:spPr bwMode="auto">
            <a:xfrm>
              <a:off x="4285" y="2054"/>
              <a:ext cx="222" cy="23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a:ln>
                    <a:noFill/>
                  </a:ln>
                  <a:solidFill>
                    <a:srgbClr val="C00000"/>
                  </a:solidFill>
                  <a:effectLst/>
                  <a:latin typeface="Comic Sans MS" panose="030F0702030302020204" pitchFamily="66" charset="0"/>
                </a:rPr>
                <a:t>X"</a:t>
              </a:r>
              <a:endParaRPr kumimoji="0" lang="it-IT" altLang="it-IT" sz="2400" b="0" i="0" u="none" strike="noStrike" cap="none" normalizeH="0" baseline="0" dirty="0">
                <a:ln>
                  <a:noFill/>
                </a:ln>
                <a:solidFill>
                  <a:srgbClr val="C00000"/>
                </a:solidFill>
                <a:effectLst/>
              </a:endParaRPr>
            </a:p>
          </p:txBody>
        </p:sp>
        <p:sp>
          <p:nvSpPr>
            <p:cNvPr id="30" name="Line 12">
              <a:extLst>
                <a:ext uri="{FF2B5EF4-FFF2-40B4-BE49-F238E27FC236}">
                  <a16:creationId xmlns:a16="http://schemas.microsoft.com/office/drawing/2014/main" id="{A4E11BB8-1925-F01F-B90A-95150D50FB50}"/>
                </a:ext>
              </a:extLst>
            </p:cNvPr>
            <p:cNvSpPr>
              <a:spLocks noChangeShapeType="1"/>
            </p:cNvSpPr>
            <p:nvPr/>
          </p:nvSpPr>
          <p:spPr bwMode="auto">
            <a:xfrm>
              <a:off x="2074" y="2570"/>
              <a:ext cx="5448" cy="0"/>
            </a:xfrm>
            <a:prstGeom prst="line">
              <a:avLst/>
            </a:prstGeom>
            <a:grp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1" name="Line 13">
              <a:extLst>
                <a:ext uri="{FF2B5EF4-FFF2-40B4-BE49-F238E27FC236}">
                  <a16:creationId xmlns:a16="http://schemas.microsoft.com/office/drawing/2014/main" id="{CC214646-17FA-BD51-CEE6-B13AEA31577F}"/>
                </a:ext>
              </a:extLst>
            </p:cNvPr>
            <p:cNvSpPr>
              <a:spLocks noChangeShapeType="1"/>
            </p:cNvSpPr>
            <p:nvPr/>
          </p:nvSpPr>
          <p:spPr bwMode="auto">
            <a:xfrm>
              <a:off x="4332" y="2305"/>
              <a:ext cx="0" cy="1091"/>
            </a:xfrm>
            <a:prstGeom prst="line">
              <a:avLst/>
            </a:prstGeom>
            <a:grp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2" name="Line 14">
              <a:extLst>
                <a:ext uri="{FF2B5EF4-FFF2-40B4-BE49-F238E27FC236}">
                  <a16:creationId xmlns:a16="http://schemas.microsoft.com/office/drawing/2014/main" id="{8BE77B56-6602-AA25-2506-AD782A7E20E1}"/>
                </a:ext>
              </a:extLst>
            </p:cNvPr>
            <p:cNvSpPr>
              <a:spLocks noChangeShapeType="1"/>
            </p:cNvSpPr>
            <p:nvPr/>
          </p:nvSpPr>
          <p:spPr bwMode="auto">
            <a:xfrm>
              <a:off x="5315" y="1820"/>
              <a:ext cx="0" cy="750"/>
            </a:xfrm>
            <a:prstGeom prst="line">
              <a:avLst/>
            </a:prstGeom>
            <a:grpFill/>
            <a:ln w="0">
              <a:solidFill>
                <a:srgbClr val="0000FF"/>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3" name="Line 15">
              <a:extLst>
                <a:ext uri="{FF2B5EF4-FFF2-40B4-BE49-F238E27FC236}">
                  <a16:creationId xmlns:a16="http://schemas.microsoft.com/office/drawing/2014/main" id="{18497FCD-0F6A-90A5-FACB-22889CB8A16B}"/>
                </a:ext>
              </a:extLst>
            </p:cNvPr>
            <p:cNvSpPr>
              <a:spLocks noChangeShapeType="1"/>
            </p:cNvSpPr>
            <p:nvPr/>
          </p:nvSpPr>
          <p:spPr bwMode="auto">
            <a:xfrm flipH="1">
              <a:off x="3796" y="2570"/>
              <a:ext cx="1519" cy="1277"/>
            </a:xfrm>
            <a:prstGeom prst="line">
              <a:avLst/>
            </a:prstGeom>
            <a:grpFill/>
            <a:ln w="0">
              <a:solidFill>
                <a:srgbClr val="C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4" name="Line 16">
              <a:extLst>
                <a:ext uri="{FF2B5EF4-FFF2-40B4-BE49-F238E27FC236}">
                  <a16:creationId xmlns:a16="http://schemas.microsoft.com/office/drawing/2014/main" id="{6467954E-7806-9AEC-82A7-090F73637A2D}"/>
                </a:ext>
              </a:extLst>
            </p:cNvPr>
            <p:cNvSpPr>
              <a:spLocks noChangeShapeType="1"/>
            </p:cNvSpPr>
            <p:nvPr/>
          </p:nvSpPr>
          <p:spPr bwMode="auto">
            <a:xfrm flipV="1">
              <a:off x="3796" y="2570"/>
              <a:ext cx="0" cy="1277"/>
            </a:xfrm>
            <a:prstGeom prst="line">
              <a:avLst/>
            </a:prstGeom>
            <a:grpFill/>
            <a:ln w="0">
              <a:solidFill>
                <a:srgbClr val="0000FF"/>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5" name="Line 17">
              <a:extLst>
                <a:ext uri="{FF2B5EF4-FFF2-40B4-BE49-F238E27FC236}">
                  <a16:creationId xmlns:a16="http://schemas.microsoft.com/office/drawing/2014/main" id="{723378F0-3D82-4EF5-6E6C-CAF33ADFF10B}"/>
                </a:ext>
              </a:extLst>
            </p:cNvPr>
            <p:cNvSpPr>
              <a:spLocks noChangeShapeType="1"/>
            </p:cNvSpPr>
            <p:nvPr/>
          </p:nvSpPr>
          <p:spPr bwMode="auto">
            <a:xfrm flipV="1">
              <a:off x="3796" y="1820"/>
              <a:ext cx="1519" cy="750"/>
            </a:xfrm>
            <a:prstGeom prst="line">
              <a:avLst/>
            </a:prstGeom>
            <a:grpFill/>
            <a:ln w="0">
              <a:solidFill>
                <a:srgbClr val="C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6" name="Line 18">
              <a:extLst>
                <a:ext uri="{FF2B5EF4-FFF2-40B4-BE49-F238E27FC236}">
                  <a16:creationId xmlns:a16="http://schemas.microsoft.com/office/drawing/2014/main" id="{00D86756-E43B-7AA8-BCE3-81FFA8ABF73E}"/>
                </a:ext>
              </a:extLst>
            </p:cNvPr>
            <p:cNvSpPr>
              <a:spLocks noChangeShapeType="1"/>
            </p:cNvSpPr>
            <p:nvPr/>
          </p:nvSpPr>
          <p:spPr bwMode="auto">
            <a:xfrm flipH="1" flipV="1">
              <a:off x="3334" y="1075"/>
              <a:ext cx="1213" cy="1495"/>
            </a:xfrm>
            <a:prstGeom prst="line">
              <a:avLst/>
            </a:prstGeom>
            <a:grpFill/>
            <a:ln w="0">
              <a:solidFill>
                <a:srgbClr val="C00000"/>
              </a:solidFill>
              <a:prstDash val="solid"/>
              <a:round/>
              <a:headEnd/>
              <a:tailEnd/>
            </a:ln>
          </p:spPr>
          <p:txBody>
            <a:bodyPr vert="horz" wrap="square" lIns="91440" tIns="45720" rIns="91440" bIns="45720" numCol="1" anchor="t" anchorCtr="0" compatLnSpc="1">
              <a:prstTxWarp prst="textNoShape">
                <a:avLst/>
              </a:prstTxWarp>
            </a:bodyPr>
            <a:lstStyle/>
            <a:p>
              <a:endParaRPr lang="it-IT" dirty="0"/>
            </a:p>
          </p:txBody>
        </p:sp>
        <p:sp>
          <p:nvSpPr>
            <p:cNvPr id="37" name="Line 19">
              <a:extLst>
                <a:ext uri="{FF2B5EF4-FFF2-40B4-BE49-F238E27FC236}">
                  <a16:creationId xmlns:a16="http://schemas.microsoft.com/office/drawing/2014/main" id="{8C0866FD-CE25-8178-0673-7ADA1F188F03}"/>
                </a:ext>
              </a:extLst>
            </p:cNvPr>
            <p:cNvSpPr>
              <a:spLocks noChangeShapeType="1"/>
            </p:cNvSpPr>
            <p:nvPr/>
          </p:nvSpPr>
          <p:spPr bwMode="auto">
            <a:xfrm>
              <a:off x="4547" y="2570"/>
              <a:ext cx="0" cy="1004"/>
            </a:xfrm>
            <a:prstGeom prst="line">
              <a:avLst/>
            </a:prstGeom>
            <a:grpFill/>
            <a:ln w="0">
              <a:solidFill>
                <a:srgbClr val="0000FF"/>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8" name="Line 20">
              <a:extLst>
                <a:ext uri="{FF2B5EF4-FFF2-40B4-BE49-F238E27FC236}">
                  <a16:creationId xmlns:a16="http://schemas.microsoft.com/office/drawing/2014/main" id="{2AD1E18C-AE80-0192-D236-D0381E5EDD78}"/>
                </a:ext>
              </a:extLst>
            </p:cNvPr>
            <p:cNvSpPr>
              <a:spLocks noChangeShapeType="1"/>
            </p:cNvSpPr>
            <p:nvPr/>
          </p:nvSpPr>
          <p:spPr bwMode="auto">
            <a:xfrm flipH="1" flipV="1">
              <a:off x="3334" y="2570"/>
              <a:ext cx="1213" cy="1004"/>
            </a:xfrm>
            <a:prstGeom prst="line">
              <a:avLst/>
            </a:prstGeom>
            <a:grpFill/>
            <a:ln w="0">
              <a:solidFill>
                <a:srgbClr val="C0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39" name="Line 21">
              <a:extLst>
                <a:ext uri="{FF2B5EF4-FFF2-40B4-BE49-F238E27FC236}">
                  <a16:creationId xmlns:a16="http://schemas.microsoft.com/office/drawing/2014/main" id="{011D0DBA-D65D-71CC-B04B-9886BA3367B9}"/>
                </a:ext>
              </a:extLst>
            </p:cNvPr>
            <p:cNvSpPr>
              <a:spLocks noChangeShapeType="1"/>
            </p:cNvSpPr>
            <p:nvPr/>
          </p:nvSpPr>
          <p:spPr bwMode="auto">
            <a:xfrm flipV="1">
              <a:off x="3334" y="1075"/>
              <a:ext cx="0" cy="1495"/>
            </a:xfrm>
            <a:prstGeom prst="line">
              <a:avLst/>
            </a:prstGeom>
            <a:grpFill/>
            <a:ln w="0">
              <a:solidFill>
                <a:srgbClr val="0000FF"/>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40" name="Rectangle 22">
              <a:extLst>
                <a:ext uri="{FF2B5EF4-FFF2-40B4-BE49-F238E27FC236}">
                  <a16:creationId xmlns:a16="http://schemas.microsoft.com/office/drawing/2014/main" id="{3E5540F1-F593-9D4B-CEB1-B6CF98D1DF0E}"/>
                </a:ext>
              </a:extLst>
            </p:cNvPr>
            <p:cNvSpPr>
              <a:spLocks noChangeArrowheads="1"/>
            </p:cNvSpPr>
            <p:nvPr/>
          </p:nvSpPr>
          <p:spPr bwMode="auto">
            <a:xfrm>
              <a:off x="3486" y="3822"/>
              <a:ext cx="132" cy="23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a:ln>
                    <a:noFill/>
                  </a:ln>
                  <a:solidFill>
                    <a:srgbClr val="0000FF"/>
                  </a:solidFill>
                  <a:effectLst/>
                  <a:latin typeface="Comic Sans MS" panose="030F0702030302020204" pitchFamily="66" charset="0"/>
                </a:rPr>
                <a:t>T</a:t>
              </a:r>
              <a:endParaRPr kumimoji="0" lang="it-IT" altLang="it-IT" sz="2400" b="0" i="0" u="none" strike="noStrike" cap="none" normalizeH="0" baseline="0" dirty="0">
                <a:ln>
                  <a:noFill/>
                </a:ln>
                <a:solidFill>
                  <a:schemeClr val="tx1"/>
                </a:solidFill>
                <a:effectLst/>
              </a:endParaRPr>
            </a:p>
          </p:txBody>
        </p:sp>
        <p:sp>
          <p:nvSpPr>
            <p:cNvPr id="41" name="Rectangle 23">
              <a:extLst>
                <a:ext uri="{FF2B5EF4-FFF2-40B4-BE49-F238E27FC236}">
                  <a16:creationId xmlns:a16="http://schemas.microsoft.com/office/drawing/2014/main" id="{46C816B5-E1DB-52A1-AF24-50ACF91C17F9}"/>
                </a:ext>
              </a:extLst>
            </p:cNvPr>
            <p:cNvSpPr>
              <a:spLocks noChangeArrowheads="1"/>
            </p:cNvSpPr>
            <p:nvPr/>
          </p:nvSpPr>
          <p:spPr bwMode="auto">
            <a:xfrm>
              <a:off x="3645" y="3836"/>
              <a:ext cx="152" cy="23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25000" dirty="0">
                  <a:ln>
                    <a:noFill/>
                  </a:ln>
                  <a:solidFill>
                    <a:srgbClr val="0000FF"/>
                  </a:solidFill>
                  <a:effectLst/>
                  <a:latin typeface="Comic Sans MS" panose="030F0702030302020204" pitchFamily="66" charset="0"/>
                </a:rPr>
                <a:t>1</a:t>
              </a:r>
              <a:r>
                <a:rPr kumimoji="0" lang="it-IT" altLang="it-IT" sz="2400" b="0" i="0" u="none" strike="noStrike" cap="none" normalizeH="0" baseline="0" dirty="0">
                  <a:ln>
                    <a:noFill/>
                  </a:ln>
                  <a:solidFill>
                    <a:srgbClr val="0000FF"/>
                  </a:solidFill>
                  <a:effectLst/>
                  <a:latin typeface="Comic Sans MS" panose="030F0702030302020204" pitchFamily="66" charset="0"/>
                </a:rPr>
                <a:t>s</a:t>
              </a:r>
              <a:endParaRPr kumimoji="0" lang="it-IT" altLang="it-IT" sz="2400" b="0" i="0" u="none" strike="noStrike" cap="none" normalizeH="0" baseline="0" dirty="0">
                <a:ln>
                  <a:noFill/>
                </a:ln>
                <a:solidFill>
                  <a:schemeClr val="tx1"/>
                </a:solidFill>
                <a:effectLst/>
              </a:endParaRPr>
            </a:p>
          </p:txBody>
        </p:sp>
        <p:sp>
          <p:nvSpPr>
            <p:cNvPr id="42" name="Rectangle 24">
              <a:extLst>
                <a:ext uri="{FF2B5EF4-FFF2-40B4-BE49-F238E27FC236}">
                  <a16:creationId xmlns:a16="http://schemas.microsoft.com/office/drawing/2014/main" id="{249996B5-2742-0F23-61FC-DADA0DB2F87C}"/>
                </a:ext>
              </a:extLst>
            </p:cNvPr>
            <p:cNvSpPr>
              <a:spLocks noChangeArrowheads="1"/>
            </p:cNvSpPr>
            <p:nvPr/>
          </p:nvSpPr>
          <p:spPr bwMode="auto">
            <a:xfrm>
              <a:off x="5267" y="1584"/>
              <a:ext cx="132" cy="23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a:ln>
                    <a:noFill/>
                  </a:ln>
                  <a:solidFill>
                    <a:srgbClr val="0000FF"/>
                  </a:solidFill>
                  <a:effectLst/>
                  <a:latin typeface="Comic Sans MS" panose="030F0702030302020204" pitchFamily="66" charset="0"/>
                </a:rPr>
                <a:t>T</a:t>
              </a:r>
              <a:endParaRPr kumimoji="0" lang="it-IT" altLang="it-IT" sz="2400" b="0" i="0" u="none" strike="noStrike" cap="none" normalizeH="0" baseline="0" dirty="0">
                <a:ln>
                  <a:noFill/>
                </a:ln>
                <a:solidFill>
                  <a:schemeClr val="tx1"/>
                </a:solidFill>
                <a:effectLst/>
              </a:endParaRPr>
            </a:p>
          </p:txBody>
        </p:sp>
        <p:sp>
          <p:nvSpPr>
            <p:cNvPr id="43" name="Rectangle 25">
              <a:extLst>
                <a:ext uri="{FF2B5EF4-FFF2-40B4-BE49-F238E27FC236}">
                  <a16:creationId xmlns:a16="http://schemas.microsoft.com/office/drawing/2014/main" id="{309CB945-48A0-650F-A7AF-5EC41F58F7C7}"/>
                </a:ext>
              </a:extLst>
            </p:cNvPr>
            <p:cNvSpPr>
              <a:spLocks noChangeArrowheads="1"/>
            </p:cNvSpPr>
            <p:nvPr/>
          </p:nvSpPr>
          <p:spPr bwMode="auto">
            <a:xfrm>
              <a:off x="5401" y="1569"/>
              <a:ext cx="173" cy="23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25000" dirty="0">
                  <a:ln>
                    <a:noFill/>
                  </a:ln>
                  <a:solidFill>
                    <a:srgbClr val="0000FF"/>
                  </a:solidFill>
                  <a:effectLst/>
                  <a:latin typeface="Comic Sans MS" panose="030F0702030302020204" pitchFamily="66" charset="0"/>
                </a:rPr>
                <a:t>2</a:t>
              </a:r>
              <a:r>
                <a:rPr kumimoji="0" lang="it-IT" altLang="it-IT" sz="2400" b="0" i="0" u="none" strike="noStrike" cap="none" normalizeH="0" baseline="0" dirty="0">
                  <a:ln>
                    <a:noFill/>
                  </a:ln>
                  <a:solidFill>
                    <a:srgbClr val="0000FF"/>
                  </a:solidFill>
                  <a:effectLst/>
                  <a:latin typeface="Comic Sans MS" panose="030F0702030302020204" pitchFamily="66" charset="0"/>
                </a:rPr>
                <a:t>s</a:t>
              </a:r>
              <a:endParaRPr kumimoji="0" lang="it-IT" altLang="it-IT" sz="2400" b="0" i="0" u="none" strike="noStrike" cap="none" normalizeH="0" baseline="0" dirty="0">
                <a:ln>
                  <a:noFill/>
                </a:ln>
                <a:solidFill>
                  <a:schemeClr val="tx1"/>
                </a:solidFill>
                <a:effectLst/>
              </a:endParaRPr>
            </a:p>
          </p:txBody>
        </p:sp>
        <p:sp>
          <p:nvSpPr>
            <p:cNvPr id="46" name="Rectangle 26">
              <a:extLst>
                <a:ext uri="{FF2B5EF4-FFF2-40B4-BE49-F238E27FC236}">
                  <a16:creationId xmlns:a16="http://schemas.microsoft.com/office/drawing/2014/main" id="{85BA9ADB-84A7-A311-45DE-84B50B3C6823}"/>
                </a:ext>
              </a:extLst>
            </p:cNvPr>
            <p:cNvSpPr>
              <a:spLocks noChangeArrowheads="1"/>
            </p:cNvSpPr>
            <p:nvPr/>
          </p:nvSpPr>
          <p:spPr bwMode="auto">
            <a:xfrm>
              <a:off x="4582" y="3450"/>
              <a:ext cx="132" cy="23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a:ln>
                    <a:noFill/>
                  </a:ln>
                  <a:solidFill>
                    <a:srgbClr val="0000FF"/>
                  </a:solidFill>
                  <a:effectLst/>
                  <a:latin typeface="Comic Sans MS" panose="030F0702030302020204" pitchFamily="66" charset="0"/>
                </a:rPr>
                <a:t>T</a:t>
              </a:r>
              <a:endParaRPr kumimoji="0" lang="it-IT" altLang="it-IT" sz="2400" b="0" i="0" u="none" strike="noStrike" cap="none" normalizeH="0" baseline="0" dirty="0">
                <a:ln>
                  <a:noFill/>
                </a:ln>
                <a:solidFill>
                  <a:schemeClr val="tx1"/>
                </a:solidFill>
                <a:effectLst/>
              </a:endParaRPr>
            </a:p>
          </p:txBody>
        </p:sp>
        <p:sp>
          <p:nvSpPr>
            <p:cNvPr id="47" name="Rectangle 27">
              <a:extLst>
                <a:ext uri="{FF2B5EF4-FFF2-40B4-BE49-F238E27FC236}">
                  <a16:creationId xmlns:a16="http://schemas.microsoft.com/office/drawing/2014/main" id="{B3FD75DC-6D6F-A62C-B6C2-D677A9A4E686}"/>
                </a:ext>
              </a:extLst>
            </p:cNvPr>
            <p:cNvSpPr>
              <a:spLocks noChangeArrowheads="1"/>
            </p:cNvSpPr>
            <p:nvPr/>
          </p:nvSpPr>
          <p:spPr bwMode="auto">
            <a:xfrm>
              <a:off x="4734" y="3440"/>
              <a:ext cx="152" cy="23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25000" dirty="0">
                  <a:ln>
                    <a:noFill/>
                  </a:ln>
                  <a:solidFill>
                    <a:srgbClr val="0000FF"/>
                  </a:solidFill>
                  <a:effectLst/>
                  <a:latin typeface="Comic Sans MS" panose="030F0702030302020204" pitchFamily="66" charset="0"/>
                </a:rPr>
                <a:t>1</a:t>
              </a:r>
              <a:r>
                <a:rPr kumimoji="0" lang="it-IT" altLang="it-IT" sz="2400" b="0" i="0" u="none" strike="noStrike" cap="none" normalizeH="0" baseline="0" dirty="0">
                  <a:ln>
                    <a:noFill/>
                  </a:ln>
                  <a:solidFill>
                    <a:srgbClr val="0000FF"/>
                  </a:solidFill>
                  <a:effectLst/>
                  <a:latin typeface="Comic Sans MS" panose="030F0702030302020204" pitchFamily="66" charset="0"/>
                </a:rPr>
                <a:t>r</a:t>
              </a:r>
              <a:endParaRPr kumimoji="0" lang="it-IT" altLang="it-IT" sz="2400" b="0" i="0" u="none" strike="noStrike" cap="none" normalizeH="0" baseline="0" dirty="0">
                <a:ln>
                  <a:noFill/>
                </a:ln>
                <a:solidFill>
                  <a:schemeClr val="tx1"/>
                </a:solidFill>
                <a:effectLst/>
              </a:endParaRPr>
            </a:p>
          </p:txBody>
        </p:sp>
        <p:sp>
          <p:nvSpPr>
            <p:cNvPr id="48" name="Rectangle 28">
              <a:extLst>
                <a:ext uri="{FF2B5EF4-FFF2-40B4-BE49-F238E27FC236}">
                  <a16:creationId xmlns:a16="http://schemas.microsoft.com/office/drawing/2014/main" id="{DD274D41-C887-F793-729B-D343242C7E67}"/>
                </a:ext>
              </a:extLst>
            </p:cNvPr>
            <p:cNvSpPr>
              <a:spLocks noChangeArrowheads="1"/>
            </p:cNvSpPr>
            <p:nvPr/>
          </p:nvSpPr>
          <p:spPr bwMode="auto">
            <a:xfrm>
              <a:off x="2985" y="952"/>
              <a:ext cx="132" cy="23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a:ln>
                    <a:noFill/>
                  </a:ln>
                  <a:solidFill>
                    <a:srgbClr val="0000FF"/>
                  </a:solidFill>
                  <a:effectLst/>
                  <a:latin typeface="Comic Sans MS" panose="030F0702030302020204" pitchFamily="66" charset="0"/>
                </a:rPr>
                <a:t>T</a:t>
              </a:r>
              <a:endParaRPr kumimoji="0" lang="it-IT" altLang="it-IT" sz="2400" b="0" i="0" u="none" strike="noStrike" cap="none" normalizeH="0" baseline="0" dirty="0">
                <a:ln>
                  <a:noFill/>
                </a:ln>
                <a:solidFill>
                  <a:schemeClr val="tx1"/>
                </a:solidFill>
                <a:effectLst/>
              </a:endParaRPr>
            </a:p>
          </p:txBody>
        </p:sp>
        <p:sp>
          <p:nvSpPr>
            <p:cNvPr id="49" name="Rectangle 29">
              <a:extLst>
                <a:ext uri="{FF2B5EF4-FFF2-40B4-BE49-F238E27FC236}">
                  <a16:creationId xmlns:a16="http://schemas.microsoft.com/office/drawing/2014/main" id="{070EB681-5A0B-6C63-C6FF-E0A7050D6311}"/>
                </a:ext>
              </a:extLst>
            </p:cNvPr>
            <p:cNvSpPr>
              <a:spLocks noChangeArrowheads="1"/>
            </p:cNvSpPr>
            <p:nvPr/>
          </p:nvSpPr>
          <p:spPr bwMode="auto">
            <a:xfrm>
              <a:off x="3117" y="954"/>
              <a:ext cx="172" cy="23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25000" dirty="0">
                  <a:ln>
                    <a:noFill/>
                  </a:ln>
                  <a:solidFill>
                    <a:srgbClr val="0000FF"/>
                  </a:solidFill>
                  <a:effectLst/>
                  <a:latin typeface="Comic Sans MS" panose="030F0702030302020204" pitchFamily="66" charset="0"/>
                </a:rPr>
                <a:t>2</a:t>
              </a:r>
              <a:r>
                <a:rPr kumimoji="0" lang="it-IT" altLang="it-IT" sz="2400" b="0" i="0" u="none" strike="noStrike" cap="none" normalizeH="0" baseline="0" dirty="0">
                  <a:ln>
                    <a:noFill/>
                  </a:ln>
                  <a:solidFill>
                    <a:srgbClr val="0000FF"/>
                  </a:solidFill>
                  <a:effectLst/>
                  <a:latin typeface="Comic Sans MS" panose="030F0702030302020204" pitchFamily="66" charset="0"/>
                </a:rPr>
                <a:t>r</a:t>
              </a:r>
              <a:endParaRPr kumimoji="0" lang="it-IT" altLang="it-IT" sz="2400" b="0" i="0" u="none" strike="noStrike" cap="none" normalizeH="0" baseline="0" dirty="0">
                <a:ln>
                  <a:noFill/>
                </a:ln>
                <a:solidFill>
                  <a:schemeClr val="tx1"/>
                </a:solidFill>
                <a:effectLst/>
              </a:endParaRPr>
            </a:p>
          </p:txBody>
        </p:sp>
        <p:sp>
          <p:nvSpPr>
            <p:cNvPr id="50" name="Rectangle 30">
              <a:extLst>
                <a:ext uri="{FF2B5EF4-FFF2-40B4-BE49-F238E27FC236}">
                  <a16:creationId xmlns:a16="http://schemas.microsoft.com/office/drawing/2014/main" id="{886A642E-0A46-2B5B-0A5C-3932FEFCE745}"/>
                </a:ext>
              </a:extLst>
            </p:cNvPr>
            <p:cNvSpPr>
              <a:spLocks noChangeArrowheads="1"/>
            </p:cNvSpPr>
            <p:nvPr/>
          </p:nvSpPr>
          <p:spPr bwMode="auto">
            <a:xfrm>
              <a:off x="3877" y="2830"/>
              <a:ext cx="136" cy="18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a:ln>
                    <a:noFill/>
                  </a:ln>
                  <a:solidFill>
                    <a:srgbClr val="C00000"/>
                  </a:solidFill>
                  <a:effectLst/>
                  <a:latin typeface="Comic Sans MS" panose="030F0702030302020204" pitchFamily="66" charset="0"/>
                </a:rPr>
                <a:t>r'</a:t>
              </a:r>
              <a:endParaRPr kumimoji="0" lang="it-IT" altLang="it-IT" sz="2400" b="0" i="0" u="none" strike="noStrike" cap="none" normalizeH="0" baseline="0" dirty="0">
                <a:ln>
                  <a:noFill/>
                </a:ln>
                <a:solidFill>
                  <a:srgbClr val="C00000"/>
                </a:solidFill>
                <a:effectLst/>
              </a:endParaRPr>
            </a:p>
          </p:txBody>
        </p:sp>
        <p:sp>
          <p:nvSpPr>
            <p:cNvPr id="51" name="Rectangle 31">
              <a:extLst>
                <a:ext uri="{FF2B5EF4-FFF2-40B4-BE49-F238E27FC236}">
                  <a16:creationId xmlns:a16="http://schemas.microsoft.com/office/drawing/2014/main" id="{E8E9F9BF-4F89-C553-7E00-634C0409AD11}"/>
                </a:ext>
              </a:extLst>
            </p:cNvPr>
            <p:cNvSpPr>
              <a:spLocks noChangeArrowheads="1"/>
            </p:cNvSpPr>
            <p:nvPr/>
          </p:nvSpPr>
          <p:spPr bwMode="auto">
            <a:xfrm>
              <a:off x="3885" y="1501"/>
              <a:ext cx="175" cy="23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a:ln>
                    <a:noFill/>
                  </a:ln>
                  <a:solidFill>
                    <a:srgbClr val="C00000"/>
                  </a:solidFill>
                  <a:effectLst/>
                  <a:latin typeface="Comic Sans MS" panose="030F0702030302020204" pitchFamily="66" charset="0"/>
                </a:rPr>
                <a:t>r"</a:t>
              </a:r>
              <a:endParaRPr kumimoji="0" lang="it-IT" altLang="it-IT" sz="2400" b="0" i="0" u="none" strike="noStrike" cap="none" normalizeH="0" baseline="0" dirty="0">
                <a:ln>
                  <a:noFill/>
                </a:ln>
                <a:solidFill>
                  <a:srgbClr val="C00000"/>
                </a:solidFill>
                <a:effectLst/>
              </a:endParaRPr>
            </a:p>
          </p:txBody>
        </p:sp>
        <p:sp>
          <p:nvSpPr>
            <p:cNvPr id="52" name="Rectangle 32">
              <a:extLst>
                <a:ext uri="{FF2B5EF4-FFF2-40B4-BE49-F238E27FC236}">
                  <a16:creationId xmlns:a16="http://schemas.microsoft.com/office/drawing/2014/main" id="{E122D313-E40B-6B14-787F-DBB28C08029B}"/>
                </a:ext>
              </a:extLst>
            </p:cNvPr>
            <p:cNvSpPr>
              <a:spLocks noChangeArrowheads="1"/>
            </p:cNvSpPr>
            <p:nvPr/>
          </p:nvSpPr>
          <p:spPr bwMode="auto">
            <a:xfrm>
              <a:off x="4676" y="1857"/>
              <a:ext cx="176" cy="18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a:ln>
                    <a:noFill/>
                  </a:ln>
                  <a:solidFill>
                    <a:srgbClr val="C00000"/>
                  </a:solidFill>
                  <a:effectLst/>
                  <a:latin typeface="Comic Sans MS" panose="030F0702030302020204" pitchFamily="66" charset="0"/>
                </a:rPr>
                <a:t>s"</a:t>
              </a:r>
              <a:endParaRPr kumimoji="0" lang="it-IT" altLang="it-IT" sz="2400" b="0" i="0" u="none" strike="noStrike" cap="none" normalizeH="0" baseline="0" dirty="0">
                <a:ln>
                  <a:noFill/>
                </a:ln>
                <a:solidFill>
                  <a:srgbClr val="C00000"/>
                </a:solidFill>
                <a:effectLst/>
              </a:endParaRPr>
            </a:p>
          </p:txBody>
        </p:sp>
        <p:sp>
          <p:nvSpPr>
            <p:cNvPr id="53" name="Rectangle 33">
              <a:extLst>
                <a:ext uri="{FF2B5EF4-FFF2-40B4-BE49-F238E27FC236}">
                  <a16:creationId xmlns:a16="http://schemas.microsoft.com/office/drawing/2014/main" id="{209CC152-ED1A-3066-1DF9-ECE141671289}"/>
                </a:ext>
              </a:extLst>
            </p:cNvPr>
            <p:cNvSpPr>
              <a:spLocks noChangeArrowheads="1"/>
            </p:cNvSpPr>
            <p:nvPr/>
          </p:nvSpPr>
          <p:spPr bwMode="auto">
            <a:xfrm>
              <a:off x="4979" y="2864"/>
              <a:ext cx="170" cy="23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a:ln>
                    <a:noFill/>
                  </a:ln>
                  <a:solidFill>
                    <a:srgbClr val="C00000"/>
                  </a:solidFill>
                  <a:effectLst/>
                  <a:latin typeface="Comic Sans MS" panose="030F0702030302020204" pitchFamily="66" charset="0"/>
                </a:rPr>
                <a:t>s'</a:t>
              </a:r>
              <a:endParaRPr kumimoji="0" lang="it-IT" altLang="it-IT" sz="2400" b="0" i="0" u="none" strike="noStrike" cap="none" normalizeH="0" baseline="0" dirty="0">
                <a:ln>
                  <a:noFill/>
                </a:ln>
                <a:solidFill>
                  <a:srgbClr val="C00000"/>
                </a:solidFill>
                <a:effectLst/>
              </a:endParaRPr>
            </a:p>
          </p:txBody>
        </p:sp>
        <p:sp>
          <p:nvSpPr>
            <p:cNvPr id="54" name="Line 34">
              <a:extLst>
                <a:ext uri="{FF2B5EF4-FFF2-40B4-BE49-F238E27FC236}">
                  <a16:creationId xmlns:a16="http://schemas.microsoft.com/office/drawing/2014/main" id="{B0801C54-4F9C-A342-8696-27BE22E113C2}"/>
                </a:ext>
              </a:extLst>
            </p:cNvPr>
            <p:cNvSpPr>
              <a:spLocks noChangeShapeType="1"/>
            </p:cNvSpPr>
            <p:nvPr/>
          </p:nvSpPr>
          <p:spPr bwMode="auto">
            <a:xfrm>
              <a:off x="3334" y="1075"/>
              <a:ext cx="1981" cy="745"/>
            </a:xfrm>
            <a:prstGeom prst="line">
              <a:avLst/>
            </a:prstGeom>
            <a:grpFill/>
            <a:ln w="0">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sp>
          <p:nvSpPr>
            <p:cNvPr id="55" name="Line 35">
              <a:extLst>
                <a:ext uri="{FF2B5EF4-FFF2-40B4-BE49-F238E27FC236}">
                  <a16:creationId xmlns:a16="http://schemas.microsoft.com/office/drawing/2014/main" id="{743F799D-BDC6-3BCD-7EBB-1CB62096FFCB}"/>
                </a:ext>
              </a:extLst>
            </p:cNvPr>
            <p:cNvSpPr>
              <a:spLocks noChangeShapeType="1"/>
            </p:cNvSpPr>
            <p:nvPr/>
          </p:nvSpPr>
          <p:spPr bwMode="auto">
            <a:xfrm flipH="1">
              <a:off x="3796" y="3574"/>
              <a:ext cx="751" cy="273"/>
            </a:xfrm>
            <a:prstGeom prst="line">
              <a:avLst/>
            </a:prstGeom>
            <a:grpFill/>
            <a:ln w="0">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it-IT"/>
            </a:p>
          </p:txBody>
        </p:sp>
      </p:grpSp>
      <p:cxnSp>
        <p:nvCxnSpPr>
          <p:cNvPr id="57" name="Connettore 2 56">
            <a:extLst>
              <a:ext uri="{FF2B5EF4-FFF2-40B4-BE49-F238E27FC236}">
                <a16:creationId xmlns:a16="http://schemas.microsoft.com/office/drawing/2014/main" id="{0920D178-D984-7C92-65BF-09423825A287}"/>
              </a:ext>
            </a:extLst>
          </p:cNvPr>
          <p:cNvCxnSpPr>
            <a:cxnSpLocks/>
            <a:stCxn id="20" idx="3"/>
          </p:cNvCxnSpPr>
          <p:nvPr/>
        </p:nvCxnSpPr>
        <p:spPr>
          <a:xfrm>
            <a:off x="3176762" y="5486616"/>
            <a:ext cx="3548668" cy="354347"/>
          </a:xfrm>
          <a:prstGeom prst="straightConnector1">
            <a:avLst/>
          </a:prstGeom>
          <a:ln w="3175">
            <a:solidFill>
              <a:srgbClr val="C0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59" name="Connettore 2 58">
            <a:extLst>
              <a:ext uri="{FF2B5EF4-FFF2-40B4-BE49-F238E27FC236}">
                <a16:creationId xmlns:a16="http://schemas.microsoft.com/office/drawing/2014/main" id="{C6C01F37-9F9F-3E23-3A76-1AEE220BB3C4}"/>
              </a:ext>
            </a:extLst>
          </p:cNvPr>
          <p:cNvCxnSpPr>
            <a:stCxn id="21" idx="3"/>
          </p:cNvCxnSpPr>
          <p:nvPr/>
        </p:nvCxnSpPr>
        <p:spPr>
          <a:xfrm flipV="1">
            <a:off x="3173652" y="2408305"/>
            <a:ext cx="3701844" cy="3778385"/>
          </a:xfrm>
          <a:prstGeom prst="straightConnector1">
            <a:avLst/>
          </a:prstGeom>
          <a:ln w="3175">
            <a:solidFill>
              <a:srgbClr val="C00000"/>
            </a:solidFill>
            <a:tailEnd type="stealth" w="lg" len="lg"/>
          </a:ln>
        </p:spPr>
        <p:style>
          <a:lnRef idx="1">
            <a:schemeClr val="accent1"/>
          </a:lnRef>
          <a:fillRef idx="0">
            <a:schemeClr val="accent1"/>
          </a:fillRef>
          <a:effectRef idx="0">
            <a:schemeClr val="accent1"/>
          </a:effectRef>
          <a:fontRef idx="minor">
            <a:schemeClr val="tx1"/>
          </a:fontRef>
        </p:style>
      </p:cxnSp>
      <p:sp>
        <p:nvSpPr>
          <p:cNvPr id="9" name="CasellaDiTesto 8">
            <a:extLst>
              <a:ext uri="{FF2B5EF4-FFF2-40B4-BE49-F238E27FC236}">
                <a16:creationId xmlns:a16="http://schemas.microsoft.com/office/drawing/2014/main" id="{67A97C1D-948C-BC13-2251-DB009247D735}"/>
              </a:ext>
            </a:extLst>
          </p:cNvPr>
          <p:cNvSpPr txBox="1"/>
          <p:nvPr/>
        </p:nvSpPr>
        <p:spPr>
          <a:xfrm>
            <a:off x="3194036" y="446885"/>
            <a:ext cx="8820150" cy="923330"/>
          </a:xfrm>
          <a:prstGeom prst="rect">
            <a:avLst/>
          </a:prstGeom>
          <a:noFill/>
        </p:spPr>
        <p:txBody>
          <a:bodyPr wrap="square" rtlCol="0">
            <a:spAutoFit/>
          </a:bodyPr>
          <a:lstStyle/>
          <a:p>
            <a:pPr algn="ctr"/>
            <a:r>
              <a:rPr lang="it-IT" dirty="0">
                <a:solidFill>
                  <a:srgbClr val="C00000"/>
                </a:solidFill>
                <a:latin typeface="Comic Sans MS" panose="030F0702030302020204" pitchFamily="66" charset="0"/>
              </a:rPr>
              <a:t>Le due rette comunque collocate nello spazio del diedro lo attraversano in punti diversi che possono essere collegati tra loro ottenendo due segmenti distinti sui due semipiani del diedro</a:t>
            </a:r>
          </a:p>
        </p:txBody>
      </p:sp>
      <p:grpSp>
        <p:nvGrpSpPr>
          <p:cNvPr id="15" name="Gruppo 14">
            <a:extLst>
              <a:ext uri="{FF2B5EF4-FFF2-40B4-BE49-F238E27FC236}">
                <a16:creationId xmlns:a16="http://schemas.microsoft.com/office/drawing/2014/main" id="{600BAFEC-39B8-74A4-DF1D-064B2A54CCDA}"/>
              </a:ext>
            </a:extLst>
          </p:cNvPr>
          <p:cNvGrpSpPr/>
          <p:nvPr/>
        </p:nvGrpSpPr>
        <p:grpSpPr>
          <a:xfrm>
            <a:off x="144138" y="5225750"/>
            <a:ext cx="1169096" cy="504000"/>
            <a:chOff x="144138" y="5225750"/>
            <a:chExt cx="1169096" cy="504000"/>
          </a:xfrm>
        </p:grpSpPr>
        <p:sp>
          <p:nvSpPr>
            <p:cNvPr id="10" name="Rectangle 4">
              <a:extLst>
                <a:ext uri="{FF2B5EF4-FFF2-40B4-BE49-F238E27FC236}">
                  <a16:creationId xmlns:a16="http://schemas.microsoft.com/office/drawing/2014/main" id="{C74DD1AC-585E-6D72-3D14-024A0DEEDAC5}"/>
                </a:ext>
              </a:extLst>
            </p:cNvPr>
            <p:cNvSpPr>
              <a:spLocks noChangeArrowheads="1"/>
            </p:cNvSpPr>
            <p:nvPr/>
          </p:nvSpPr>
          <p:spPr bwMode="auto">
            <a:xfrm>
              <a:off x="144138" y="5225750"/>
              <a:ext cx="1169096" cy="504000"/>
            </a:xfrm>
            <a:prstGeom prst="rect">
              <a:avLst/>
            </a:prstGeom>
            <a:solidFill>
              <a:schemeClr val="accent4">
                <a:lumMod val="20000"/>
                <a:lumOff val="80000"/>
              </a:schemeClr>
            </a:solidFill>
            <a:ln w="3175">
              <a:solidFill>
                <a:srgbClr val="C00000"/>
              </a:solidFill>
              <a:miter lim="800000"/>
              <a:headEnd/>
              <a:tailEnd/>
            </a:ln>
          </p:spPr>
          <p:txBody>
            <a:bodyPr vert="horz" wrap="square" lIns="91440" tIns="45720" rIns="91440" bIns="45720" numCol="1" anchor="b"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it-IT" altLang="it-IT" b="0" i="0" u="none" strike="noStrike" cap="none" normalizeH="0" baseline="0" dirty="0">
                  <a:ln>
                    <a:noFill/>
                  </a:ln>
                  <a:solidFill>
                    <a:srgbClr val="0000FF"/>
                  </a:solidFill>
                  <a:effectLst/>
                  <a:latin typeface="Comic Sans MS" panose="030F0702030302020204" pitchFamily="66" charset="0"/>
                </a:rPr>
                <a:t>T</a:t>
              </a:r>
              <a:r>
                <a:rPr kumimoji="0" lang="it-IT" altLang="it-IT" b="0" i="0" u="none" strike="noStrike" cap="none" normalizeH="0" baseline="-25000" dirty="0">
                  <a:ln>
                    <a:noFill/>
                  </a:ln>
                  <a:solidFill>
                    <a:srgbClr val="0000FF"/>
                  </a:solidFill>
                  <a:effectLst/>
                  <a:latin typeface="Comic Sans MS" panose="030F0702030302020204" pitchFamily="66" charset="0"/>
                </a:rPr>
                <a:t>1</a:t>
              </a:r>
              <a:r>
                <a:rPr kumimoji="0" lang="it-IT" altLang="it-IT" b="0" i="0" u="none" strike="noStrike" cap="none" normalizeH="0" baseline="0" dirty="0">
                  <a:ln>
                    <a:noFill/>
                  </a:ln>
                  <a:solidFill>
                    <a:srgbClr val="0000FF"/>
                  </a:solidFill>
                  <a:effectLst/>
                  <a:latin typeface="Comic Sans MS" panose="030F0702030302020204" pitchFamily="66" charset="0"/>
                </a:rPr>
                <a:t>r + T</a:t>
              </a:r>
              <a:r>
                <a:rPr kumimoji="0" lang="it-IT" altLang="it-IT" b="0" i="0" u="none" strike="noStrike" cap="none" normalizeH="0" baseline="-25000" dirty="0">
                  <a:ln>
                    <a:noFill/>
                  </a:ln>
                  <a:solidFill>
                    <a:srgbClr val="0000FF"/>
                  </a:solidFill>
                  <a:effectLst/>
                  <a:latin typeface="Comic Sans MS" panose="030F0702030302020204" pitchFamily="66" charset="0"/>
                </a:rPr>
                <a:t>1</a:t>
              </a:r>
              <a:r>
                <a:rPr kumimoji="0" lang="it-IT" altLang="it-IT" b="0" i="0" u="none" strike="noStrike" cap="none" normalizeH="0" baseline="0" dirty="0">
                  <a:ln>
                    <a:noFill/>
                  </a:ln>
                  <a:solidFill>
                    <a:srgbClr val="0000FF"/>
                  </a:solidFill>
                  <a:effectLst/>
                  <a:latin typeface="Comic Sans MS" panose="030F0702030302020204" pitchFamily="66" charset="0"/>
                </a:rPr>
                <a:t>s</a:t>
              </a:r>
              <a:endParaRPr kumimoji="0" lang="it-IT" altLang="it-IT" b="0" i="0" u="none" strike="noStrike" cap="none" normalizeH="0" baseline="0" dirty="0">
                <a:ln>
                  <a:noFill/>
                </a:ln>
                <a:solidFill>
                  <a:srgbClr val="FF0000"/>
                </a:solidFill>
                <a:effectLst/>
                <a:latin typeface="Comic Sans MS" panose="030F0702030302020204" pitchFamily="66" charset="0"/>
              </a:endParaRPr>
            </a:p>
          </p:txBody>
        </p:sp>
        <p:cxnSp>
          <p:nvCxnSpPr>
            <p:cNvPr id="12" name="Connettore diritto 11">
              <a:extLst>
                <a:ext uri="{FF2B5EF4-FFF2-40B4-BE49-F238E27FC236}">
                  <a16:creationId xmlns:a16="http://schemas.microsoft.com/office/drawing/2014/main" id="{AF27FA60-7E27-B386-216B-4A93050F5DA3}"/>
                </a:ext>
              </a:extLst>
            </p:cNvPr>
            <p:cNvCxnSpPr/>
            <p:nvPr/>
          </p:nvCxnSpPr>
          <p:spPr>
            <a:xfrm>
              <a:off x="234144" y="5400877"/>
              <a:ext cx="96600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14" name="Gruppo 13">
            <a:extLst>
              <a:ext uri="{FF2B5EF4-FFF2-40B4-BE49-F238E27FC236}">
                <a16:creationId xmlns:a16="http://schemas.microsoft.com/office/drawing/2014/main" id="{47CF7690-E1D9-D0E5-9BEE-F9FC20AB3BF2}"/>
              </a:ext>
            </a:extLst>
          </p:cNvPr>
          <p:cNvGrpSpPr/>
          <p:nvPr/>
        </p:nvGrpSpPr>
        <p:grpSpPr>
          <a:xfrm>
            <a:off x="144138" y="5912691"/>
            <a:ext cx="1169096" cy="540000"/>
            <a:chOff x="144138" y="5912691"/>
            <a:chExt cx="1169096" cy="540000"/>
          </a:xfrm>
        </p:grpSpPr>
        <p:sp>
          <p:nvSpPr>
            <p:cNvPr id="17" name="Rectangle 4">
              <a:extLst>
                <a:ext uri="{FF2B5EF4-FFF2-40B4-BE49-F238E27FC236}">
                  <a16:creationId xmlns:a16="http://schemas.microsoft.com/office/drawing/2014/main" id="{5D1964CC-0366-25EB-5650-6733977AC290}"/>
                </a:ext>
              </a:extLst>
            </p:cNvPr>
            <p:cNvSpPr>
              <a:spLocks noChangeArrowheads="1"/>
            </p:cNvSpPr>
            <p:nvPr/>
          </p:nvSpPr>
          <p:spPr bwMode="auto">
            <a:xfrm>
              <a:off x="144138" y="5912691"/>
              <a:ext cx="1169096" cy="540000"/>
            </a:xfrm>
            <a:prstGeom prst="rect">
              <a:avLst/>
            </a:prstGeom>
            <a:solidFill>
              <a:schemeClr val="accent4">
                <a:lumMod val="20000"/>
                <a:lumOff val="80000"/>
              </a:schemeClr>
            </a:solidFill>
            <a:ln w="3175">
              <a:solidFill>
                <a:srgbClr val="C00000"/>
              </a:solidFill>
              <a:miter lim="800000"/>
              <a:headEnd/>
              <a:tailEnd/>
            </a:ln>
          </p:spPr>
          <p:txBody>
            <a:bodyPr vert="horz" wrap="square" lIns="91440" tIns="45720" rIns="91440" bIns="45720" numCol="1" anchor="b"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it-IT" altLang="it-IT" b="0" i="0" u="none" strike="noStrike" cap="none" normalizeH="0" baseline="0" dirty="0">
                  <a:ln>
                    <a:noFill/>
                  </a:ln>
                  <a:solidFill>
                    <a:srgbClr val="0000FF"/>
                  </a:solidFill>
                  <a:effectLst/>
                  <a:latin typeface="Comic Sans MS" panose="030F0702030302020204" pitchFamily="66" charset="0"/>
                </a:rPr>
                <a:t>T</a:t>
              </a:r>
              <a:r>
                <a:rPr kumimoji="0" lang="it-IT" altLang="it-IT" b="0" i="0" u="none" strike="noStrike" cap="none" normalizeH="0" baseline="-25000" dirty="0">
                  <a:ln>
                    <a:noFill/>
                  </a:ln>
                  <a:solidFill>
                    <a:srgbClr val="0000FF"/>
                  </a:solidFill>
                  <a:effectLst/>
                  <a:latin typeface="Comic Sans MS" panose="030F0702030302020204" pitchFamily="66" charset="0"/>
                </a:rPr>
                <a:t>2</a:t>
              </a:r>
              <a:r>
                <a:rPr kumimoji="0" lang="it-IT" altLang="it-IT" b="0" i="0" u="none" strike="noStrike" cap="none" normalizeH="0" baseline="0" dirty="0">
                  <a:ln>
                    <a:noFill/>
                  </a:ln>
                  <a:solidFill>
                    <a:srgbClr val="0000FF"/>
                  </a:solidFill>
                  <a:effectLst/>
                  <a:latin typeface="Comic Sans MS" panose="030F0702030302020204" pitchFamily="66" charset="0"/>
                </a:rPr>
                <a:t>r + T</a:t>
              </a:r>
              <a:r>
                <a:rPr kumimoji="0" lang="it-IT" altLang="it-IT" b="0" i="0" u="none" strike="noStrike" cap="none" normalizeH="0" baseline="-25000" dirty="0">
                  <a:ln>
                    <a:noFill/>
                  </a:ln>
                  <a:solidFill>
                    <a:srgbClr val="0000FF"/>
                  </a:solidFill>
                  <a:effectLst/>
                  <a:latin typeface="Comic Sans MS" panose="030F0702030302020204" pitchFamily="66" charset="0"/>
                </a:rPr>
                <a:t>2</a:t>
              </a:r>
              <a:r>
                <a:rPr kumimoji="0" lang="it-IT" altLang="it-IT" b="0" i="0" u="none" strike="noStrike" cap="none" normalizeH="0" baseline="0" dirty="0">
                  <a:ln>
                    <a:noFill/>
                  </a:ln>
                  <a:solidFill>
                    <a:srgbClr val="0000FF"/>
                  </a:solidFill>
                  <a:effectLst/>
                  <a:latin typeface="Comic Sans MS" panose="030F0702030302020204" pitchFamily="66" charset="0"/>
                </a:rPr>
                <a:t>s</a:t>
              </a:r>
              <a:endParaRPr kumimoji="0" lang="it-IT" altLang="it-IT" b="0" i="0" u="none" strike="noStrike" cap="none" normalizeH="0" baseline="0" dirty="0">
                <a:ln>
                  <a:noFill/>
                </a:ln>
                <a:solidFill>
                  <a:srgbClr val="FF0000"/>
                </a:solidFill>
                <a:effectLst/>
                <a:latin typeface="Comic Sans MS" panose="030F0702030302020204" pitchFamily="66" charset="0"/>
              </a:endParaRPr>
            </a:p>
          </p:txBody>
        </p:sp>
        <p:cxnSp>
          <p:nvCxnSpPr>
            <p:cNvPr id="13" name="Connettore diritto 12">
              <a:extLst>
                <a:ext uri="{FF2B5EF4-FFF2-40B4-BE49-F238E27FC236}">
                  <a16:creationId xmlns:a16="http://schemas.microsoft.com/office/drawing/2014/main" id="{CB27E924-21E8-C782-AD73-05DA10D2BF9E}"/>
                </a:ext>
              </a:extLst>
            </p:cNvPr>
            <p:cNvCxnSpPr/>
            <p:nvPr/>
          </p:nvCxnSpPr>
          <p:spPr>
            <a:xfrm>
              <a:off x="234144" y="6116839"/>
              <a:ext cx="96600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2" name="Connettore diritto 1">
            <a:extLst>
              <a:ext uri="{FF2B5EF4-FFF2-40B4-BE49-F238E27FC236}">
                <a16:creationId xmlns:a16="http://schemas.microsoft.com/office/drawing/2014/main" id="{3742B55E-814B-D35D-D8F4-E9A30772BC1D}"/>
              </a:ext>
            </a:extLst>
          </p:cNvPr>
          <p:cNvCxnSpPr/>
          <p:nvPr/>
        </p:nvCxnSpPr>
        <p:spPr>
          <a:xfrm>
            <a:off x="-18662" y="6861107"/>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61746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anim calcmode="lin" valueType="num">
                                      <p:cBhvr>
                                        <p:cTn id="13" dur="500" fill="hold"/>
                                        <p:tgtEl>
                                          <p:spTgt spid="9"/>
                                        </p:tgtEl>
                                        <p:attrNameLst>
                                          <p:attrName>ppt_x</p:attrName>
                                        </p:attrNameLst>
                                      </p:cBhvr>
                                      <p:tavLst>
                                        <p:tav tm="0">
                                          <p:val>
                                            <p:strVal val="#ppt_x"/>
                                          </p:val>
                                        </p:tav>
                                        <p:tav tm="100000">
                                          <p:val>
                                            <p:strVal val="#ppt_x"/>
                                          </p:val>
                                        </p:tav>
                                      </p:tavLst>
                                    </p:anim>
                                    <p:anim calcmode="lin" valueType="num">
                                      <p:cBhvr>
                                        <p:cTn id="14" dur="5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23"/>
                                        </p:tgtEl>
                                        <p:attrNameLst>
                                          <p:attrName>style.visibility</p:attrName>
                                        </p:attrNameLst>
                                      </p:cBhvr>
                                      <p:to>
                                        <p:strVal val="visible"/>
                                      </p:to>
                                    </p:set>
                                    <p:anim calcmode="lin" valueType="num">
                                      <p:cBhvr>
                                        <p:cTn id="19" dur="500" fill="hold"/>
                                        <p:tgtEl>
                                          <p:spTgt spid="23"/>
                                        </p:tgtEl>
                                        <p:attrNameLst>
                                          <p:attrName>ppt_w</p:attrName>
                                        </p:attrNameLst>
                                      </p:cBhvr>
                                      <p:tavLst>
                                        <p:tav tm="0">
                                          <p:val>
                                            <p:fltVal val="0"/>
                                          </p:val>
                                        </p:tav>
                                        <p:tav tm="100000">
                                          <p:val>
                                            <p:strVal val="#ppt_w"/>
                                          </p:val>
                                        </p:tav>
                                      </p:tavLst>
                                    </p:anim>
                                    <p:anim calcmode="lin" valueType="num">
                                      <p:cBhvr>
                                        <p:cTn id="20" dur="500" fill="hold"/>
                                        <p:tgtEl>
                                          <p:spTgt spid="23"/>
                                        </p:tgtEl>
                                        <p:attrNameLst>
                                          <p:attrName>ppt_h</p:attrName>
                                        </p:attrNameLst>
                                      </p:cBhvr>
                                      <p:tavLst>
                                        <p:tav tm="0">
                                          <p:val>
                                            <p:fltVal val="0"/>
                                          </p:val>
                                        </p:tav>
                                        <p:tav tm="100000">
                                          <p:val>
                                            <p:strVal val="#ppt_h"/>
                                          </p:val>
                                        </p:tav>
                                      </p:tavLst>
                                    </p:anim>
                                    <p:animEffect transition="in" filter="fade">
                                      <p:cBhvr>
                                        <p:cTn id="21" dur="500"/>
                                        <p:tgtEl>
                                          <p:spTgt spid="23"/>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p:cTn id="26" dur="500" fill="hold"/>
                                        <p:tgtEl>
                                          <p:spTgt spid="7"/>
                                        </p:tgtEl>
                                        <p:attrNameLst>
                                          <p:attrName>ppt_w</p:attrName>
                                        </p:attrNameLst>
                                      </p:cBhvr>
                                      <p:tavLst>
                                        <p:tav tm="0">
                                          <p:val>
                                            <p:fltVal val="0"/>
                                          </p:val>
                                        </p:tav>
                                        <p:tav tm="100000">
                                          <p:val>
                                            <p:strVal val="#ppt_w"/>
                                          </p:val>
                                        </p:tav>
                                      </p:tavLst>
                                    </p:anim>
                                    <p:anim calcmode="lin" valueType="num">
                                      <p:cBhvr>
                                        <p:cTn id="27" dur="500" fill="hold"/>
                                        <p:tgtEl>
                                          <p:spTgt spid="7"/>
                                        </p:tgtEl>
                                        <p:attrNameLst>
                                          <p:attrName>ppt_h</p:attrName>
                                        </p:attrNameLst>
                                      </p:cBhvr>
                                      <p:tavLst>
                                        <p:tav tm="0">
                                          <p:val>
                                            <p:fltVal val="0"/>
                                          </p:val>
                                        </p:tav>
                                        <p:tav tm="100000">
                                          <p:val>
                                            <p:strVal val="#ppt_h"/>
                                          </p:val>
                                        </p:tav>
                                      </p:tavLst>
                                    </p:anim>
                                    <p:animEffect transition="in" filter="fade">
                                      <p:cBhvr>
                                        <p:cTn id="28" dur="500"/>
                                        <p:tgtEl>
                                          <p:spTgt spid="7"/>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nodeType="clickEffect">
                                  <p:stCondLst>
                                    <p:cond delay="0"/>
                                  </p:stCondLst>
                                  <p:childTnLst>
                                    <p:set>
                                      <p:cBhvr>
                                        <p:cTn id="32" dur="1" fill="hold">
                                          <p:stCondLst>
                                            <p:cond delay="0"/>
                                          </p:stCondLst>
                                        </p:cTn>
                                        <p:tgtEl>
                                          <p:spTgt spid="15"/>
                                        </p:tgtEl>
                                        <p:attrNameLst>
                                          <p:attrName>style.visibility</p:attrName>
                                        </p:attrNameLst>
                                      </p:cBhvr>
                                      <p:to>
                                        <p:strVal val="visible"/>
                                      </p:to>
                                    </p:set>
                                    <p:anim calcmode="lin" valueType="num">
                                      <p:cBhvr>
                                        <p:cTn id="33" dur="500" fill="hold"/>
                                        <p:tgtEl>
                                          <p:spTgt spid="15"/>
                                        </p:tgtEl>
                                        <p:attrNameLst>
                                          <p:attrName>ppt_w</p:attrName>
                                        </p:attrNameLst>
                                      </p:cBhvr>
                                      <p:tavLst>
                                        <p:tav tm="0">
                                          <p:val>
                                            <p:fltVal val="0"/>
                                          </p:val>
                                        </p:tav>
                                        <p:tav tm="100000">
                                          <p:val>
                                            <p:strVal val="#ppt_w"/>
                                          </p:val>
                                        </p:tav>
                                      </p:tavLst>
                                    </p:anim>
                                    <p:anim calcmode="lin" valueType="num">
                                      <p:cBhvr>
                                        <p:cTn id="34" dur="500" fill="hold"/>
                                        <p:tgtEl>
                                          <p:spTgt spid="15"/>
                                        </p:tgtEl>
                                        <p:attrNameLst>
                                          <p:attrName>ppt_h</p:attrName>
                                        </p:attrNameLst>
                                      </p:cBhvr>
                                      <p:tavLst>
                                        <p:tav tm="0">
                                          <p:val>
                                            <p:fltVal val="0"/>
                                          </p:val>
                                        </p:tav>
                                        <p:tav tm="100000">
                                          <p:val>
                                            <p:strVal val="#ppt_h"/>
                                          </p:val>
                                        </p:tav>
                                      </p:tavLst>
                                    </p:anim>
                                    <p:animEffect transition="in" filter="fade">
                                      <p:cBhvr>
                                        <p:cTn id="35" dur="500"/>
                                        <p:tgtEl>
                                          <p:spTgt spid="15"/>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20"/>
                                        </p:tgtEl>
                                        <p:attrNameLst>
                                          <p:attrName>style.visibility</p:attrName>
                                        </p:attrNameLst>
                                      </p:cBhvr>
                                      <p:to>
                                        <p:strVal val="visible"/>
                                      </p:to>
                                    </p:set>
                                    <p:anim calcmode="lin" valueType="num">
                                      <p:cBhvr>
                                        <p:cTn id="38" dur="500" fill="hold"/>
                                        <p:tgtEl>
                                          <p:spTgt spid="20"/>
                                        </p:tgtEl>
                                        <p:attrNameLst>
                                          <p:attrName>ppt_w</p:attrName>
                                        </p:attrNameLst>
                                      </p:cBhvr>
                                      <p:tavLst>
                                        <p:tav tm="0">
                                          <p:val>
                                            <p:fltVal val="0"/>
                                          </p:val>
                                        </p:tav>
                                        <p:tav tm="100000">
                                          <p:val>
                                            <p:strVal val="#ppt_w"/>
                                          </p:val>
                                        </p:tav>
                                      </p:tavLst>
                                    </p:anim>
                                    <p:anim calcmode="lin" valueType="num">
                                      <p:cBhvr>
                                        <p:cTn id="39" dur="500" fill="hold"/>
                                        <p:tgtEl>
                                          <p:spTgt spid="20"/>
                                        </p:tgtEl>
                                        <p:attrNameLst>
                                          <p:attrName>ppt_h</p:attrName>
                                        </p:attrNameLst>
                                      </p:cBhvr>
                                      <p:tavLst>
                                        <p:tav tm="0">
                                          <p:val>
                                            <p:fltVal val="0"/>
                                          </p:val>
                                        </p:tav>
                                        <p:tav tm="100000">
                                          <p:val>
                                            <p:strVal val="#ppt_h"/>
                                          </p:val>
                                        </p:tav>
                                      </p:tavLst>
                                    </p:anim>
                                    <p:animEffect transition="in" filter="fade">
                                      <p:cBhvr>
                                        <p:cTn id="40" dur="500"/>
                                        <p:tgtEl>
                                          <p:spTgt spid="20"/>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57"/>
                                        </p:tgtEl>
                                        <p:attrNameLst>
                                          <p:attrName>style.visibility</p:attrName>
                                        </p:attrNameLst>
                                      </p:cBhvr>
                                      <p:to>
                                        <p:strVal val="visible"/>
                                      </p:to>
                                    </p:set>
                                    <p:animEffect transition="in" filter="wipe(left)">
                                      <p:cBhvr>
                                        <p:cTn id="45" dur="500"/>
                                        <p:tgtEl>
                                          <p:spTgt spid="57"/>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nodeType="clickEffect">
                                  <p:stCondLst>
                                    <p:cond delay="0"/>
                                  </p:stCondLst>
                                  <p:childTnLst>
                                    <p:set>
                                      <p:cBhvr>
                                        <p:cTn id="49" dur="1" fill="hold">
                                          <p:stCondLst>
                                            <p:cond delay="0"/>
                                          </p:stCondLst>
                                        </p:cTn>
                                        <p:tgtEl>
                                          <p:spTgt spid="14"/>
                                        </p:tgtEl>
                                        <p:attrNameLst>
                                          <p:attrName>style.visibility</p:attrName>
                                        </p:attrNameLst>
                                      </p:cBhvr>
                                      <p:to>
                                        <p:strVal val="visible"/>
                                      </p:to>
                                    </p:set>
                                    <p:anim calcmode="lin" valueType="num">
                                      <p:cBhvr>
                                        <p:cTn id="50" dur="500" fill="hold"/>
                                        <p:tgtEl>
                                          <p:spTgt spid="14"/>
                                        </p:tgtEl>
                                        <p:attrNameLst>
                                          <p:attrName>ppt_w</p:attrName>
                                        </p:attrNameLst>
                                      </p:cBhvr>
                                      <p:tavLst>
                                        <p:tav tm="0">
                                          <p:val>
                                            <p:fltVal val="0"/>
                                          </p:val>
                                        </p:tav>
                                        <p:tav tm="100000">
                                          <p:val>
                                            <p:strVal val="#ppt_w"/>
                                          </p:val>
                                        </p:tav>
                                      </p:tavLst>
                                    </p:anim>
                                    <p:anim calcmode="lin" valueType="num">
                                      <p:cBhvr>
                                        <p:cTn id="51" dur="500" fill="hold"/>
                                        <p:tgtEl>
                                          <p:spTgt spid="14"/>
                                        </p:tgtEl>
                                        <p:attrNameLst>
                                          <p:attrName>ppt_h</p:attrName>
                                        </p:attrNameLst>
                                      </p:cBhvr>
                                      <p:tavLst>
                                        <p:tav tm="0">
                                          <p:val>
                                            <p:fltVal val="0"/>
                                          </p:val>
                                        </p:tav>
                                        <p:tav tm="100000">
                                          <p:val>
                                            <p:strVal val="#ppt_h"/>
                                          </p:val>
                                        </p:tav>
                                      </p:tavLst>
                                    </p:anim>
                                    <p:animEffect transition="in" filter="fade">
                                      <p:cBhvr>
                                        <p:cTn id="52" dur="500"/>
                                        <p:tgtEl>
                                          <p:spTgt spid="14"/>
                                        </p:tgtEl>
                                      </p:cBhvr>
                                    </p:animEffect>
                                  </p:childTnLst>
                                </p:cTn>
                              </p:par>
                              <p:par>
                                <p:cTn id="53" presetID="53" presetClass="entr" presetSubtype="16" fill="hold" grpId="0" nodeType="withEffect">
                                  <p:stCondLst>
                                    <p:cond delay="0"/>
                                  </p:stCondLst>
                                  <p:childTnLst>
                                    <p:set>
                                      <p:cBhvr>
                                        <p:cTn id="54" dur="1" fill="hold">
                                          <p:stCondLst>
                                            <p:cond delay="0"/>
                                          </p:stCondLst>
                                        </p:cTn>
                                        <p:tgtEl>
                                          <p:spTgt spid="21"/>
                                        </p:tgtEl>
                                        <p:attrNameLst>
                                          <p:attrName>style.visibility</p:attrName>
                                        </p:attrNameLst>
                                      </p:cBhvr>
                                      <p:to>
                                        <p:strVal val="visible"/>
                                      </p:to>
                                    </p:set>
                                    <p:anim calcmode="lin" valueType="num">
                                      <p:cBhvr>
                                        <p:cTn id="55" dur="500" fill="hold"/>
                                        <p:tgtEl>
                                          <p:spTgt spid="21"/>
                                        </p:tgtEl>
                                        <p:attrNameLst>
                                          <p:attrName>ppt_w</p:attrName>
                                        </p:attrNameLst>
                                      </p:cBhvr>
                                      <p:tavLst>
                                        <p:tav tm="0">
                                          <p:val>
                                            <p:fltVal val="0"/>
                                          </p:val>
                                        </p:tav>
                                        <p:tav tm="100000">
                                          <p:val>
                                            <p:strVal val="#ppt_w"/>
                                          </p:val>
                                        </p:tav>
                                      </p:tavLst>
                                    </p:anim>
                                    <p:anim calcmode="lin" valueType="num">
                                      <p:cBhvr>
                                        <p:cTn id="56" dur="500" fill="hold"/>
                                        <p:tgtEl>
                                          <p:spTgt spid="21"/>
                                        </p:tgtEl>
                                        <p:attrNameLst>
                                          <p:attrName>ppt_h</p:attrName>
                                        </p:attrNameLst>
                                      </p:cBhvr>
                                      <p:tavLst>
                                        <p:tav tm="0">
                                          <p:val>
                                            <p:fltVal val="0"/>
                                          </p:val>
                                        </p:tav>
                                        <p:tav tm="100000">
                                          <p:val>
                                            <p:strVal val="#ppt_h"/>
                                          </p:val>
                                        </p:tav>
                                      </p:tavLst>
                                    </p:anim>
                                    <p:animEffect transition="in" filter="fade">
                                      <p:cBhvr>
                                        <p:cTn id="57" dur="500"/>
                                        <p:tgtEl>
                                          <p:spTgt spid="21"/>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nodeType="clickEffect">
                                  <p:stCondLst>
                                    <p:cond delay="0"/>
                                  </p:stCondLst>
                                  <p:childTnLst>
                                    <p:set>
                                      <p:cBhvr>
                                        <p:cTn id="61" dur="1" fill="hold">
                                          <p:stCondLst>
                                            <p:cond delay="0"/>
                                          </p:stCondLst>
                                        </p:cTn>
                                        <p:tgtEl>
                                          <p:spTgt spid="59"/>
                                        </p:tgtEl>
                                        <p:attrNameLst>
                                          <p:attrName>style.visibility</p:attrName>
                                        </p:attrNameLst>
                                      </p:cBhvr>
                                      <p:to>
                                        <p:strVal val="visible"/>
                                      </p:to>
                                    </p:set>
                                    <p:animEffect transition="in" filter="wipe(down)">
                                      <p:cBhvr>
                                        <p:cTn id="62"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P spid="20" grpId="0" animBg="1"/>
      <p:bldP spid="21" grpId="0" animBg="1"/>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 name="Gruppo 31">
            <a:extLst>
              <a:ext uri="{FF2B5EF4-FFF2-40B4-BE49-F238E27FC236}">
                <a16:creationId xmlns:a16="http://schemas.microsoft.com/office/drawing/2014/main" id="{3E3BFA3A-1F19-69F4-98BC-B4B2C2C25DBF}"/>
              </a:ext>
            </a:extLst>
          </p:cNvPr>
          <p:cNvGrpSpPr/>
          <p:nvPr/>
        </p:nvGrpSpPr>
        <p:grpSpPr>
          <a:xfrm>
            <a:off x="3338677" y="1569833"/>
            <a:ext cx="8666163" cy="5041900"/>
            <a:chOff x="3338677" y="1569833"/>
            <a:chExt cx="8666163" cy="5041900"/>
          </a:xfrm>
        </p:grpSpPr>
        <p:grpSp>
          <p:nvGrpSpPr>
            <p:cNvPr id="31" name="Gruppo 30">
              <a:extLst>
                <a:ext uri="{FF2B5EF4-FFF2-40B4-BE49-F238E27FC236}">
                  <a16:creationId xmlns:a16="http://schemas.microsoft.com/office/drawing/2014/main" id="{749AE998-60E7-CE7E-EBEF-5C24C1E3E071}"/>
                </a:ext>
              </a:extLst>
            </p:cNvPr>
            <p:cNvGrpSpPr/>
            <p:nvPr/>
          </p:nvGrpSpPr>
          <p:grpSpPr>
            <a:xfrm>
              <a:off x="3338677" y="1569833"/>
              <a:ext cx="8666163" cy="5041900"/>
              <a:chOff x="3338677" y="1569833"/>
              <a:chExt cx="8666163" cy="5041900"/>
            </a:xfrm>
          </p:grpSpPr>
          <p:sp>
            <p:nvSpPr>
              <p:cNvPr id="3072" name="Rectangle 6">
                <a:extLst>
                  <a:ext uri="{FF2B5EF4-FFF2-40B4-BE49-F238E27FC236}">
                    <a16:creationId xmlns:a16="http://schemas.microsoft.com/office/drawing/2014/main" id="{1070E4FA-3CE7-483B-B478-C30F97E2E05E}"/>
                  </a:ext>
                </a:extLst>
              </p:cNvPr>
              <p:cNvSpPr>
                <a:spLocks noChangeArrowheads="1"/>
              </p:cNvSpPr>
              <p:nvPr/>
            </p:nvSpPr>
            <p:spPr bwMode="auto">
              <a:xfrm>
                <a:off x="3338677" y="1569833"/>
                <a:ext cx="8666163" cy="5041900"/>
              </a:xfrm>
              <a:prstGeom prst="rect">
                <a:avLst/>
              </a:prstGeom>
              <a:solidFill>
                <a:srgbClr val="FFF2CC"/>
              </a:solidFill>
              <a:ln w="0">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it-IT"/>
              </a:p>
            </p:txBody>
          </p:sp>
          <p:sp>
            <p:nvSpPr>
              <p:cNvPr id="3073" name="Rectangle 7">
                <a:extLst>
                  <a:ext uri="{FF2B5EF4-FFF2-40B4-BE49-F238E27FC236}">
                    <a16:creationId xmlns:a16="http://schemas.microsoft.com/office/drawing/2014/main" id="{1455C1C0-2646-8437-1E81-B364896C3F18}"/>
                  </a:ext>
                </a:extLst>
              </p:cNvPr>
              <p:cNvSpPr>
                <a:spLocks noChangeArrowheads="1"/>
              </p:cNvSpPr>
              <p:nvPr/>
            </p:nvSpPr>
            <p:spPr bwMode="auto">
              <a:xfrm>
                <a:off x="3437102" y="3665333"/>
                <a:ext cx="2492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600" b="0" i="0" u="none" strike="noStrike" cap="none" normalizeH="0" baseline="0" dirty="0">
                    <a:ln>
                      <a:noFill/>
                    </a:ln>
                    <a:solidFill>
                      <a:srgbClr val="C00000"/>
                    </a:solidFill>
                    <a:effectLst/>
                    <a:latin typeface="Comic Sans MS" panose="030F0702030302020204" pitchFamily="66" charset="0"/>
                  </a:rPr>
                  <a:t>lt</a:t>
                </a:r>
                <a:endParaRPr kumimoji="0" lang="it-IT" altLang="it-IT" sz="1800" b="0" i="0" u="none" strike="noStrike" cap="none" normalizeH="0" baseline="0" dirty="0">
                  <a:ln>
                    <a:noFill/>
                  </a:ln>
                  <a:solidFill>
                    <a:srgbClr val="C00000"/>
                  </a:solidFill>
                  <a:effectLst/>
                </a:endParaRPr>
              </a:p>
            </p:txBody>
          </p:sp>
          <p:sp>
            <p:nvSpPr>
              <p:cNvPr id="3075" name="Rectangle 8">
                <a:extLst>
                  <a:ext uri="{FF2B5EF4-FFF2-40B4-BE49-F238E27FC236}">
                    <a16:creationId xmlns:a16="http://schemas.microsoft.com/office/drawing/2014/main" id="{10E6987D-4792-277B-9708-3C653AB99DAB}"/>
                  </a:ext>
                </a:extLst>
              </p:cNvPr>
              <p:cNvSpPr>
                <a:spLocks noChangeArrowheads="1"/>
              </p:cNvSpPr>
              <p:nvPr/>
            </p:nvSpPr>
            <p:spPr bwMode="auto">
              <a:xfrm>
                <a:off x="6793077" y="5006770"/>
                <a:ext cx="3714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600" b="0" i="0" u="none" strike="noStrike" cap="none" normalizeH="0" baseline="0" dirty="0">
                    <a:ln>
                      <a:noFill/>
                    </a:ln>
                    <a:solidFill>
                      <a:srgbClr val="C00000"/>
                    </a:solidFill>
                    <a:effectLst/>
                    <a:latin typeface="Comic Sans MS" panose="030F0702030302020204" pitchFamily="66" charset="0"/>
                  </a:rPr>
                  <a:t>X'</a:t>
                </a:r>
                <a:endParaRPr kumimoji="0" lang="it-IT" altLang="it-IT" sz="1800" b="0" i="0" u="none" strike="noStrike" cap="none" normalizeH="0" baseline="0" dirty="0">
                  <a:ln>
                    <a:noFill/>
                  </a:ln>
                  <a:solidFill>
                    <a:srgbClr val="C00000"/>
                  </a:solidFill>
                  <a:effectLst/>
                </a:endParaRPr>
              </a:p>
            </p:txBody>
          </p:sp>
          <p:sp>
            <p:nvSpPr>
              <p:cNvPr id="3076" name="Rectangle 9">
                <a:extLst>
                  <a:ext uri="{FF2B5EF4-FFF2-40B4-BE49-F238E27FC236}">
                    <a16:creationId xmlns:a16="http://schemas.microsoft.com/office/drawing/2014/main" id="{4BA48070-A22F-FDA7-1380-3BF304E04168}"/>
                  </a:ext>
                </a:extLst>
              </p:cNvPr>
              <p:cNvSpPr>
                <a:spLocks noChangeArrowheads="1"/>
              </p:cNvSpPr>
              <p:nvPr/>
            </p:nvSpPr>
            <p:spPr bwMode="auto">
              <a:xfrm>
                <a:off x="6804190" y="3297033"/>
                <a:ext cx="3825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600" b="0" i="0" u="none" strike="noStrike" cap="none" normalizeH="0" baseline="0" dirty="0">
                    <a:ln>
                      <a:noFill/>
                    </a:ln>
                    <a:solidFill>
                      <a:srgbClr val="C00000"/>
                    </a:solidFill>
                    <a:effectLst/>
                    <a:latin typeface="Comic Sans MS" panose="030F0702030302020204" pitchFamily="66" charset="0"/>
                  </a:rPr>
                  <a:t>X"</a:t>
                </a:r>
                <a:endParaRPr kumimoji="0" lang="it-IT" altLang="it-IT" sz="1800" b="0" i="0" u="none" strike="noStrike" cap="none" normalizeH="0" baseline="0" dirty="0">
                  <a:ln>
                    <a:noFill/>
                  </a:ln>
                  <a:solidFill>
                    <a:srgbClr val="C00000"/>
                  </a:solidFill>
                  <a:effectLst/>
                </a:endParaRPr>
              </a:p>
            </p:txBody>
          </p:sp>
          <p:sp>
            <p:nvSpPr>
              <p:cNvPr id="3077" name="Line 10">
                <a:extLst>
                  <a:ext uri="{FF2B5EF4-FFF2-40B4-BE49-F238E27FC236}">
                    <a16:creationId xmlns:a16="http://schemas.microsoft.com/office/drawing/2014/main" id="{B3E18D53-5378-A7D2-8D54-0E7C0E550AED}"/>
                  </a:ext>
                </a:extLst>
              </p:cNvPr>
              <p:cNvSpPr>
                <a:spLocks noChangeShapeType="1"/>
              </p:cNvSpPr>
              <p:nvPr/>
            </p:nvSpPr>
            <p:spPr bwMode="auto">
              <a:xfrm>
                <a:off x="3370427" y="4114595"/>
                <a:ext cx="85725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3078" name="Line 11">
                <a:extLst>
                  <a:ext uri="{FF2B5EF4-FFF2-40B4-BE49-F238E27FC236}">
                    <a16:creationId xmlns:a16="http://schemas.microsoft.com/office/drawing/2014/main" id="{CC4B4843-9D77-249F-012A-55F1C87B0412}"/>
                  </a:ext>
                </a:extLst>
              </p:cNvPr>
              <p:cNvSpPr>
                <a:spLocks noChangeShapeType="1"/>
              </p:cNvSpPr>
              <p:nvPr/>
            </p:nvSpPr>
            <p:spPr bwMode="auto">
              <a:xfrm>
                <a:off x="6924840" y="3712958"/>
                <a:ext cx="0" cy="165258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3081" name="Line 14">
                <a:extLst>
                  <a:ext uri="{FF2B5EF4-FFF2-40B4-BE49-F238E27FC236}">
                    <a16:creationId xmlns:a16="http://schemas.microsoft.com/office/drawing/2014/main" id="{32CDFDBF-5A93-18E9-6E89-7026F50C98F8}"/>
                  </a:ext>
                </a:extLst>
              </p:cNvPr>
              <p:cNvSpPr>
                <a:spLocks noChangeShapeType="1"/>
              </p:cNvSpPr>
              <p:nvPr/>
            </p:nvSpPr>
            <p:spPr bwMode="auto">
              <a:xfrm>
                <a:off x="8471065" y="2977945"/>
                <a:ext cx="0" cy="1136650"/>
              </a:xfrm>
              <a:prstGeom prst="line">
                <a:avLst/>
              </a:prstGeom>
              <a:noFill/>
              <a:ln w="0">
                <a:solidFill>
                  <a:srgbClr val="0000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3082" name="Line 15">
                <a:extLst>
                  <a:ext uri="{FF2B5EF4-FFF2-40B4-BE49-F238E27FC236}">
                    <a16:creationId xmlns:a16="http://schemas.microsoft.com/office/drawing/2014/main" id="{898CD9CB-9199-0F87-B2B6-B01C515E05C6}"/>
                  </a:ext>
                </a:extLst>
              </p:cNvPr>
              <p:cNvSpPr>
                <a:spLocks noChangeShapeType="1"/>
              </p:cNvSpPr>
              <p:nvPr/>
            </p:nvSpPr>
            <p:spPr bwMode="auto">
              <a:xfrm flipH="1">
                <a:off x="6080290" y="4114595"/>
                <a:ext cx="2390775" cy="1933575"/>
              </a:xfrm>
              <a:prstGeom prst="line">
                <a:avLst/>
              </a:prstGeom>
              <a:noFill/>
              <a:ln w="0">
                <a:solidFill>
                  <a:srgbClr val="C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3083" name="Line 16">
                <a:extLst>
                  <a:ext uri="{FF2B5EF4-FFF2-40B4-BE49-F238E27FC236}">
                    <a16:creationId xmlns:a16="http://schemas.microsoft.com/office/drawing/2014/main" id="{1C80EF77-E4A9-2A72-E71A-DF31E9029A23}"/>
                  </a:ext>
                </a:extLst>
              </p:cNvPr>
              <p:cNvSpPr>
                <a:spLocks noChangeShapeType="1"/>
              </p:cNvSpPr>
              <p:nvPr/>
            </p:nvSpPr>
            <p:spPr bwMode="auto">
              <a:xfrm flipV="1">
                <a:off x="6080290" y="4114595"/>
                <a:ext cx="0" cy="1933575"/>
              </a:xfrm>
              <a:prstGeom prst="line">
                <a:avLst/>
              </a:prstGeom>
              <a:noFill/>
              <a:ln w="0">
                <a:solidFill>
                  <a:srgbClr val="0000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3084" name="Line 17">
                <a:extLst>
                  <a:ext uri="{FF2B5EF4-FFF2-40B4-BE49-F238E27FC236}">
                    <a16:creationId xmlns:a16="http://schemas.microsoft.com/office/drawing/2014/main" id="{F1E2A2E2-898D-CBE9-6756-49C2B8649AF4}"/>
                  </a:ext>
                </a:extLst>
              </p:cNvPr>
              <p:cNvSpPr>
                <a:spLocks noChangeShapeType="1"/>
              </p:cNvSpPr>
              <p:nvPr/>
            </p:nvSpPr>
            <p:spPr bwMode="auto">
              <a:xfrm flipV="1">
                <a:off x="6080290" y="2977945"/>
                <a:ext cx="2390775" cy="1136650"/>
              </a:xfrm>
              <a:prstGeom prst="line">
                <a:avLst/>
              </a:prstGeom>
              <a:noFill/>
              <a:ln w="0">
                <a:solidFill>
                  <a:srgbClr val="C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dirty="0"/>
              </a:p>
            </p:txBody>
          </p:sp>
          <p:sp>
            <p:nvSpPr>
              <p:cNvPr id="3085" name="Line 18">
                <a:extLst>
                  <a:ext uri="{FF2B5EF4-FFF2-40B4-BE49-F238E27FC236}">
                    <a16:creationId xmlns:a16="http://schemas.microsoft.com/office/drawing/2014/main" id="{23D71164-3BBA-E787-836A-D68C2FCA01B7}"/>
                  </a:ext>
                </a:extLst>
              </p:cNvPr>
              <p:cNvSpPr>
                <a:spLocks noChangeShapeType="1"/>
              </p:cNvSpPr>
              <p:nvPr/>
            </p:nvSpPr>
            <p:spPr bwMode="auto">
              <a:xfrm flipH="1" flipV="1">
                <a:off x="5354802" y="1850820"/>
                <a:ext cx="1908175" cy="2263775"/>
              </a:xfrm>
              <a:prstGeom prst="line">
                <a:avLst/>
              </a:prstGeom>
              <a:noFill/>
              <a:ln w="0">
                <a:solidFill>
                  <a:srgbClr val="C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3086" name="Line 19">
                <a:extLst>
                  <a:ext uri="{FF2B5EF4-FFF2-40B4-BE49-F238E27FC236}">
                    <a16:creationId xmlns:a16="http://schemas.microsoft.com/office/drawing/2014/main" id="{1389B1C8-4593-FD4F-5C08-AAFC55ED1E8E}"/>
                  </a:ext>
                </a:extLst>
              </p:cNvPr>
              <p:cNvSpPr>
                <a:spLocks noChangeShapeType="1"/>
              </p:cNvSpPr>
              <p:nvPr/>
            </p:nvSpPr>
            <p:spPr bwMode="auto">
              <a:xfrm>
                <a:off x="7262977" y="4114595"/>
                <a:ext cx="0" cy="1519238"/>
              </a:xfrm>
              <a:prstGeom prst="line">
                <a:avLst/>
              </a:prstGeom>
              <a:noFill/>
              <a:ln w="0">
                <a:solidFill>
                  <a:srgbClr val="0000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3087" name="Line 20">
                <a:extLst>
                  <a:ext uri="{FF2B5EF4-FFF2-40B4-BE49-F238E27FC236}">
                    <a16:creationId xmlns:a16="http://schemas.microsoft.com/office/drawing/2014/main" id="{C1D64E8D-3046-18E3-C9A1-96F72EEB9541}"/>
                  </a:ext>
                </a:extLst>
              </p:cNvPr>
              <p:cNvSpPr>
                <a:spLocks noChangeShapeType="1"/>
              </p:cNvSpPr>
              <p:nvPr/>
            </p:nvSpPr>
            <p:spPr bwMode="auto">
              <a:xfrm flipH="1" flipV="1">
                <a:off x="5354802" y="4114595"/>
                <a:ext cx="1908175" cy="1519238"/>
              </a:xfrm>
              <a:prstGeom prst="line">
                <a:avLst/>
              </a:prstGeom>
              <a:noFill/>
              <a:ln w="0">
                <a:solidFill>
                  <a:srgbClr val="C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3088" name="Line 21">
                <a:extLst>
                  <a:ext uri="{FF2B5EF4-FFF2-40B4-BE49-F238E27FC236}">
                    <a16:creationId xmlns:a16="http://schemas.microsoft.com/office/drawing/2014/main" id="{FB994630-B87E-4967-A0CF-17D645A2612C}"/>
                  </a:ext>
                </a:extLst>
              </p:cNvPr>
              <p:cNvSpPr>
                <a:spLocks noChangeShapeType="1"/>
              </p:cNvSpPr>
              <p:nvPr/>
            </p:nvSpPr>
            <p:spPr bwMode="auto">
              <a:xfrm flipV="1">
                <a:off x="5354802" y="1850820"/>
                <a:ext cx="0" cy="2263775"/>
              </a:xfrm>
              <a:prstGeom prst="line">
                <a:avLst/>
              </a:prstGeom>
              <a:noFill/>
              <a:ln w="0">
                <a:solidFill>
                  <a:srgbClr val="0000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grpSp>
            <p:nvGrpSpPr>
              <p:cNvPr id="29" name="Gruppo 28">
                <a:extLst>
                  <a:ext uri="{FF2B5EF4-FFF2-40B4-BE49-F238E27FC236}">
                    <a16:creationId xmlns:a16="http://schemas.microsoft.com/office/drawing/2014/main" id="{FD90E5D9-D76E-4EEF-0E88-6F7CD22C0012}"/>
                  </a:ext>
                </a:extLst>
              </p:cNvPr>
              <p:cNvGrpSpPr/>
              <p:nvPr/>
            </p:nvGrpSpPr>
            <p:grpSpPr>
              <a:xfrm>
                <a:off x="5522253" y="5681604"/>
                <a:ext cx="414103" cy="407121"/>
                <a:chOff x="5522253" y="5681604"/>
                <a:chExt cx="414103" cy="407121"/>
              </a:xfrm>
            </p:grpSpPr>
            <p:sp>
              <p:nvSpPr>
                <p:cNvPr id="3095" name="Rectangle 28">
                  <a:extLst>
                    <a:ext uri="{FF2B5EF4-FFF2-40B4-BE49-F238E27FC236}">
                      <a16:creationId xmlns:a16="http://schemas.microsoft.com/office/drawing/2014/main" id="{CF361285-B6D7-C43C-628C-2F043157163D}"/>
                    </a:ext>
                  </a:extLst>
                </p:cNvPr>
                <p:cNvSpPr>
                  <a:spLocks noChangeArrowheads="1"/>
                </p:cNvSpPr>
                <p:nvPr/>
              </p:nvSpPr>
              <p:spPr bwMode="auto">
                <a:xfrm>
                  <a:off x="5522253" y="5681604"/>
                  <a:ext cx="20999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a:ln>
                        <a:noFill/>
                      </a:ln>
                      <a:solidFill>
                        <a:srgbClr val="0000FF"/>
                      </a:solidFill>
                      <a:effectLst/>
                      <a:latin typeface="Comic Sans MS" panose="030F0702030302020204" pitchFamily="66" charset="0"/>
                    </a:rPr>
                    <a:t>T</a:t>
                  </a:r>
                  <a:endParaRPr kumimoji="0" lang="it-IT" altLang="it-IT" sz="2400" b="0" i="0" u="none" strike="noStrike" cap="none" normalizeH="0" baseline="0" dirty="0">
                    <a:ln>
                      <a:noFill/>
                    </a:ln>
                    <a:solidFill>
                      <a:schemeClr val="tx1"/>
                    </a:solidFill>
                    <a:effectLst/>
                  </a:endParaRPr>
                </a:p>
              </p:txBody>
            </p:sp>
            <p:sp>
              <p:nvSpPr>
                <p:cNvPr id="3096" name="Rectangle 29">
                  <a:extLst>
                    <a:ext uri="{FF2B5EF4-FFF2-40B4-BE49-F238E27FC236}">
                      <a16:creationId xmlns:a16="http://schemas.microsoft.com/office/drawing/2014/main" id="{4B547191-42DD-84DD-6B64-ED06417E4453}"/>
                    </a:ext>
                  </a:extLst>
                </p:cNvPr>
                <p:cNvSpPr>
                  <a:spLocks noChangeArrowheads="1"/>
                </p:cNvSpPr>
                <p:nvPr/>
              </p:nvSpPr>
              <p:spPr bwMode="auto">
                <a:xfrm>
                  <a:off x="5694302" y="5719393"/>
                  <a:ext cx="2420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25000" dirty="0">
                      <a:ln>
                        <a:noFill/>
                      </a:ln>
                      <a:solidFill>
                        <a:srgbClr val="0000FF"/>
                      </a:solidFill>
                      <a:effectLst/>
                      <a:latin typeface="Comic Sans MS" panose="030F0702030302020204" pitchFamily="66" charset="0"/>
                    </a:rPr>
                    <a:t>1</a:t>
                  </a:r>
                  <a:r>
                    <a:rPr kumimoji="0" lang="it-IT" altLang="it-IT" sz="2400" b="0" i="0" u="none" strike="noStrike" cap="none" normalizeH="0" baseline="0" dirty="0">
                      <a:ln>
                        <a:noFill/>
                      </a:ln>
                      <a:solidFill>
                        <a:srgbClr val="0000FF"/>
                      </a:solidFill>
                      <a:effectLst/>
                      <a:latin typeface="Comic Sans MS" panose="030F0702030302020204" pitchFamily="66" charset="0"/>
                    </a:rPr>
                    <a:t>s</a:t>
                  </a:r>
                  <a:endParaRPr kumimoji="0" lang="it-IT" altLang="it-IT" sz="2400" b="0" i="0" u="none" strike="noStrike" cap="none" normalizeH="0" baseline="0" dirty="0">
                    <a:ln>
                      <a:noFill/>
                    </a:ln>
                    <a:solidFill>
                      <a:schemeClr val="tx1"/>
                    </a:solidFill>
                    <a:effectLst/>
                  </a:endParaRPr>
                </a:p>
              </p:txBody>
            </p:sp>
          </p:grpSp>
          <p:sp>
            <p:nvSpPr>
              <p:cNvPr id="3097" name="Rectangle 30">
                <a:extLst>
                  <a:ext uri="{FF2B5EF4-FFF2-40B4-BE49-F238E27FC236}">
                    <a16:creationId xmlns:a16="http://schemas.microsoft.com/office/drawing/2014/main" id="{3B443679-65B0-DFC1-09EC-ADC7BBD3DCBD}"/>
                  </a:ext>
                </a:extLst>
              </p:cNvPr>
              <p:cNvSpPr>
                <a:spLocks noChangeArrowheads="1"/>
              </p:cNvSpPr>
              <p:nvPr/>
            </p:nvSpPr>
            <p:spPr bwMode="auto">
              <a:xfrm>
                <a:off x="8425135" y="2641849"/>
                <a:ext cx="20999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a:ln>
                      <a:noFill/>
                    </a:ln>
                    <a:solidFill>
                      <a:srgbClr val="0000FF"/>
                    </a:solidFill>
                    <a:effectLst/>
                    <a:latin typeface="Comic Sans MS" panose="030F0702030302020204" pitchFamily="66" charset="0"/>
                  </a:rPr>
                  <a:t>T</a:t>
                </a:r>
                <a:endParaRPr kumimoji="0" lang="it-IT" altLang="it-IT" sz="2400" b="0" i="0" u="none" strike="noStrike" cap="none" normalizeH="0" baseline="0" dirty="0">
                  <a:ln>
                    <a:noFill/>
                  </a:ln>
                  <a:solidFill>
                    <a:schemeClr val="tx1"/>
                  </a:solidFill>
                  <a:effectLst/>
                </a:endParaRPr>
              </a:p>
            </p:txBody>
          </p:sp>
          <p:sp>
            <p:nvSpPr>
              <p:cNvPr id="3098" name="Rectangle 31">
                <a:extLst>
                  <a:ext uri="{FF2B5EF4-FFF2-40B4-BE49-F238E27FC236}">
                    <a16:creationId xmlns:a16="http://schemas.microsoft.com/office/drawing/2014/main" id="{C9AA4E9A-EBB8-EFB0-3F3C-FA806E95E230}"/>
                  </a:ext>
                </a:extLst>
              </p:cNvPr>
              <p:cNvSpPr>
                <a:spLocks noChangeArrowheads="1"/>
              </p:cNvSpPr>
              <p:nvPr/>
            </p:nvSpPr>
            <p:spPr bwMode="auto">
              <a:xfrm>
                <a:off x="8599042" y="2624900"/>
                <a:ext cx="27411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25000" dirty="0">
                    <a:ln>
                      <a:noFill/>
                    </a:ln>
                    <a:solidFill>
                      <a:srgbClr val="0000FF"/>
                    </a:solidFill>
                    <a:effectLst/>
                    <a:latin typeface="Comic Sans MS" panose="030F0702030302020204" pitchFamily="66" charset="0"/>
                  </a:rPr>
                  <a:t>2</a:t>
                </a:r>
                <a:r>
                  <a:rPr kumimoji="0" lang="it-IT" altLang="it-IT" sz="2400" b="0" i="0" u="none" strike="noStrike" cap="none" normalizeH="0" dirty="0">
                    <a:ln>
                      <a:noFill/>
                    </a:ln>
                    <a:solidFill>
                      <a:srgbClr val="0000FF"/>
                    </a:solidFill>
                    <a:effectLst/>
                    <a:latin typeface="Comic Sans MS" panose="030F0702030302020204" pitchFamily="66" charset="0"/>
                  </a:rPr>
                  <a:t>s</a:t>
                </a:r>
                <a:endParaRPr kumimoji="0" lang="it-IT" altLang="it-IT" sz="2400" b="0" i="0" u="none" strike="noStrike" cap="none" normalizeH="0" dirty="0">
                  <a:ln>
                    <a:noFill/>
                  </a:ln>
                  <a:solidFill>
                    <a:schemeClr val="tx1"/>
                  </a:solidFill>
                  <a:effectLst/>
                </a:endParaRPr>
              </a:p>
            </p:txBody>
          </p:sp>
          <p:grpSp>
            <p:nvGrpSpPr>
              <p:cNvPr id="30" name="Gruppo 29">
                <a:extLst>
                  <a:ext uri="{FF2B5EF4-FFF2-40B4-BE49-F238E27FC236}">
                    <a16:creationId xmlns:a16="http://schemas.microsoft.com/office/drawing/2014/main" id="{6F23FEBA-FB93-970F-E1FD-3C315EBCC6DB}"/>
                  </a:ext>
                </a:extLst>
              </p:cNvPr>
              <p:cNvGrpSpPr/>
              <p:nvPr/>
            </p:nvGrpSpPr>
            <p:grpSpPr>
              <a:xfrm>
                <a:off x="7207191" y="5658521"/>
                <a:ext cx="470629" cy="415498"/>
                <a:chOff x="7207191" y="5658521"/>
                <a:chExt cx="470629" cy="415498"/>
              </a:xfrm>
            </p:grpSpPr>
            <p:sp>
              <p:nvSpPr>
                <p:cNvPr id="3099" name="Rectangle 32">
                  <a:extLst>
                    <a:ext uri="{FF2B5EF4-FFF2-40B4-BE49-F238E27FC236}">
                      <a16:creationId xmlns:a16="http://schemas.microsoft.com/office/drawing/2014/main" id="{583DF7B0-38CC-B5AE-27BA-B3417A191B30}"/>
                    </a:ext>
                  </a:extLst>
                </p:cNvPr>
                <p:cNvSpPr>
                  <a:spLocks noChangeArrowheads="1"/>
                </p:cNvSpPr>
                <p:nvPr/>
              </p:nvSpPr>
              <p:spPr bwMode="auto">
                <a:xfrm>
                  <a:off x="7207191" y="5694605"/>
                  <a:ext cx="20999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a:ln>
                        <a:noFill/>
                      </a:ln>
                      <a:solidFill>
                        <a:srgbClr val="0000FF"/>
                      </a:solidFill>
                      <a:effectLst/>
                      <a:latin typeface="Comic Sans MS" panose="030F0702030302020204" pitchFamily="66" charset="0"/>
                    </a:rPr>
                    <a:t>T</a:t>
                  </a:r>
                  <a:endParaRPr kumimoji="0" lang="it-IT" altLang="it-IT" sz="2400" b="0" i="0" u="none" strike="noStrike" cap="none" normalizeH="0" baseline="0" dirty="0">
                    <a:ln>
                      <a:noFill/>
                    </a:ln>
                    <a:solidFill>
                      <a:schemeClr val="tx1"/>
                    </a:solidFill>
                    <a:effectLst/>
                  </a:endParaRPr>
                </a:p>
              </p:txBody>
            </p:sp>
            <p:sp>
              <p:nvSpPr>
                <p:cNvPr id="3100" name="Rectangle 33">
                  <a:extLst>
                    <a:ext uri="{FF2B5EF4-FFF2-40B4-BE49-F238E27FC236}">
                      <a16:creationId xmlns:a16="http://schemas.microsoft.com/office/drawing/2014/main" id="{A0DD6119-AD92-42C6-DD06-3DB6FC261907}"/>
                    </a:ext>
                  </a:extLst>
                </p:cNvPr>
                <p:cNvSpPr>
                  <a:spLocks noChangeArrowheads="1"/>
                </p:cNvSpPr>
                <p:nvPr/>
              </p:nvSpPr>
              <p:spPr bwMode="auto">
                <a:xfrm>
                  <a:off x="7406912" y="5658521"/>
                  <a:ext cx="270908"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700" b="0" i="0" u="none" strike="noStrike" cap="none" normalizeH="0" baseline="-25000" dirty="0">
                      <a:ln>
                        <a:noFill/>
                      </a:ln>
                      <a:solidFill>
                        <a:srgbClr val="0000FF"/>
                      </a:solidFill>
                      <a:effectLst/>
                      <a:latin typeface="Comic Sans MS" panose="030F0702030302020204" pitchFamily="66" charset="0"/>
                    </a:rPr>
                    <a:t>1</a:t>
                  </a:r>
                  <a:r>
                    <a:rPr kumimoji="0" lang="it-IT" altLang="it-IT" sz="2700" b="0" i="0" u="none" strike="noStrike" cap="none" normalizeH="0" baseline="0" dirty="0">
                      <a:ln>
                        <a:noFill/>
                      </a:ln>
                      <a:solidFill>
                        <a:srgbClr val="0000FF"/>
                      </a:solidFill>
                      <a:effectLst/>
                      <a:latin typeface="Comic Sans MS" panose="030F0702030302020204" pitchFamily="66" charset="0"/>
                    </a:rPr>
                    <a:t>r</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grpSp>
          <p:grpSp>
            <p:nvGrpSpPr>
              <p:cNvPr id="28" name="Gruppo 27">
                <a:extLst>
                  <a:ext uri="{FF2B5EF4-FFF2-40B4-BE49-F238E27FC236}">
                    <a16:creationId xmlns:a16="http://schemas.microsoft.com/office/drawing/2014/main" id="{9D9E8A56-3DCB-6081-7780-CFDF9238F3C2}"/>
                  </a:ext>
                </a:extLst>
              </p:cNvPr>
              <p:cNvGrpSpPr/>
              <p:nvPr/>
            </p:nvGrpSpPr>
            <p:grpSpPr>
              <a:xfrm>
                <a:off x="4795084" y="1762584"/>
                <a:ext cx="514427" cy="369332"/>
                <a:chOff x="4795084" y="1762584"/>
                <a:chExt cx="514427" cy="369332"/>
              </a:xfrm>
            </p:grpSpPr>
            <p:sp>
              <p:nvSpPr>
                <p:cNvPr id="3101" name="Rectangle 34">
                  <a:extLst>
                    <a:ext uri="{FF2B5EF4-FFF2-40B4-BE49-F238E27FC236}">
                      <a16:creationId xmlns:a16="http://schemas.microsoft.com/office/drawing/2014/main" id="{4214422D-03A5-8960-9FE0-96500C9B74CE}"/>
                    </a:ext>
                  </a:extLst>
                </p:cNvPr>
                <p:cNvSpPr>
                  <a:spLocks noChangeArrowheads="1"/>
                </p:cNvSpPr>
                <p:nvPr/>
              </p:nvSpPr>
              <p:spPr bwMode="auto">
                <a:xfrm>
                  <a:off x="4795084" y="1762584"/>
                  <a:ext cx="20999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a:ln>
                        <a:noFill/>
                      </a:ln>
                      <a:solidFill>
                        <a:srgbClr val="0000FF"/>
                      </a:solidFill>
                      <a:effectLst/>
                      <a:latin typeface="Comic Sans MS" panose="030F0702030302020204" pitchFamily="66" charset="0"/>
                    </a:rPr>
                    <a:t>T</a:t>
                  </a:r>
                  <a:endParaRPr kumimoji="0" lang="it-IT" altLang="it-IT" sz="2400" b="0" i="0" u="none" strike="noStrike" cap="none" normalizeH="0" baseline="0" dirty="0">
                    <a:ln>
                      <a:noFill/>
                    </a:ln>
                    <a:solidFill>
                      <a:schemeClr val="tx1"/>
                    </a:solidFill>
                    <a:effectLst/>
                  </a:endParaRPr>
                </a:p>
              </p:txBody>
            </p:sp>
            <p:sp>
              <p:nvSpPr>
                <p:cNvPr id="3102" name="Rectangle 35">
                  <a:extLst>
                    <a:ext uri="{FF2B5EF4-FFF2-40B4-BE49-F238E27FC236}">
                      <a16:creationId xmlns:a16="http://schemas.microsoft.com/office/drawing/2014/main" id="{6FA2D174-F089-05B0-6B5F-46A024E01CAA}"/>
                    </a:ext>
                  </a:extLst>
                </p:cNvPr>
                <p:cNvSpPr>
                  <a:spLocks noChangeArrowheads="1"/>
                </p:cNvSpPr>
                <p:nvPr/>
              </p:nvSpPr>
              <p:spPr bwMode="auto">
                <a:xfrm>
                  <a:off x="4980249" y="1762584"/>
                  <a:ext cx="32926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25000" dirty="0">
                      <a:ln>
                        <a:noFill/>
                      </a:ln>
                      <a:solidFill>
                        <a:srgbClr val="0000FF"/>
                      </a:solidFill>
                      <a:effectLst/>
                      <a:latin typeface="Comic Sans MS" panose="030F0702030302020204" pitchFamily="66" charset="0"/>
                    </a:rPr>
                    <a:t>2</a:t>
                  </a:r>
                  <a:r>
                    <a:rPr kumimoji="0" lang="it-IT" altLang="it-IT" sz="2400" b="0" i="0" u="none" strike="noStrike" cap="none" normalizeH="0" baseline="0" dirty="0">
                      <a:ln>
                        <a:noFill/>
                      </a:ln>
                      <a:solidFill>
                        <a:srgbClr val="0000FF"/>
                      </a:solidFill>
                      <a:effectLst/>
                      <a:latin typeface="Comic Sans MS" panose="030F0702030302020204" pitchFamily="66" charset="0"/>
                    </a:rPr>
                    <a:t>r</a:t>
                  </a:r>
                  <a:endParaRPr kumimoji="0" lang="it-IT" altLang="it-IT" sz="2400" b="0" i="0" u="none" strike="noStrike" cap="none" normalizeH="0" baseline="0" dirty="0">
                    <a:ln>
                      <a:noFill/>
                    </a:ln>
                    <a:solidFill>
                      <a:schemeClr val="tx1"/>
                    </a:solidFill>
                    <a:effectLst/>
                  </a:endParaRPr>
                </a:p>
              </p:txBody>
            </p:sp>
          </p:grpSp>
          <p:sp>
            <p:nvSpPr>
              <p:cNvPr id="3103" name="Rectangle 36">
                <a:extLst>
                  <a:ext uri="{FF2B5EF4-FFF2-40B4-BE49-F238E27FC236}">
                    <a16:creationId xmlns:a16="http://schemas.microsoft.com/office/drawing/2014/main" id="{3D978C90-9D96-475D-4B74-1FCF376998D8}"/>
                  </a:ext>
                </a:extLst>
              </p:cNvPr>
              <p:cNvSpPr>
                <a:spLocks noChangeArrowheads="1"/>
              </p:cNvSpPr>
              <p:nvPr/>
            </p:nvSpPr>
            <p:spPr bwMode="auto">
              <a:xfrm>
                <a:off x="6343815" y="4459083"/>
                <a:ext cx="2905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600" b="0" i="0" u="none" strike="noStrike" cap="none" normalizeH="0" baseline="0">
                    <a:ln>
                      <a:noFill/>
                    </a:ln>
                    <a:solidFill>
                      <a:srgbClr val="C00000"/>
                    </a:solidFill>
                    <a:effectLst/>
                    <a:latin typeface="Comic Sans MS" panose="030F0702030302020204" pitchFamily="66" charset="0"/>
                  </a:rPr>
                  <a:t>r'</a:t>
                </a:r>
                <a:endParaRPr kumimoji="0" lang="it-IT" altLang="it-IT" sz="1800" b="0" i="0" u="none" strike="noStrike" cap="none" normalizeH="0" baseline="0">
                  <a:ln>
                    <a:noFill/>
                  </a:ln>
                  <a:solidFill>
                    <a:srgbClr val="C00000"/>
                  </a:solidFill>
                  <a:effectLst/>
                </a:endParaRPr>
              </a:p>
            </p:txBody>
          </p:sp>
          <p:sp>
            <p:nvSpPr>
              <p:cNvPr id="3104" name="Rectangle 37">
                <a:extLst>
                  <a:ext uri="{FF2B5EF4-FFF2-40B4-BE49-F238E27FC236}">
                    <a16:creationId xmlns:a16="http://schemas.microsoft.com/office/drawing/2014/main" id="{729EA0C6-29B7-180B-EE52-3C184F6ADD05}"/>
                  </a:ext>
                </a:extLst>
              </p:cNvPr>
              <p:cNvSpPr>
                <a:spLocks noChangeArrowheads="1"/>
              </p:cNvSpPr>
              <p:nvPr/>
            </p:nvSpPr>
            <p:spPr bwMode="auto">
              <a:xfrm>
                <a:off x="6219990" y="2495345"/>
                <a:ext cx="30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600" b="0" i="0" u="none" strike="noStrike" cap="none" normalizeH="0" baseline="0" dirty="0">
                    <a:ln>
                      <a:noFill/>
                    </a:ln>
                    <a:solidFill>
                      <a:srgbClr val="C00000"/>
                    </a:solidFill>
                    <a:effectLst/>
                    <a:latin typeface="Comic Sans MS" panose="030F0702030302020204" pitchFamily="66" charset="0"/>
                  </a:rPr>
                  <a:t>r"</a:t>
                </a:r>
                <a:endParaRPr kumimoji="0" lang="it-IT" altLang="it-IT" sz="1800" b="0" i="0" u="none" strike="noStrike" cap="none" normalizeH="0" baseline="0" dirty="0">
                  <a:ln>
                    <a:noFill/>
                  </a:ln>
                  <a:solidFill>
                    <a:srgbClr val="C00000"/>
                  </a:solidFill>
                  <a:effectLst/>
                </a:endParaRPr>
              </a:p>
            </p:txBody>
          </p:sp>
          <p:sp>
            <p:nvSpPr>
              <p:cNvPr id="3105" name="Rectangle 38">
                <a:extLst>
                  <a:ext uri="{FF2B5EF4-FFF2-40B4-BE49-F238E27FC236}">
                    <a16:creationId xmlns:a16="http://schemas.microsoft.com/office/drawing/2014/main" id="{4324AAEE-DB2E-8CF8-9742-63F1E098B039}"/>
                  </a:ext>
                </a:extLst>
              </p:cNvPr>
              <p:cNvSpPr>
                <a:spLocks noChangeArrowheads="1"/>
              </p:cNvSpPr>
              <p:nvPr/>
            </p:nvSpPr>
            <p:spPr bwMode="auto">
              <a:xfrm>
                <a:off x="7485227" y="2935083"/>
                <a:ext cx="3032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600" b="0" i="0" u="none" strike="noStrike" cap="none" normalizeH="0" baseline="0" dirty="0">
                    <a:ln>
                      <a:noFill/>
                    </a:ln>
                    <a:solidFill>
                      <a:srgbClr val="C00000"/>
                    </a:solidFill>
                    <a:effectLst/>
                    <a:latin typeface="Comic Sans MS" panose="030F0702030302020204" pitchFamily="66" charset="0"/>
                  </a:rPr>
                  <a:t>s"</a:t>
                </a:r>
                <a:endParaRPr kumimoji="0" lang="it-IT" altLang="it-IT" sz="1800" b="0" i="0" u="none" strike="noStrike" cap="none" normalizeH="0" baseline="0" dirty="0">
                  <a:ln>
                    <a:noFill/>
                  </a:ln>
                  <a:solidFill>
                    <a:srgbClr val="C00000"/>
                  </a:solidFill>
                  <a:effectLst/>
                </a:endParaRPr>
              </a:p>
            </p:txBody>
          </p:sp>
          <p:sp>
            <p:nvSpPr>
              <p:cNvPr id="3106" name="Rectangle 39">
                <a:extLst>
                  <a:ext uri="{FF2B5EF4-FFF2-40B4-BE49-F238E27FC236}">
                    <a16:creationId xmlns:a16="http://schemas.microsoft.com/office/drawing/2014/main" id="{376139F6-4D26-BD06-A2A9-7C2F3E099DD1}"/>
                  </a:ext>
                </a:extLst>
              </p:cNvPr>
              <p:cNvSpPr>
                <a:spLocks noChangeArrowheads="1"/>
              </p:cNvSpPr>
              <p:nvPr/>
            </p:nvSpPr>
            <p:spPr bwMode="auto">
              <a:xfrm>
                <a:off x="7872577" y="4495595"/>
                <a:ext cx="2921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600" b="0" i="0" u="none" strike="noStrike" cap="none" normalizeH="0" baseline="0">
                    <a:ln>
                      <a:noFill/>
                    </a:ln>
                    <a:solidFill>
                      <a:srgbClr val="C00000"/>
                    </a:solidFill>
                    <a:effectLst/>
                    <a:latin typeface="Comic Sans MS" panose="030F0702030302020204" pitchFamily="66" charset="0"/>
                  </a:rPr>
                  <a:t>s'</a:t>
                </a:r>
                <a:endParaRPr kumimoji="0" lang="it-IT" altLang="it-IT" sz="1800" b="0" i="0" u="none" strike="noStrike" cap="none" normalizeH="0" baseline="0">
                  <a:ln>
                    <a:noFill/>
                  </a:ln>
                  <a:solidFill>
                    <a:srgbClr val="C00000"/>
                  </a:solidFill>
                  <a:effectLst/>
                </a:endParaRPr>
              </a:p>
            </p:txBody>
          </p:sp>
          <p:sp>
            <p:nvSpPr>
              <p:cNvPr id="3108" name="Line 41">
                <a:extLst>
                  <a:ext uri="{FF2B5EF4-FFF2-40B4-BE49-F238E27FC236}">
                    <a16:creationId xmlns:a16="http://schemas.microsoft.com/office/drawing/2014/main" id="{965D6AC5-0111-6672-914A-A0A398611A2E}"/>
                  </a:ext>
                </a:extLst>
              </p:cNvPr>
              <p:cNvSpPr>
                <a:spLocks noChangeShapeType="1"/>
              </p:cNvSpPr>
              <p:nvPr/>
            </p:nvSpPr>
            <p:spPr bwMode="auto">
              <a:xfrm flipH="1">
                <a:off x="6080290" y="5633833"/>
                <a:ext cx="1182688" cy="414338"/>
              </a:xfrm>
              <a:prstGeom prst="line">
                <a:avLst/>
              </a:prstGeom>
              <a:noFill/>
              <a:ln w="0">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grpSp>
        <p:sp>
          <p:nvSpPr>
            <p:cNvPr id="27" name="Line 12">
              <a:extLst>
                <a:ext uri="{FF2B5EF4-FFF2-40B4-BE49-F238E27FC236}">
                  <a16:creationId xmlns:a16="http://schemas.microsoft.com/office/drawing/2014/main" id="{7AA76B05-050C-868F-CD44-58F1CB324591}"/>
                </a:ext>
              </a:extLst>
            </p:cNvPr>
            <p:cNvSpPr>
              <a:spLocks noChangeShapeType="1"/>
            </p:cNvSpPr>
            <p:nvPr/>
          </p:nvSpPr>
          <p:spPr bwMode="auto">
            <a:xfrm>
              <a:off x="5364222" y="1854973"/>
              <a:ext cx="3102095" cy="1122902"/>
            </a:xfrm>
            <a:prstGeom prst="line">
              <a:avLst/>
            </a:prstGeom>
            <a:noFill/>
            <a:ln w="0">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grpSp>
      <p:sp>
        <p:nvSpPr>
          <p:cNvPr id="4" name="Rectangle 2">
            <a:extLst>
              <a:ext uri="{FF2B5EF4-FFF2-40B4-BE49-F238E27FC236}">
                <a16:creationId xmlns:a16="http://schemas.microsoft.com/office/drawing/2014/main" id="{438DA87A-518A-8550-4E5B-62F63E046F53}"/>
              </a:ext>
            </a:extLst>
          </p:cNvPr>
          <p:cNvSpPr txBox="1">
            <a:spLocks noChangeArrowheads="1"/>
          </p:cNvSpPr>
          <p:nvPr/>
        </p:nvSpPr>
        <p:spPr>
          <a:xfrm>
            <a:off x="66000" y="41275"/>
            <a:ext cx="12060000" cy="360000"/>
          </a:xfrm>
          <a:prstGeom prst="rect">
            <a:avLst/>
          </a:prstGeom>
          <a:ln w="3175" cmpd="dbl">
            <a:solidFill>
              <a:srgbClr val="C00000"/>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2000" dirty="0">
                <a:solidFill>
                  <a:srgbClr val="C00000"/>
                </a:solidFill>
                <a:latin typeface="Comic Sans MS" panose="030F0702030302020204" pitchFamily="66" charset="0"/>
              </a:rPr>
              <a:t>PIANO PER DUE RETTE INCIDENTI</a:t>
            </a:r>
          </a:p>
        </p:txBody>
      </p:sp>
      <p:sp>
        <p:nvSpPr>
          <p:cNvPr id="5" name="CasellaDiTesto 4">
            <a:hlinkClick r:id="rId3" action="ppaction://hlinksldjump"/>
            <a:extLst>
              <a:ext uri="{FF2B5EF4-FFF2-40B4-BE49-F238E27FC236}">
                <a16:creationId xmlns:a16="http://schemas.microsoft.com/office/drawing/2014/main" id="{6396998B-975F-F1ED-BB38-A22D915EDBEF}"/>
              </a:ext>
            </a:extLst>
          </p:cNvPr>
          <p:cNvSpPr txBox="1"/>
          <p:nvPr/>
        </p:nvSpPr>
        <p:spPr>
          <a:xfrm>
            <a:off x="10523001" y="40671"/>
            <a:ext cx="1611057" cy="360000"/>
          </a:xfrm>
          <a:prstGeom prst="rect">
            <a:avLst/>
          </a:prstGeom>
          <a:solidFill>
            <a:schemeClr val="accent4">
              <a:lumMod val="20000"/>
              <a:lumOff val="80000"/>
            </a:schemeClr>
          </a:solidFill>
          <a:ln w="3175">
            <a:solidFill>
              <a:srgbClr val="C00000"/>
            </a:solidFill>
          </a:ln>
        </p:spPr>
        <p:txBody>
          <a:bodyPr wrap="square" rtlCol="0">
            <a:spAutoFit/>
          </a:bodyPr>
          <a:lstStyle/>
          <a:p>
            <a:pPr algn="ctr"/>
            <a:r>
              <a:rPr lang="it-IT" sz="1600" dirty="0">
                <a:solidFill>
                  <a:srgbClr val="C00000"/>
                </a:solidFill>
                <a:latin typeface="Comic Sans MS" panose="030F0702030302020204" pitchFamily="66" charset="0"/>
              </a:rPr>
              <a:t>Torna a Indice</a:t>
            </a:r>
          </a:p>
        </p:txBody>
      </p:sp>
      <p:sp>
        <p:nvSpPr>
          <p:cNvPr id="3" name="Callout: freccia in giù 2">
            <a:extLst>
              <a:ext uri="{FF2B5EF4-FFF2-40B4-BE49-F238E27FC236}">
                <a16:creationId xmlns:a16="http://schemas.microsoft.com/office/drawing/2014/main" id="{9AC7AEC1-DBDA-D8CF-CFAE-C8B286271A1C}"/>
              </a:ext>
            </a:extLst>
          </p:cNvPr>
          <p:cNvSpPr/>
          <p:nvPr/>
        </p:nvSpPr>
        <p:spPr>
          <a:xfrm>
            <a:off x="66000" y="454418"/>
            <a:ext cx="2871494" cy="664263"/>
          </a:xfrm>
          <a:prstGeom prst="downArrowCallout">
            <a:avLst/>
          </a:prstGeom>
          <a:solidFill>
            <a:srgbClr val="FFF2CC"/>
          </a:solidFill>
          <a:ln w="31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dirty="0">
                <a:solidFill>
                  <a:srgbClr val="C00000"/>
                </a:solidFill>
                <a:latin typeface="Comic Sans MS" panose="030F0702030302020204" pitchFamily="66" charset="0"/>
              </a:rPr>
              <a:t>Passo 3</a:t>
            </a:r>
          </a:p>
        </p:txBody>
      </p:sp>
      <p:sp>
        <p:nvSpPr>
          <p:cNvPr id="6" name="CasellaDiTesto 5">
            <a:extLst>
              <a:ext uri="{FF2B5EF4-FFF2-40B4-BE49-F238E27FC236}">
                <a16:creationId xmlns:a16="http://schemas.microsoft.com/office/drawing/2014/main" id="{7C43D8A1-2D9A-A46F-A9AA-A6BDC2672C82}"/>
              </a:ext>
            </a:extLst>
          </p:cNvPr>
          <p:cNvSpPr txBox="1"/>
          <p:nvPr/>
        </p:nvSpPr>
        <p:spPr>
          <a:xfrm>
            <a:off x="3657244" y="609755"/>
            <a:ext cx="4877511" cy="646331"/>
          </a:xfrm>
          <a:prstGeom prst="rect">
            <a:avLst/>
          </a:prstGeom>
          <a:noFill/>
        </p:spPr>
        <p:txBody>
          <a:bodyPr wrap="square" rtlCol="0">
            <a:spAutoFit/>
          </a:bodyPr>
          <a:lstStyle/>
          <a:p>
            <a:pPr algn="ctr"/>
            <a:r>
              <a:rPr lang="it-IT"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Le tracce del piano (</a:t>
            </a:r>
            <a:r>
              <a:rPr lang="it-IT" dirty="0">
                <a:solidFill>
                  <a:srgbClr val="FF0000"/>
                </a:solidFill>
                <a:effectLst/>
                <a:latin typeface="Comic Sans MS" panose="030F0702030302020204" pitchFamily="66" charset="0"/>
                <a:ea typeface="Times New Roman" panose="02020603050405020304" pitchFamily="18" charset="0"/>
                <a:cs typeface="Arial" panose="020B0604020202020204" pitchFamily="34" charset="0"/>
              </a:rPr>
              <a:t>t</a:t>
            </a:r>
            <a:r>
              <a:rPr lang="it-IT" baseline="-25000" dirty="0">
                <a:solidFill>
                  <a:srgbClr val="FF0000"/>
                </a:solidFill>
                <a:effectLst/>
                <a:latin typeface="Comic Sans MS" panose="030F0702030302020204" pitchFamily="66" charset="0"/>
                <a:ea typeface="Times New Roman" panose="02020603050405020304" pitchFamily="18" charset="0"/>
                <a:cs typeface="Arial" panose="020B0604020202020204" pitchFamily="34" charset="0"/>
              </a:rPr>
              <a:t>1</a:t>
            </a:r>
            <a:r>
              <a:rPr lang="it-IT" dirty="0">
                <a:solidFill>
                  <a:srgbClr val="FF0000"/>
                </a:solidFill>
                <a:effectLst/>
                <a:latin typeface="Symbol" panose="05050102010706020507" pitchFamily="18" charset="2"/>
                <a:ea typeface="Times New Roman" panose="02020603050405020304" pitchFamily="18" charset="0"/>
                <a:cs typeface="Arial" panose="020B0604020202020204" pitchFamily="34" charset="0"/>
              </a:rPr>
              <a:t>a</a:t>
            </a:r>
            <a:r>
              <a:rPr lang="it-IT"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e (</a:t>
            </a:r>
            <a:r>
              <a:rPr lang="it-IT" dirty="0">
                <a:solidFill>
                  <a:srgbClr val="FF0000"/>
                </a:solidFill>
                <a:effectLst/>
                <a:latin typeface="Comic Sans MS" panose="030F0702030302020204" pitchFamily="66" charset="0"/>
                <a:ea typeface="Times New Roman" panose="02020603050405020304" pitchFamily="18" charset="0"/>
                <a:cs typeface="Arial" panose="020B0604020202020204" pitchFamily="34" charset="0"/>
              </a:rPr>
              <a:t>t</a:t>
            </a:r>
            <a:r>
              <a:rPr lang="it-IT" baseline="-25000" dirty="0">
                <a:solidFill>
                  <a:srgbClr val="FF0000"/>
                </a:solidFill>
                <a:effectLst/>
                <a:latin typeface="Comic Sans MS" panose="030F0702030302020204" pitchFamily="66" charset="0"/>
                <a:ea typeface="Times New Roman" panose="02020603050405020304" pitchFamily="18" charset="0"/>
                <a:cs typeface="Arial" panose="020B0604020202020204" pitchFamily="34" charset="0"/>
              </a:rPr>
              <a:t>2</a:t>
            </a:r>
            <a:r>
              <a:rPr lang="it-IT" dirty="0">
                <a:solidFill>
                  <a:srgbClr val="FF0000"/>
                </a:solidFill>
                <a:effectLst/>
                <a:latin typeface="Symbol" panose="05050102010706020507" pitchFamily="18" charset="2"/>
                <a:ea typeface="Times New Roman" panose="02020603050405020304" pitchFamily="18" charset="0"/>
                <a:cs typeface="Arial" panose="020B0604020202020204" pitchFamily="34" charset="0"/>
              </a:rPr>
              <a:t>a</a:t>
            </a:r>
            <a:r>
              <a:rPr lang="it-IT"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sono rette reali ottenute come:</a:t>
            </a:r>
            <a:endParaRPr lang="it-IT" dirty="0">
              <a:solidFill>
                <a:srgbClr val="C00000"/>
              </a:solidFill>
            </a:endParaRPr>
          </a:p>
        </p:txBody>
      </p:sp>
      <p:sp>
        <p:nvSpPr>
          <p:cNvPr id="8" name="CasellaDiTesto 7">
            <a:extLst>
              <a:ext uri="{FF2B5EF4-FFF2-40B4-BE49-F238E27FC236}">
                <a16:creationId xmlns:a16="http://schemas.microsoft.com/office/drawing/2014/main" id="{8A864E93-4E08-3A12-F6C5-A35B02285862}"/>
              </a:ext>
            </a:extLst>
          </p:cNvPr>
          <p:cNvSpPr txBox="1"/>
          <p:nvPr/>
        </p:nvSpPr>
        <p:spPr>
          <a:xfrm>
            <a:off x="8831791" y="478765"/>
            <a:ext cx="1247861" cy="830997"/>
          </a:xfrm>
          <a:prstGeom prst="rect">
            <a:avLst/>
          </a:prstGeom>
          <a:solidFill>
            <a:srgbClr val="FFF2CC"/>
          </a:solidFill>
          <a:ln w="3175">
            <a:solidFill>
              <a:srgbClr val="C00000"/>
            </a:solidFill>
          </a:ln>
        </p:spPr>
        <p:txBody>
          <a:bodyPr wrap="square" rtlCol="0">
            <a:spAutoFit/>
          </a:bodyPr>
          <a:lstStyle/>
          <a:p>
            <a:r>
              <a:rPr lang="it-IT" sz="1600" dirty="0">
                <a:solidFill>
                  <a:srgbClr val="C00000"/>
                </a:solidFill>
                <a:latin typeface="Comic Sans MS" panose="030F0702030302020204" pitchFamily="66" charset="0"/>
                <a:sym typeface="Symbol" panose="05050102010706020507" pitchFamily="18" charset="2"/>
              </a:rPr>
              <a:t>       </a:t>
            </a:r>
            <a:endParaRPr lang="it-IT" sz="1600" dirty="0">
              <a:solidFill>
                <a:srgbClr val="C00000"/>
              </a:solidFill>
              <a:latin typeface="Comic Sans MS" panose="030F0702030302020204" pitchFamily="66" charset="0"/>
            </a:endParaRPr>
          </a:p>
          <a:p>
            <a:r>
              <a:rPr lang="it-IT" sz="1600" dirty="0">
                <a:solidFill>
                  <a:srgbClr val="FF0000"/>
                </a:solidFill>
                <a:latin typeface="Comic Sans MS" panose="030F0702030302020204" pitchFamily="66" charset="0"/>
              </a:rPr>
              <a:t>t</a:t>
            </a:r>
            <a:r>
              <a:rPr lang="it-IT" sz="1600" baseline="-25000" dirty="0">
                <a:solidFill>
                  <a:srgbClr val="FF0000"/>
                </a:solidFill>
                <a:latin typeface="Comic Sans MS" panose="030F0702030302020204" pitchFamily="66" charset="0"/>
              </a:rPr>
              <a:t>1</a:t>
            </a:r>
            <a:r>
              <a:rPr lang="it-IT" sz="1600" dirty="0">
                <a:solidFill>
                  <a:srgbClr val="FF0000"/>
                </a:solidFill>
                <a:latin typeface="Symbol" panose="05050102010706020507" pitchFamily="18" charset="2"/>
              </a:rPr>
              <a:t>a</a:t>
            </a:r>
            <a:r>
              <a:rPr lang="it-IT" sz="1600" dirty="0">
                <a:solidFill>
                  <a:srgbClr val="C00000"/>
                </a:solidFill>
                <a:latin typeface="Symbol" panose="05050102010706020507" pitchFamily="18" charset="2"/>
              </a:rPr>
              <a:t>=</a:t>
            </a:r>
            <a:r>
              <a:rPr lang="it-IT" sz="1600" dirty="0">
                <a:solidFill>
                  <a:srgbClr val="C00000"/>
                </a:solidFill>
                <a:latin typeface="Symbol" panose="05050102010706020507" pitchFamily="18" charset="2"/>
                <a:sym typeface="Symbol" panose="05050102010706020507" pitchFamily="18" charset="2"/>
              </a:rPr>
              <a:t></a:t>
            </a:r>
            <a:r>
              <a:rPr lang="it-IT" sz="1600" dirty="0">
                <a:solidFill>
                  <a:srgbClr val="C00000"/>
                </a:solidFill>
                <a:latin typeface="Comic Sans MS" panose="030F0702030302020204" pitchFamily="66" charset="0"/>
                <a:sym typeface="Symbol" panose="05050102010706020507" pitchFamily="18" charset="2"/>
              </a:rPr>
              <a:t>T</a:t>
            </a:r>
            <a:r>
              <a:rPr lang="it-IT" sz="1600" baseline="-25000" dirty="0">
                <a:solidFill>
                  <a:srgbClr val="C00000"/>
                </a:solidFill>
                <a:latin typeface="Comic Sans MS" panose="030F0702030302020204" pitchFamily="66" charset="0"/>
                <a:sym typeface="Symbol" panose="05050102010706020507" pitchFamily="18" charset="2"/>
              </a:rPr>
              <a:t>1</a:t>
            </a:r>
            <a:r>
              <a:rPr lang="it-IT" sz="1600" dirty="0">
                <a:solidFill>
                  <a:srgbClr val="C00000"/>
                </a:solidFill>
                <a:latin typeface="Comic Sans MS" panose="030F0702030302020204" pitchFamily="66" charset="0"/>
                <a:sym typeface="Symbol" panose="05050102010706020507" pitchFamily="18" charset="2"/>
              </a:rPr>
              <a:t>r</a:t>
            </a:r>
            <a:r>
              <a:rPr lang="it-IT" sz="1600" dirty="0">
                <a:solidFill>
                  <a:srgbClr val="C00000"/>
                </a:solidFill>
                <a:latin typeface="Symbol" panose="05050102010706020507" pitchFamily="18" charset="2"/>
                <a:sym typeface="Symbol" panose="05050102010706020507" pitchFamily="18" charset="2"/>
              </a:rPr>
              <a:t></a:t>
            </a:r>
          </a:p>
          <a:p>
            <a:r>
              <a:rPr lang="it-IT" sz="1600" dirty="0">
                <a:solidFill>
                  <a:srgbClr val="C00000"/>
                </a:solidFill>
                <a:latin typeface="Symbol" panose="05050102010706020507" pitchFamily="18" charset="2"/>
                <a:sym typeface="Symbol" panose="05050102010706020507" pitchFamily="18" charset="2"/>
              </a:rPr>
              <a:t>           </a:t>
            </a:r>
            <a:endParaRPr lang="it-IT" sz="1600" dirty="0">
              <a:solidFill>
                <a:srgbClr val="C00000"/>
              </a:solidFill>
              <a:latin typeface="Symbol" panose="05050102010706020507" pitchFamily="18" charset="2"/>
            </a:endParaRPr>
          </a:p>
        </p:txBody>
      </p:sp>
      <p:sp>
        <p:nvSpPr>
          <p:cNvPr id="9" name="CasellaDiTesto 8">
            <a:extLst>
              <a:ext uri="{FF2B5EF4-FFF2-40B4-BE49-F238E27FC236}">
                <a16:creationId xmlns:a16="http://schemas.microsoft.com/office/drawing/2014/main" id="{315E4F94-16EA-B733-7A52-C1E717FA8524}"/>
              </a:ext>
            </a:extLst>
          </p:cNvPr>
          <p:cNvSpPr txBox="1"/>
          <p:nvPr/>
        </p:nvSpPr>
        <p:spPr>
          <a:xfrm>
            <a:off x="10269308" y="482661"/>
            <a:ext cx="1296000" cy="830997"/>
          </a:xfrm>
          <a:prstGeom prst="rect">
            <a:avLst/>
          </a:prstGeom>
          <a:solidFill>
            <a:srgbClr val="FFF2CC"/>
          </a:solidFill>
          <a:ln w="3175">
            <a:solidFill>
              <a:srgbClr val="C00000"/>
            </a:solidFill>
          </a:ln>
        </p:spPr>
        <p:txBody>
          <a:bodyPr wrap="square" rtlCol="0">
            <a:spAutoFit/>
          </a:bodyPr>
          <a:lstStyle/>
          <a:p>
            <a:r>
              <a:rPr lang="it-IT" sz="1600" dirty="0">
                <a:solidFill>
                  <a:srgbClr val="C00000"/>
                </a:solidFill>
                <a:latin typeface="Comic Sans MS" panose="030F0702030302020204" pitchFamily="66" charset="0"/>
                <a:sym typeface="Symbol" panose="05050102010706020507" pitchFamily="18" charset="2"/>
              </a:rPr>
              <a:t>       </a:t>
            </a:r>
            <a:endParaRPr lang="it-IT" sz="1600" dirty="0">
              <a:solidFill>
                <a:srgbClr val="C00000"/>
              </a:solidFill>
              <a:latin typeface="Comic Sans MS" panose="030F0702030302020204" pitchFamily="66" charset="0"/>
            </a:endParaRPr>
          </a:p>
          <a:p>
            <a:r>
              <a:rPr lang="it-IT" sz="1600" dirty="0">
                <a:solidFill>
                  <a:srgbClr val="FF0000"/>
                </a:solidFill>
                <a:latin typeface="Comic Sans MS" panose="030F0702030302020204" pitchFamily="66" charset="0"/>
              </a:rPr>
              <a:t>t</a:t>
            </a:r>
            <a:r>
              <a:rPr lang="it-IT" sz="1600" baseline="-25000" dirty="0">
                <a:solidFill>
                  <a:srgbClr val="FF0000"/>
                </a:solidFill>
                <a:latin typeface="Comic Sans MS" panose="030F0702030302020204" pitchFamily="66" charset="0"/>
              </a:rPr>
              <a:t>2</a:t>
            </a:r>
            <a:r>
              <a:rPr lang="it-IT" sz="1600" dirty="0">
                <a:solidFill>
                  <a:srgbClr val="FF0000"/>
                </a:solidFill>
                <a:latin typeface="Symbol" panose="05050102010706020507" pitchFamily="18" charset="2"/>
              </a:rPr>
              <a:t>a</a:t>
            </a:r>
            <a:r>
              <a:rPr lang="it-IT" sz="1600" dirty="0">
                <a:solidFill>
                  <a:srgbClr val="C00000"/>
                </a:solidFill>
                <a:latin typeface="Symbol" panose="05050102010706020507" pitchFamily="18" charset="2"/>
              </a:rPr>
              <a:t>=</a:t>
            </a:r>
            <a:r>
              <a:rPr lang="it-IT" sz="1600" dirty="0">
                <a:solidFill>
                  <a:srgbClr val="C00000"/>
                </a:solidFill>
                <a:latin typeface="Symbol" panose="05050102010706020507" pitchFamily="18" charset="2"/>
                <a:sym typeface="Symbol" panose="05050102010706020507" pitchFamily="18" charset="2"/>
              </a:rPr>
              <a:t></a:t>
            </a:r>
            <a:r>
              <a:rPr lang="it-IT" sz="1600" dirty="0">
                <a:solidFill>
                  <a:srgbClr val="C00000"/>
                </a:solidFill>
                <a:latin typeface="Comic Sans MS" panose="030F0702030302020204" pitchFamily="66" charset="0"/>
                <a:sym typeface="Symbol" panose="05050102010706020507" pitchFamily="18" charset="2"/>
              </a:rPr>
              <a:t>T</a:t>
            </a:r>
            <a:r>
              <a:rPr lang="it-IT" sz="1600" baseline="-25000" dirty="0">
                <a:solidFill>
                  <a:srgbClr val="C00000"/>
                </a:solidFill>
                <a:latin typeface="Comic Sans MS" panose="030F0702030302020204" pitchFamily="66" charset="0"/>
                <a:sym typeface="Symbol" panose="05050102010706020507" pitchFamily="18" charset="2"/>
              </a:rPr>
              <a:t>2</a:t>
            </a:r>
            <a:r>
              <a:rPr lang="it-IT" sz="1600" dirty="0">
                <a:solidFill>
                  <a:srgbClr val="C00000"/>
                </a:solidFill>
                <a:latin typeface="Comic Sans MS" panose="030F0702030302020204" pitchFamily="66" charset="0"/>
                <a:sym typeface="Symbol" panose="05050102010706020507" pitchFamily="18" charset="2"/>
              </a:rPr>
              <a:t>r</a:t>
            </a:r>
            <a:r>
              <a:rPr lang="it-IT" sz="1600" dirty="0">
                <a:solidFill>
                  <a:srgbClr val="C00000"/>
                </a:solidFill>
                <a:latin typeface="Symbol" panose="05050102010706020507" pitchFamily="18" charset="2"/>
                <a:sym typeface="Symbol" panose="05050102010706020507" pitchFamily="18" charset="2"/>
              </a:rPr>
              <a:t></a:t>
            </a:r>
          </a:p>
          <a:p>
            <a:r>
              <a:rPr lang="it-IT" sz="1600" dirty="0">
                <a:solidFill>
                  <a:srgbClr val="C00000"/>
                </a:solidFill>
                <a:latin typeface="Symbol" panose="05050102010706020507" pitchFamily="18" charset="2"/>
                <a:sym typeface="Symbol" panose="05050102010706020507" pitchFamily="18" charset="2"/>
              </a:rPr>
              <a:t>           </a:t>
            </a:r>
            <a:endParaRPr lang="it-IT" sz="1600" dirty="0">
              <a:solidFill>
                <a:srgbClr val="C00000"/>
              </a:solidFill>
              <a:latin typeface="Symbol" panose="05050102010706020507" pitchFamily="18" charset="2"/>
            </a:endParaRPr>
          </a:p>
        </p:txBody>
      </p:sp>
      <p:sp>
        <p:nvSpPr>
          <p:cNvPr id="11" name="CasellaDiTesto 10">
            <a:extLst>
              <a:ext uri="{FF2B5EF4-FFF2-40B4-BE49-F238E27FC236}">
                <a16:creationId xmlns:a16="http://schemas.microsoft.com/office/drawing/2014/main" id="{DA058BC2-91C2-6913-8BA9-28542943D2F8}"/>
              </a:ext>
            </a:extLst>
          </p:cNvPr>
          <p:cNvSpPr txBox="1"/>
          <p:nvPr/>
        </p:nvSpPr>
        <p:spPr>
          <a:xfrm>
            <a:off x="2289494" y="3425639"/>
            <a:ext cx="648000" cy="540000"/>
          </a:xfrm>
          <a:prstGeom prst="rect">
            <a:avLst/>
          </a:prstGeom>
          <a:solidFill>
            <a:schemeClr val="accent4">
              <a:lumMod val="20000"/>
              <a:lumOff val="80000"/>
            </a:schemeClr>
          </a:solidFill>
          <a:ln w="3175">
            <a:solidFill>
              <a:srgbClr val="C00000"/>
            </a:solidFill>
          </a:ln>
        </p:spPr>
        <p:txBody>
          <a:bodyPr wrap="square" rtlCol="0">
            <a:spAutoFit/>
          </a:bodyPr>
          <a:lstStyle/>
          <a:p>
            <a:r>
              <a:rPr lang="it-IT" sz="2400" dirty="0">
                <a:solidFill>
                  <a:srgbClr val="FF0000"/>
                </a:solidFill>
                <a:latin typeface="Comic Sans MS" panose="030F0702030302020204" pitchFamily="66" charset="0"/>
              </a:rPr>
              <a:t>t</a:t>
            </a:r>
            <a:r>
              <a:rPr lang="it-IT" sz="2400" baseline="-25000" dirty="0">
                <a:solidFill>
                  <a:srgbClr val="FF0000"/>
                </a:solidFill>
                <a:latin typeface="Comic Sans MS" panose="030F0702030302020204" pitchFamily="66" charset="0"/>
              </a:rPr>
              <a:t>1</a:t>
            </a:r>
            <a:r>
              <a:rPr lang="it-IT" sz="2400" dirty="0">
                <a:solidFill>
                  <a:srgbClr val="FF0000"/>
                </a:solidFill>
                <a:latin typeface="Symbol" panose="05050102010706020507" pitchFamily="18" charset="2"/>
              </a:rPr>
              <a:t>a</a:t>
            </a:r>
          </a:p>
        </p:txBody>
      </p:sp>
      <p:sp>
        <p:nvSpPr>
          <p:cNvPr id="12" name="CasellaDiTesto 11">
            <a:extLst>
              <a:ext uri="{FF2B5EF4-FFF2-40B4-BE49-F238E27FC236}">
                <a16:creationId xmlns:a16="http://schemas.microsoft.com/office/drawing/2014/main" id="{B953A980-C247-2A62-9732-12EC0E31C834}"/>
              </a:ext>
            </a:extLst>
          </p:cNvPr>
          <p:cNvSpPr txBox="1"/>
          <p:nvPr/>
        </p:nvSpPr>
        <p:spPr>
          <a:xfrm>
            <a:off x="2289494" y="4584337"/>
            <a:ext cx="648000" cy="540000"/>
          </a:xfrm>
          <a:prstGeom prst="rect">
            <a:avLst/>
          </a:prstGeom>
          <a:solidFill>
            <a:schemeClr val="accent4">
              <a:lumMod val="20000"/>
              <a:lumOff val="80000"/>
            </a:schemeClr>
          </a:solidFill>
          <a:ln w="3175">
            <a:solidFill>
              <a:srgbClr val="C00000"/>
            </a:solidFill>
          </a:ln>
        </p:spPr>
        <p:txBody>
          <a:bodyPr wrap="square" rtlCol="0">
            <a:spAutoFit/>
          </a:bodyPr>
          <a:lstStyle/>
          <a:p>
            <a:r>
              <a:rPr lang="it-IT" sz="2400" dirty="0">
                <a:solidFill>
                  <a:srgbClr val="FF0000"/>
                </a:solidFill>
                <a:latin typeface="Comic Sans MS" panose="030F0702030302020204" pitchFamily="66" charset="0"/>
              </a:rPr>
              <a:t>t</a:t>
            </a:r>
            <a:r>
              <a:rPr lang="it-IT" sz="2400" baseline="-25000" dirty="0">
                <a:solidFill>
                  <a:srgbClr val="FF0000"/>
                </a:solidFill>
                <a:latin typeface="Comic Sans MS" panose="030F0702030302020204" pitchFamily="66" charset="0"/>
              </a:rPr>
              <a:t>2</a:t>
            </a:r>
            <a:r>
              <a:rPr lang="it-IT" sz="2400" dirty="0">
                <a:solidFill>
                  <a:srgbClr val="FF0000"/>
                </a:solidFill>
                <a:latin typeface="Symbol" panose="05050102010706020507" pitchFamily="18" charset="2"/>
              </a:rPr>
              <a:t>a</a:t>
            </a:r>
          </a:p>
        </p:txBody>
      </p:sp>
      <p:cxnSp>
        <p:nvCxnSpPr>
          <p:cNvPr id="13" name="Connettore 2 12">
            <a:extLst>
              <a:ext uri="{FF2B5EF4-FFF2-40B4-BE49-F238E27FC236}">
                <a16:creationId xmlns:a16="http://schemas.microsoft.com/office/drawing/2014/main" id="{C4A48A3E-8AF0-920D-B025-B77735D75627}"/>
              </a:ext>
            </a:extLst>
          </p:cNvPr>
          <p:cNvCxnSpPr>
            <a:cxnSpLocks/>
            <a:endCxn id="11" idx="1"/>
          </p:cNvCxnSpPr>
          <p:nvPr/>
        </p:nvCxnSpPr>
        <p:spPr>
          <a:xfrm flipV="1">
            <a:off x="1758126" y="3695639"/>
            <a:ext cx="531368" cy="391"/>
          </a:xfrm>
          <a:prstGeom prst="straightConnector1">
            <a:avLst/>
          </a:prstGeom>
          <a:ln w="3175">
            <a:solidFill>
              <a:srgbClr val="C00000"/>
            </a:solidFill>
            <a:tailEnd type="stealth"/>
          </a:ln>
        </p:spPr>
        <p:style>
          <a:lnRef idx="1">
            <a:schemeClr val="accent1"/>
          </a:lnRef>
          <a:fillRef idx="0">
            <a:schemeClr val="accent1"/>
          </a:fillRef>
          <a:effectRef idx="0">
            <a:schemeClr val="accent1"/>
          </a:effectRef>
          <a:fontRef idx="minor">
            <a:schemeClr val="tx1"/>
          </a:fontRef>
        </p:style>
      </p:cxnSp>
      <p:cxnSp>
        <p:nvCxnSpPr>
          <p:cNvPr id="14" name="Connettore 2 13">
            <a:extLst>
              <a:ext uri="{FF2B5EF4-FFF2-40B4-BE49-F238E27FC236}">
                <a16:creationId xmlns:a16="http://schemas.microsoft.com/office/drawing/2014/main" id="{F7AD3748-79A9-9207-7E80-72C774064E06}"/>
              </a:ext>
            </a:extLst>
          </p:cNvPr>
          <p:cNvCxnSpPr>
            <a:cxnSpLocks/>
            <a:endCxn id="12" idx="1"/>
          </p:cNvCxnSpPr>
          <p:nvPr/>
        </p:nvCxnSpPr>
        <p:spPr>
          <a:xfrm flipV="1">
            <a:off x="1758126" y="4854337"/>
            <a:ext cx="531368" cy="391"/>
          </a:xfrm>
          <a:prstGeom prst="straightConnector1">
            <a:avLst/>
          </a:prstGeom>
          <a:ln w="3175">
            <a:solidFill>
              <a:srgbClr val="C00000"/>
            </a:solidFill>
            <a:tailEnd type="stealth"/>
          </a:ln>
        </p:spPr>
        <p:style>
          <a:lnRef idx="1">
            <a:schemeClr val="accent1"/>
          </a:lnRef>
          <a:fillRef idx="0">
            <a:schemeClr val="accent1"/>
          </a:fillRef>
          <a:effectRef idx="0">
            <a:schemeClr val="accent1"/>
          </a:effectRef>
          <a:fontRef idx="minor">
            <a:schemeClr val="tx1"/>
          </a:fontRef>
        </p:style>
      </p:cxnSp>
      <p:grpSp>
        <p:nvGrpSpPr>
          <p:cNvPr id="15" name="Gruppo 14">
            <a:extLst>
              <a:ext uri="{FF2B5EF4-FFF2-40B4-BE49-F238E27FC236}">
                <a16:creationId xmlns:a16="http://schemas.microsoft.com/office/drawing/2014/main" id="{24540232-5D27-2A30-4B5A-B8F569CCA374}"/>
              </a:ext>
            </a:extLst>
          </p:cNvPr>
          <p:cNvGrpSpPr/>
          <p:nvPr/>
        </p:nvGrpSpPr>
        <p:grpSpPr>
          <a:xfrm>
            <a:off x="315008" y="3412561"/>
            <a:ext cx="1440000" cy="540000"/>
            <a:chOff x="531622" y="5374966"/>
            <a:chExt cx="1440000" cy="540000"/>
          </a:xfrm>
        </p:grpSpPr>
        <p:sp>
          <p:nvSpPr>
            <p:cNvPr id="16" name="CasellaDiTesto 15">
              <a:extLst>
                <a:ext uri="{FF2B5EF4-FFF2-40B4-BE49-F238E27FC236}">
                  <a16:creationId xmlns:a16="http://schemas.microsoft.com/office/drawing/2014/main" id="{5BD62DFC-DF48-F274-EA58-CD3741F84AFB}"/>
                </a:ext>
              </a:extLst>
            </p:cNvPr>
            <p:cNvSpPr txBox="1"/>
            <p:nvPr/>
          </p:nvSpPr>
          <p:spPr>
            <a:xfrm>
              <a:off x="531622" y="5374966"/>
              <a:ext cx="1440000" cy="540000"/>
            </a:xfrm>
            <a:prstGeom prst="rect">
              <a:avLst/>
            </a:prstGeom>
            <a:solidFill>
              <a:schemeClr val="accent4">
                <a:lumMod val="20000"/>
                <a:lumOff val="80000"/>
              </a:schemeClr>
            </a:solidFill>
            <a:ln w="3175">
              <a:solidFill>
                <a:srgbClr val="C00000"/>
              </a:solidFill>
            </a:ln>
          </p:spPr>
          <p:txBody>
            <a:bodyPr wrap="square" rtlCol="0" anchor="b">
              <a:spAutoFit/>
            </a:bodyPr>
            <a:lstStyle/>
            <a:p>
              <a:pPr algn="ctr"/>
              <a:r>
                <a:rPr lang="it-IT" dirty="0">
                  <a:solidFill>
                    <a:srgbClr val="0101FF"/>
                  </a:solidFill>
                  <a:latin typeface="Comic Sans MS" panose="030F0702030302020204" pitchFamily="66" charset="0"/>
                </a:rPr>
                <a:t>T</a:t>
              </a:r>
              <a:r>
                <a:rPr lang="it-IT" baseline="-25000" dirty="0">
                  <a:solidFill>
                    <a:srgbClr val="0101FF"/>
                  </a:solidFill>
                  <a:latin typeface="Comic Sans MS" panose="030F0702030302020204" pitchFamily="66" charset="0"/>
                </a:rPr>
                <a:t>1</a:t>
              </a:r>
              <a:r>
                <a:rPr lang="it-IT" dirty="0">
                  <a:solidFill>
                    <a:srgbClr val="0101FF"/>
                  </a:solidFill>
                  <a:latin typeface="Comic Sans MS" panose="030F0702030302020204" pitchFamily="66" charset="0"/>
                </a:rPr>
                <a:t>x  +  T</a:t>
              </a:r>
              <a:r>
                <a:rPr lang="it-IT" baseline="-25000" dirty="0">
                  <a:solidFill>
                    <a:srgbClr val="0101FF"/>
                  </a:solidFill>
                  <a:latin typeface="Comic Sans MS" panose="030F0702030302020204" pitchFamily="66" charset="0"/>
                </a:rPr>
                <a:t>1</a:t>
              </a:r>
              <a:r>
                <a:rPr lang="it-IT" dirty="0">
                  <a:solidFill>
                    <a:srgbClr val="0101FF"/>
                  </a:solidFill>
                  <a:latin typeface="Comic Sans MS" panose="030F0702030302020204" pitchFamily="66" charset="0"/>
                </a:rPr>
                <a:t>y</a:t>
              </a:r>
            </a:p>
          </p:txBody>
        </p:sp>
        <p:cxnSp>
          <p:nvCxnSpPr>
            <p:cNvPr id="18" name="Connettore diritto 17">
              <a:extLst>
                <a:ext uri="{FF2B5EF4-FFF2-40B4-BE49-F238E27FC236}">
                  <a16:creationId xmlns:a16="http://schemas.microsoft.com/office/drawing/2014/main" id="{800AF606-4424-78FB-4390-0D03DE0E3CD7}"/>
                </a:ext>
              </a:extLst>
            </p:cNvPr>
            <p:cNvCxnSpPr/>
            <p:nvPr/>
          </p:nvCxnSpPr>
          <p:spPr>
            <a:xfrm>
              <a:off x="586894" y="5573951"/>
              <a:ext cx="1365272"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grpSp>
        <p:nvGrpSpPr>
          <p:cNvPr id="19" name="Gruppo 18">
            <a:extLst>
              <a:ext uri="{FF2B5EF4-FFF2-40B4-BE49-F238E27FC236}">
                <a16:creationId xmlns:a16="http://schemas.microsoft.com/office/drawing/2014/main" id="{B79ABCDA-41E3-680F-6363-3B325889F6FE}"/>
              </a:ext>
            </a:extLst>
          </p:cNvPr>
          <p:cNvGrpSpPr/>
          <p:nvPr/>
        </p:nvGrpSpPr>
        <p:grpSpPr>
          <a:xfrm>
            <a:off x="315260" y="4576438"/>
            <a:ext cx="1440000" cy="540000"/>
            <a:chOff x="531622" y="6042931"/>
            <a:chExt cx="1440000" cy="540000"/>
          </a:xfrm>
        </p:grpSpPr>
        <p:sp>
          <p:nvSpPr>
            <p:cNvPr id="22" name="CasellaDiTesto 21">
              <a:extLst>
                <a:ext uri="{FF2B5EF4-FFF2-40B4-BE49-F238E27FC236}">
                  <a16:creationId xmlns:a16="http://schemas.microsoft.com/office/drawing/2014/main" id="{C64E7A48-1697-06BE-0735-520173AD6683}"/>
                </a:ext>
              </a:extLst>
            </p:cNvPr>
            <p:cNvSpPr txBox="1"/>
            <p:nvPr/>
          </p:nvSpPr>
          <p:spPr>
            <a:xfrm>
              <a:off x="531622" y="6042931"/>
              <a:ext cx="1440000" cy="540000"/>
            </a:xfrm>
            <a:prstGeom prst="rect">
              <a:avLst/>
            </a:prstGeom>
            <a:solidFill>
              <a:schemeClr val="accent4">
                <a:lumMod val="20000"/>
                <a:lumOff val="80000"/>
              </a:schemeClr>
            </a:solidFill>
            <a:ln w="3175">
              <a:solidFill>
                <a:srgbClr val="C00000"/>
              </a:solidFill>
            </a:ln>
          </p:spPr>
          <p:txBody>
            <a:bodyPr wrap="square" rtlCol="0" anchor="b">
              <a:spAutoFit/>
            </a:bodyPr>
            <a:lstStyle/>
            <a:p>
              <a:pPr algn="ctr"/>
              <a:r>
                <a:rPr lang="it-IT" dirty="0">
                  <a:solidFill>
                    <a:srgbClr val="0101FF"/>
                  </a:solidFill>
                  <a:latin typeface="Comic Sans MS" panose="030F0702030302020204" pitchFamily="66" charset="0"/>
                </a:rPr>
                <a:t>T</a:t>
              </a:r>
              <a:r>
                <a:rPr lang="it-IT" baseline="-25000" dirty="0">
                  <a:solidFill>
                    <a:srgbClr val="0101FF"/>
                  </a:solidFill>
                  <a:latin typeface="Comic Sans MS" panose="030F0702030302020204" pitchFamily="66" charset="0"/>
                </a:rPr>
                <a:t>2</a:t>
              </a:r>
              <a:r>
                <a:rPr lang="it-IT" dirty="0">
                  <a:solidFill>
                    <a:srgbClr val="0101FF"/>
                  </a:solidFill>
                  <a:latin typeface="Comic Sans MS" panose="030F0702030302020204" pitchFamily="66" charset="0"/>
                </a:rPr>
                <a:t>x  +  T</a:t>
              </a:r>
              <a:r>
                <a:rPr lang="it-IT" baseline="-25000" dirty="0">
                  <a:solidFill>
                    <a:srgbClr val="0101FF"/>
                  </a:solidFill>
                  <a:latin typeface="Comic Sans MS" panose="030F0702030302020204" pitchFamily="66" charset="0"/>
                </a:rPr>
                <a:t>2</a:t>
              </a:r>
              <a:r>
                <a:rPr lang="it-IT" dirty="0">
                  <a:solidFill>
                    <a:srgbClr val="0101FF"/>
                  </a:solidFill>
                  <a:latin typeface="Comic Sans MS" panose="030F0702030302020204" pitchFamily="66" charset="0"/>
                </a:rPr>
                <a:t>y</a:t>
              </a:r>
            </a:p>
          </p:txBody>
        </p:sp>
        <p:cxnSp>
          <p:nvCxnSpPr>
            <p:cNvPr id="25" name="Connettore diritto 24">
              <a:extLst>
                <a:ext uri="{FF2B5EF4-FFF2-40B4-BE49-F238E27FC236}">
                  <a16:creationId xmlns:a16="http://schemas.microsoft.com/office/drawing/2014/main" id="{208B1D2F-8989-8934-AAAD-0455596CF9FC}"/>
                </a:ext>
              </a:extLst>
            </p:cNvPr>
            <p:cNvCxnSpPr/>
            <p:nvPr/>
          </p:nvCxnSpPr>
          <p:spPr>
            <a:xfrm>
              <a:off x="568986" y="6222460"/>
              <a:ext cx="1365272"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44" name="CasellaDiTesto 43">
            <a:extLst>
              <a:ext uri="{FF2B5EF4-FFF2-40B4-BE49-F238E27FC236}">
                <a16:creationId xmlns:a16="http://schemas.microsoft.com/office/drawing/2014/main" id="{DF4C5407-2A51-18D2-69F6-070A94E6BBA2}"/>
              </a:ext>
            </a:extLst>
          </p:cNvPr>
          <p:cNvSpPr txBox="1"/>
          <p:nvPr/>
        </p:nvSpPr>
        <p:spPr>
          <a:xfrm>
            <a:off x="98590" y="1296625"/>
            <a:ext cx="3079750" cy="1754326"/>
          </a:xfrm>
          <a:prstGeom prst="rect">
            <a:avLst/>
          </a:prstGeom>
          <a:noFill/>
        </p:spPr>
        <p:txBody>
          <a:bodyPr wrap="square" rtlCol="0">
            <a:spAutoFit/>
          </a:bodyPr>
          <a:lstStyle/>
          <a:p>
            <a:pPr algn="ct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Estendendo i segmenti di cui al passo precedente si determinano le due tracce  (</a:t>
            </a:r>
            <a:r>
              <a:rPr lang="it-IT" sz="1800" dirty="0">
                <a:solidFill>
                  <a:srgbClr val="FF0000"/>
                </a:solidFill>
                <a:effectLst/>
                <a:latin typeface="Comic Sans MS" panose="030F0702030302020204" pitchFamily="66" charset="0"/>
                <a:ea typeface="Times New Roman" panose="02020603050405020304" pitchFamily="18" charset="0"/>
                <a:cs typeface="Arial" panose="020B0604020202020204" pitchFamily="34" charset="0"/>
              </a:rPr>
              <a:t>t</a:t>
            </a:r>
            <a:r>
              <a:rPr lang="it-IT" sz="1800" baseline="-25000" dirty="0">
                <a:solidFill>
                  <a:srgbClr val="FF0000"/>
                </a:solidFill>
                <a:effectLst/>
                <a:latin typeface="Comic Sans MS" panose="030F0702030302020204" pitchFamily="66" charset="0"/>
                <a:ea typeface="Times New Roman" panose="02020603050405020304" pitchFamily="18" charset="0"/>
                <a:cs typeface="Arial" panose="020B0604020202020204" pitchFamily="34" charset="0"/>
              </a:rPr>
              <a:t>1</a:t>
            </a:r>
            <a:r>
              <a:rPr lang="it-IT" sz="1800" dirty="0">
                <a:solidFill>
                  <a:srgbClr val="FF0000"/>
                </a:solidFill>
                <a:effectLst/>
                <a:latin typeface="Symbol" panose="05050102010706020507" pitchFamily="18" charset="2"/>
                <a:ea typeface="Times New Roman" panose="02020603050405020304" pitchFamily="18" charset="0"/>
                <a:cs typeface="Arial" panose="020B0604020202020204" pitchFamily="34" charset="0"/>
              </a:rPr>
              <a:t>a</a:t>
            </a: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 e (</a:t>
            </a:r>
            <a:r>
              <a:rPr lang="it-IT" sz="1800" dirty="0">
                <a:solidFill>
                  <a:srgbClr val="FF0000"/>
                </a:solidFill>
                <a:effectLst/>
                <a:latin typeface="Comic Sans MS" panose="030F0702030302020204" pitchFamily="66" charset="0"/>
                <a:ea typeface="Times New Roman" panose="02020603050405020304" pitchFamily="18" charset="0"/>
                <a:cs typeface="Arial" panose="020B0604020202020204" pitchFamily="34" charset="0"/>
              </a:rPr>
              <a:t>t</a:t>
            </a:r>
            <a:r>
              <a:rPr lang="it-IT" sz="1800" baseline="-25000" dirty="0">
                <a:solidFill>
                  <a:srgbClr val="FF0000"/>
                </a:solidFill>
                <a:effectLst/>
                <a:latin typeface="Comic Sans MS" panose="030F0702030302020204" pitchFamily="66" charset="0"/>
                <a:ea typeface="Times New Roman" panose="02020603050405020304" pitchFamily="18" charset="0"/>
                <a:cs typeface="Arial" panose="020B0604020202020204" pitchFamily="34" charset="0"/>
              </a:rPr>
              <a:t>2</a:t>
            </a:r>
            <a:r>
              <a:rPr lang="it-IT" sz="1800" dirty="0">
                <a:solidFill>
                  <a:srgbClr val="FF0000"/>
                </a:solidFill>
                <a:effectLst/>
                <a:latin typeface="Symbol" panose="05050102010706020507" pitchFamily="18" charset="2"/>
                <a:ea typeface="Times New Roman" panose="02020603050405020304" pitchFamily="18" charset="0"/>
                <a:cs typeface="Arial" panose="020B0604020202020204" pitchFamily="34" charset="0"/>
              </a:rPr>
              <a:t>a</a:t>
            </a: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a:t>
            </a:r>
            <a:r>
              <a:rPr lang="it-IT" sz="1800" dirty="0">
                <a:solidFill>
                  <a:srgbClr val="C00000"/>
                </a:solidFill>
                <a:effectLst/>
                <a:latin typeface="Symbol" panose="05050102010706020507" pitchFamily="18" charset="2"/>
                <a:ea typeface="Times New Roman" panose="02020603050405020304" pitchFamily="18" charset="0"/>
                <a:cs typeface="Arial" panose="020B0604020202020204" pitchFamily="34" charset="0"/>
              </a:rPr>
              <a:t> </a:t>
            </a:r>
            <a:r>
              <a:rPr lang="it-IT" sz="18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del piano passante per le due rette assegnate. </a:t>
            </a:r>
            <a:endParaRPr lang="it-IT" dirty="0">
              <a:solidFill>
                <a:srgbClr val="C00000"/>
              </a:solidFill>
            </a:endParaRPr>
          </a:p>
        </p:txBody>
      </p:sp>
      <p:sp>
        <p:nvSpPr>
          <p:cNvPr id="3079" name="Line 12">
            <a:extLst>
              <a:ext uri="{FF2B5EF4-FFF2-40B4-BE49-F238E27FC236}">
                <a16:creationId xmlns:a16="http://schemas.microsoft.com/office/drawing/2014/main" id="{52EFF4F8-D38C-0A0C-86F4-417912A51E08}"/>
              </a:ext>
            </a:extLst>
          </p:cNvPr>
          <p:cNvSpPr>
            <a:spLocks noChangeShapeType="1"/>
          </p:cNvSpPr>
          <p:nvPr/>
        </p:nvSpPr>
        <p:spPr bwMode="auto">
          <a:xfrm>
            <a:off x="4661386" y="1600231"/>
            <a:ext cx="6946107" cy="2514364"/>
          </a:xfrm>
          <a:prstGeom prst="line">
            <a:avLst/>
          </a:prstGeom>
          <a:noFill/>
          <a:ln w="0">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3080" name="Line 13">
            <a:extLst>
              <a:ext uri="{FF2B5EF4-FFF2-40B4-BE49-F238E27FC236}">
                <a16:creationId xmlns:a16="http://schemas.microsoft.com/office/drawing/2014/main" id="{6D332722-418E-58A3-97B5-DFE250D49790}"/>
              </a:ext>
            </a:extLst>
          </p:cNvPr>
          <p:cNvSpPr>
            <a:spLocks noChangeShapeType="1"/>
          </p:cNvSpPr>
          <p:nvPr/>
        </p:nvSpPr>
        <p:spPr bwMode="auto">
          <a:xfrm flipH="1">
            <a:off x="4465577" y="4114596"/>
            <a:ext cx="7146774" cy="2497066"/>
          </a:xfrm>
          <a:prstGeom prst="line">
            <a:avLst/>
          </a:prstGeom>
          <a:noFill/>
          <a:ln w="0">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dirty="0"/>
          </a:p>
        </p:txBody>
      </p:sp>
      <p:cxnSp>
        <p:nvCxnSpPr>
          <p:cNvPr id="60" name="Connettore 2 59">
            <a:extLst>
              <a:ext uri="{FF2B5EF4-FFF2-40B4-BE49-F238E27FC236}">
                <a16:creationId xmlns:a16="http://schemas.microsoft.com/office/drawing/2014/main" id="{E94D2284-80B5-8D85-16AB-F2D5ECD93890}"/>
              </a:ext>
            </a:extLst>
          </p:cNvPr>
          <p:cNvCxnSpPr>
            <a:cxnSpLocks/>
            <a:stCxn id="12" idx="3"/>
            <a:endCxn id="56" idx="2"/>
          </p:cNvCxnSpPr>
          <p:nvPr/>
        </p:nvCxnSpPr>
        <p:spPr>
          <a:xfrm flipV="1">
            <a:off x="2937494" y="3194097"/>
            <a:ext cx="6710973" cy="1660240"/>
          </a:xfrm>
          <a:prstGeom prst="straightConnector1">
            <a:avLst/>
          </a:prstGeom>
          <a:ln w="3175">
            <a:solidFill>
              <a:srgbClr val="C0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61" name="Connettore 2 60">
            <a:extLst>
              <a:ext uri="{FF2B5EF4-FFF2-40B4-BE49-F238E27FC236}">
                <a16:creationId xmlns:a16="http://schemas.microsoft.com/office/drawing/2014/main" id="{732FB893-DE96-34E4-5B05-0E21B552C1A6}"/>
              </a:ext>
            </a:extLst>
          </p:cNvPr>
          <p:cNvCxnSpPr>
            <a:cxnSpLocks/>
            <a:stCxn id="11" idx="3"/>
            <a:endCxn id="58" idx="2"/>
          </p:cNvCxnSpPr>
          <p:nvPr/>
        </p:nvCxnSpPr>
        <p:spPr>
          <a:xfrm>
            <a:off x="2937494" y="3695639"/>
            <a:ext cx="6487016" cy="1167677"/>
          </a:xfrm>
          <a:prstGeom prst="straightConnector1">
            <a:avLst/>
          </a:prstGeom>
          <a:ln w="3175">
            <a:solidFill>
              <a:srgbClr val="C00000"/>
            </a:solidFill>
            <a:tailEnd type="stealth" w="lg" len="lg"/>
          </a:ln>
        </p:spPr>
        <p:style>
          <a:lnRef idx="1">
            <a:schemeClr val="accent1"/>
          </a:lnRef>
          <a:fillRef idx="0">
            <a:schemeClr val="accent1"/>
          </a:fillRef>
          <a:effectRef idx="0">
            <a:schemeClr val="accent1"/>
          </a:effectRef>
          <a:fontRef idx="minor">
            <a:schemeClr val="tx1"/>
          </a:fontRef>
        </p:style>
      </p:cxnSp>
      <p:sp>
        <p:nvSpPr>
          <p:cNvPr id="2" name="CasellaDiTesto 2">
            <a:extLst>
              <a:ext uri="{FF2B5EF4-FFF2-40B4-BE49-F238E27FC236}">
                <a16:creationId xmlns:a16="http://schemas.microsoft.com/office/drawing/2014/main" id="{D2B42427-31CA-EC80-D50E-82FD7C596C7A}"/>
              </a:ext>
            </a:extLst>
          </p:cNvPr>
          <p:cNvSpPr txBox="1"/>
          <p:nvPr/>
        </p:nvSpPr>
        <p:spPr>
          <a:xfrm>
            <a:off x="50347" y="5314020"/>
            <a:ext cx="3079750" cy="1323439"/>
          </a:xfrm>
          <a:prstGeom prst="rect">
            <a:avLst/>
          </a:prstGeom>
          <a:noFill/>
          <a:ln w="3175">
            <a:no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it-IT" sz="2000" dirty="0">
                <a:solidFill>
                  <a:srgbClr val="C00000"/>
                </a:solidFill>
                <a:latin typeface="Comic Sans MS" panose="030F0702030302020204" pitchFamily="66" charset="0"/>
              </a:rPr>
              <a:t>Il piano </a:t>
            </a:r>
            <a:r>
              <a:rPr lang="it-IT" sz="2000" dirty="0">
                <a:solidFill>
                  <a:srgbClr val="FF0000"/>
                </a:solidFill>
                <a:latin typeface="Symbol" panose="05050102010706020507" pitchFamily="18" charset="2"/>
              </a:rPr>
              <a:t>a</a:t>
            </a:r>
            <a:r>
              <a:rPr lang="it-IT" sz="2000" dirty="0">
                <a:solidFill>
                  <a:srgbClr val="C00000"/>
                </a:solidFill>
                <a:latin typeface="Comic Sans MS" panose="030F0702030302020204" pitchFamily="66" charset="0"/>
              </a:rPr>
              <a:t> risultante ha le caratteristiche del piano generico </a:t>
            </a:r>
          </a:p>
          <a:p>
            <a:pPr algn="ctr"/>
            <a:r>
              <a:rPr lang="it-IT" sz="2000" dirty="0">
                <a:solidFill>
                  <a:srgbClr val="C00000"/>
                </a:solidFill>
                <a:latin typeface="Comic Sans MS" panose="030F0702030302020204" pitchFamily="66" charset="0"/>
              </a:rPr>
              <a:t>nel I diedro</a:t>
            </a:r>
          </a:p>
        </p:txBody>
      </p:sp>
      <p:grpSp>
        <p:nvGrpSpPr>
          <p:cNvPr id="24" name="Gruppo 23">
            <a:extLst>
              <a:ext uri="{FF2B5EF4-FFF2-40B4-BE49-F238E27FC236}">
                <a16:creationId xmlns:a16="http://schemas.microsoft.com/office/drawing/2014/main" id="{55F15B9D-A678-16B0-B9F6-BFC7CA7031B2}"/>
              </a:ext>
            </a:extLst>
          </p:cNvPr>
          <p:cNvGrpSpPr/>
          <p:nvPr/>
        </p:nvGrpSpPr>
        <p:grpSpPr>
          <a:xfrm>
            <a:off x="9754575" y="2935083"/>
            <a:ext cx="595494" cy="456734"/>
            <a:chOff x="9739608" y="1678990"/>
            <a:chExt cx="595494" cy="456734"/>
          </a:xfrm>
        </p:grpSpPr>
        <p:sp>
          <p:nvSpPr>
            <p:cNvPr id="3089" name="Rectangle 22">
              <a:extLst>
                <a:ext uri="{FF2B5EF4-FFF2-40B4-BE49-F238E27FC236}">
                  <a16:creationId xmlns:a16="http://schemas.microsoft.com/office/drawing/2014/main" id="{CD94EF8D-C541-022D-6743-1E41098C49F7}"/>
                </a:ext>
              </a:extLst>
            </p:cNvPr>
            <p:cNvSpPr>
              <a:spLocks noChangeArrowheads="1"/>
            </p:cNvSpPr>
            <p:nvPr/>
          </p:nvSpPr>
          <p:spPr bwMode="auto">
            <a:xfrm>
              <a:off x="9739608" y="1721852"/>
              <a:ext cx="1442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a:ln>
                    <a:noFill/>
                  </a:ln>
                  <a:solidFill>
                    <a:srgbClr val="FF0000"/>
                  </a:solidFill>
                  <a:effectLst/>
                  <a:latin typeface="Comic Sans MS" panose="030F0702030302020204" pitchFamily="66" charset="0"/>
                </a:rPr>
                <a:t>t</a:t>
              </a:r>
              <a:endParaRPr kumimoji="0" lang="it-IT" altLang="it-IT" sz="2400" b="0" i="0" u="none" strike="noStrike" cap="none" normalizeH="0" baseline="0" dirty="0">
                <a:ln>
                  <a:noFill/>
                </a:ln>
                <a:solidFill>
                  <a:schemeClr val="tx1"/>
                </a:solidFill>
                <a:effectLst/>
                <a:latin typeface="Arial" panose="020B0604020202020204" pitchFamily="34" charset="0"/>
              </a:endParaRPr>
            </a:p>
          </p:txBody>
        </p:sp>
        <p:sp>
          <p:nvSpPr>
            <p:cNvPr id="3090" name="Rectangle 23">
              <a:extLst>
                <a:ext uri="{FF2B5EF4-FFF2-40B4-BE49-F238E27FC236}">
                  <a16:creationId xmlns:a16="http://schemas.microsoft.com/office/drawing/2014/main" id="{17CA4FC3-D610-5D4D-B8B5-2184C0D9B989}"/>
                </a:ext>
              </a:extLst>
            </p:cNvPr>
            <p:cNvSpPr>
              <a:spLocks noChangeArrowheads="1"/>
            </p:cNvSpPr>
            <p:nvPr/>
          </p:nvSpPr>
          <p:spPr bwMode="auto">
            <a:xfrm>
              <a:off x="9862920" y="1858725"/>
              <a:ext cx="14106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700" b="0" i="0" u="none" strike="noStrike" cap="none" normalizeH="0" baseline="-25000" dirty="0">
                  <a:ln>
                    <a:noFill/>
                  </a:ln>
                  <a:solidFill>
                    <a:srgbClr val="FF0000"/>
                  </a:solidFill>
                  <a:effectLst/>
                  <a:latin typeface="Comic Sans MS" panose="030F0702030302020204" pitchFamily="66" charset="0"/>
                </a:rPr>
                <a:t>2</a:t>
              </a:r>
              <a:endParaRPr kumimoji="0" lang="it-IT" altLang="it-IT" sz="1800" b="0" i="0" u="none" strike="noStrike" cap="none" normalizeH="0" baseline="-25000" dirty="0">
                <a:ln>
                  <a:noFill/>
                </a:ln>
                <a:solidFill>
                  <a:schemeClr val="tx1"/>
                </a:solidFill>
                <a:effectLst/>
                <a:latin typeface="Arial" panose="020B0604020202020204" pitchFamily="34" charset="0"/>
              </a:endParaRPr>
            </a:p>
          </p:txBody>
        </p:sp>
        <p:sp>
          <p:nvSpPr>
            <p:cNvPr id="3091" name="Rectangle 24">
              <a:extLst>
                <a:ext uri="{FF2B5EF4-FFF2-40B4-BE49-F238E27FC236}">
                  <a16:creationId xmlns:a16="http://schemas.microsoft.com/office/drawing/2014/main" id="{BD38DE4E-BDF0-9EEA-69C0-0B244FCF45D9}"/>
                </a:ext>
              </a:extLst>
            </p:cNvPr>
            <p:cNvSpPr>
              <a:spLocks noChangeArrowheads="1"/>
            </p:cNvSpPr>
            <p:nvPr/>
          </p:nvSpPr>
          <p:spPr bwMode="auto">
            <a:xfrm>
              <a:off x="10011102" y="1678990"/>
              <a:ext cx="324000"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900" b="0" i="0" u="none" strike="noStrike" cap="none" normalizeH="0" baseline="0" dirty="0">
                  <a:ln>
                    <a:noFill/>
                  </a:ln>
                  <a:solidFill>
                    <a:srgbClr val="FF0000"/>
                  </a:solidFill>
                  <a:effectLst/>
                  <a:latin typeface="Symbol" panose="05050102010706020507" pitchFamily="18" charset="2"/>
                </a:rPr>
                <a:t>a</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grpSp>
      <p:sp>
        <p:nvSpPr>
          <p:cNvPr id="56" name="Ovale 55">
            <a:extLst>
              <a:ext uri="{FF2B5EF4-FFF2-40B4-BE49-F238E27FC236}">
                <a16:creationId xmlns:a16="http://schemas.microsoft.com/office/drawing/2014/main" id="{DA7B78F2-74A9-6950-7BF7-CDD921A842D4}"/>
              </a:ext>
            </a:extLst>
          </p:cNvPr>
          <p:cNvSpPr/>
          <p:nvPr/>
        </p:nvSpPr>
        <p:spPr>
          <a:xfrm>
            <a:off x="9648467" y="2780097"/>
            <a:ext cx="828000" cy="828000"/>
          </a:xfrm>
          <a:prstGeom prst="ellipse">
            <a:avLst/>
          </a:prstGeom>
          <a:noFill/>
          <a:ln w="31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20" name="Gruppo 19">
            <a:extLst>
              <a:ext uri="{FF2B5EF4-FFF2-40B4-BE49-F238E27FC236}">
                <a16:creationId xmlns:a16="http://schemas.microsoft.com/office/drawing/2014/main" id="{43810377-2960-BFAE-4D3C-9D889FB5A7EC}"/>
              </a:ext>
            </a:extLst>
          </p:cNvPr>
          <p:cNvGrpSpPr/>
          <p:nvPr/>
        </p:nvGrpSpPr>
        <p:grpSpPr>
          <a:xfrm>
            <a:off x="9666452" y="4603093"/>
            <a:ext cx="535129" cy="432000"/>
            <a:chOff x="9666452" y="4603093"/>
            <a:chExt cx="535129" cy="432000"/>
          </a:xfrm>
        </p:grpSpPr>
        <p:sp>
          <p:nvSpPr>
            <p:cNvPr id="3092" name="Rectangle 25">
              <a:extLst>
                <a:ext uri="{FF2B5EF4-FFF2-40B4-BE49-F238E27FC236}">
                  <a16:creationId xmlns:a16="http://schemas.microsoft.com/office/drawing/2014/main" id="{EB810577-0977-F59E-7CDC-A1842CE2228F}"/>
                </a:ext>
              </a:extLst>
            </p:cNvPr>
            <p:cNvSpPr>
              <a:spLocks noChangeArrowheads="1"/>
            </p:cNvSpPr>
            <p:nvPr/>
          </p:nvSpPr>
          <p:spPr bwMode="auto">
            <a:xfrm>
              <a:off x="9666452" y="4625770"/>
              <a:ext cx="1442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a:ln>
                    <a:noFill/>
                  </a:ln>
                  <a:solidFill>
                    <a:srgbClr val="FF0000"/>
                  </a:solidFill>
                  <a:effectLst/>
                  <a:latin typeface="Comic Sans MS" panose="030F0702030302020204" pitchFamily="66" charset="0"/>
                </a:rPr>
                <a:t>t</a:t>
              </a:r>
              <a:endParaRPr kumimoji="0" lang="it-IT" altLang="it-IT" sz="2400" b="0" i="0" u="none" strike="noStrike" cap="none" normalizeH="0" baseline="0" dirty="0">
                <a:ln>
                  <a:noFill/>
                </a:ln>
                <a:solidFill>
                  <a:schemeClr val="tx1"/>
                </a:solidFill>
                <a:effectLst/>
                <a:latin typeface="Arial" panose="020B0604020202020204" pitchFamily="34" charset="0"/>
              </a:endParaRPr>
            </a:p>
          </p:txBody>
        </p:sp>
        <p:sp>
          <p:nvSpPr>
            <p:cNvPr id="3093" name="Rectangle 26">
              <a:extLst>
                <a:ext uri="{FF2B5EF4-FFF2-40B4-BE49-F238E27FC236}">
                  <a16:creationId xmlns:a16="http://schemas.microsoft.com/office/drawing/2014/main" id="{6B880E53-1067-2720-89B6-C7CB5B90772C}"/>
                </a:ext>
              </a:extLst>
            </p:cNvPr>
            <p:cNvSpPr>
              <a:spLocks noChangeArrowheads="1"/>
            </p:cNvSpPr>
            <p:nvPr/>
          </p:nvSpPr>
          <p:spPr bwMode="auto">
            <a:xfrm>
              <a:off x="9784804" y="4728284"/>
              <a:ext cx="10419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700" b="0" i="0" u="none" strike="noStrike" cap="none" normalizeH="0" baseline="-25000" dirty="0">
                  <a:ln>
                    <a:noFill/>
                  </a:ln>
                  <a:solidFill>
                    <a:srgbClr val="FF0000"/>
                  </a:solidFill>
                  <a:effectLst/>
                  <a:latin typeface="Comic Sans MS" panose="030F0702030302020204" pitchFamily="66" charset="0"/>
                </a:rPr>
                <a:t>1</a:t>
              </a:r>
              <a:endParaRPr kumimoji="0" lang="it-IT" altLang="it-IT" sz="1800" b="0" i="0" u="none" strike="noStrike" cap="none" normalizeH="0" baseline="-25000" dirty="0">
                <a:ln>
                  <a:noFill/>
                </a:ln>
                <a:solidFill>
                  <a:schemeClr val="tx1"/>
                </a:solidFill>
                <a:effectLst/>
                <a:latin typeface="Arial" panose="020B0604020202020204" pitchFamily="34" charset="0"/>
              </a:endParaRPr>
            </a:p>
          </p:txBody>
        </p:sp>
        <p:sp>
          <p:nvSpPr>
            <p:cNvPr id="3094" name="Rectangle 27">
              <a:extLst>
                <a:ext uri="{FF2B5EF4-FFF2-40B4-BE49-F238E27FC236}">
                  <a16:creationId xmlns:a16="http://schemas.microsoft.com/office/drawing/2014/main" id="{225EA24C-C198-D319-3807-58B0A0071DB8}"/>
                </a:ext>
              </a:extLst>
            </p:cNvPr>
            <p:cNvSpPr>
              <a:spLocks noChangeArrowheads="1"/>
            </p:cNvSpPr>
            <p:nvPr/>
          </p:nvSpPr>
          <p:spPr bwMode="auto">
            <a:xfrm>
              <a:off x="9877581" y="4603093"/>
              <a:ext cx="324000" cy="4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900" b="0" i="0" u="none" strike="noStrike" cap="none" normalizeH="0" baseline="0" dirty="0">
                  <a:ln>
                    <a:noFill/>
                  </a:ln>
                  <a:solidFill>
                    <a:srgbClr val="FF0000"/>
                  </a:solidFill>
                  <a:effectLst/>
                  <a:latin typeface="Symbol" panose="05050102010706020507" pitchFamily="18" charset="2"/>
                </a:rPr>
                <a:t>a</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grpSp>
      <p:sp>
        <p:nvSpPr>
          <p:cNvPr id="58" name="Ovale 57">
            <a:extLst>
              <a:ext uri="{FF2B5EF4-FFF2-40B4-BE49-F238E27FC236}">
                <a16:creationId xmlns:a16="http://schemas.microsoft.com/office/drawing/2014/main" id="{2595FDA1-C680-64A3-7066-58C33B3D3998}"/>
              </a:ext>
            </a:extLst>
          </p:cNvPr>
          <p:cNvSpPr/>
          <p:nvPr/>
        </p:nvSpPr>
        <p:spPr>
          <a:xfrm>
            <a:off x="9424510" y="4449316"/>
            <a:ext cx="828000" cy="828000"/>
          </a:xfrm>
          <a:prstGeom prst="ellipse">
            <a:avLst/>
          </a:prstGeom>
          <a:noFill/>
          <a:ln w="31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7" name="Connettore diritto 6">
            <a:extLst>
              <a:ext uri="{FF2B5EF4-FFF2-40B4-BE49-F238E27FC236}">
                <a16:creationId xmlns:a16="http://schemas.microsoft.com/office/drawing/2014/main" id="{DE4BA62B-7657-0A6D-E90E-005EDBD4AC4B}"/>
              </a:ext>
            </a:extLst>
          </p:cNvPr>
          <p:cNvCxnSpPr/>
          <p:nvPr/>
        </p:nvCxnSpPr>
        <p:spPr>
          <a:xfrm>
            <a:off x="-18662" y="6861107"/>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79583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anim calcmode="lin" valueType="num">
                                      <p:cBhvr>
                                        <p:cTn id="13" dur="500" fill="hold"/>
                                        <p:tgtEl>
                                          <p:spTgt spid="6"/>
                                        </p:tgtEl>
                                        <p:attrNameLst>
                                          <p:attrName>ppt_x</p:attrName>
                                        </p:attrNameLst>
                                      </p:cBhvr>
                                      <p:tavLst>
                                        <p:tav tm="0">
                                          <p:val>
                                            <p:strVal val="#ppt_x"/>
                                          </p:val>
                                        </p:tav>
                                        <p:tav tm="100000">
                                          <p:val>
                                            <p:strVal val="#ppt_x"/>
                                          </p:val>
                                        </p:tav>
                                      </p:tavLst>
                                    </p:anim>
                                    <p:anim calcmode="lin" valueType="num">
                                      <p:cBhvr>
                                        <p:cTn id="14" dur="5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500" fill="hold"/>
                                        <p:tgtEl>
                                          <p:spTgt spid="8"/>
                                        </p:tgtEl>
                                        <p:attrNameLst>
                                          <p:attrName>ppt_w</p:attrName>
                                        </p:attrNameLst>
                                      </p:cBhvr>
                                      <p:tavLst>
                                        <p:tav tm="0">
                                          <p:val>
                                            <p:fltVal val="0"/>
                                          </p:val>
                                        </p:tav>
                                        <p:tav tm="100000">
                                          <p:val>
                                            <p:strVal val="#ppt_w"/>
                                          </p:val>
                                        </p:tav>
                                      </p:tavLst>
                                    </p:anim>
                                    <p:anim calcmode="lin" valueType="num">
                                      <p:cBhvr>
                                        <p:cTn id="20" dur="500" fill="hold"/>
                                        <p:tgtEl>
                                          <p:spTgt spid="8"/>
                                        </p:tgtEl>
                                        <p:attrNameLst>
                                          <p:attrName>ppt_h</p:attrName>
                                        </p:attrNameLst>
                                      </p:cBhvr>
                                      <p:tavLst>
                                        <p:tav tm="0">
                                          <p:val>
                                            <p:fltVal val="0"/>
                                          </p:val>
                                        </p:tav>
                                        <p:tav tm="100000">
                                          <p:val>
                                            <p:strVal val="#ppt_h"/>
                                          </p:val>
                                        </p:tav>
                                      </p:tavLst>
                                    </p:anim>
                                    <p:animEffect transition="in" filter="fade">
                                      <p:cBhvr>
                                        <p:cTn id="21" dur="500"/>
                                        <p:tgtEl>
                                          <p:spTgt spid="8"/>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p:cTn id="24" dur="500" fill="hold"/>
                                        <p:tgtEl>
                                          <p:spTgt spid="9"/>
                                        </p:tgtEl>
                                        <p:attrNameLst>
                                          <p:attrName>ppt_w</p:attrName>
                                        </p:attrNameLst>
                                      </p:cBhvr>
                                      <p:tavLst>
                                        <p:tav tm="0">
                                          <p:val>
                                            <p:fltVal val="0"/>
                                          </p:val>
                                        </p:tav>
                                        <p:tav tm="100000">
                                          <p:val>
                                            <p:strVal val="#ppt_w"/>
                                          </p:val>
                                        </p:tav>
                                      </p:tavLst>
                                    </p:anim>
                                    <p:anim calcmode="lin" valueType="num">
                                      <p:cBhvr>
                                        <p:cTn id="25" dur="500" fill="hold"/>
                                        <p:tgtEl>
                                          <p:spTgt spid="9"/>
                                        </p:tgtEl>
                                        <p:attrNameLst>
                                          <p:attrName>ppt_h</p:attrName>
                                        </p:attrNameLst>
                                      </p:cBhvr>
                                      <p:tavLst>
                                        <p:tav tm="0">
                                          <p:val>
                                            <p:fltVal val="0"/>
                                          </p:val>
                                        </p:tav>
                                        <p:tav tm="100000">
                                          <p:val>
                                            <p:strVal val="#ppt_h"/>
                                          </p:val>
                                        </p:tav>
                                      </p:tavLst>
                                    </p:anim>
                                    <p:animEffect transition="in" filter="fade">
                                      <p:cBhvr>
                                        <p:cTn id="26" dur="5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nodeType="clickEffect">
                                  <p:stCondLst>
                                    <p:cond delay="0"/>
                                  </p:stCondLst>
                                  <p:childTnLst>
                                    <p:set>
                                      <p:cBhvr>
                                        <p:cTn id="30" dur="1" fill="hold">
                                          <p:stCondLst>
                                            <p:cond delay="0"/>
                                          </p:stCondLst>
                                        </p:cTn>
                                        <p:tgtEl>
                                          <p:spTgt spid="32"/>
                                        </p:tgtEl>
                                        <p:attrNameLst>
                                          <p:attrName>style.visibility</p:attrName>
                                        </p:attrNameLst>
                                      </p:cBhvr>
                                      <p:to>
                                        <p:strVal val="visible"/>
                                      </p:to>
                                    </p:set>
                                    <p:anim calcmode="lin" valueType="num">
                                      <p:cBhvr>
                                        <p:cTn id="31" dur="500" fill="hold"/>
                                        <p:tgtEl>
                                          <p:spTgt spid="32"/>
                                        </p:tgtEl>
                                        <p:attrNameLst>
                                          <p:attrName>ppt_w</p:attrName>
                                        </p:attrNameLst>
                                      </p:cBhvr>
                                      <p:tavLst>
                                        <p:tav tm="0">
                                          <p:val>
                                            <p:fltVal val="0"/>
                                          </p:val>
                                        </p:tav>
                                        <p:tav tm="100000">
                                          <p:val>
                                            <p:strVal val="#ppt_w"/>
                                          </p:val>
                                        </p:tav>
                                      </p:tavLst>
                                    </p:anim>
                                    <p:anim calcmode="lin" valueType="num">
                                      <p:cBhvr>
                                        <p:cTn id="32" dur="500" fill="hold"/>
                                        <p:tgtEl>
                                          <p:spTgt spid="32"/>
                                        </p:tgtEl>
                                        <p:attrNameLst>
                                          <p:attrName>ppt_h</p:attrName>
                                        </p:attrNameLst>
                                      </p:cBhvr>
                                      <p:tavLst>
                                        <p:tav tm="0">
                                          <p:val>
                                            <p:fltVal val="0"/>
                                          </p:val>
                                        </p:tav>
                                        <p:tav tm="100000">
                                          <p:val>
                                            <p:strVal val="#ppt_h"/>
                                          </p:val>
                                        </p:tav>
                                      </p:tavLst>
                                    </p:anim>
                                    <p:animEffect transition="in" filter="fade">
                                      <p:cBhvr>
                                        <p:cTn id="33" dur="500"/>
                                        <p:tgtEl>
                                          <p:spTgt spid="32"/>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grpId="0" nodeType="clickEffect">
                                  <p:stCondLst>
                                    <p:cond delay="0"/>
                                  </p:stCondLst>
                                  <p:childTnLst>
                                    <p:set>
                                      <p:cBhvr>
                                        <p:cTn id="37" dur="1" fill="hold">
                                          <p:stCondLst>
                                            <p:cond delay="0"/>
                                          </p:stCondLst>
                                        </p:cTn>
                                        <p:tgtEl>
                                          <p:spTgt spid="44"/>
                                        </p:tgtEl>
                                        <p:attrNameLst>
                                          <p:attrName>style.visibility</p:attrName>
                                        </p:attrNameLst>
                                      </p:cBhvr>
                                      <p:to>
                                        <p:strVal val="visible"/>
                                      </p:to>
                                    </p:set>
                                    <p:anim calcmode="lin" valueType="num">
                                      <p:cBhvr>
                                        <p:cTn id="38" dur="500" fill="hold"/>
                                        <p:tgtEl>
                                          <p:spTgt spid="44"/>
                                        </p:tgtEl>
                                        <p:attrNameLst>
                                          <p:attrName>ppt_w</p:attrName>
                                        </p:attrNameLst>
                                      </p:cBhvr>
                                      <p:tavLst>
                                        <p:tav tm="0">
                                          <p:val>
                                            <p:fltVal val="0"/>
                                          </p:val>
                                        </p:tav>
                                        <p:tav tm="100000">
                                          <p:val>
                                            <p:strVal val="#ppt_w"/>
                                          </p:val>
                                        </p:tav>
                                      </p:tavLst>
                                    </p:anim>
                                    <p:anim calcmode="lin" valueType="num">
                                      <p:cBhvr>
                                        <p:cTn id="39" dur="500" fill="hold"/>
                                        <p:tgtEl>
                                          <p:spTgt spid="44"/>
                                        </p:tgtEl>
                                        <p:attrNameLst>
                                          <p:attrName>ppt_h</p:attrName>
                                        </p:attrNameLst>
                                      </p:cBhvr>
                                      <p:tavLst>
                                        <p:tav tm="0">
                                          <p:val>
                                            <p:fltVal val="0"/>
                                          </p:val>
                                        </p:tav>
                                        <p:tav tm="100000">
                                          <p:val>
                                            <p:strVal val="#ppt_h"/>
                                          </p:val>
                                        </p:tav>
                                      </p:tavLst>
                                    </p:anim>
                                    <p:animEffect transition="in" filter="fade">
                                      <p:cBhvr>
                                        <p:cTn id="40" dur="500"/>
                                        <p:tgtEl>
                                          <p:spTgt spid="44"/>
                                        </p:tgtEl>
                                      </p:cBhvr>
                                    </p:animEffect>
                                  </p:childTnLst>
                                </p:cTn>
                              </p:par>
                            </p:childTnLst>
                          </p:cTn>
                        </p:par>
                      </p:childTnLst>
                    </p:cTn>
                  </p:par>
                  <p:par>
                    <p:cTn id="41" fill="hold">
                      <p:stCondLst>
                        <p:cond delay="indefinite"/>
                      </p:stCondLst>
                      <p:childTnLst>
                        <p:par>
                          <p:cTn id="42" fill="hold">
                            <p:stCondLst>
                              <p:cond delay="0"/>
                            </p:stCondLst>
                            <p:childTnLst>
                              <p:par>
                                <p:cTn id="43" presetID="53" presetClass="entr" presetSubtype="16" fill="hold" nodeType="clickEffect">
                                  <p:stCondLst>
                                    <p:cond delay="0"/>
                                  </p:stCondLst>
                                  <p:childTnLst>
                                    <p:set>
                                      <p:cBhvr>
                                        <p:cTn id="44" dur="1" fill="hold">
                                          <p:stCondLst>
                                            <p:cond delay="0"/>
                                          </p:stCondLst>
                                        </p:cTn>
                                        <p:tgtEl>
                                          <p:spTgt spid="15"/>
                                        </p:tgtEl>
                                        <p:attrNameLst>
                                          <p:attrName>style.visibility</p:attrName>
                                        </p:attrNameLst>
                                      </p:cBhvr>
                                      <p:to>
                                        <p:strVal val="visible"/>
                                      </p:to>
                                    </p:set>
                                    <p:anim calcmode="lin" valueType="num">
                                      <p:cBhvr>
                                        <p:cTn id="45" dur="500" fill="hold"/>
                                        <p:tgtEl>
                                          <p:spTgt spid="15"/>
                                        </p:tgtEl>
                                        <p:attrNameLst>
                                          <p:attrName>ppt_w</p:attrName>
                                        </p:attrNameLst>
                                      </p:cBhvr>
                                      <p:tavLst>
                                        <p:tav tm="0">
                                          <p:val>
                                            <p:fltVal val="0"/>
                                          </p:val>
                                        </p:tav>
                                        <p:tav tm="100000">
                                          <p:val>
                                            <p:strVal val="#ppt_w"/>
                                          </p:val>
                                        </p:tav>
                                      </p:tavLst>
                                    </p:anim>
                                    <p:anim calcmode="lin" valueType="num">
                                      <p:cBhvr>
                                        <p:cTn id="46" dur="500" fill="hold"/>
                                        <p:tgtEl>
                                          <p:spTgt spid="15"/>
                                        </p:tgtEl>
                                        <p:attrNameLst>
                                          <p:attrName>ppt_h</p:attrName>
                                        </p:attrNameLst>
                                      </p:cBhvr>
                                      <p:tavLst>
                                        <p:tav tm="0">
                                          <p:val>
                                            <p:fltVal val="0"/>
                                          </p:val>
                                        </p:tav>
                                        <p:tav tm="100000">
                                          <p:val>
                                            <p:strVal val="#ppt_h"/>
                                          </p:val>
                                        </p:tav>
                                      </p:tavLst>
                                    </p:anim>
                                    <p:animEffect transition="in" filter="fade">
                                      <p:cBhvr>
                                        <p:cTn id="47" dur="500"/>
                                        <p:tgtEl>
                                          <p:spTgt spid="15"/>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wipe(left)">
                                      <p:cBhvr>
                                        <p:cTn id="52" dur="500"/>
                                        <p:tgtEl>
                                          <p:spTgt spid="13"/>
                                        </p:tgtEl>
                                      </p:cBhvr>
                                    </p:animEffect>
                                  </p:childTnLst>
                                </p:cTn>
                              </p:par>
                              <p:par>
                                <p:cTn id="53" presetID="53" presetClass="entr" presetSubtype="16" fill="hold" grpId="0" nodeType="withEffect">
                                  <p:stCondLst>
                                    <p:cond delay="0"/>
                                  </p:stCondLst>
                                  <p:childTnLst>
                                    <p:set>
                                      <p:cBhvr>
                                        <p:cTn id="54" dur="1" fill="hold">
                                          <p:stCondLst>
                                            <p:cond delay="0"/>
                                          </p:stCondLst>
                                        </p:cTn>
                                        <p:tgtEl>
                                          <p:spTgt spid="11"/>
                                        </p:tgtEl>
                                        <p:attrNameLst>
                                          <p:attrName>style.visibility</p:attrName>
                                        </p:attrNameLst>
                                      </p:cBhvr>
                                      <p:to>
                                        <p:strVal val="visible"/>
                                      </p:to>
                                    </p:set>
                                    <p:anim calcmode="lin" valueType="num">
                                      <p:cBhvr>
                                        <p:cTn id="55" dur="500" fill="hold"/>
                                        <p:tgtEl>
                                          <p:spTgt spid="11"/>
                                        </p:tgtEl>
                                        <p:attrNameLst>
                                          <p:attrName>ppt_w</p:attrName>
                                        </p:attrNameLst>
                                      </p:cBhvr>
                                      <p:tavLst>
                                        <p:tav tm="0">
                                          <p:val>
                                            <p:fltVal val="0"/>
                                          </p:val>
                                        </p:tav>
                                        <p:tav tm="100000">
                                          <p:val>
                                            <p:strVal val="#ppt_w"/>
                                          </p:val>
                                        </p:tav>
                                      </p:tavLst>
                                    </p:anim>
                                    <p:anim calcmode="lin" valueType="num">
                                      <p:cBhvr>
                                        <p:cTn id="56" dur="500" fill="hold"/>
                                        <p:tgtEl>
                                          <p:spTgt spid="11"/>
                                        </p:tgtEl>
                                        <p:attrNameLst>
                                          <p:attrName>ppt_h</p:attrName>
                                        </p:attrNameLst>
                                      </p:cBhvr>
                                      <p:tavLst>
                                        <p:tav tm="0">
                                          <p:val>
                                            <p:fltVal val="0"/>
                                          </p:val>
                                        </p:tav>
                                        <p:tav tm="100000">
                                          <p:val>
                                            <p:strVal val="#ppt_h"/>
                                          </p:val>
                                        </p:tav>
                                      </p:tavLst>
                                    </p:anim>
                                    <p:animEffect transition="in" filter="fade">
                                      <p:cBhvr>
                                        <p:cTn id="57" dur="500"/>
                                        <p:tgtEl>
                                          <p:spTgt spid="11"/>
                                        </p:tgtEl>
                                      </p:cBhvr>
                                    </p:animEffect>
                                  </p:childTnLst>
                                </p:cTn>
                              </p:par>
                              <p:par>
                                <p:cTn id="58" presetID="22" presetClass="entr" presetSubtype="4" fill="hold" grpId="0" nodeType="withEffect">
                                  <p:stCondLst>
                                    <p:cond delay="0"/>
                                  </p:stCondLst>
                                  <p:childTnLst>
                                    <p:set>
                                      <p:cBhvr>
                                        <p:cTn id="59" dur="1" fill="hold">
                                          <p:stCondLst>
                                            <p:cond delay="0"/>
                                          </p:stCondLst>
                                        </p:cTn>
                                        <p:tgtEl>
                                          <p:spTgt spid="3080"/>
                                        </p:tgtEl>
                                        <p:attrNameLst>
                                          <p:attrName>style.visibility</p:attrName>
                                        </p:attrNameLst>
                                      </p:cBhvr>
                                      <p:to>
                                        <p:strVal val="visible"/>
                                      </p:to>
                                    </p:set>
                                    <p:animEffect transition="in" filter="wipe(down)">
                                      <p:cBhvr>
                                        <p:cTn id="60" dur="500"/>
                                        <p:tgtEl>
                                          <p:spTgt spid="3080"/>
                                        </p:tgtEl>
                                      </p:cBhvr>
                                    </p:animEffect>
                                  </p:childTnLst>
                                </p:cTn>
                              </p:par>
                              <p:par>
                                <p:cTn id="61" presetID="10" presetClass="entr" presetSubtype="0" fill="hold" nodeType="withEffect">
                                  <p:stCondLst>
                                    <p:cond delay="0"/>
                                  </p:stCondLst>
                                  <p:childTnLst>
                                    <p:set>
                                      <p:cBhvr>
                                        <p:cTn id="62" dur="1" fill="hold">
                                          <p:stCondLst>
                                            <p:cond delay="0"/>
                                          </p:stCondLst>
                                        </p:cTn>
                                        <p:tgtEl>
                                          <p:spTgt spid="20"/>
                                        </p:tgtEl>
                                        <p:attrNameLst>
                                          <p:attrName>style.visibility</p:attrName>
                                        </p:attrNameLst>
                                      </p:cBhvr>
                                      <p:to>
                                        <p:strVal val="visible"/>
                                      </p:to>
                                    </p:set>
                                    <p:animEffect transition="in" filter="fade">
                                      <p:cBhvr>
                                        <p:cTn id="63" dur="500"/>
                                        <p:tgtEl>
                                          <p:spTgt spid="20"/>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nodeType="clickEffect">
                                  <p:stCondLst>
                                    <p:cond delay="0"/>
                                  </p:stCondLst>
                                  <p:childTnLst>
                                    <p:set>
                                      <p:cBhvr>
                                        <p:cTn id="67" dur="1" fill="hold">
                                          <p:stCondLst>
                                            <p:cond delay="0"/>
                                          </p:stCondLst>
                                        </p:cTn>
                                        <p:tgtEl>
                                          <p:spTgt spid="61"/>
                                        </p:tgtEl>
                                        <p:attrNameLst>
                                          <p:attrName>style.visibility</p:attrName>
                                        </p:attrNameLst>
                                      </p:cBhvr>
                                      <p:to>
                                        <p:strVal val="visible"/>
                                      </p:to>
                                    </p:set>
                                    <p:animEffect transition="in" filter="wipe(left)">
                                      <p:cBhvr>
                                        <p:cTn id="68" dur="500"/>
                                        <p:tgtEl>
                                          <p:spTgt spid="61"/>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58"/>
                                        </p:tgtEl>
                                        <p:attrNameLst>
                                          <p:attrName>style.visibility</p:attrName>
                                        </p:attrNameLst>
                                      </p:cBhvr>
                                      <p:to>
                                        <p:strVal val="visible"/>
                                      </p:to>
                                    </p:set>
                                    <p:animEffect transition="in" filter="fade">
                                      <p:cBhvr>
                                        <p:cTn id="71" dur="500"/>
                                        <p:tgtEl>
                                          <p:spTgt spid="58"/>
                                        </p:tgtEl>
                                      </p:cBhvr>
                                    </p:animEffect>
                                  </p:childTnLst>
                                </p:cTn>
                              </p:par>
                            </p:childTnLst>
                          </p:cTn>
                        </p:par>
                      </p:childTnLst>
                    </p:cTn>
                  </p:par>
                  <p:par>
                    <p:cTn id="72" fill="hold">
                      <p:stCondLst>
                        <p:cond delay="indefinite"/>
                      </p:stCondLst>
                      <p:childTnLst>
                        <p:par>
                          <p:cTn id="73" fill="hold">
                            <p:stCondLst>
                              <p:cond delay="0"/>
                            </p:stCondLst>
                            <p:childTnLst>
                              <p:par>
                                <p:cTn id="74" presetID="53" presetClass="entr" presetSubtype="16" fill="hold" nodeType="clickEffect">
                                  <p:stCondLst>
                                    <p:cond delay="0"/>
                                  </p:stCondLst>
                                  <p:childTnLst>
                                    <p:set>
                                      <p:cBhvr>
                                        <p:cTn id="75" dur="1" fill="hold">
                                          <p:stCondLst>
                                            <p:cond delay="0"/>
                                          </p:stCondLst>
                                        </p:cTn>
                                        <p:tgtEl>
                                          <p:spTgt spid="19"/>
                                        </p:tgtEl>
                                        <p:attrNameLst>
                                          <p:attrName>style.visibility</p:attrName>
                                        </p:attrNameLst>
                                      </p:cBhvr>
                                      <p:to>
                                        <p:strVal val="visible"/>
                                      </p:to>
                                    </p:set>
                                    <p:anim calcmode="lin" valueType="num">
                                      <p:cBhvr>
                                        <p:cTn id="76" dur="500" fill="hold"/>
                                        <p:tgtEl>
                                          <p:spTgt spid="19"/>
                                        </p:tgtEl>
                                        <p:attrNameLst>
                                          <p:attrName>ppt_w</p:attrName>
                                        </p:attrNameLst>
                                      </p:cBhvr>
                                      <p:tavLst>
                                        <p:tav tm="0">
                                          <p:val>
                                            <p:fltVal val="0"/>
                                          </p:val>
                                        </p:tav>
                                        <p:tav tm="100000">
                                          <p:val>
                                            <p:strVal val="#ppt_w"/>
                                          </p:val>
                                        </p:tav>
                                      </p:tavLst>
                                    </p:anim>
                                    <p:anim calcmode="lin" valueType="num">
                                      <p:cBhvr>
                                        <p:cTn id="77" dur="500" fill="hold"/>
                                        <p:tgtEl>
                                          <p:spTgt spid="19"/>
                                        </p:tgtEl>
                                        <p:attrNameLst>
                                          <p:attrName>ppt_h</p:attrName>
                                        </p:attrNameLst>
                                      </p:cBhvr>
                                      <p:tavLst>
                                        <p:tav tm="0">
                                          <p:val>
                                            <p:fltVal val="0"/>
                                          </p:val>
                                        </p:tav>
                                        <p:tav tm="100000">
                                          <p:val>
                                            <p:strVal val="#ppt_h"/>
                                          </p:val>
                                        </p:tav>
                                      </p:tavLst>
                                    </p:anim>
                                    <p:animEffect transition="in" filter="fade">
                                      <p:cBhvr>
                                        <p:cTn id="78" dur="500"/>
                                        <p:tgtEl>
                                          <p:spTgt spid="19"/>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8" fill="hold" nodeType="clickEffect">
                                  <p:stCondLst>
                                    <p:cond delay="0"/>
                                  </p:stCondLst>
                                  <p:childTnLst>
                                    <p:set>
                                      <p:cBhvr>
                                        <p:cTn id="82" dur="1" fill="hold">
                                          <p:stCondLst>
                                            <p:cond delay="0"/>
                                          </p:stCondLst>
                                        </p:cTn>
                                        <p:tgtEl>
                                          <p:spTgt spid="14"/>
                                        </p:tgtEl>
                                        <p:attrNameLst>
                                          <p:attrName>style.visibility</p:attrName>
                                        </p:attrNameLst>
                                      </p:cBhvr>
                                      <p:to>
                                        <p:strVal val="visible"/>
                                      </p:to>
                                    </p:set>
                                    <p:animEffect transition="in" filter="wipe(left)">
                                      <p:cBhvr>
                                        <p:cTn id="83" dur="500"/>
                                        <p:tgtEl>
                                          <p:spTgt spid="14"/>
                                        </p:tgtEl>
                                      </p:cBhvr>
                                    </p:animEffect>
                                  </p:childTnLst>
                                </p:cTn>
                              </p:par>
                              <p:par>
                                <p:cTn id="84" presetID="53" presetClass="entr" presetSubtype="16" fill="hold" grpId="0" nodeType="withEffect">
                                  <p:stCondLst>
                                    <p:cond delay="0"/>
                                  </p:stCondLst>
                                  <p:childTnLst>
                                    <p:set>
                                      <p:cBhvr>
                                        <p:cTn id="85" dur="1" fill="hold">
                                          <p:stCondLst>
                                            <p:cond delay="0"/>
                                          </p:stCondLst>
                                        </p:cTn>
                                        <p:tgtEl>
                                          <p:spTgt spid="12"/>
                                        </p:tgtEl>
                                        <p:attrNameLst>
                                          <p:attrName>style.visibility</p:attrName>
                                        </p:attrNameLst>
                                      </p:cBhvr>
                                      <p:to>
                                        <p:strVal val="visible"/>
                                      </p:to>
                                    </p:set>
                                    <p:anim calcmode="lin" valueType="num">
                                      <p:cBhvr>
                                        <p:cTn id="86" dur="500" fill="hold"/>
                                        <p:tgtEl>
                                          <p:spTgt spid="12"/>
                                        </p:tgtEl>
                                        <p:attrNameLst>
                                          <p:attrName>ppt_w</p:attrName>
                                        </p:attrNameLst>
                                      </p:cBhvr>
                                      <p:tavLst>
                                        <p:tav tm="0">
                                          <p:val>
                                            <p:fltVal val="0"/>
                                          </p:val>
                                        </p:tav>
                                        <p:tav tm="100000">
                                          <p:val>
                                            <p:strVal val="#ppt_w"/>
                                          </p:val>
                                        </p:tav>
                                      </p:tavLst>
                                    </p:anim>
                                    <p:anim calcmode="lin" valueType="num">
                                      <p:cBhvr>
                                        <p:cTn id="87" dur="500" fill="hold"/>
                                        <p:tgtEl>
                                          <p:spTgt spid="12"/>
                                        </p:tgtEl>
                                        <p:attrNameLst>
                                          <p:attrName>ppt_h</p:attrName>
                                        </p:attrNameLst>
                                      </p:cBhvr>
                                      <p:tavLst>
                                        <p:tav tm="0">
                                          <p:val>
                                            <p:fltVal val="0"/>
                                          </p:val>
                                        </p:tav>
                                        <p:tav tm="100000">
                                          <p:val>
                                            <p:strVal val="#ppt_h"/>
                                          </p:val>
                                        </p:tav>
                                      </p:tavLst>
                                    </p:anim>
                                    <p:animEffect transition="in" filter="fade">
                                      <p:cBhvr>
                                        <p:cTn id="88" dur="500"/>
                                        <p:tgtEl>
                                          <p:spTgt spid="12"/>
                                        </p:tgtEl>
                                      </p:cBhvr>
                                    </p:animEffect>
                                  </p:childTnLst>
                                </p:cTn>
                              </p:par>
                              <p:par>
                                <p:cTn id="89" presetID="22" presetClass="entr" presetSubtype="1" fill="hold" grpId="0" nodeType="withEffect">
                                  <p:stCondLst>
                                    <p:cond delay="0"/>
                                  </p:stCondLst>
                                  <p:childTnLst>
                                    <p:set>
                                      <p:cBhvr>
                                        <p:cTn id="90" dur="1" fill="hold">
                                          <p:stCondLst>
                                            <p:cond delay="0"/>
                                          </p:stCondLst>
                                        </p:cTn>
                                        <p:tgtEl>
                                          <p:spTgt spid="3079"/>
                                        </p:tgtEl>
                                        <p:attrNameLst>
                                          <p:attrName>style.visibility</p:attrName>
                                        </p:attrNameLst>
                                      </p:cBhvr>
                                      <p:to>
                                        <p:strVal val="visible"/>
                                      </p:to>
                                    </p:set>
                                    <p:animEffect transition="in" filter="wipe(up)">
                                      <p:cBhvr>
                                        <p:cTn id="91" dur="500"/>
                                        <p:tgtEl>
                                          <p:spTgt spid="3079"/>
                                        </p:tgtEl>
                                      </p:cBhvr>
                                    </p:animEffect>
                                  </p:childTnLst>
                                </p:cTn>
                              </p:par>
                              <p:par>
                                <p:cTn id="92" presetID="10" presetClass="entr" presetSubtype="0" fill="hold" nodeType="withEffect">
                                  <p:stCondLst>
                                    <p:cond delay="0"/>
                                  </p:stCondLst>
                                  <p:childTnLst>
                                    <p:set>
                                      <p:cBhvr>
                                        <p:cTn id="93" dur="1" fill="hold">
                                          <p:stCondLst>
                                            <p:cond delay="0"/>
                                          </p:stCondLst>
                                        </p:cTn>
                                        <p:tgtEl>
                                          <p:spTgt spid="24"/>
                                        </p:tgtEl>
                                        <p:attrNameLst>
                                          <p:attrName>style.visibility</p:attrName>
                                        </p:attrNameLst>
                                      </p:cBhvr>
                                      <p:to>
                                        <p:strVal val="visible"/>
                                      </p:to>
                                    </p:set>
                                    <p:animEffect transition="in" filter="fade">
                                      <p:cBhvr>
                                        <p:cTn id="94" dur="500"/>
                                        <p:tgtEl>
                                          <p:spTgt spid="24"/>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4" fill="hold" nodeType="clickEffect">
                                  <p:stCondLst>
                                    <p:cond delay="0"/>
                                  </p:stCondLst>
                                  <p:childTnLst>
                                    <p:set>
                                      <p:cBhvr>
                                        <p:cTn id="98" dur="1" fill="hold">
                                          <p:stCondLst>
                                            <p:cond delay="0"/>
                                          </p:stCondLst>
                                        </p:cTn>
                                        <p:tgtEl>
                                          <p:spTgt spid="60"/>
                                        </p:tgtEl>
                                        <p:attrNameLst>
                                          <p:attrName>style.visibility</p:attrName>
                                        </p:attrNameLst>
                                      </p:cBhvr>
                                      <p:to>
                                        <p:strVal val="visible"/>
                                      </p:to>
                                    </p:set>
                                    <p:animEffect transition="in" filter="wipe(down)">
                                      <p:cBhvr>
                                        <p:cTn id="99" dur="500"/>
                                        <p:tgtEl>
                                          <p:spTgt spid="60"/>
                                        </p:tgtEl>
                                      </p:cBhvr>
                                    </p:animEffect>
                                  </p:childTnLst>
                                </p:cTn>
                              </p:par>
                              <p:par>
                                <p:cTn id="100" presetID="10" presetClass="entr" presetSubtype="0" fill="hold" grpId="0" nodeType="withEffect">
                                  <p:stCondLst>
                                    <p:cond delay="0"/>
                                  </p:stCondLst>
                                  <p:childTnLst>
                                    <p:set>
                                      <p:cBhvr>
                                        <p:cTn id="101" dur="1" fill="hold">
                                          <p:stCondLst>
                                            <p:cond delay="0"/>
                                          </p:stCondLst>
                                        </p:cTn>
                                        <p:tgtEl>
                                          <p:spTgt spid="56"/>
                                        </p:tgtEl>
                                        <p:attrNameLst>
                                          <p:attrName>style.visibility</p:attrName>
                                        </p:attrNameLst>
                                      </p:cBhvr>
                                      <p:to>
                                        <p:strVal val="visible"/>
                                      </p:to>
                                    </p:set>
                                    <p:animEffect transition="in" filter="fade">
                                      <p:cBhvr>
                                        <p:cTn id="102" dur="500"/>
                                        <p:tgtEl>
                                          <p:spTgt spid="56"/>
                                        </p:tgtEl>
                                      </p:cBhvr>
                                    </p:animEffect>
                                  </p:childTnLst>
                                </p:cTn>
                              </p:par>
                            </p:childTnLst>
                          </p:cTn>
                        </p:par>
                      </p:childTnLst>
                    </p:cTn>
                  </p:par>
                  <p:par>
                    <p:cTn id="103" fill="hold">
                      <p:stCondLst>
                        <p:cond delay="indefinite"/>
                      </p:stCondLst>
                      <p:childTnLst>
                        <p:par>
                          <p:cTn id="104" fill="hold">
                            <p:stCondLst>
                              <p:cond delay="0"/>
                            </p:stCondLst>
                            <p:childTnLst>
                              <p:par>
                                <p:cTn id="105" presetID="53" presetClass="entr" presetSubtype="16" fill="hold" grpId="0" nodeType="clickEffect">
                                  <p:stCondLst>
                                    <p:cond delay="0"/>
                                  </p:stCondLst>
                                  <p:childTnLst>
                                    <p:set>
                                      <p:cBhvr>
                                        <p:cTn id="106" dur="1" fill="hold">
                                          <p:stCondLst>
                                            <p:cond delay="0"/>
                                          </p:stCondLst>
                                        </p:cTn>
                                        <p:tgtEl>
                                          <p:spTgt spid="2"/>
                                        </p:tgtEl>
                                        <p:attrNameLst>
                                          <p:attrName>style.visibility</p:attrName>
                                        </p:attrNameLst>
                                      </p:cBhvr>
                                      <p:to>
                                        <p:strVal val="visible"/>
                                      </p:to>
                                    </p:set>
                                    <p:anim calcmode="lin" valueType="num">
                                      <p:cBhvr>
                                        <p:cTn id="107" dur="500" fill="hold"/>
                                        <p:tgtEl>
                                          <p:spTgt spid="2"/>
                                        </p:tgtEl>
                                        <p:attrNameLst>
                                          <p:attrName>ppt_w</p:attrName>
                                        </p:attrNameLst>
                                      </p:cBhvr>
                                      <p:tavLst>
                                        <p:tav tm="0">
                                          <p:val>
                                            <p:fltVal val="0"/>
                                          </p:val>
                                        </p:tav>
                                        <p:tav tm="100000">
                                          <p:val>
                                            <p:strVal val="#ppt_w"/>
                                          </p:val>
                                        </p:tav>
                                      </p:tavLst>
                                    </p:anim>
                                    <p:anim calcmode="lin" valueType="num">
                                      <p:cBhvr>
                                        <p:cTn id="108" dur="500" fill="hold"/>
                                        <p:tgtEl>
                                          <p:spTgt spid="2"/>
                                        </p:tgtEl>
                                        <p:attrNameLst>
                                          <p:attrName>ppt_h</p:attrName>
                                        </p:attrNameLst>
                                      </p:cBhvr>
                                      <p:tavLst>
                                        <p:tav tm="0">
                                          <p:val>
                                            <p:fltVal val="0"/>
                                          </p:val>
                                        </p:tav>
                                        <p:tav tm="100000">
                                          <p:val>
                                            <p:strVal val="#ppt_h"/>
                                          </p:val>
                                        </p:tav>
                                      </p:tavLst>
                                    </p:anim>
                                    <p:animEffect transition="in" filter="fade">
                                      <p:cBhvr>
                                        <p:cTn id="10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p:bldP spid="8" grpId="0" animBg="1"/>
      <p:bldP spid="9" grpId="0" animBg="1"/>
      <p:bldP spid="11" grpId="0" animBg="1"/>
      <p:bldP spid="12" grpId="0" animBg="1"/>
      <p:bldP spid="44" grpId="0"/>
      <p:bldP spid="3079" grpId="0" animBg="1"/>
      <p:bldP spid="3080" grpId="0" animBg="1"/>
      <p:bldP spid="2" grpId="0"/>
      <p:bldP spid="56" grpId="0" animBg="1"/>
      <p:bldP spid="5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38DA87A-518A-8550-4E5B-62F63E046F53}"/>
              </a:ext>
            </a:extLst>
          </p:cNvPr>
          <p:cNvSpPr txBox="1">
            <a:spLocks noChangeArrowheads="1"/>
          </p:cNvSpPr>
          <p:nvPr/>
        </p:nvSpPr>
        <p:spPr>
          <a:xfrm>
            <a:off x="66000" y="41275"/>
            <a:ext cx="12060000" cy="360000"/>
          </a:xfrm>
          <a:prstGeom prst="rect">
            <a:avLst/>
          </a:prstGeom>
          <a:ln w="3175" cmpd="dbl">
            <a:solidFill>
              <a:srgbClr val="C00000"/>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2000" dirty="0">
                <a:solidFill>
                  <a:srgbClr val="C00000"/>
                </a:solidFill>
                <a:latin typeface="Comic Sans MS" panose="030F0702030302020204" pitchFamily="66" charset="0"/>
              </a:rPr>
              <a:t>PIANO PER DUE RETTE INCIDENTI</a:t>
            </a:r>
          </a:p>
        </p:txBody>
      </p:sp>
      <p:sp>
        <p:nvSpPr>
          <p:cNvPr id="5" name="CasellaDiTesto 4">
            <a:hlinkClick r:id="rId3" action="ppaction://hlinksldjump"/>
            <a:extLst>
              <a:ext uri="{FF2B5EF4-FFF2-40B4-BE49-F238E27FC236}">
                <a16:creationId xmlns:a16="http://schemas.microsoft.com/office/drawing/2014/main" id="{6396998B-975F-F1ED-BB38-A22D915EDBEF}"/>
              </a:ext>
            </a:extLst>
          </p:cNvPr>
          <p:cNvSpPr txBox="1"/>
          <p:nvPr/>
        </p:nvSpPr>
        <p:spPr>
          <a:xfrm>
            <a:off x="10523001" y="40671"/>
            <a:ext cx="1611057" cy="360000"/>
          </a:xfrm>
          <a:prstGeom prst="rect">
            <a:avLst/>
          </a:prstGeom>
          <a:solidFill>
            <a:schemeClr val="accent4">
              <a:lumMod val="20000"/>
              <a:lumOff val="80000"/>
            </a:schemeClr>
          </a:solidFill>
          <a:ln w="3175">
            <a:solidFill>
              <a:srgbClr val="C00000"/>
            </a:solidFill>
          </a:ln>
        </p:spPr>
        <p:txBody>
          <a:bodyPr wrap="square" rtlCol="0">
            <a:spAutoFit/>
          </a:bodyPr>
          <a:lstStyle/>
          <a:p>
            <a:pPr algn="ctr"/>
            <a:r>
              <a:rPr lang="it-IT" sz="1600" dirty="0">
                <a:solidFill>
                  <a:srgbClr val="C00000"/>
                </a:solidFill>
                <a:latin typeface="Comic Sans MS" panose="030F0702030302020204" pitchFamily="66" charset="0"/>
              </a:rPr>
              <a:t>Torna a Indice</a:t>
            </a:r>
          </a:p>
        </p:txBody>
      </p:sp>
      <p:grpSp>
        <p:nvGrpSpPr>
          <p:cNvPr id="62" name="Group 5">
            <a:extLst>
              <a:ext uri="{FF2B5EF4-FFF2-40B4-BE49-F238E27FC236}">
                <a16:creationId xmlns:a16="http://schemas.microsoft.com/office/drawing/2014/main" id="{8BABE9C5-3E28-46BB-B3C0-8ADA6FCBB6E3}"/>
              </a:ext>
            </a:extLst>
          </p:cNvPr>
          <p:cNvGrpSpPr>
            <a:grpSpLocks noChangeAspect="1"/>
          </p:cNvGrpSpPr>
          <p:nvPr/>
        </p:nvGrpSpPr>
        <p:grpSpPr bwMode="auto">
          <a:xfrm>
            <a:off x="3184072" y="1368220"/>
            <a:ext cx="8820150" cy="5400675"/>
            <a:chOff x="2088" y="918"/>
            <a:chExt cx="5556" cy="3402"/>
          </a:xfrm>
        </p:grpSpPr>
        <p:sp>
          <p:nvSpPr>
            <p:cNvPr id="63" name="AutoShape 4">
              <a:extLst>
                <a:ext uri="{FF2B5EF4-FFF2-40B4-BE49-F238E27FC236}">
                  <a16:creationId xmlns:a16="http://schemas.microsoft.com/office/drawing/2014/main" id="{074E3568-7DE8-0BE7-214D-9E3ACC332484}"/>
                </a:ext>
              </a:extLst>
            </p:cNvPr>
            <p:cNvSpPr>
              <a:spLocks noChangeAspect="1" noChangeArrowheads="1" noTextEdit="1"/>
            </p:cNvSpPr>
            <p:nvPr/>
          </p:nvSpPr>
          <p:spPr bwMode="auto">
            <a:xfrm>
              <a:off x="2088" y="918"/>
              <a:ext cx="5556" cy="3402"/>
            </a:xfrm>
            <a:prstGeom prst="rect">
              <a:avLst/>
            </a:prstGeom>
            <a:solidFill>
              <a:srgbClr val="FFF2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t-IT"/>
            </a:p>
          </p:txBody>
        </p:sp>
        <p:sp>
          <p:nvSpPr>
            <p:cNvPr id="3072" name="Rectangle 6">
              <a:extLst>
                <a:ext uri="{FF2B5EF4-FFF2-40B4-BE49-F238E27FC236}">
                  <a16:creationId xmlns:a16="http://schemas.microsoft.com/office/drawing/2014/main" id="{1070E4FA-3CE7-483B-B478-C30F97E2E05E}"/>
                </a:ext>
              </a:extLst>
            </p:cNvPr>
            <p:cNvSpPr>
              <a:spLocks noChangeArrowheads="1"/>
            </p:cNvSpPr>
            <p:nvPr/>
          </p:nvSpPr>
          <p:spPr bwMode="auto">
            <a:xfrm>
              <a:off x="2156" y="1045"/>
              <a:ext cx="5459" cy="3176"/>
            </a:xfrm>
            <a:prstGeom prst="rect">
              <a:avLst/>
            </a:prstGeom>
            <a:noFill/>
            <a:ln w="0">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3073" name="Rectangle 7">
              <a:extLst>
                <a:ext uri="{FF2B5EF4-FFF2-40B4-BE49-F238E27FC236}">
                  <a16:creationId xmlns:a16="http://schemas.microsoft.com/office/drawing/2014/main" id="{1455C1C0-2646-8437-1E81-B364896C3F18}"/>
                </a:ext>
              </a:extLst>
            </p:cNvPr>
            <p:cNvSpPr>
              <a:spLocks noChangeArrowheads="1"/>
            </p:cNvSpPr>
            <p:nvPr/>
          </p:nvSpPr>
          <p:spPr bwMode="auto">
            <a:xfrm>
              <a:off x="2218" y="2365"/>
              <a:ext cx="157"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600" b="0" i="0" u="none" strike="noStrike" cap="none" normalizeH="0" baseline="0" dirty="0">
                  <a:ln>
                    <a:noFill/>
                  </a:ln>
                  <a:solidFill>
                    <a:srgbClr val="C00000"/>
                  </a:solidFill>
                  <a:effectLst/>
                  <a:latin typeface="Comic Sans MS" panose="030F0702030302020204" pitchFamily="66" charset="0"/>
                </a:rPr>
                <a:t>lt</a:t>
              </a:r>
              <a:endParaRPr kumimoji="0" lang="it-IT" altLang="it-IT" sz="1800" b="0" i="0" u="none" strike="noStrike" cap="none" normalizeH="0" baseline="0" dirty="0">
                <a:ln>
                  <a:noFill/>
                </a:ln>
                <a:solidFill>
                  <a:srgbClr val="C00000"/>
                </a:solidFill>
                <a:effectLst/>
              </a:endParaRPr>
            </a:p>
          </p:txBody>
        </p:sp>
        <p:sp>
          <p:nvSpPr>
            <p:cNvPr id="3075" name="Rectangle 8">
              <a:extLst>
                <a:ext uri="{FF2B5EF4-FFF2-40B4-BE49-F238E27FC236}">
                  <a16:creationId xmlns:a16="http://schemas.microsoft.com/office/drawing/2014/main" id="{10E6987D-4792-277B-9708-3C653AB99DAB}"/>
                </a:ext>
              </a:extLst>
            </p:cNvPr>
            <p:cNvSpPr>
              <a:spLocks noChangeArrowheads="1"/>
            </p:cNvSpPr>
            <p:nvPr/>
          </p:nvSpPr>
          <p:spPr bwMode="auto">
            <a:xfrm>
              <a:off x="4332" y="3210"/>
              <a:ext cx="234"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600" b="0" i="0" u="none" strike="noStrike" cap="none" normalizeH="0" baseline="0" dirty="0">
                  <a:ln>
                    <a:noFill/>
                  </a:ln>
                  <a:solidFill>
                    <a:srgbClr val="C00000"/>
                  </a:solidFill>
                  <a:effectLst/>
                  <a:latin typeface="Comic Sans MS" panose="030F0702030302020204" pitchFamily="66" charset="0"/>
                </a:rPr>
                <a:t>X'</a:t>
              </a:r>
              <a:endParaRPr kumimoji="0" lang="it-IT" altLang="it-IT" sz="1800" b="0" i="0" u="none" strike="noStrike" cap="none" normalizeH="0" baseline="0" dirty="0">
                <a:ln>
                  <a:noFill/>
                </a:ln>
                <a:solidFill>
                  <a:srgbClr val="C00000"/>
                </a:solidFill>
                <a:effectLst/>
              </a:endParaRPr>
            </a:p>
          </p:txBody>
        </p:sp>
        <p:sp>
          <p:nvSpPr>
            <p:cNvPr id="3076" name="Rectangle 9">
              <a:extLst>
                <a:ext uri="{FF2B5EF4-FFF2-40B4-BE49-F238E27FC236}">
                  <a16:creationId xmlns:a16="http://schemas.microsoft.com/office/drawing/2014/main" id="{4BA48070-A22F-FDA7-1380-3BF304E04168}"/>
                </a:ext>
              </a:extLst>
            </p:cNvPr>
            <p:cNvSpPr>
              <a:spLocks noChangeArrowheads="1"/>
            </p:cNvSpPr>
            <p:nvPr/>
          </p:nvSpPr>
          <p:spPr bwMode="auto">
            <a:xfrm>
              <a:off x="4339" y="2133"/>
              <a:ext cx="241"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600" b="0" i="0" u="none" strike="noStrike" cap="none" normalizeH="0" baseline="0" dirty="0">
                  <a:ln>
                    <a:noFill/>
                  </a:ln>
                  <a:solidFill>
                    <a:srgbClr val="C00000"/>
                  </a:solidFill>
                  <a:effectLst/>
                  <a:latin typeface="Comic Sans MS" panose="030F0702030302020204" pitchFamily="66" charset="0"/>
                </a:rPr>
                <a:t>X"</a:t>
              </a:r>
              <a:endParaRPr kumimoji="0" lang="it-IT" altLang="it-IT" sz="1800" b="0" i="0" u="none" strike="noStrike" cap="none" normalizeH="0" baseline="0" dirty="0">
                <a:ln>
                  <a:noFill/>
                </a:ln>
                <a:solidFill>
                  <a:srgbClr val="C00000"/>
                </a:solidFill>
                <a:effectLst/>
              </a:endParaRPr>
            </a:p>
          </p:txBody>
        </p:sp>
        <p:sp>
          <p:nvSpPr>
            <p:cNvPr id="3077" name="Line 10">
              <a:extLst>
                <a:ext uri="{FF2B5EF4-FFF2-40B4-BE49-F238E27FC236}">
                  <a16:creationId xmlns:a16="http://schemas.microsoft.com/office/drawing/2014/main" id="{B3E18D53-5378-A7D2-8D54-0E7C0E550AED}"/>
                </a:ext>
              </a:extLst>
            </p:cNvPr>
            <p:cNvSpPr>
              <a:spLocks noChangeShapeType="1"/>
            </p:cNvSpPr>
            <p:nvPr/>
          </p:nvSpPr>
          <p:spPr bwMode="auto">
            <a:xfrm>
              <a:off x="2176" y="2648"/>
              <a:ext cx="54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3078" name="Line 11">
              <a:extLst>
                <a:ext uri="{FF2B5EF4-FFF2-40B4-BE49-F238E27FC236}">
                  <a16:creationId xmlns:a16="http://schemas.microsoft.com/office/drawing/2014/main" id="{CC4B4843-9D77-249F-012A-55F1C87B0412}"/>
                </a:ext>
              </a:extLst>
            </p:cNvPr>
            <p:cNvSpPr>
              <a:spLocks noChangeShapeType="1"/>
            </p:cNvSpPr>
            <p:nvPr/>
          </p:nvSpPr>
          <p:spPr bwMode="auto">
            <a:xfrm>
              <a:off x="4415" y="2395"/>
              <a:ext cx="0" cy="104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3079" name="Line 12">
              <a:extLst>
                <a:ext uri="{FF2B5EF4-FFF2-40B4-BE49-F238E27FC236}">
                  <a16:creationId xmlns:a16="http://schemas.microsoft.com/office/drawing/2014/main" id="{52EFF4F8-D38C-0A0C-86F4-417912A51E08}"/>
                </a:ext>
              </a:extLst>
            </p:cNvPr>
            <p:cNvSpPr>
              <a:spLocks noChangeShapeType="1"/>
            </p:cNvSpPr>
            <p:nvPr/>
          </p:nvSpPr>
          <p:spPr bwMode="auto">
            <a:xfrm>
              <a:off x="5389" y="1932"/>
              <a:ext cx="1978" cy="716"/>
            </a:xfrm>
            <a:prstGeom prst="line">
              <a:avLst/>
            </a:prstGeom>
            <a:noFill/>
            <a:ln w="0">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3080" name="Line 13">
              <a:extLst>
                <a:ext uri="{FF2B5EF4-FFF2-40B4-BE49-F238E27FC236}">
                  <a16:creationId xmlns:a16="http://schemas.microsoft.com/office/drawing/2014/main" id="{6D332722-418E-58A3-97B5-DFE250D49790}"/>
                </a:ext>
              </a:extLst>
            </p:cNvPr>
            <p:cNvSpPr>
              <a:spLocks noChangeShapeType="1"/>
            </p:cNvSpPr>
            <p:nvPr/>
          </p:nvSpPr>
          <p:spPr bwMode="auto">
            <a:xfrm flipH="1">
              <a:off x="4628" y="2648"/>
              <a:ext cx="2739" cy="957"/>
            </a:xfrm>
            <a:prstGeom prst="line">
              <a:avLst/>
            </a:prstGeom>
            <a:noFill/>
            <a:ln w="0">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3081" name="Line 14">
              <a:extLst>
                <a:ext uri="{FF2B5EF4-FFF2-40B4-BE49-F238E27FC236}">
                  <a16:creationId xmlns:a16="http://schemas.microsoft.com/office/drawing/2014/main" id="{32CDFDBF-5A93-18E9-6E89-7026F50C98F8}"/>
                </a:ext>
              </a:extLst>
            </p:cNvPr>
            <p:cNvSpPr>
              <a:spLocks noChangeShapeType="1"/>
            </p:cNvSpPr>
            <p:nvPr/>
          </p:nvSpPr>
          <p:spPr bwMode="auto">
            <a:xfrm>
              <a:off x="5389" y="1932"/>
              <a:ext cx="0" cy="716"/>
            </a:xfrm>
            <a:prstGeom prst="line">
              <a:avLst/>
            </a:prstGeom>
            <a:noFill/>
            <a:ln w="0">
              <a:solidFill>
                <a:srgbClr val="0000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3082" name="Line 15">
              <a:extLst>
                <a:ext uri="{FF2B5EF4-FFF2-40B4-BE49-F238E27FC236}">
                  <a16:creationId xmlns:a16="http://schemas.microsoft.com/office/drawing/2014/main" id="{898CD9CB-9199-0F87-B2B6-B01C515E05C6}"/>
                </a:ext>
              </a:extLst>
            </p:cNvPr>
            <p:cNvSpPr>
              <a:spLocks noChangeShapeType="1"/>
            </p:cNvSpPr>
            <p:nvPr/>
          </p:nvSpPr>
          <p:spPr bwMode="auto">
            <a:xfrm flipH="1">
              <a:off x="3883" y="2648"/>
              <a:ext cx="1506" cy="1218"/>
            </a:xfrm>
            <a:prstGeom prst="line">
              <a:avLst/>
            </a:prstGeom>
            <a:noFill/>
            <a:ln w="0">
              <a:solidFill>
                <a:srgbClr val="C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3083" name="Line 16">
              <a:extLst>
                <a:ext uri="{FF2B5EF4-FFF2-40B4-BE49-F238E27FC236}">
                  <a16:creationId xmlns:a16="http://schemas.microsoft.com/office/drawing/2014/main" id="{1C80EF77-E4A9-2A72-E71A-DF31E9029A23}"/>
                </a:ext>
              </a:extLst>
            </p:cNvPr>
            <p:cNvSpPr>
              <a:spLocks noChangeShapeType="1"/>
            </p:cNvSpPr>
            <p:nvPr/>
          </p:nvSpPr>
          <p:spPr bwMode="auto">
            <a:xfrm flipV="1">
              <a:off x="3883" y="2648"/>
              <a:ext cx="0" cy="1218"/>
            </a:xfrm>
            <a:prstGeom prst="line">
              <a:avLst/>
            </a:prstGeom>
            <a:noFill/>
            <a:ln w="0">
              <a:solidFill>
                <a:srgbClr val="0000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3084" name="Line 17">
              <a:extLst>
                <a:ext uri="{FF2B5EF4-FFF2-40B4-BE49-F238E27FC236}">
                  <a16:creationId xmlns:a16="http://schemas.microsoft.com/office/drawing/2014/main" id="{F1E2A2E2-898D-CBE9-6756-49C2B8649AF4}"/>
                </a:ext>
              </a:extLst>
            </p:cNvPr>
            <p:cNvSpPr>
              <a:spLocks noChangeShapeType="1"/>
            </p:cNvSpPr>
            <p:nvPr/>
          </p:nvSpPr>
          <p:spPr bwMode="auto">
            <a:xfrm flipV="1">
              <a:off x="3883" y="1932"/>
              <a:ext cx="1506" cy="716"/>
            </a:xfrm>
            <a:prstGeom prst="line">
              <a:avLst/>
            </a:prstGeom>
            <a:noFill/>
            <a:ln w="0">
              <a:solidFill>
                <a:srgbClr val="C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dirty="0"/>
            </a:p>
          </p:txBody>
        </p:sp>
        <p:sp>
          <p:nvSpPr>
            <p:cNvPr id="3085" name="Line 18">
              <a:extLst>
                <a:ext uri="{FF2B5EF4-FFF2-40B4-BE49-F238E27FC236}">
                  <a16:creationId xmlns:a16="http://schemas.microsoft.com/office/drawing/2014/main" id="{23D71164-3BBA-E787-836A-D68C2FCA01B7}"/>
                </a:ext>
              </a:extLst>
            </p:cNvPr>
            <p:cNvSpPr>
              <a:spLocks noChangeShapeType="1"/>
            </p:cNvSpPr>
            <p:nvPr/>
          </p:nvSpPr>
          <p:spPr bwMode="auto">
            <a:xfrm flipH="1" flipV="1">
              <a:off x="3426" y="1222"/>
              <a:ext cx="1202" cy="1426"/>
            </a:xfrm>
            <a:prstGeom prst="line">
              <a:avLst/>
            </a:prstGeom>
            <a:noFill/>
            <a:ln w="0">
              <a:solidFill>
                <a:srgbClr val="C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3086" name="Line 19">
              <a:extLst>
                <a:ext uri="{FF2B5EF4-FFF2-40B4-BE49-F238E27FC236}">
                  <a16:creationId xmlns:a16="http://schemas.microsoft.com/office/drawing/2014/main" id="{1389B1C8-4593-FD4F-5C08-AAFC55ED1E8E}"/>
                </a:ext>
              </a:extLst>
            </p:cNvPr>
            <p:cNvSpPr>
              <a:spLocks noChangeShapeType="1"/>
            </p:cNvSpPr>
            <p:nvPr/>
          </p:nvSpPr>
          <p:spPr bwMode="auto">
            <a:xfrm>
              <a:off x="4628" y="2648"/>
              <a:ext cx="0" cy="957"/>
            </a:xfrm>
            <a:prstGeom prst="line">
              <a:avLst/>
            </a:prstGeom>
            <a:noFill/>
            <a:ln w="0">
              <a:solidFill>
                <a:srgbClr val="0000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3087" name="Line 20">
              <a:extLst>
                <a:ext uri="{FF2B5EF4-FFF2-40B4-BE49-F238E27FC236}">
                  <a16:creationId xmlns:a16="http://schemas.microsoft.com/office/drawing/2014/main" id="{C1D64E8D-3046-18E3-C9A1-96F72EEB9541}"/>
                </a:ext>
              </a:extLst>
            </p:cNvPr>
            <p:cNvSpPr>
              <a:spLocks noChangeShapeType="1"/>
            </p:cNvSpPr>
            <p:nvPr/>
          </p:nvSpPr>
          <p:spPr bwMode="auto">
            <a:xfrm flipH="1" flipV="1">
              <a:off x="3426" y="2648"/>
              <a:ext cx="1202" cy="957"/>
            </a:xfrm>
            <a:prstGeom prst="line">
              <a:avLst/>
            </a:prstGeom>
            <a:noFill/>
            <a:ln w="0">
              <a:solidFill>
                <a:srgbClr val="C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3088" name="Line 21">
              <a:extLst>
                <a:ext uri="{FF2B5EF4-FFF2-40B4-BE49-F238E27FC236}">
                  <a16:creationId xmlns:a16="http://schemas.microsoft.com/office/drawing/2014/main" id="{FB994630-B87E-4967-A0CF-17D645A2612C}"/>
                </a:ext>
              </a:extLst>
            </p:cNvPr>
            <p:cNvSpPr>
              <a:spLocks noChangeShapeType="1"/>
            </p:cNvSpPr>
            <p:nvPr/>
          </p:nvSpPr>
          <p:spPr bwMode="auto">
            <a:xfrm flipV="1">
              <a:off x="3426" y="1222"/>
              <a:ext cx="0" cy="1426"/>
            </a:xfrm>
            <a:prstGeom prst="line">
              <a:avLst/>
            </a:prstGeom>
            <a:noFill/>
            <a:ln w="0">
              <a:solidFill>
                <a:srgbClr val="0000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3089" name="Rectangle 22">
              <a:extLst>
                <a:ext uri="{FF2B5EF4-FFF2-40B4-BE49-F238E27FC236}">
                  <a16:creationId xmlns:a16="http://schemas.microsoft.com/office/drawing/2014/main" id="{CD94EF8D-C541-022D-6743-1E41098C49F7}"/>
                </a:ext>
              </a:extLst>
            </p:cNvPr>
            <p:cNvSpPr>
              <a:spLocks noChangeArrowheads="1"/>
            </p:cNvSpPr>
            <p:nvPr/>
          </p:nvSpPr>
          <p:spPr bwMode="auto">
            <a:xfrm>
              <a:off x="6003" y="1967"/>
              <a:ext cx="91"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a:ln>
                    <a:noFill/>
                  </a:ln>
                  <a:solidFill>
                    <a:srgbClr val="FF0000"/>
                  </a:solidFill>
                  <a:effectLst/>
                  <a:latin typeface="Comic Sans MS" panose="030F0702030302020204" pitchFamily="66" charset="0"/>
                </a:rPr>
                <a:t>t</a:t>
              </a:r>
              <a:endParaRPr kumimoji="0" lang="it-IT" altLang="it-IT" sz="2400" b="0" i="0" u="none" strike="noStrike" cap="none" normalizeH="0" baseline="0" dirty="0">
                <a:ln>
                  <a:noFill/>
                </a:ln>
                <a:solidFill>
                  <a:schemeClr val="tx1"/>
                </a:solidFill>
                <a:effectLst/>
              </a:endParaRPr>
            </a:p>
          </p:txBody>
        </p:sp>
        <p:sp>
          <p:nvSpPr>
            <p:cNvPr id="3090" name="Rectangle 23">
              <a:extLst>
                <a:ext uri="{FF2B5EF4-FFF2-40B4-BE49-F238E27FC236}">
                  <a16:creationId xmlns:a16="http://schemas.microsoft.com/office/drawing/2014/main" id="{17CA4FC3-D610-5D4D-B8B5-2184C0D9B989}"/>
                </a:ext>
              </a:extLst>
            </p:cNvPr>
            <p:cNvSpPr>
              <a:spLocks noChangeArrowheads="1"/>
            </p:cNvSpPr>
            <p:nvPr/>
          </p:nvSpPr>
          <p:spPr bwMode="auto">
            <a:xfrm>
              <a:off x="6070" y="2017"/>
              <a:ext cx="79"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25000" dirty="0">
                  <a:ln>
                    <a:noFill/>
                  </a:ln>
                  <a:solidFill>
                    <a:srgbClr val="FF0000"/>
                  </a:solidFill>
                  <a:effectLst/>
                  <a:latin typeface="Comic Sans MS" panose="030F0702030302020204" pitchFamily="66" charset="0"/>
                </a:rPr>
                <a:t>2</a:t>
              </a:r>
              <a:endParaRPr kumimoji="0" lang="it-IT" altLang="it-IT" sz="2400" b="0" i="0" u="none" strike="noStrike" cap="none" normalizeH="0" baseline="-25000" dirty="0">
                <a:ln>
                  <a:noFill/>
                </a:ln>
                <a:solidFill>
                  <a:schemeClr val="tx1"/>
                </a:solidFill>
                <a:effectLst/>
                <a:latin typeface="Arial" panose="020B0604020202020204" pitchFamily="34" charset="0"/>
              </a:endParaRPr>
            </a:p>
          </p:txBody>
        </p:sp>
        <p:sp>
          <p:nvSpPr>
            <p:cNvPr id="3091" name="Rectangle 24">
              <a:extLst>
                <a:ext uri="{FF2B5EF4-FFF2-40B4-BE49-F238E27FC236}">
                  <a16:creationId xmlns:a16="http://schemas.microsoft.com/office/drawing/2014/main" id="{BD38DE4E-BDF0-9EEA-69C0-0B244FCF45D9}"/>
                </a:ext>
              </a:extLst>
            </p:cNvPr>
            <p:cNvSpPr>
              <a:spLocks noChangeArrowheads="1"/>
            </p:cNvSpPr>
            <p:nvPr/>
          </p:nvSpPr>
          <p:spPr bwMode="auto">
            <a:xfrm>
              <a:off x="6138" y="1953"/>
              <a:ext cx="122"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a:ln>
                    <a:noFill/>
                  </a:ln>
                  <a:solidFill>
                    <a:srgbClr val="FF0000"/>
                  </a:solidFill>
                  <a:effectLst/>
                  <a:latin typeface="Symbol" panose="05050102010706020507" pitchFamily="18" charset="2"/>
                </a:rPr>
                <a:t>a</a:t>
              </a:r>
              <a:endParaRPr kumimoji="0" lang="it-IT" altLang="it-IT" sz="2400" b="0" i="0" u="none" strike="noStrike" cap="none" normalizeH="0" baseline="0" dirty="0">
                <a:ln>
                  <a:noFill/>
                </a:ln>
                <a:solidFill>
                  <a:schemeClr val="tx1"/>
                </a:solidFill>
                <a:effectLst/>
              </a:endParaRPr>
            </a:p>
          </p:txBody>
        </p:sp>
        <p:sp>
          <p:nvSpPr>
            <p:cNvPr id="3092" name="Rectangle 25">
              <a:extLst>
                <a:ext uri="{FF2B5EF4-FFF2-40B4-BE49-F238E27FC236}">
                  <a16:creationId xmlns:a16="http://schemas.microsoft.com/office/drawing/2014/main" id="{EB810577-0977-F59E-7CDC-A1842CE2228F}"/>
                </a:ext>
              </a:extLst>
            </p:cNvPr>
            <p:cNvSpPr>
              <a:spLocks noChangeArrowheads="1"/>
            </p:cNvSpPr>
            <p:nvPr/>
          </p:nvSpPr>
          <p:spPr bwMode="auto">
            <a:xfrm>
              <a:off x="6218" y="3012"/>
              <a:ext cx="91"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a:ln>
                    <a:noFill/>
                  </a:ln>
                  <a:solidFill>
                    <a:srgbClr val="FF0000"/>
                  </a:solidFill>
                  <a:effectLst/>
                  <a:latin typeface="Comic Sans MS" panose="030F0702030302020204" pitchFamily="66" charset="0"/>
                </a:rPr>
                <a:t>t</a:t>
              </a:r>
              <a:endParaRPr kumimoji="0" lang="it-IT" altLang="it-IT" sz="2400" b="0" i="0" u="none" strike="noStrike" cap="none" normalizeH="0" baseline="0" dirty="0">
                <a:ln>
                  <a:noFill/>
                </a:ln>
                <a:solidFill>
                  <a:schemeClr val="tx1"/>
                </a:solidFill>
                <a:effectLst/>
              </a:endParaRPr>
            </a:p>
          </p:txBody>
        </p:sp>
        <p:sp>
          <p:nvSpPr>
            <p:cNvPr id="3093" name="Rectangle 26">
              <a:extLst>
                <a:ext uri="{FF2B5EF4-FFF2-40B4-BE49-F238E27FC236}">
                  <a16:creationId xmlns:a16="http://schemas.microsoft.com/office/drawing/2014/main" id="{6B880E53-1067-2720-89B6-C7CB5B90772C}"/>
                </a:ext>
              </a:extLst>
            </p:cNvPr>
            <p:cNvSpPr>
              <a:spLocks noChangeArrowheads="1"/>
            </p:cNvSpPr>
            <p:nvPr/>
          </p:nvSpPr>
          <p:spPr bwMode="auto">
            <a:xfrm>
              <a:off x="6287" y="3066"/>
              <a:ext cx="59"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25000" dirty="0">
                  <a:ln>
                    <a:noFill/>
                  </a:ln>
                  <a:solidFill>
                    <a:srgbClr val="FF0000"/>
                  </a:solidFill>
                  <a:effectLst/>
                  <a:latin typeface="Comic Sans MS" panose="030F0702030302020204" pitchFamily="66" charset="0"/>
                </a:rPr>
                <a:t>1</a:t>
              </a:r>
              <a:endParaRPr kumimoji="0" lang="it-IT" altLang="it-IT" sz="2400" b="0" i="0" u="none" strike="noStrike" cap="none" normalizeH="0" baseline="-25000" dirty="0">
                <a:ln>
                  <a:noFill/>
                </a:ln>
                <a:solidFill>
                  <a:schemeClr val="tx1"/>
                </a:solidFill>
                <a:effectLst/>
                <a:latin typeface="Arial" panose="020B0604020202020204" pitchFamily="34" charset="0"/>
              </a:endParaRPr>
            </a:p>
          </p:txBody>
        </p:sp>
        <p:sp>
          <p:nvSpPr>
            <p:cNvPr id="3094" name="Rectangle 27">
              <a:extLst>
                <a:ext uri="{FF2B5EF4-FFF2-40B4-BE49-F238E27FC236}">
                  <a16:creationId xmlns:a16="http://schemas.microsoft.com/office/drawing/2014/main" id="{225EA24C-C198-D319-3807-58B0A0071DB8}"/>
                </a:ext>
              </a:extLst>
            </p:cNvPr>
            <p:cNvSpPr>
              <a:spLocks noChangeArrowheads="1"/>
            </p:cNvSpPr>
            <p:nvPr/>
          </p:nvSpPr>
          <p:spPr bwMode="auto">
            <a:xfrm>
              <a:off x="6346" y="3021"/>
              <a:ext cx="122"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a:ln>
                    <a:noFill/>
                  </a:ln>
                  <a:solidFill>
                    <a:srgbClr val="FF0000"/>
                  </a:solidFill>
                  <a:effectLst/>
                  <a:latin typeface="Symbol" panose="05050102010706020507" pitchFamily="18" charset="2"/>
                </a:rPr>
                <a:t>a</a:t>
              </a:r>
              <a:endParaRPr kumimoji="0" lang="it-IT" altLang="it-IT" sz="2400" b="0" i="0" u="none" strike="noStrike" cap="none" normalizeH="0" baseline="0" dirty="0">
                <a:ln>
                  <a:noFill/>
                </a:ln>
                <a:solidFill>
                  <a:schemeClr val="tx1"/>
                </a:solidFill>
                <a:effectLst/>
              </a:endParaRPr>
            </a:p>
          </p:txBody>
        </p:sp>
        <p:sp>
          <p:nvSpPr>
            <p:cNvPr id="3095" name="Rectangle 28">
              <a:extLst>
                <a:ext uri="{FF2B5EF4-FFF2-40B4-BE49-F238E27FC236}">
                  <a16:creationId xmlns:a16="http://schemas.microsoft.com/office/drawing/2014/main" id="{CF361285-B6D7-C43C-628C-2F043157163D}"/>
                </a:ext>
              </a:extLst>
            </p:cNvPr>
            <p:cNvSpPr>
              <a:spLocks noChangeArrowheads="1"/>
            </p:cNvSpPr>
            <p:nvPr/>
          </p:nvSpPr>
          <p:spPr bwMode="auto">
            <a:xfrm>
              <a:off x="3673" y="3909"/>
              <a:ext cx="132"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a:ln>
                    <a:noFill/>
                  </a:ln>
                  <a:solidFill>
                    <a:srgbClr val="0000FF"/>
                  </a:solidFill>
                  <a:effectLst/>
                  <a:latin typeface="Comic Sans MS" panose="030F0702030302020204" pitchFamily="66" charset="0"/>
                </a:rPr>
                <a:t>T</a:t>
              </a:r>
              <a:endParaRPr kumimoji="0" lang="it-IT" altLang="it-IT" sz="2400" b="0" i="0" u="none" strike="noStrike" cap="none" normalizeH="0" baseline="0" dirty="0">
                <a:ln>
                  <a:noFill/>
                </a:ln>
                <a:solidFill>
                  <a:schemeClr val="tx1"/>
                </a:solidFill>
                <a:effectLst/>
              </a:endParaRPr>
            </a:p>
          </p:txBody>
        </p:sp>
        <p:sp>
          <p:nvSpPr>
            <p:cNvPr id="3096" name="Rectangle 29">
              <a:extLst>
                <a:ext uri="{FF2B5EF4-FFF2-40B4-BE49-F238E27FC236}">
                  <a16:creationId xmlns:a16="http://schemas.microsoft.com/office/drawing/2014/main" id="{4B547191-42DD-84DD-6B64-ED06417E4453}"/>
                </a:ext>
              </a:extLst>
            </p:cNvPr>
            <p:cNvSpPr>
              <a:spLocks noChangeArrowheads="1"/>
            </p:cNvSpPr>
            <p:nvPr/>
          </p:nvSpPr>
          <p:spPr bwMode="auto">
            <a:xfrm>
              <a:off x="3787" y="3911"/>
              <a:ext cx="152"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25000" dirty="0">
                  <a:ln>
                    <a:noFill/>
                  </a:ln>
                  <a:solidFill>
                    <a:srgbClr val="0000FF"/>
                  </a:solidFill>
                  <a:effectLst/>
                  <a:latin typeface="Comic Sans MS" panose="030F0702030302020204" pitchFamily="66" charset="0"/>
                </a:rPr>
                <a:t>1</a:t>
              </a:r>
              <a:r>
                <a:rPr kumimoji="0" lang="it-IT" altLang="it-IT" sz="2400" b="0" i="0" u="none" strike="noStrike" cap="none" normalizeH="0" baseline="0" dirty="0">
                  <a:ln>
                    <a:noFill/>
                  </a:ln>
                  <a:solidFill>
                    <a:srgbClr val="0000FF"/>
                  </a:solidFill>
                  <a:effectLst/>
                  <a:latin typeface="Comic Sans MS" panose="030F0702030302020204" pitchFamily="66" charset="0"/>
                </a:rPr>
                <a:t>s</a:t>
              </a:r>
              <a:endParaRPr kumimoji="0" lang="it-IT" altLang="it-IT" sz="2400" b="0" i="0" u="none" strike="noStrike" cap="none" normalizeH="0" baseline="0" dirty="0">
                <a:ln>
                  <a:noFill/>
                </a:ln>
                <a:solidFill>
                  <a:schemeClr val="tx1"/>
                </a:solidFill>
                <a:effectLst/>
              </a:endParaRPr>
            </a:p>
          </p:txBody>
        </p:sp>
        <p:sp>
          <p:nvSpPr>
            <p:cNvPr id="3097" name="Rectangle 30">
              <a:extLst>
                <a:ext uri="{FF2B5EF4-FFF2-40B4-BE49-F238E27FC236}">
                  <a16:creationId xmlns:a16="http://schemas.microsoft.com/office/drawing/2014/main" id="{3B443679-65B0-DFC1-09EC-ADC7BBD3DCBD}"/>
                </a:ext>
              </a:extLst>
            </p:cNvPr>
            <p:cNvSpPr>
              <a:spLocks noChangeArrowheads="1"/>
            </p:cNvSpPr>
            <p:nvPr/>
          </p:nvSpPr>
          <p:spPr bwMode="auto">
            <a:xfrm>
              <a:off x="5304" y="1691"/>
              <a:ext cx="132"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a:ln>
                    <a:noFill/>
                  </a:ln>
                  <a:solidFill>
                    <a:srgbClr val="0000FF"/>
                  </a:solidFill>
                  <a:effectLst/>
                  <a:latin typeface="Comic Sans MS" panose="030F0702030302020204" pitchFamily="66" charset="0"/>
                </a:rPr>
                <a:t>T</a:t>
              </a:r>
              <a:endParaRPr kumimoji="0" lang="it-IT" altLang="it-IT" sz="2400" b="0" i="0" u="none" strike="noStrike" cap="none" normalizeH="0" baseline="0" dirty="0">
                <a:ln>
                  <a:noFill/>
                </a:ln>
                <a:solidFill>
                  <a:schemeClr val="tx1"/>
                </a:solidFill>
                <a:effectLst/>
              </a:endParaRPr>
            </a:p>
          </p:txBody>
        </p:sp>
        <p:sp>
          <p:nvSpPr>
            <p:cNvPr id="3098" name="Rectangle 31">
              <a:extLst>
                <a:ext uri="{FF2B5EF4-FFF2-40B4-BE49-F238E27FC236}">
                  <a16:creationId xmlns:a16="http://schemas.microsoft.com/office/drawing/2014/main" id="{C9AA4E9A-EBB8-EFB0-3F3C-FA806E95E230}"/>
                </a:ext>
              </a:extLst>
            </p:cNvPr>
            <p:cNvSpPr>
              <a:spLocks noChangeArrowheads="1"/>
            </p:cNvSpPr>
            <p:nvPr/>
          </p:nvSpPr>
          <p:spPr bwMode="auto">
            <a:xfrm>
              <a:off x="5417" y="1669"/>
              <a:ext cx="173"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25000" dirty="0">
                  <a:ln>
                    <a:noFill/>
                  </a:ln>
                  <a:solidFill>
                    <a:srgbClr val="0000FF"/>
                  </a:solidFill>
                  <a:effectLst/>
                  <a:latin typeface="Comic Sans MS" panose="030F0702030302020204" pitchFamily="66" charset="0"/>
                </a:rPr>
                <a:t>2</a:t>
              </a:r>
              <a:r>
                <a:rPr kumimoji="0" lang="it-IT" altLang="it-IT" sz="2400" b="0" i="0" u="none" strike="noStrike" cap="none" normalizeH="0" baseline="0" dirty="0">
                  <a:ln>
                    <a:noFill/>
                  </a:ln>
                  <a:solidFill>
                    <a:srgbClr val="0000FF"/>
                  </a:solidFill>
                  <a:effectLst/>
                  <a:latin typeface="Comic Sans MS" panose="030F0702030302020204" pitchFamily="66" charset="0"/>
                </a:rPr>
                <a:t>s</a:t>
              </a:r>
              <a:endParaRPr kumimoji="0" lang="it-IT" altLang="it-IT" sz="2400" b="0" i="0" u="none" strike="noStrike" cap="none" normalizeH="0" baseline="0" dirty="0">
                <a:ln>
                  <a:noFill/>
                </a:ln>
                <a:solidFill>
                  <a:schemeClr val="tx1"/>
                </a:solidFill>
                <a:effectLst/>
              </a:endParaRPr>
            </a:p>
          </p:txBody>
        </p:sp>
        <p:sp>
          <p:nvSpPr>
            <p:cNvPr id="3099" name="Rectangle 32">
              <a:extLst>
                <a:ext uri="{FF2B5EF4-FFF2-40B4-BE49-F238E27FC236}">
                  <a16:creationId xmlns:a16="http://schemas.microsoft.com/office/drawing/2014/main" id="{583DF7B0-38CC-B5AE-27BA-B3417A191B30}"/>
                </a:ext>
              </a:extLst>
            </p:cNvPr>
            <p:cNvSpPr>
              <a:spLocks noChangeArrowheads="1"/>
            </p:cNvSpPr>
            <p:nvPr/>
          </p:nvSpPr>
          <p:spPr bwMode="auto">
            <a:xfrm>
              <a:off x="4598" y="3601"/>
              <a:ext cx="132"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a:ln>
                    <a:noFill/>
                  </a:ln>
                  <a:solidFill>
                    <a:srgbClr val="0000FF"/>
                  </a:solidFill>
                  <a:effectLst/>
                  <a:latin typeface="Comic Sans MS" panose="030F0702030302020204" pitchFamily="66" charset="0"/>
                </a:rPr>
                <a:t>T</a:t>
              </a:r>
              <a:endParaRPr kumimoji="0" lang="it-IT" altLang="it-IT" sz="2400" b="0" i="0" u="none" strike="noStrike" cap="none" normalizeH="0" baseline="0" dirty="0">
                <a:ln>
                  <a:noFill/>
                </a:ln>
                <a:solidFill>
                  <a:schemeClr val="tx1"/>
                </a:solidFill>
                <a:effectLst/>
              </a:endParaRPr>
            </a:p>
          </p:txBody>
        </p:sp>
        <p:sp>
          <p:nvSpPr>
            <p:cNvPr id="3100" name="Rectangle 33">
              <a:extLst>
                <a:ext uri="{FF2B5EF4-FFF2-40B4-BE49-F238E27FC236}">
                  <a16:creationId xmlns:a16="http://schemas.microsoft.com/office/drawing/2014/main" id="{A0DD6119-AD92-42C6-DD06-3DB6FC261907}"/>
                </a:ext>
              </a:extLst>
            </p:cNvPr>
            <p:cNvSpPr>
              <a:spLocks noChangeArrowheads="1"/>
            </p:cNvSpPr>
            <p:nvPr/>
          </p:nvSpPr>
          <p:spPr bwMode="auto">
            <a:xfrm>
              <a:off x="4720" y="3568"/>
              <a:ext cx="151"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25000" dirty="0">
                  <a:ln>
                    <a:noFill/>
                  </a:ln>
                  <a:solidFill>
                    <a:srgbClr val="0000FF"/>
                  </a:solidFill>
                  <a:effectLst/>
                  <a:latin typeface="Comic Sans MS" panose="030F0702030302020204" pitchFamily="66" charset="0"/>
                </a:rPr>
                <a:t>1</a:t>
              </a:r>
              <a:r>
                <a:rPr kumimoji="0" lang="it-IT" altLang="it-IT" sz="2400" b="0" i="0" u="none" strike="noStrike" cap="none" normalizeH="0" baseline="0" dirty="0">
                  <a:ln>
                    <a:noFill/>
                  </a:ln>
                  <a:solidFill>
                    <a:srgbClr val="0000FF"/>
                  </a:solidFill>
                  <a:effectLst/>
                  <a:latin typeface="Comic Sans MS" panose="030F0702030302020204" pitchFamily="66" charset="0"/>
                </a:rPr>
                <a:t>r</a:t>
              </a:r>
              <a:endParaRPr kumimoji="0" lang="it-IT" altLang="it-IT" sz="2400" b="0" i="0" u="none" strike="noStrike" cap="none" normalizeH="0" baseline="0" dirty="0">
                <a:ln>
                  <a:noFill/>
                </a:ln>
                <a:solidFill>
                  <a:schemeClr val="tx1"/>
                </a:solidFill>
                <a:effectLst/>
              </a:endParaRPr>
            </a:p>
          </p:txBody>
        </p:sp>
        <p:sp>
          <p:nvSpPr>
            <p:cNvPr id="3101" name="Rectangle 34">
              <a:extLst>
                <a:ext uri="{FF2B5EF4-FFF2-40B4-BE49-F238E27FC236}">
                  <a16:creationId xmlns:a16="http://schemas.microsoft.com/office/drawing/2014/main" id="{4214422D-03A5-8960-9FE0-96500C9B74CE}"/>
                </a:ext>
              </a:extLst>
            </p:cNvPr>
            <p:cNvSpPr>
              <a:spLocks noChangeArrowheads="1"/>
            </p:cNvSpPr>
            <p:nvPr/>
          </p:nvSpPr>
          <p:spPr bwMode="auto">
            <a:xfrm>
              <a:off x="3006" y="1115"/>
              <a:ext cx="132"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a:ln>
                    <a:noFill/>
                  </a:ln>
                  <a:solidFill>
                    <a:srgbClr val="0000FF"/>
                  </a:solidFill>
                  <a:effectLst/>
                  <a:latin typeface="Comic Sans MS" panose="030F0702030302020204" pitchFamily="66" charset="0"/>
                </a:rPr>
                <a:t>T</a:t>
              </a:r>
              <a:endParaRPr kumimoji="0" lang="it-IT" altLang="it-IT" sz="2400" b="0" i="0" u="none" strike="noStrike" cap="none" normalizeH="0" baseline="0" dirty="0">
                <a:ln>
                  <a:noFill/>
                </a:ln>
                <a:solidFill>
                  <a:schemeClr val="tx1"/>
                </a:solidFill>
                <a:effectLst/>
              </a:endParaRPr>
            </a:p>
          </p:txBody>
        </p:sp>
        <p:sp>
          <p:nvSpPr>
            <p:cNvPr id="3102" name="Rectangle 35">
              <a:extLst>
                <a:ext uri="{FF2B5EF4-FFF2-40B4-BE49-F238E27FC236}">
                  <a16:creationId xmlns:a16="http://schemas.microsoft.com/office/drawing/2014/main" id="{6FA2D174-F089-05B0-6B5F-46A024E01CAA}"/>
                </a:ext>
              </a:extLst>
            </p:cNvPr>
            <p:cNvSpPr>
              <a:spLocks noChangeArrowheads="1"/>
            </p:cNvSpPr>
            <p:nvPr/>
          </p:nvSpPr>
          <p:spPr bwMode="auto">
            <a:xfrm>
              <a:off x="3138" y="1111"/>
              <a:ext cx="172"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25000" dirty="0">
                  <a:ln>
                    <a:noFill/>
                  </a:ln>
                  <a:solidFill>
                    <a:srgbClr val="0000FF"/>
                  </a:solidFill>
                  <a:effectLst/>
                  <a:latin typeface="Comic Sans MS" panose="030F0702030302020204" pitchFamily="66" charset="0"/>
                </a:rPr>
                <a:t>2</a:t>
              </a:r>
              <a:r>
                <a:rPr kumimoji="0" lang="it-IT" altLang="it-IT" sz="2400" b="0" i="0" u="none" strike="noStrike" cap="none" normalizeH="0" baseline="0" dirty="0">
                  <a:ln>
                    <a:noFill/>
                  </a:ln>
                  <a:solidFill>
                    <a:srgbClr val="0000FF"/>
                  </a:solidFill>
                  <a:effectLst/>
                  <a:latin typeface="Comic Sans MS" panose="030F0702030302020204" pitchFamily="66" charset="0"/>
                </a:rPr>
                <a:t>r</a:t>
              </a:r>
              <a:endParaRPr kumimoji="0" lang="it-IT" altLang="it-IT" sz="2400" b="0" i="0" u="none" strike="noStrike" cap="none" normalizeH="0" baseline="0" dirty="0">
                <a:ln>
                  <a:noFill/>
                </a:ln>
                <a:solidFill>
                  <a:schemeClr val="tx1"/>
                </a:solidFill>
                <a:effectLst/>
              </a:endParaRPr>
            </a:p>
          </p:txBody>
        </p:sp>
        <p:sp>
          <p:nvSpPr>
            <p:cNvPr id="3103" name="Rectangle 36">
              <a:extLst>
                <a:ext uri="{FF2B5EF4-FFF2-40B4-BE49-F238E27FC236}">
                  <a16:creationId xmlns:a16="http://schemas.microsoft.com/office/drawing/2014/main" id="{3D978C90-9D96-475D-4B74-1FCF376998D8}"/>
                </a:ext>
              </a:extLst>
            </p:cNvPr>
            <p:cNvSpPr>
              <a:spLocks noChangeArrowheads="1"/>
            </p:cNvSpPr>
            <p:nvPr/>
          </p:nvSpPr>
          <p:spPr bwMode="auto">
            <a:xfrm>
              <a:off x="4049" y="2865"/>
              <a:ext cx="183"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600" b="0" i="0" u="none" strike="noStrike" cap="none" normalizeH="0" baseline="0">
                  <a:ln>
                    <a:noFill/>
                  </a:ln>
                  <a:solidFill>
                    <a:srgbClr val="C00000"/>
                  </a:solidFill>
                  <a:effectLst/>
                  <a:latin typeface="Comic Sans MS" panose="030F0702030302020204" pitchFamily="66" charset="0"/>
                </a:rPr>
                <a:t>r'</a:t>
              </a:r>
              <a:endParaRPr kumimoji="0" lang="it-IT" altLang="it-IT" sz="1800" b="0" i="0" u="none" strike="noStrike" cap="none" normalizeH="0" baseline="0">
                <a:ln>
                  <a:noFill/>
                </a:ln>
                <a:solidFill>
                  <a:srgbClr val="C00000"/>
                </a:solidFill>
                <a:effectLst/>
              </a:endParaRPr>
            </a:p>
          </p:txBody>
        </p:sp>
        <p:sp>
          <p:nvSpPr>
            <p:cNvPr id="3104" name="Rectangle 37">
              <a:extLst>
                <a:ext uri="{FF2B5EF4-FFF2-40B4-BE49-F238E27FC236}">
                  <a16:creationId xmlns:a16="http://schemas.microsoft.com/office/drawing/2014/main" id="{729EA0C6-29B7-180B-EE52-3C184F6ADD05}"/>
                </a:ext>
              </a:extLst>
            </p:cNvPr>
            <p:cNvSpPr>
              <a:spLocks noChangeArrowheads="1"/>
            </p:cNvSpPr>
            <p:nvPr/>
          </p:nvSpPr>
          <p:spPr bwMode="auto">
            <a:xfrm>
              <a:off x="3971" y="1628"/>
              <a:ext cx="190"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600" b="0" i="0" u="none" strike="noStrike" cap="none" normalizeH="0" baseline="0" dirty="0">
                  <a:ln>
                    <a:noFill/>
                  </a:ln>
                  <a:solidFill>
                    <a:srgbClr val="C00000"/>
                  </a:solidFill>
                  <a:effectLst/>
                  <a:latin typeface="Comic Sans MS" panose="030F0702030302020204" pitchFamily="66" charset="0"/>
                </a:rPr>
                <a:t>r"</a:t>
              </a:r>
              <a:endParaRPr kumimoji="0" lang="it-IT" altLang="it-IT" sz="1800" b="0" i="0" u="none" strike="noStrike" cap="none" normalizeH="0" baseline="0" dirty="0">
                <a:ln>
                  <a:noFill/>
                </a:ln>
                <a:solidFill>
                  <a:srgbClr val="C00000"/>
                </a:solidFill>
                <a:effectLst/>
              </a:endParaRPr>
            </a:p>
          </p:txBody>
        </p:sp>
        <p:sp>
          <p:nvSpPr>
            <p:cNvPr id="3105" name="Rectangle 38">
              <a:extLst>
                <a:ext uri="{FF2B5EF4-FFF2-40B4-BE49-F238E27FC236}">
                  <a16:creationId xmlns:a16="http://schemas.microsoft.com/office/drawing/2014/main" id="{4324AAEE-DB2E-8CF8-9742-63F1E098B039}"/>
                </a:ext>
              </a:extLst>
            </p:cNvPr>
            <p:cNvSpPr>
              <a:spLocks noChangeArrowheads="1"/>
            </p:cNvSpPr>
            <p:nvPr/>
          </p:nvSpPr>
          <p:spPr bwMode="auto">
            <a:xfrm>
              <a:off x="4768" y="1905"/>
              <a:ext cx="191"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600" b="0" i="0" u="none" strike="noStrike" cap="none" normalizeH="0" baseline="0" dirty="0">
                  <a:ln>
                    <a:noFill/>
                  </a:ln>
                  <a:solidFill>
                    <a:srgbClr val="C00000"/>
                  </a:solidFill>
                  <a:effectLst/>
                  <a:latin typeface="Comic Sans MS" panose="030F0702030302020204" pitchFamily="66" charset="0"/>
                </a:rPr>
                <a:t>s"</a:t>
              </a:r>
              <a:endParaRPr kumimoji="0" lang="it-IT" altLang="it-IT" sz="1800" b="0" i="0" u="none" strike="noStrike" cap="none" normalizeH="0" baseline="0" dirty="0">
                <a:ln>
                  <a:noFill/>
                </a:ln>
                <a:solidFill>
                  <a:srgbClr val="C00000"/>
                </a:solidFill>
                <a:effectLst/>
              </a:endParaRPr>
            </a:p>
          </p:txBody>
        </p:sp>
        <p:sp>
          <p:nvSpPr>
            <p:cNvPr id="3106" name="Rectangle 39">
              <a:extLst>
                <a:ext uri="{FF2B5EF4-FFF2-40B4-BE49-F238E27FC236}">
                  <a16:creationId xmlns:a16="http://schemas.microsoft.com/office/drawing/2014/main" id="{376139F6-4D26-BD06-A2A9-7C2F3E099DD1}"/>
                </a:ext>
              </a:extLst>
            </p:cNvPr>
            <p:cNvSpPr>
              <a:spLocks noChangeArrowheads="1"/>
            </p:cNvSpPr>
            <p:nvPr/>
          </p:nvSpPr>
          <p:spPr bwMode="auto">
            <a:xfrm>
              <a:off x="5012" y="2888"/>
              <a:ext cx="184"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600" b="0" i="0" u="none" strike="noStrike" cap="none" normalizeH="0" baseline="0">
                  <a:ln>
                    <a:noFill/>
                  </a:ln>
                  <a:solidFill>
                    <a:srgbClr val="C00000"/>
                  </a:solidFill>
                  <a:effectLst/>
                  <a:latin typeface="Comic Sans MS" panose="030F0702030302020204" pitchFamily="66" charset="0"/>
                </a:rPr>
                <a:t>s'</a:t>
              </a:r>
              <a:endParaRPr kumimoji="0" lang="it-IT" altLang="it-IT" sz="1800" b="0" i="0" u="none" strike="noStrike" cap="none" normalizeH="0" baseline="0">
                <a:ln>
                  <a:noFill/>
                </a:ln>
                <a:solidFill>
                  <a:srgbClr val="C00000"/>
                </a:solidFill>
                <a:effectLst/>
              </a:endParaRPr>
            </a:p>
          </p:txBody>
        </p:sp>
        <p:sp>
          <p:nvSpPr>
            <p:cNvPr id="3107" name="Line 40">
              <a:extLst>
                <a:ext uri="{FF2B5EF4-FFF2-40B4-BE49-F238E27FC236}">
                  <a16:creationId xmlns:a16="http://schemas.microsoft.com/office/drawing/2014/main" id="{B6883C44-4795-1596-6CE5-EE44756FF418}"/>
                </a:ext>
              </a:extLst>
            </p:cNvPr>
            <p:cNvSpPr>
              <a:spLocks noChangeShapeType="1"/>
            </p:cNvSpPr>
            <p:nvPr/>
          </p:nvSpPr>
          <p:spPr bwMode="auto">
            <a:xfrm>
              <a:off x="3426" y="1222"/>
              <a:ext cx="1963" cy="710"/>
            </a:xfrm>
            <a:prstGeom prst="line">
              <a:avLst/>
            </a:prstGeom>
            <a:noFill/>
            <a:ln w="0">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3108" name="Line 41">
              <a:extLst>
                <a:ext uri="{FF2B5EF4-FFF2-40B4-BE49-F238E27FC236}">
                  <a16:creationId xmlns:a16="http://schemas.microsoft.com/office/drawing/2014/main" id="{965D6AC5-0111-6672-914A-A0A398611A2E}"/>
                </a:ext>
              </a:extLst>
            </p:cNvPr>
            <p:cNvSpPr>
              <a:spLocks noChangeShapeType="1"/>
            </p:cNvSpPr>
            <p:nvPr/>
          </p:nvSpPr>
          <p:spPr bwMode="auto">
            <a:xfrm flipH="1">
              <a:off x="3883" y="3605"/>
              <a:ext cx="745" cy="261"/>
            </a:xfrm>
            <a:prstGeom prst="line">
              <a:avLst/>
            </a:prstGeom>
            <a:noFill/>
            <a:ln w="0">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3109" name="Line 42">
              <a:extLst>
                <a:ext uri="{FF2B5EF4-FFF2-40B4-BE49-F238E27FC236}">
                  <a16:creationId xmlns:a16="http://schemas.microsoft.com/office/drawing/2014/main" id="{6ED20152-8302-4E20-7A2C-3CCC7D35FA97}"/>
                </a:ext>
              </a:extLst>
            </p:cNvPr>
            <p:cNvSpPr>
              <a:spLocks noChangeShapeType="1"/>
            </p:cNvSpPr>
            <p:nvPr/>
          </p:nvSpPr>
          <p:spPr bwMode="auto">
            <a:xfrm flipH="1" flipV="1">
              <a:off x="2935" y="1045"/>
              <a:ext cx="491" cy="177"/>
            </a:xfrm>
            <a:prstGeom prst="line">
              <a:avLst/>
            </a:prstGeom>
            <a:noFill/>
            <a:ln w="0">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3110" name="Line 43">
              <a:extLst>
                <a:ext uri="{FF2B5EF4-FFF2-40B4-BE49-F238E27FC236}">
                  <a16:creationId xmlns:a16="http://schemas.microsoft.com/office/drawing/2014/main" id="{39BFF70A-3C5F-F8F5-0399-C810DFC3A6F5}"/>
                </a:ext>
              </a:extLst>
            </p:cNvPr>
            <p:cNvSpPr>
              <a:spLocks noChangeShapeType="1"/>
            </p:cNvSpPr>
            <p:nvPr/>
          </p:nvSpPr>
          <p:spPr bwMode="auto">
            <a:xfrm flipH="1">
              <a:off x="2867" y="3866"/>
              <a:ext cx="1016" cy="355"/>
            </a:xfrm>
            <a:prstGeom prst="line">
              <a:avLst/>
            </a:prstGeom>
            <a:noFill/>
            <a:ln w="0">
              <a:solidFill>
                <a:srgbClr val="FF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grpSp>
      <p:sp>
        <p:nvSpPr>
          <p:cNvPr id="56" name="Ovale 55">
            <a:extLst>
              <a:ext uri="{FF2B5EF4-FFF2-40B4-BE49-F238E27FC236}">
                <a16:creationId xmlns:a16="http://schemas.microsoft.com/office/drawing/2014/main" id="{DA7B78F2-74A9-6950-7BF7-CDD921A842D4}"/>
              </a:ext>
            </a:extLst>
          </p:cNvPr>
          <p:cNvSpPr/>
          <p:nvPr/>
        </p:nvSpPr>
        <p:spPr>
          <a:xfrm>
            <a:off x="9334202" y="2974905"/>
            <a:ext cx="540000" cy="540000"/>
          </a:xfrm>
          <a:prstGeom prst="ellipse">
            <a:avLst/>
          </a:prstGeom>
          <a:noFill/>
          <a:ln w="31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8" name="Ovale 57">
            <a:extLst>
              <a:ext uri="{FF2B5EF4-FFF2-40B4-BE49-F238E27FC236}">
                <a16:creationId xmlns:a16="http://schemas.microsoft.com/office/drawing/2014/main" id="{2595FDA1-C680-64A3-7066-58C33B3D3998}"/>
              </a:ext>
            </a:extLst>
          </p:cNvPr>
          <p:cNvSpPr/>
          <p:nvPr/>
        </p:nvSpPr>
        <p:spPr>
          <a:xfrm>
            <a:off x="9662063" y="4623761"/>
            <a:ext cx="540000" cy="540000"/>
          </a:xfrm>
          <a:prstGeom prst="ellipse">
            <a:avLst/>
          </a:prstGeom>
          <a:noFill/>
          <a:ln w="31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60" name="Connettore 2 59">
            <a:extLst>
              <a:ext uri="{FF2B5EF4-FFF2-40B4-BE49-F238E27FC236}">
                <a16:creationId xmlns:a16="http://schemas.microsoft.com/office/drawing/2014/main" id="{E94D2284-80B5-8D85-16AB-F2D5ECD93890}"/>
              </a:ext>
            </a:extLst>
          </p:cNvPr>
          <p:cNvCxnSpPr>
            <a:cxnSpLocks/>
            <a:stCxn id="37" idx="3"/>
            <a:endCxn id="56" idx="2"/>
          </p:cNvCxnSpPr>
          <p:nvPr/>
        </p:nvCxnSpPr>
        <p:spPr>
          <a:xfrm flipV="1">
            <a:off x="2405004" y="3244905"/>
            <a:ext cx="6929198" cy="3114828"/>
          </a:xfrm>
          <a:prstGeom prst="straightConnector1">
            <a:avLst/>
          </a:prstGeom>
          <a:ln w="3175">
            <a:solidFill>
              <a:srgbClr val="C0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61" name="Connettore 2 60">
            <a:extLst>
              <a:ext uri="{FF2B5EF4-FFF2-40B4-BE49-F238E27FC236}">
                <a16:creationId xmlns:a16="http://schemas.microsoft.com/office/drawing/2014/main" id="{732FB893-DE96-34E4-5B05-0E21B552C1A6}"/>
              </a:ext>
            </a:extLst>
          </p:cNvPr>
          <p:cNvCxnSpPr>
            <a:cxnSpLocks/>
            <a:stCxn id="37" idx="3"/>
            <a:endCxn id="58" idx="2"/>
          </p:cNvCxnSpPr>
          <p:nvPr/>
        </p:nvCxnSpPr>
        <p:spPr>
          <a:xfrm flipV="1">
            <a:off x="2405004" y="4893761"/>
            <a:ext cx="7257059" cy="1465972"/>
          </a:xfrm>
          <a:prstGeom prst="straightConnector1">
            <a:avLst/>
          </a:prstGeom>
          <a:ln w="3175">
            <a:solidFill>
              <a:srgbClr val="C00000"/>
            </a:solidFill>
            <a:tailEnd type="stealth" w="lg" len="lg"/>
          </a:ln>
        </p:spPr>
        <p:style>
          <a:lnRef idx="1">
            <a:schemeClr val="accent1"/>
          </a:lnRef>
          <a:fillRef idx="0">
            <a:schemeClr val="accent1"/>
          </a:fillRef>
          <a:effectRef idx="0">
            <a:schemeClr val="accent1"/>
          </a:effectRef>
          <a:fontRef idx="minor">
            <a:schemeClr val="tx1"/>
          </a:fontRef>
        </p:style>
      </p:cxnSp>
      <p:sp>
        <p:nvSpPr>
          <p:cNvPr id="2" name="Callout: freccia in giù 1">
            <a:extLst>
              <a:ext uri="{FF2B5EF4-FFF2-40B4-BE49-F238E27FC236}">
                <a16:creationId xmlns:a16="http://schemas.microsoft.com/office/drawing/2014/main" id="{8E90E713-2DDB-D9FF-CBDD-8585D10BE797}"/>
              </a:ext>
            </a:extLst>
          </p:cNvPr>
          <p:cNvSpPr/>
          <p:nvPr/>
        </p:nvSpPr>
        <p:spPr>
          <a:xfrm>
            <a:off x="169747" y="444497"/>
            <a:ext cx="2853802" cy="582669"/>
          </a:xfrm>
          <a:prstGeom prst="downArrowCallout">
            <a:avLst/>
          </a:prstGeom>
          <a:solidFill>
            <a:srgbClr val="FFF2CC"/>
          </a:solidFill>
          <a:ln w="31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dirty="0">
                <a:solidFill>
                  <a:srgbClr val="C00000"/>
                </a:solidFill>
                <a:latin typeface="Comic Sans MS" panose="030F0702030302020204" pitchFamily="66" charset="0"/>
              </a:rPr>
              <a:t>Verifica</a:t>
            </a:r>
          </a:p>
        </p:txBody>
      </p:sp>
      <p:sp>
        <p:nvSpPr>
          <p:cNvPr id="7" name="Callout: freccia in giù 6">
            <a:extLst>
              <a:ext uri="{FF2B5EF4-FFF2-40B4-BE49-F238E27FC236}">
                <a16:creationId xmlns:a16="http://schemas.microsoft.com/office/drawing/2014/main" id="{434F447E-3E49-C9CC-50FA-F326ECE1FBB8}"/>
              </a:ext>
            </a:extLst>
          </p:cNvPr>
          <p:cNvSpPr/>
          <p:nvPr/>
        </p:nvSpPr>
        <p:spPr>
          <a:xfrm>
            <a:off x="188042" y="3429000"/>
            <a:ext cx="2700000" cy="582669"/>
          </a:xfrm>
          <a:prstGeom prst="downArrowCallout">
            <a:avLst/>
          </a:prstGeom>
          <a:solidFill>
            <a:srgbClr val="FFF2CC"/>
          </a:solidFill>
          <a:ln w="31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dirty="0">
                <a:solidFill>
                  <a:srgbClr val="C00000"/>
                </a:solidFill>
                <a:latin typeface="Comic Sans MS" panose="030F0702030302020204" pitchFamily="66" charset="0"/>
              </a:rPr>
              <a:t>Risultato</a:t>
            </a:r>
          </a:p>
        </p:txBody>
      </p:sp>
      <p:sp>
        <p:nvSpPr>
          <p:cNvPr id="10" name="CasellaDiTesto 9">
            <a:extLst>
              <a:ext uri="{FF2B5EF4-FFF2-40B4-BE49-F238E27FC236}">
                <a16:creationId xmlns:a16="http://schemas.microsoft.com/office/drawing/2014/main" id="{C395499C-4107-E66A-2809-2BC5DBAF9D58}"/>
              </a:ext>
            </a:extLst>
          </p:cNvPr>
          <p:cNvSpPr txBox="1"/>
          <p:nvPr/>
        </p:nvSpPr>
        <p:spPr>
          <a:xfrm>
            <a:off x="3192130" y="405189"/>
            <a:ext cx="8941928" cy="877163"/>
          </a:xfrm>
          <a:prstGeom prst="rect">
            <a:avLst/>
          </a:prstGeom>
          <a:noFill/>
        </p:spPr>
        <p:txBody>
          <a:bodyPr wrap="square" rtlCol="0">
            <a:spAutoFit/>
          </a:bodyPr>
          <a:lstStyle/>
          <a:p>
            <a:pPr algn="ctr"/>
            <a:r>
              <a:rPr lang="it-IT" sz="17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La verifica che le rette definiscano un piano si ha se le tracce intersecano la lt nel medesimo punto (punto unito sulla lt). In alternativa le tracce devono essere parallele alla lt, significando che l’intersezione avviene in un punto improprio.</a:t>
            </a:r>
            <a:endParaRPr lang="it-IT" sz="1700" dirty="0">
              <a:solidFill>
                <a:srgbClr val="C00000"/>
              </a:solidFill>
            </a:endParaRPr>
          </a:p>
        </p:txBody>
      </p:sp>
      <p:sp>
        <p:nvSpPr>
          <p:cNvPr id="21" name="Ovale 20">
            <a:extLst>
              <a:ext uri="{FF2B5EF4-FFF2-40B4-BE49-F238E27FC236}">
                <a16:creationId xmlns:a16="http://schemas.microsoft.com/office/drawing/2014/main" id="{8C9358B7-6F83-F5CE-422D-D89ED372D95B}"/>
              </a:ext>
            </a:extLst>
          </p:cNvPr>
          <p:cNvSpPr/>
          <p:nvPr/>
        </p:nvSpPr>
        <p:spPr>
          <a:xfrm>
            <a:off x="11018880" y="3700294"/>
            <a:ext cx="828000" cy="828000"/>
          </a:xfrm>
          <a:prstGeom prst="ellipse">
            <a:avLst/>
          </a:prstGeom>
          <a:solidFill>
            <a:srgbClr val="FF0000">
              <a:alpha val="40000"/>
            </a:srgbClr>
          </a:solidFill>
          <a:ln w="31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 name="CasellaDiTesto 22">
            <a:extLst>
              <a:ext uri="{FF2B5EF4-FFF2-40B4-BE49-F238E27FC236}">
                <a16:creationId xmlns:a16="http://schemas.microsoft.com/office/drawing/2014/main" id="{18EC4CB2-0A61-56AE-1E7C-3CFCCC751E50}"/>
              </a:ext>
            </a:extLst>
          </p:cNvPr>
          <p:cNvSpPr txBox="1"/>
          <p:nvPr/>
        </p:nvSpPr>
        <p:spPr>
          <a:xfrm>
            <a:off x="10467523" y="1698021"/>
            <a:ext cx="1381934" cy="372237"/>
          </a:xfrm>
          <a:prstGeom prst="rect">
            <a:avLst/>
          </a:prstGeom>
          <a:noFill/>
          <a:ln w="3175">
            <a:solidFill>
              <a:srgbClr val="C00000"/>
            </a:solidFill>
          </a:ln>
        </p:spPr>
        <p:txBody>
          <a:bodyPr wrap="square" rtlCol="0">
            <a:spAutoFit/>
          </a:bodyPr>
          <a:lstStyle/>
          <a:p>
            <a:r>
              <a:rPr lang="it-IT" dirty="0">
                <a:solidFill>
                  <a:srgbClr val="C00000"/>
                </a:solidFill>
                <a:latin typeface="Comic Sans MS" panose="030F0702030302020204" pitchFamily="66" charset="0"/>
              </a:rPr>
              <a:t>Punto unito</a:t>
            </a:r>
          </a:p>
        </p:txBody>
      </p:sp>
      <p:cxnSp>
        <p:nvCxnSpPr>
          <p:cNvPr id="26" name="Connettore 2 25">
            <a:extLst>
              <a:ext uri="{FF2B5EF4-FFF2-40B4-BE49-F238E27FC236}">
                <a16:creationId xmlns:a16="http://schemas.microsoft.com/office/drawing/2014/main" id="{62941CB2-49A6-B865-5119-643309D97EEC}"/>
              </a:ext>
            </a:extLst>
          </p:cNvPr>
          <p:cNvCxnSpPr>
            <a:cxnSpLocks/>
            <a:stCxn id="23" idx="2"/>
            <a:endCxn id="21" idx="0"/>
          </p:cNvCxnSpPr>
          <p:nvPr/>
        </p:nvCxnSpPr>
        <p:spPr>
          <a:xfrm>
            <a:off x="11158490" y="2070258"/>
            <a:ext cx="274390" cy="1630036"/>
          </a:xfrm>
          <a:prstGeom prst="straightConnector1">
            <a:avLst/>
          </a:prstGeom>
          <a:ln w="3175">
            <a:solidFill>
              <a:srgbClr val="C00000"/>
            </a:solidFill>
            <a:tailEnd type="stealth" w="lg" len="lg"/>
          </a:ln>
        </p:spPr>
        <p:style>
          <a:lnRef idx="1">
            <a:schemeClr val="accent1"/>
          </a:lnRef>
          <a:fillRef idx="0">
            <a:schemeClr val="accent1"/>
          </a:fillRef>
          <a:effectRef idx="0">
            <a:schemeClr val="accent1"/>
          </a:effectRef>
          <a:fontRef idx="minor">
            <a:schemeClr val="tx1"/>
          </a:fontRef>
        </p:style>
      </p:cxnSp>
      <p:sp>
        <p:nvSpPr>
          <p:cNvPr id="27" name="CasellaDiTesto 26">
            <a:extLst>
              <a:ext uri="{FF2B5EF4-FFF2-40B4-BE49-F238E27FC236}">
                <a16:creationId xmlns:a16="http://schemas.microsoft.com/office/drawing/2014/main" id="{1C5E0F5C-3065-BF1F-7EFD-FC70507C6586}"/>
              </a:ext>
            </a:extLst>
          </p:cNvPr>
          <p:cNvSpPr txBox="1"/>
          <p:nvPr/>
        </p:nvSpPr>
        <p:spPr>
          <a:xfrm>
            <a:off x="0" y="1017268"/>
            <a:ext cx="3245985" cy="1815882"/>
          </a:xfrm>
          <a:prstGeom prst="rect">
            <a:avLst/>
          </a:prstGeom>
          <a:noFill/>
        </p:spPr>
        <p:txBody>
          <a:bodyPr wrap="square" rtlCol="0">
            <a:spAutoFit/>
          </a:bodyPr>
          <a:lstStyle/>
          <a:p>
            <a:pPr algn="ctr"/>
            <a:r>
              <a:rPr lang="it-IT" sz="16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Definite le due tracce del piano e controllato che si intersechino sulla lt nel medesimo punto, è bene effettuare la verifica mediante la legge della contenenza tra piano e punto espressa come di seguito:</a:t>
            </a:r>
            <a:endParaRPr lang="it-IT" sz="1600" dirty="0">
              <a:solidFill>
                <a:srgbClr val="C00000"/>
              </a:solidFill>
            </a:endParaRPr>
          </a:p>
        </p:txBody>
      </p:sp>
      <p:sp>
        <p:nvSpPr>
          <p:cNvPr id="28" name="Rectangle 165">
            <a:extLst>
              <a:ext uri="{FF2B5EF4-FFF2-40B4-BE49-F238E27FC236}">
                <a16:creationId xmlns:a16="http://schemas.microsoft.com/office/drawing/2014/main" id="{155C29DE-05F6-1CBD-BDDD-7E4AE85A8C05}"/>
              </a:ext>
            </a:extLst>
          </p:cNvPr>
          <p:cNvSpPr>
            <a:spLocks noChangeArrowheads="1"/>
          </p:cNvSpPr>
          <p:nvPr/>
        </p:nvSpPr>
        <p:spPr bwMode="auto">
          <a:xfrm>
            <a:off x="429907" y="2832545"/>
            <a:ext cx="2232000" cy="504000"/>
          </a:xfrm>
          <a:prstGeom prst="rect">
            <a:avLst/>
          </a:prstGeom>
          <a:solidFill>
            <a:schemeClr val="accent4">
              <a:lumMod val="20000"/>
              <a:lumOff val="80000"/>
            </a:schemeClr>
          </a:solidFill>
          <a:ln w="3175">
            <a:solidFill>
              <a:srgbClr val="C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a:ln>
                  <a:noFill/>
                </a:ln>
                <a:solidFill>
                  <a:srgbClr val="C00000"/>
                </a:solidFill>
                <a:effectLst/>
                <a:latin typeface="Symbol" panose="05050102010706020507" pitchFamily="18" charset="2"/>
                <a:ea typeface="Times New Roman" panose="02020603050405020304" pitchFamily="18" charset="0"/>
              </a:rPr>
              <a:t>a </a:t>
            </a:r>
            <a:r>
              <a:rPr kumimoji="0" lang="it-IT" altLang="it-IT" sz="2400" b="0" i="0" u="none" strike="noStrike" cap="none" normalizeH="0" baseline="0" dirty="0">
                <a:ln>
                  <a:noFill/>
                </a:ln>
                <a:solidFill>
                  <a:srgbClr val="C00000"/>
                </a:solidFill>
                <a:effectLst/>
                <a:latin typeface="Symbol" panose="05050102010706020507" pitchFamily="18" charset="2"/>
                <a:ea typeface="Times New Roman" panose="02020603050405020304" pitchFamily="18" charset="0"/>
                <a:cs typeface="Symbol" panose="05050102010706020507" pitchFamily="18" charset="2"/>
              </a:rPr>
              <a:t>Ì </a:t>
            </a:r>
            <a:r>
              <a:rPr kumimoji="0" lang="it-IT" altLang="it-IT" sz="2400" b="0" i="0" u="none" strike="noStrike" cap="none" normalizeH="0" baseline="0" dirty="0">
                <a:ln>
                  <a:noFill/>
                </a:ln>
                <a:solidFill>
                  <a:srgbClr val="C00000"/>
                </a:solidFill>
                <a:effectLst/>
                <a:ea typeface="Times New Roman" panose="02020603050405020304" pitchFamily="18" charset="0"/>
                <a:cs typeface="Symbol" panose="05050102010706020507" pitchFamily="18" charset="2"/>
              </a:rPr>
              <a:t>[</a:t>
            </a:r>
            <a:r>
              <a:rPr kumimoji="0" lang="it-IT" altLang="it-IT" sz="2400" b="0" i="0" u="none" strike="noStrike" cap="none" normalizeH="0" baseline="0" dirty="0">
                <a:ln>
                  <a:noFill/>
                </a:ln>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X=(r </a:t>
            </a:r>
            <a:r>
              <a:rPr kumimoji="0" lang="it-IT" altLang="it-IT" sz="2400" b="0" i="0" u="none" strike="noStrike" cap="none" normalizeH="0" baseline="0" dirty="0">
                <a:ln>
                  <a:noFill/>
                </a:ln>
                <a:solidFill>
                  <a:srgbClr val="C00000"/>
                </a:solidFill>
                <a:effectLst/>
                <a:latin typeface="Symbol" panose="05050102010706020507" pitchFamily="18" charset="2"/>
                <a:ea typeface="Times New Roman" panose="02020603050405020304" pitchFamily="18" charset="0"/>
                <a:cs typeface="Symbol" panose="05050102010706020507" pitchFamily="18" charset="2"/>
              </a:rPr>
              <a:t>Ç </a:t>
            </a:r>
            <a:r>
              <a:rPr kumimoji="0" lang="it-IT" altLang="it-IT" sz="2400" b="0" i="0" u="none" strike="noStrike" cap="none" normalizeH="0" baseline="0" dirty="0">
                <a:ln>
                  <a:noFill/>
                </a:ln>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s)</a:t>
            </a:r>
            <a:r>
              <a:rPr kumimoji="0" lang="it-IT" altLang="it-IT" sz="2400" b="0" i="0" u="none" strike="noStrike" cap="none" normalizeH="0" baseline="0" dirty="0">
                <a:ln>
                  <a:noFill/>
                </a:ln>
                <a:solidFill>
                  <a:srgbClr val="C00000"/>
                </a:solidFill>
                <a:effectLst/>
                <a:ea typeface="Times New Roman" panose="02020603050405020304" pitchFamily="18" charset="0"/>
                <a:cs typeface="Symbol" panose="05050102010706020507" pitchFamily="18" charset="2"/>
              </a:rPr>
              <a:t>]</a:t>
            </a:r>
            <a:endParaRPr kumimoji="0" lang="it-IT" altLang="it-IT" sz="2400" b="0" i="0" u="none" strike="noStrike" cap="none" normalizeH="0" baseline="0" dirty="0">
              <a:ln>
                <a:noFill/>
              </a:ln>
              <a:solidFill>
                <a:srgbClr val="C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2400" b="0" i="0" u="none" strike="noStrike" cap="none" normalizeH="0" baseline="0" dirty="0">
              <a:ln>
                <a:noFill/>
              </a:ln>
              <a:solidFill>
                <a:srgbClr val="C00000"/>
              </a:solidFill>
              <a:effectLst/>
              <a:latin typeface="Arial" panose="020B0604020202020204" pitchFamily="34" charset="0"/>
            </a:endParaRPr>
          </a:p>
        </p:txBody>
      </p:sp>
      <p:sp>
        <p:nvSpPr>
          <p:cNvPr id="29" name="Ovale 28">
            <a:extLst>
              <a:ext uri="{FF2B5EF4-FFF2-40B4-BE49-F238E27FC236}">
                <a16:creationId xmlns:a16="http://schemas.microsoft.com/office/drawing/2014/main" id="{F5377ABD-B31B-20F3-5050-67DEA3A63D1D}"/>
              </a:ext>
            </a:extLst>
          </p:cNvPr>
          <p:cNvSpPr/>
          <p:nvPr/>
        </p:nvSpPr>
        <p:spPr>
          <a:xfrm>
            <a:off x="6665934" y="3247134"/>
            <a:ext cx="540000" cy="540000"/>
          </a:xfrm>
          <a:prstGeom prst="ellipse">
            <a:avLst/>
          </a:prstGeom>
          <a:solidFill>
            <a:srgbClr val="FF0000">
              <a:alpha val="40000"/>
            </a:srgbClr>
          </a:solidFill>
          <a:ln w="31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0" name="Ovale 29">
            <a:extLst>
              <a:ext uri="{FF2B5EF4-FFF2-40B4-BE49-F238E27FC236}">
                <a16:creationId xmlns:a16="http://schemas.microsoft.com/office/drawing/2014/main" id="{D46A91A1-A672-B10F-48B4-01C29EBDEF9A}"/>
              </a:ext>
            </a:extLst>
          </p:cNvPr>
          <p:cNvSpPr/>
          <p:nvPr/>
        </p:nvSpPr>
        <p:spPr>
          <a:xfrm>
            <a:off x="6627834" y="4936795"/>
            <a:ext cx="540000" cy="540000"/>
          </a:xfrm>
          <a:prstGeom prst="ellipse">
            <a:avLst/>
          </a:prstGeom>
          <a:solidFill>
            <a:srgbClr val="FF0000">
              <a:alpha val="40000"/>
            </a:srgbClr>
          </a:solidFill>
          <a:ln w="31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32" name="Connettore 2 31">
            <a:extLst>
              <a:ext uri="{FF2B5EF4-FFF2-40B4-BE49-F238E27FC236}">
                <a16:creationId xmlns:a16="http://schemas.microsoft.com/office/drawing/2014/main" id="{6357A3C0-7FCB-0376-3975-97F5A18571B0}"/>
              </a:ext>
            </a:extLst>
          </p:cNvPr>
          <p:cNvCxnSpPr>
            <a:cxnSpLocks/>
            <a:stCxn id="28" idx="3"/>
            <a:endCxn id="29" idx="2"/>
          </p:cNvCxnSpPr>
          <p:nvPr/>
        </p:nvCxnSpPr>
        <p:spPr>
          <a:xfrm>
            <a:off x="2661907" y="3084545"/>
            <a:ext cx="4004027" cy="432589"/>
          </a:xfrm>
          <a:prstGeom prst="straightConnector1">
            <a:avLst/>
          </a:prstGeom>
          <a:ln w="3175">
            <a:solidFill>
              <a:srgbClr val="C0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4" name="Connettore 2 33">
            <a:extLst>
              <a:ext uri="{FF2B5EF4-FFF2-40B4-BE49-F238E27FC236}">
                <a16:creationId xmlns:a16="http://schemas.microsoft.com/office/drawing/2014/main" id="{55B9928E-A43A-11A2-3080-E122AEDB7A23}"/>
              </a:ext>
            </a:extLst>
          </p:cNvPr>
          <p:cNvCxnSpPr>
            <a:stCxn id="28" idx="3"/>
            <a:endCxn id="30" idx="2"/>
          </p:cNvCxnSpPr>
          <p:nvPr/>
        </p:nvCxnSpPr>
        <p:spPr>
          <a:xfrm>
            <a:off x="2661907" y="3084545"/>
            <a:ext cx="3965927" cy="2122250"/>
          </a:xfrm>
          <a:prstGeom prst="straightConnector1">
            <a:avLst/>
          </a:prstGeom>
          <a:ln w="3175">
            <a:solidFill>
              <a:srgbClr val="C00000"/>
            </a:solidFill>
            <a:tailEnd type="stealth" w="lg" len="lg"/>
          </a:ln>
        </p:spPr>
        <p:style>
          <a:lnRef idx="1">
            <a:schemeClr val="accent1"/>
          </a:lnRef>
          <a:fillRef idx="0">
            <a:schemeClr val="accent1"/>
          </a:fillRef>
          <a:effectRef idx="0">
            <a:schemeClr val="accent1"/>
          </a:effectRef>
          <a:fontRef idx="minor">
            <a:schemeClr val="tx1"/>
          </a:fontRef>
        </p:style>
      </p:cxnSp>
      <p:sp>
        <p:nvSpPr>
          <p:cNvPr id="35" name="CasellaDiTesto 34">
            <a:extLst>
              <a:ext uri="{FF2B5EF4-FFF2-40B4-BE49-F238E27FC236}">
                <a16:creationId xmlns:a16="http://schemas.microsoft.com/office/drawing/2014/main" id="{00AB0D6D-C23F-04D1-C6DD-8BDCAF179107}"/>
              </a:ext>
            </a:extLst>
          </p:cNvPr>
          <p:cNvSpPr txBox="1"/>
          <p:nvPr/>
        </p:nvSpPr>
        <p:spPr>
          <a:xfrm>
            <a:off x="95222" y="3966630"/>
            <a:ext cx="3044874" cy="2062103"/>
          </a:xfrm>
          <a:prstGeom prst="rect">
            <a:avLst/>
          </a:prstGeom>
          <a:noFill/>
        </p:spPr>
        <p:txBody>
          <a:bodyPr wrap="square" rtlCol="0">
            <a:spAutoFit/>
          </a:bodyPr>
          <a:lstStyle/>
          <a:p>
            <a:pPr algn="ctr"/>
            <a:r>
              <a:rPr lang="it-IT" sz="1600" dirty="0">
                <a:solidFill>
                  <a:srgbClr val="C00000"/>
                </a:solidFill>
                <a:effectLst/>
                <a:latin typeface="Comic Sans MS" panose="030F0702030302020204" pitchFamily="66" charset="0"/>
                <a:ea typeface="Times New Roman" panose="02020603050405020304" pitchFamily="18" charset="0"/>
                <a:cs typeface="Arial" panose="020B0604020202020204" pitchFamily="34" charset="0"/>
              </a:rPr>
              <a:t>Eseguita la verifica con esito positivo si possono assumere le tracce come gli elementi geometrici rappresentativi del piano passante per le rette assegnate r ed s incidenti in X in quanto accade che:</a:t>
            </a:r>
            <a:endParaRPr lang="it-IT" sz="1600" dirty="0"/>
          </a:p>
        </p:txBody>
      </p:sp>
      <p:sp>
        <p:nvSpPr>
          <p:cNvPr id="37" name="Rectangle 168">
            <a:extLst>
              <a:ext uri="{FF2B5EF4-FFF2-40B4-BE49-F238E27FC236}">
                <a16:creationId xmlns:a16="http://schemas.microsoft.com/office/drawing/2014/main" id="{CC9B7642-1F39-E5C5-56C4-FC2C5A1ADD39}"/>
              </a:ext>
            </a:extLst>
          </p:cNvPr>
          <p:cNvSpPr>
            <a:spLocks noChangeArrowheads="1"/>
          </p:cNvSpPr>
          <p:nvPr/>
        </p:nvSpPr>
        <p:spPr bwMode="auto">
          <a:xfrm>
            <a:off x="677004" y="6107733"/>
            <a:ext cx="1728000" cy="504000"/>
          </a:xfrm>
          <a:prstGeom prst="rect">
            <a:avLst/>
          </a:prstGeom>
          <a:solidFill>
            <a:schemeClr val="accent4">
              <a:lumMod val="20000"/>
              <a:lumOff val="80000"/>
            </a:schemeClr>
          </a:solidFill>
          <a:ln w="3175">
            <a:solidFill>
              <a:srgbClr val="C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2400" b="0" i="0" u="none" strike="noStrike" cap="none" normalizeH="0" baseline="0" dirty="0">
                <a:ln>
                  <a:noFill/>
                </a:ln>
                <a:solidFill>
                  <a:srgbClr val="C00000"/>
                </a:solidFill>
                <a:effectLst/>
                <a:latin typeface="Symbol" panose="05050102010706020507" pitchFamily="18" charset="2"/>
                <a:ea typeface="Times New Roman" panose="02020603050405020304" pitchFamily="18" charset="0"/>
              </a:rPr>
              <a:t>a </a:t>
            </a:r>
            <a:r>
              <a:rPr kumimoji="0" lang="it-IT" altLang="it-IT" sz="2400" b="0" i="0" u="none" strike="noStrike" cap="none" normalizeH="0" baseline="0" dirty="0">
                <a:ln>
                  <a:noFill/>
                </a:ln>
                <a:solidFill>
                  <a:srgbClr val="C00000"/>
                </a:solidFill>
                <a:effectLst/>
                <a:latin typeface="Symbol" panose="05050102010706020507" pitchFamily="18" charset="2"/>
                <a:ea typeface="Times New Roman" panose="02020603050405020304" pitchFamily="18" charset="0"/>
                <a:cs typeface="Symbol" panose="05050102010706020507" pitchFamily="18" charset="2"/>
              </a:rPr>
              <a:t>Ì </a:t>
            </a:r>
            <a:r>
              <a:rPr kumimoji="0" lang="it-IT" altLang="it-IT" sz="2400" b="0" i="0" u="none" strike="noStrike" cap="none" normalizeH="0" baseline="0" dirty="0">
                <a:ln>
                  <a:noFill/>
                </a:ln>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(r </a:t>
            </a:r>
            <a:r>
              <a:rPr kumimoji="0" lang="it-IT" altLang="it-IT" sz="2400" b="0" i="0" u="none" strike="noStrike" cap="none" normalizeH="0" baseline="0" dirty="0">
                <a:ln>
                  <a:noFill/>
                </a:ln>
                <a:solidFill>
                  <a:srgbClr val="C00000"/>
                </a:solidFill>
                <a:effectLst/>
                <a:latin typeface="Symbol" panose="05050102010706020507" pitchFamily="18" charset="2"/>
                <a:ea typeface="Times New Roman" panose="02020603050405020304" pitchFamily="18" charset="0"/>
                <a:cs typeface="Symbol" panose="05050102010706020507" pitchFamily="18" charset="2"/>
              </a:rPr>
              <a:t>Ç </a:t>
            </a:r>
            <a:r>
              <a:rPr kumimoji="0" lang="it-IT" altLang="it-IT" sz="2400" b="0" i="0" u="none" strike="noStrike" cap="none" normalizeH="0" baseline="0" dirty="0">
                <a:ln>
                  <a:noFill/>
                </a:ln>
                <a:solidFill>
                  <a:srgbClr val="C00000"/>
                </a:solidFill>
                <a:effectLst/>
                <a:latin typeface="Comic Sans MS" panose="030F0702030302020204" pitchFamily="66" charset="0"/>
                <a:ea typeface="Times New Roman" panose="02020603050405020304" pitchFamily="18" charset="0"/>
                <a:cs typeface="Symbol" panose="05050102010706020507" pitchFamily="18" charset="2"/>
              </a:rPr>
              <a:t>s)</a:t>
            </a:r>
            <a:endParaRPr kumimoji="0" lang="it-IT" altLang="it-IT" sz="2400" b="0" i="0" u="none" strike="noStrike" cap="none" normalizeH="0" baseline="0" dirty="0">
              <a:ln>
                <a:noFill/>
              </a:ln>
              <a:solidFill>
                <a:srgbClr val="C0000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2400" b="0" i="0" u="none" strike="noStrike" cap="none" normalizeH="0" baseline="0" dirty="0">
              <a:ln>
                <a:noFill/>
              </a:ln>
              <a:solidFill>
                <a:srgbClr val="C00000"/>
              </a:solidFill>
              <a:effectLst/>
              <a:latin typeface="Arial" panose="020B0604020202020204" pitchFamily="34" charset="0"/>
            </a:endParaRPr>
          </a:p>
        </p:txBody>
      </p:sp>
      <p:cxnSp>
        <p:nvCxnSpPr>
          <p:cNvPr id="3205" name="Connettore diritto 3204">
            <a:extLst>
              <a:ext uri="{FF2B5EF4-FFF2-40B4-BE49-F238E27FC236}">
                <a16:creationId xmlns:a16="http://schemas.microsoft.com/office/drawing/2014/main" id="{1048CF38-A174-B1DE-4AA9-2D7C122289E6}"/>
              </a:ext>
            </a:extLst>
          </p:cNvPr>
          <p:cNvCxnSpPr/>
          <p:nvPr/>
        </p:nvCxnSpPr>
        <p:spPr>
          <a:xfrm>
            <a:off x="5122502" y="933061"/>
            <a:ext cx="183600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209" name="Connettore 2 3208">
            <a:extLst>
              <a:ext uri="{FF2B5EF4-FFF2-40B4-BE49-F238E27FC236}">
                <a16:creationId xmlns:a16="http://schemas.microsoft.com/office/drawing/2014/main" id="{7EBBAF39-ED75-5071-6FD3-2E2A0E772CB3}"/>
              </a:ext>
            </a:extLst>
          </p:cNvPr>
          <p:cNvCxnSpPr>
            <a:cxnSpLocks/>
            <a:endCxn id="23" idx="1"/>
          </p:cNvCxnSpPr>
          <p:nvPr/>
        </p:nvCxnSpPr>
        <p:spPr>
          <a:xfrm>
            <a:off x="6848020" y="928999"/>
            <a:ext cx="3619503" cy="955141"/>
          </a:xfrm>
          <a:prstGeom prst="straightConnector1">
            <a:avLst/>
          </a:prstGeom>
          <a:ln w="3175">
            <a:solidFill>
              <a:srgbClr val="C0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 name="Connettore diritto 2">
            <a:extLst>
              <a:ext uri="{FF2B5EF4-FFF2-40B4-BE49-F238E27FC236}">
                <a16:creationId xmlns:a16="http://schemas.microsoft.com/office/drawing/2014/main" id="{76C5CFA4-0390-FA4C-2B91-9BAEDCC21DFA}"/>
              </a:ext>
            </a:extLst>
          </p:cNvPr>
          <p:cNvCxnSpPr/>
          <p:nvPr/>
        </p:nvCxnSpPr>
        <p:spPr>
          <a:xfrm>
            <a:off x="-18662" y="6861107"/>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13893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500" fill="hold"/>
                                        <p:tgtEl>
                                          <p:spTgt spid="10"/>
                                        </p:tgtEl>
                                        <p:attrNameLst>
                                          <p:attrName>ppt_w</p:attrName>
                                        </p:attrNameLst>
                                      </p:cBhvr>
                                      <p:tavLst>
                                        <p:tav tm="0">
                                          <p:val>
                                            <p:fltVal val="0"/>
                                          </p:val>
                                        </p:tav>
                                        <p:tav tm="100000">
                                          <p:val>
                                            <p:strVal val="#ppt_w"/>
                                          </p:val>
                                        </p:tav>
                                      </p:tavLst>
                                    </p:anim>
                                    <p:anim calcmode="lin" valueType="num">
                                      <p:cBhvr>
                                        <p:cTn id="13" dur="500" fill="hold"/>
                                        <p:tgtEl>
                                          <p:spTgt spid="10"/>
                                        </p:tgtEl>
                                        <p:attrNameLst>
                                          <p:attrName>ppt_h</p:attrName>
                                        </p:attrNameLst>
                                      </p:cBhvr>
                                      <p:tavLst>
                                        <p:tav tm="0">
                                          <p:val>
                                            <p:fltVal val="0"/>
                                          </p:val>
                                        </p:tav>
                                        <p:tav tm="100000">
                                          <p:val>
                                            <p:strVal val="#ppt_h"/>
                                          </p:val>
                                        </p:tav>
                                      </p:tavLst>
                                    </p:anim>
                                    <p:animEffect transition="in" filter="fade">
                                      <p:cBhvr>
                                        <p:cTn id="14" dur="500"/>
                                        <p:tgtEl>
                                          <p:spTgt spid="10"/>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62"/>
                                        </p:tgtEl>
                                        <p:attrNameLst>
                                          <p:attrName>style.visibility</p:attrName>
                                        </p:attrNameLst>
                                      </p:cBhvr>
                                      <p:to>
                                        <p:strVal val="visible"/>
                                      </p:to>
                                    </p:set>
                                    <p:anim calcmode="lin" valueType="num">
                                      <p:cBhvr>
                                        <p:cTn id="19" dur="500" fill="hold"/>
                                        <p:tgtEl>
                                          <p:spTgt spid="62"/>
                                        </p:tgtEl>
                                        <p:attrNameLst>
                                          <p:attrName>ppt_w</p:attrName>
                                        </p:attrNameLst>
                                      </p:cBhvr>
                                      <p:tavLst>
                                        <p:tav tm="0">
                                          <p:val>
                                            <p:fltVal val="0"/>
                                          </p:val>
                                        </p:tav>
                                        <p:tav tm="100000">
                                          <p:val>
                                            <p:strVal val="#ppt_w"/>
                                          </p:val>
                                        </p:tav>
                                      </p:tavLst>
                                    </p:anim>
                                    <p:anim calcmode="lin" valueType="num">
                                      <p:cBhvr>
                                        <p:cTn id="20" dur="500" fill="hold"/>
                                        <p:tgtEl>
                                          <p:spTgt spid="62"/>
                                        </p:tgtEl>
                                        <p:attrNameLst>
                                          <p:attrName>ppt_h</p:attrName>
                                        </p:attrNameLst>
                                      </p:cBhvr>
                                      <p:tavLst>
                                        <p:tav tm="0">
                                          <p:val>
                                            <p:fltVal val="0"/>
                                          </p:val>
                                        </p:tav>
                                        <p:tav tm="100000">
                                          <p:val>
                                            <p:strVal val="#ppt_h"/>
                                          </p:val>
                                        </p:tav>
                                      </p:tavLst>
                                    </p:anim>
                                    <p:animEffect transition="in" filter="fade">
                                      <p:cBhvr>
                                        <p:cTn id="21" dur="500"/>
                                        <p:tgtEl>
                                          <p:spTgt spid="62"/>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23"/>
                                        </p:tgtEl>
                                        <p:attrNameLst>
                                          <p:attrName>style.visibility</p:attrName>
                                        </p:attrNameLst>
                                      </p:cBhvr>
                                      <p:to>
                                        <p:strVal val="visible"/>
                                      </p:to>
                                    </p:set>
                                    <p:animEffect transition="in" filter="fade">
                                      <p:cBhvr>
                                        <p:cTn id="26" dur="500"/>
                                        <p:tgtEl>
                                          <p:spTgt spid="23"/>
                                        </p:tgtEl>
                                      </p:cBhvr>
                                    </p:animEffect>
                                  </p:childTnLst>
                                </p:cTn>
                              </p:par>
                              <p:par>
                                <p:cTn id="27" presetID="22" presetClass="entr" presetSubtype="1" fill="hold" nodeType="withEffect">
                                  <p:stCondLst>
                                    <p:cond delay="0"/>
                                  </p:stCondLst>
                                  <p:childTnLst>
                                    <p:set>
                                      <p:cBhvr>
                                        <p:cTn id="28" dur="1" fill="hold">
                                          <p:stCondLst>
                                            <p:cond delay="0"/>
                                          </p:stCondLst>
                                        </p:cTn>
                                        <p:tgtEl>
                                          <p:spTgt spid="26"/>
                                        </p:tgtEl>
                                        <p:attrNameLst>
                                          <p:attrName>style.visibility</p:attrName>
                                        </p:attrNameLst>
                                      </p:cBhvr>
                                      <p:to>
                                        <p:strVal val="visible"/>
                                      </p:to>
                                    </p:set>
                                    <p:animEffect transition="in" filter="wipe(up)">
                                      <p:cBhvr>
                                        <p:cTn id="29" dur="500"/>
                                        <p:tgtEl>
                                          <p:spTgt spid="26"/>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fade">
                                      <p:cBhvr>
                                        <p:cTn id="32" dur="500"/>
                                        <p:tgtEl>
                                          <p:spTgt spid="21"/>
                                        </p:tgtEl>
                                      </p:cBhvr>
                                    </p:animEffect>
                                  </p:childTnLst>
                                </p:cTn>
                              </p:par>
                              <p:par>
                                <p:cTn id="33" presetID="53" presetClass="entr" presetSubtype="16" fill="hold" nodeType="withEffect">
                                  <p:stCondLst>
                                    <p:cond delay="0"/>
                                  </p:stCondLst>
                                  <p:childTnLst>
                                    <p:set>
                                      <p:cBhvr>
                                        <p:cTn id="34" dur="1" fill="hold">
                                          <p:stCondLst>
                                            <p:cond delay="0"/>
                                          </p:stCondLst>
                                        </p:cTn>
                                        <p:tgtEl>
                                          <p:spTgt spid="3205"/>
                                        </p:tgtEl>
                                        <p:attrNameLst>
                                          <p:attrName>style.visibility</p:attrName>
                                        </p:attrNameLst>
                                      </p:cBhvr>
                                      <p:to>
                                        <p:strVal val="visible"/>
                                      </p:to>
                                    </p:set>
                                    <p:anim calcmode="lin" valueType="num">
                                      <p:cBhvr>
                                        <p:cTn id="35" dur="500" fill="hold"/>
                                        <p:tgtEl>
                                          <p:spTgt spid="3205"/>
                                        </p:tgtEl>
                                        <p:attrNameLst>
                                          <p:attrName>ppt_w</p:attrName>
                                        </p:attrNameLst>
                                      </p:cBhvr>
                                      <p:tavLst>
                                        <p:tav tm="0">
                                          <p:val>
                                            <p:fltVal val="0"/>
                                          </p:val>
                                        </p:tav>
                                        <p:tav tm="100000">
                                          <p:val>
                                            <p:strVal val="#ppt_w"/>
                                          </p:val>
                                        </p:tav>
                                      </p:tavLst>
                                    </p:anim>
                                    <p:anim calcmode="lin" valueType="num">
                                      <p:cBhvr>
                                        <p:cTn id="36" dur="500" fill="hold"/>
                                        <p:tgtEl>
                                          <p:spTgt spid="3205"/>
                                        </p:tgtEl>
                                        <p:attrNameLst>
                                          <p:attrName>ppt_h</p:attrName>
                                        </p:attrNameLst>
                                      </p:cBhvr>
                                      <p:tavLst>
                                        <p:tav tm="0">
                                          <p:val>
                                            <p:fltVal val="0"/>
                                          </p:val>
                                        </p:tav>
                                        <p:tav tm="100000">
                                          <p:val>
                                            <p:strVal val="#ppt_h"/>
                                          </p:val>
                                        </p:tav>
                                      </p:tavLst>
                                    </p:anim>
                                    <p:animEffect transition="in" filter="fade">
                                      <p:cBhvr>
                                        <p:cTn id="37" dur="500"/>
                                        <p:tgtEl>
                                          <p:spTgt spid="3205"/>
                                        </p:tgtEl>
                                      </p:cBhvr>
                                    </p:animEffect>
                                  </p:childTnLst>
                                </p:cTn>
                              </p:par>
                              <p:par>
                                <p:cTn id="38" presetID="22" presetClass="entr" presetSubtype="8" fill="hold" nodeType="withEffect">
                                  <p:stCondLst>
                                    <p:cond delay="0"/>
                                  </p:stCondLst>
                                  <p:childTnLst>
                                    <p:set>
                                      <p:cBhvr>
                                        <p:cTn id="39" dur="1" fill="hold">
                                          <p:stCondLst>
                                            <p:cond delay="0"/>
                                          </p:stCondLst>
                                        </p:cTn>
                                        <p:tgtEl>
                                          <p:spTgt spid="3209"/>
                                        </p:tgtEl>
                                        <p:attrNameLst>
                                          <p:attrName>style.visibility</p:attrName>
                                        </p:attrNameLst>
                                      </p:cBhvr>
                                      <p:to>
                                        <p:strVal val="visible"/>
                                      </p:to>
                                    </p:set>
                                    <p:animEffect transition="in" filter="wipe(left)">
                                      <p:cBhvr>
                                        <p:cTn id="40" dur="500"/>
                                        <p:tgtEl>
                                          <p:spTgt spid="3209"/>
                                        </p:tgtEl>
                                      </p:cBhvr>
                                    </p:animEffect>
                                  </p:childTnLst>
                                </p:cTn>
                              </p:par>
                            </p:childTnLst>
                          </p:cTn>
                        </p:par>
                      </p:childTnLst>
                    </p:cTn>
                  </p:par>
                  <p:par>
                    <p:cTn id="41" fill="hold">
                      <p:stCondLst>
                        <p:cond delay="indefinite"/>
                      </p:stCondLst>
                      <p:childTnLst>
                        <p:par>
                          <p:cTn id="42" fill="hold">
                            <p:stCondLst>
                              <p:cond delay="0"/>
                            </p:stCondLst>
                            <p:childTnLst>
                              <p:par>
                                <p:cTn id="43" presetID="53" presetClass="entr" presetSubtype="16" fill="hold" grpId="0" nodeType="clickEffect">
                                  <p:stCondLst>
                                    <p:cond delay="0"/>
                                  </p:stCondLst>
                                  <p:childTnLst>
                                    <p:set>
                                      <p:cBhvr>
                                        <p:cTn id="44" dur="1" fill="hold">
                                          <p:stCondLst>
                                            <p:cond delay="0"/>
                                          </p:stCondLst>
                                        </p:cTn>
                                        <p:tgtEl>
                                          <p:spTgt spid="27"/>
                                        </p:tgtEl>
                                        <p:attrNameLst>
                                          <p:attrName>style.visibility</p:attrName>
                                        </p:attrNameLst>
                                      </p:cBhvr>
                                      <p:to>
                                        <p:strVal val="visible"/>
                                      </p:to>
                                    </p:set>
                                    <p:anim calcmode="lin" valueType="num">
                                      <p:cBhvr>
                                        <p:cTn id="45" dur="500" fill="hold"/>
                                        <p:tgtEl>
                                          <p:spTgt spid="27"/>
                                        </p:tgtEl>
                                        <p:attrNameLst>
                                          <p:attrName>ppt_w</p:attrName>
                                        </p:attrNameLst>
                                      </p:cBhvr>
                                      <p:tavLst>
                                        <p:tav tm="0">
                                          <p:val>
                                            <p:fltVal val="0"/>
                                          </p:val>
                                        </p:tav>
                                        <p:tav tm="100000">
                                          <p:val>
                                            <p:strVal val="#ppt_w"/>
                                          </p:val>
                                        </p:tav>
                                      </p:tavLst>
                                    </p:anim>
                                    <p:anim calcmode="lin" valueType="num">
                                      <p:cBhvr>
                                        <p:cTn id="46" dur="500" fill="hold"/>
                                        <p:tgtEl>
                                          <p:spTgt spid="27"/>
                                        </p:tgtEl>
                                        <p:attrNameLst>
                                          <p:attrName>ppt_h</p:attrName>
                                        </p:attrNameLst>
                                      </p:cBhvr>
                                      <p:tavLst>
                                        <p:tav tm="0">
                                          <p:val>
                                            <p:fltVal val="0"/>
                                          </p:val>
                                        </p:tav>
                                        <p:tav tm="100000">
                                          <p:val>
                                            <p:strVal val="#ppt_h"/>
                                          </p:val>
                                        </p:tav>
                                      </p:tavLst>
                                    </p:anim>
                                    <p:animEffect transition="in" filter="fade">
                                      <p:cBhvr>
                                        <p:cTn id="47" dur="500"/>
                                        <p:tgtEl>
                                          <p:spTgt spid="27"/>
                                        </p:tgtEl>
                                      </p:cBhvr>
                                    </p:animEffect>
                                  </p:childTnLst>
                                </p:cTn>
                              </p:par>
                            </p:childTnLst>
                          </p:cTn>
                        </p:par>
                      </p:childTnLst>
                    </p:cTn>
                  </p:par>
                  <p:par>
                    <p:cTn id="48" fill="hold">
                      <p:stCondLst>
                        <p:cond delay="indefinite"/>
                      </p:stCondLst>
                      <p:childTnLst>
                        <p:par>
                          <p:cTn id="49" fill="hold">
                            <p:stCondLst>
                              <p:cond delay="0"/>
                            </p:stCondLst>
                            <p:childTnLst>
                              <p:par>
                                <p:cTn id="50" presetID="53" presetClass="entr" presetSubtype="16" fill="hold" grpId="0" nodeType="clickEffect">
                                  <p:stCondLst>
                                    <p:cond delay="0"/>
                                  </p:stCondLst>
                                  <p:childTnLst>
                                    <p:set>
                                      <p:cBhvr>
                                        <p:cTn id="51" dur="1" fill="hold">
                                          <p:stCondLst>
                                            <p:cond delay="0"/>
                                          </p:stCondLst>
                                        </p:cTn>
                                        <p:tgtEl>
                                          <p:spTgt spid="28"/>
                                        </p:tgtEl>
                                        <p:attrNameLst>
                                          <p:attrName>style.visibility</p:attrName>
                                        </p:attrNameLst>
                                      </p:cBhvr>
                                      <p:to>
                                        <p:strVal val="visible"/>
                                      </p:to>
                                    </p:set>
                                    <p:anim calcmode="lin" valueType="num">
                                      <p:cBhvr>
                                        <p:cTn id="52" dur="500" fill="hold"/>
                                        <p:tgtEl>
                                          <p:spTgt spid="28"/>
                                        </p:tgtEl>
                                        <p:attrNameLst>
                                          <p:attrName>ppt_w</p:attrName>
                                        </p:attrNameLst>
                                      </p:cBhvr>
                                      <p:tavLst>
                                        <p:tav tm="0">
                                          <p:val>
                                            <p:fltVal val="0"/>
                                          </p:val>
                                        </p:tav>
                                        <p:tav tm="100000">
                                          <p:val>
                                            <p:strVal val="#ppt_w"/>
                                          </p:val>
                                        </p:tav>
                                      </p:tavLst>
                                    </p:anim>
                                    <p:anim calcmode="lin" valueType="num">
                                      <p:cBhvr>
                                        <p:cTn id="53" dur="500" fill="hold"/>
                                        <p:tgtEl>
                                          <p:spTgt spid="28"/>
                                        </p:tgtEl>
                                        <p:attrNameLst>
                                          <p:attrName>ppt_h</p:attrName>
                                        </p:attrNameLst>
                                      </p:cBhvr>
                                      <p:tavLst>
                                        <p:tav tm="0">
                                          <p:val>
                                            <p:fltVal val="0"/>
                                          </p:val>
                                        </p:tav>
                                        <p:tav tm="100000">
                                          <p:val>
                                            <p:strVal val="#ppt_h"/>
                                          </p:val>
                                        </p:tav>
                                      </p:tavLst>
                                    </p:anim>
                                    <p:animEffect transition="in" filter="fade">
                                      <p:cBhvr>
                                        <p:cTn id="54" dur="500"/>
                                        <p:tgtEl>
                                          <p:spTgt spid="28"/>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nodeType="clickEffect">
                                  <p:stCondLst>
                                    <p:cond delay="0"/>
                                  </p:stCondLst>
                                  <p:childTnLst>
                                    <p:set>
                                      <p:cBhvr>
                                        <p:cTn id="58" dur="1" fill="hold">
                                          <p:stCondLst>
                                            <p:cond delay="0"/>
                                          </p:stCondLst>
                                        </p:cTn>
                                        <p:tgtEl>
                                          <p:spTgt spid="32"/>
                                        </p:tgtEl>
                                        <p:attrNameLst>
                                          <p:attrName>style.visibility</p:attrName>
                                        </p:attrNameLst>
                                      </p:cBhvr>
                                      <p:to>
                                        <p:strVal val="visible"/>
                                      </p:to>
                                    </p:set>
                                    <p:animEffect transition="in" filter="wipe(left)">
                                      <p:cBhvr>
                                        <p:cTn id="59" dur="500"/>
                                        <p:tgtEl>
                                          <p:spTgt spid="32"/>
                                        </p:tgtEl>
                                      </p:cBhvr>
                                    </p:animEffect>
                                  </p:childTnLst>
                                </p:cTn>
                              </p:par>
                              <p:par>
                                <p:cTn id="60" presetID="22" presetClass="entr" presetSubtype="8" fill="hold" nodeType="withEffect">
                                  <p:stCondLst>
                                    <p:cond delay="0"/>
                                  </p:stCondLst>
                                  <p:childTnLst>
                                    <p:set>
                                      <p:cBhvr>
                                        <p:cTn id="61" dur="1" fill="hold">
                                          <p:stCondLst>
                                            <p:cond delay="0"/>
                                          </p:stCondLst>
                                        </p:cTn>
                                        <p:tgtEl>
                                          <p:spTgt spid="34"/>
                                        </p:tgtEl>
                                        <p:attrNameLst>
                                          <p:attrName>style.visibility</p:attrName>
                                        </p:attrNameLst>
                                      </p:cBhvr>
                                      <p:to>
                                        <p:strVal val="visible"/>
                                      </p:to>
                                    </p:set>
                                    <p:animEffect transition="in" filter="wipe(left)">
                                      <p:cBhvr>
                                        <p:cTn id="62" dur="500"/>
                                        <p:tgtEl>
                                          <p:spTgt spid="34"/>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29"/>
                                        </p:tgtEl>
                                        <p:attrNameLst>
                                          <p:attrName>style.visibility</p:attrName>
                                        </p:attrNameLst>
                                      </p:cBhvr>
                                      <p:to>
                                        <p:strVal val="visible"/>
                                      </p:to>
                                    </p:set>
                                    <p:animEffect transition="in" filter="fade">
                                      <p:cBhvr>
                                        <p:cTn id="65" dur="500"/>
                                        <p:tgtEl>
                                          <p:spTgt spid="29"/>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30"/>
                                        </p:tgtEl>
                                        <p:attrNameLst>
                                          <p:attrName>style.visibility</p:attrName>
                                        </p:attrNameLst>
                                      </p:cBhvr>
                                      <p:to>
                                        <p:strVal val="visible"/>
                                      </p:to>
                                    </p:set>
                                    <p:animEffect transition="in" filter="fade">
                                      <p:cBhvr>
                                        <p:cTn id="68" dur="500"/>
                                        <p:tgtEl>
                                          <p:spTgt spid="30"/>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1" fill="hold" grpId="0" nodeType="clickEffect">
                                  <p:stCondLst>
                                    <p:cond delay="0"/>
                                  </p:stCondLst>
                                  <p:childTnLst>
                                    <p:set>
                                      <p:cBhvr>
                                        <p:cTn id="72" dur="1" fill="hold">
                                          <p:stCondLst>
                                            <p:cond delay="0"/>
                                          </p:stCondLst>
                                        </p:cTn>
                                        <p:tgtEl>
                                          <p:spTgt spid="7"/>
                                        </p:tgtEl>
                                        <p:attrNameLst>
                                          <p:attrName>style.visibility</p:attrName>
                                        </p:attrNameLst>
                                      </p:cBhvr>
                                      <p:to>
                                        <p:strVal val="visible"/>
                                      </p:to>
                                    </p:set>
                                    <p:animEffect transition="in" filter="wipe(up)">
                                      <p:cBhvr>
                                        <p:cTn id="73" dur="500"/>
                                        <p:tgtEl>
                                          <p:spTgt spid="7"/>
                                        </p:tgtEl>
                                      </p:cBhvr>
                                    </p:animEffect>
                                  </p:childTnLst>
                                </p:cTn>
                              </p:par>
                            </p:childTnLst>
                          </p:cTn>
                        </p:par>
                      </p:childTnLst>
                    </p:cTn>
                  </p:par>
                  <p:par>
                    <p:cTn id="74" fill="hold">
                      <p:stCondLst>
                        <p:cond delay="indefinite"/>
                      </p:stCondLst>
                      <p:childTnLst>
                        <p:par>
                          <p:cTn id="75" fill="hold">
                            <p:stCondLst>
                              <p:cond delay="0"/>
                            </p:stCondLst>
                            <p:childTnLst>
                              <p:par>
                                <p:cTn id="76" presetID="53" presetClass="entr" presetSubtype="16" fill="hold" grpId="0" nodeType="clickEffect">
                                  <p:stCondLst>
                                    <p:cond delay="0"/>
                                  </p:stCondLst>
                                  <p:childTnLst>
                                    <p:set>
                                      <p:cBhvr>
                                        <p:cTn id="77" dur="1" fill="hold">
                                          <p:stCondLst>
                                            <p:cond delay="0"/>
                                          </p:stCondLst>
                                        </p:cTn>
                                        <p:tgtEl>
                                          <p:spTgt spid="35"/>
                                        </p:tgtEl>
                                        <p:attrNameLst>
                                          <p:attrName>style.visibility</p:attrName>
                                        </p:attrNameLst>
                                      </p:cBhvr>
                                      <p:to>
                                        <p:strVal val="visible"/>
                                      </p:to>
                                    </p:set>
                                    <p:anim calcmode="lin" valueType="num">
                                      <p:cBhvr>
                                        <p:cTn id="78" dur="500" fill="hold"/>
                                        <p:tgtEl>
                                          <p:spTgt spid="35"/>
                                        </p:tgtEl>
                                        <p:attrNameLst>
                                          <p:attrName>ppt_w</p:attrName>
                                        </p:attrNameLst>
                                      </p:cBhvr>
                                      <p:tavLst>
                                        <p:tav tm="0">
                                          <p:val>
                                            <p:fltVal val="0"/>
                                          </p:val>
                                        </p:tav>
                                        <p:tav tm="100000">
                                          <p:val>
                                            <p:strVal val="#ppt_w"/>
                                          </p:val>
                                        </p:tav>
                                      </p:tavLst>
                                    </p:anim>
                                    <p:anim calcmode="lin" valueType="num">
                                      <p:cBhvr>
                                        <p:cTn id="79" dur="500" fill="hold"/>
                                        <p:tgtEl>
                                          <p:spTgt spid="35"/>
                                        </p:tgtEl>
                                        <p:attrNameLst>
                                          <p:attrName>ppt_h</p:attrName>
                                        </p:attrNameLst>
                                      </p:cBhvr>
                                      <p:tavLst>
                                        <p:tav tm="0">
                                          <p:val>
                                            <p:fltVal val="0"/>
                                          </p:val>
                                        </p:tav>
                                        <p:tav tm="100000">
                                          <p:val>
                                            <p:strVal val="#ppt_h"/>
                                          </p:val>
                                        </p:tav>
                                      </p:tavLst>
                                    </p:anim>
                                    <p:animEffect transition="in" filter="fade">
                                      <p:cBhvr>
                                        <p:cTn id="80" dur="500"/>
                                        <p:tgtEl>
                                          <p:spTgt spid="35"/>
                                        </p:tgtEl>
                                      </p:cBhvr>
                                    </p:animEffect>
                                  </p:childTnLst>
                                </p:cTn>
                              </p:par>
                            </p:childTnLst>
                          </p:cTn>
                        </p:par>
                      </p:childTnLst>
                    </p:cTn>
                  </p:par>
                  <p:par>
                    <p:cTn id="81" fill="hold">
                      <p:stCondLst>
                        <p:cond delay="indefinite"/>
                      </p:stCondLst>
                      <p:childTnLst>
                        <p:par>
                          <p:cTn id="82" fill="hold">
                            <p:stCondLst>
                              <p:cond delay="0"/>
                            </p:stCondLst>
                            <p:childTnLst>
                              <p:par>
                                <p:cTn id="83" presetID="10" presetClass="entr" presetSubtype="0" fill="hold" grpId="0" nodeType="clickEffect">
                                  <p:stCondLst>
                                    <p:cond delay="0"/>
                                  </p:stCondLst>
                                  <p:childTnLst>
                                    <p:set>
                                      <p:cBhvr>
                                        <p:cTn id="84" dur="1" fill="hold">
                                          <p:stCondLst>
                                            <p:cond delay="0"/>
                                          </p:stCondLst>
                                        </p:cTn>
                                        <p:tgtEl>
                                          <p:spTgt spid="37"/>
                                        </p:tgtEl>
                                        <p:attrNameLst>
                                          <p:attrName>style.visibility</p:attrName>
                                        </p:attrNameLst>
                                      </p:cBhvr>
                                      <p:to>
                                        <p:strVal val="visible"/>
                                      </p:to>
                                    </p:set>
                                    <p:animEffect transition="in" filter="fade">
                                      <p:cBhvr>
                                        <p:cTn id="85" dur="500"/>
                                        <p:tgtEl>
                                          <p:spTgt spid="37"/>
                                        </p:tgtEl>
                                      </p:cBhvr>
                                    </p:animEffect>
                                  </p:childTnLst>
                                </p:cTn>
                              </p:par>
                            </p:childTnLst>
                          </p:cTn>
                        </p:par>
                      </p:childTnLst>
                    </p:cTn>
                  </p:par>
                  <p:par>
                    <p:cTn id="86" fill="hold">
                      <p:stCondLst>
                        <p:cond delay="indefinite"/>
                      </p:stCondLst>
                      <p:childTnLst>
                        <p:par>
                          <p:cTn id="87" fill="hold">
                            <p:stCondLst>
                              <p:cond delay="0"/>
                            </p:stCondLst>
                            <p:childTnLst>
                              <p:par>
                                <p:cTn id="88" presetID="22" presetClass="entr" presetSubtype="4" fill="hold" nodeType="clickEffect">
                                  <p:stCondLst>
                                    <p:cond delay="0"/>
                                  </p:stCondLst>
                                  <p:childTnLst>
                                    <p:set>
                                      <p:cBhvr>
                                        <p:cTn id="89" dur="1" fill="hold">
                                          <p:stCondLst>
                                            <p:cond delay="0"/>
                                          </p:stCondLst>
                                        </p:cTn>
                                        <p:tgtEl>
                                          <p:spTgt spid="61"/>
                                        </p:tgtEl>
                                        <p:attrNameLst>
                                          <p:attrName>style.visibility</p:attrName>
                                        </p:attrNameLst>
                                      </p:cBhvr>
                                      <p:to>
                                        <p:strVal val="visible"/>
                                      </p:to>
                                    </p:set>
                                    <p:animEffect transition="in" filter="wipe(down)">
                                      <p:cBhvr>
                                        <p:cTn id="90" dur="500"/>
                                        <p:tgtEl>
                                          <p:spTgt spid="61"/>
                                        </p:tgtEl>
                                      </p:cBhvr>
                                    </p:animEffect>
                                  </p:childTnLst>
                                </p:cTn>
                              </p:par>
                              <p:par>
                                <p:cTn id="91" presetID="22" presetClass="entr" presetSubtype="4" fill="hold" nodeType="withEffect">
                                  <p:stCondLst>
                                    <p:cond delay="0"/>
                                  </p:stCondLst>
                                  <p:childTnLst>
                                    <p:set>
                                      <p:cBhvr>
                                        <p:cTn id="92" dur="1" fill="hold">
                                          <p:stCondLst>
                                            <p:cond delay="0"/>
                                          </p:stCondLst>
                                        </p:cTn>
                                        <p:tgtEl>
                                          <p:spTgt spid="60"/>
                                        </p:tgtEl>
                                        <p:attrNameLst>
                                          <p:attrName>style.visibility</p:attrName>
                                        </p:attrNameLst>
                                      </p:cBhvr>
                                      <p:to>
                                        <p:strVal val="visible"/>
                                      </p:to>
                                    </p:set>
                                    <p:animEffect transition="in" filter="wipe(down)">
                                      <p:cBhvr>
                                        <p:cTn id="93" dur="500"/>
                                        <p:tgtEl>
                                          <p:spTgt spid="60"/>
                                        </p:tgtEl>
                                      </p:cBhvr>
                                    </p:animEffect>
                                  </p:childTnLst>
                                </p:cTn>
                              </p:par>
                              <p:par>
                                <p:cTn id="94" presetID="10" presetClass="entr" presetSubtype="0" fill="hold" grpId="0" nodeType="withEffect">
                                  <p:stCondLst>
                                    <p:cond delay="0"/>
                                  </p:stCondLst>
                                  <p:childTnLst>
                                    <p:set>
                                      <p:cBhvr>
                                        <p:cTn id="95" dur="1" fill="hold">
                                          <p:stCondLst>
                                            <p:cond delay="0"/>
                                          </p:stCondLst>
                                        </p:cTn>
                                        <p:tgtEl>
                                          <p:spTgt spid="58"/>
                                        </p:tgtEl>
                                        <p:attrNameLst>
                                          <p:attrName>style.visibility</p:attrName>
                                        </p:attrNameLst>
                                      </p:cBhvr>
                                      <p:to>
                                        <p:strVal val="visible"/>
                                      </p:to>
                                    </p:set>
                                    <p:animEffect transition="in" filter="fade">
                                      <p:cBhvr>
                                        <p:cTn id="96" dur="500"/>
                                        <p:tgtEl>
                                          <p:spTgt spid="58"/>
                                        </p:tgtEl>
                                      </p:cBhvr>
                                    </p:animEffect>
                                  </p:childTnLst>
                                </p:cTn>
                              </p:par>
                              <p:par>
                                <p:cTn id="97" presetID="10" presetClass="entr" presetSubtype="0" fill="hold" grpId="0" nodeType="withEffect">
                                  <p:stCondLst>
                                    <p:cond delay="0"/>
                                  </p:stCondLst>
                                  <p:childTnLst>
                                    <p:set>
                                      <p:cBhvr>
                                        <p:cTn id="98" dur="1" fill="hold">
                                          <p:stCondLst>
                                            <p:cond delay="0"/>
                                          </p:stCondLst>
                                        </p:cTn>
                                        <p:tgtEl>
                                          <p:spTgt spid="56"/>
                                        </p:tgtEl>
                                        <p:attrNameLst>
                                          <p:attrName>style.visibility</p:attrName>
                                        </p:attrNameLst>
                                      </p:cBhvr>
                                      <p:to>
                                        <p:strVal val="visible"/>
                                      </p:to>
                                    </p:set>
                                    <p:animEffect transition="in" filter="fade">
                                      <p:cBhvr>
                                        <p:cTn id="99"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58" grpId="0" animBg="1"/>
      <p:bldP spid="2" grpId="0" animBg="1"/>
      <p:bldP spid="7" grpId="0" animBg="1"/>
      <p:bldP spid="10" grpId="0"/>
      <p:bldP spid="21" grpId="0" animBg="1"/>
      <p:bldP spid="23" grpId="0" animBg="1"/>
      <p:bldP spid="27" grpId="0"/>
      <p:bldP spid="28" grpId="0" animBg="1"/>
      <p:bldP spid="29" grpId="0" animBg="1"/>
      <p:bldP spid="30" grpId="0" animBg="1"/>
      <p:bldP spid="35" grpId="0"/>
      <p:bldP spid="3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614EA2FA-4460-9D69-7F70-96B76683B060}"/>
              </a:ext>
            </a:extLst>
          </p:cNvPr>
          <p:cNvSpPr>
            <a:spLocks noChangeArrowheads="1"/>
          </p:cNvSpPr>
          <p:nvPr/>
        </p:nvSpPr>
        <p:spPr bwMode="auto">
          <a:xfrm>
            <a:off x="30000" y="2971800"/>
            <a:ext cx="12071804" cy="1132618"/>
          </a:xfrm>
          <a:prstGeom prst="rect">
            <a:avLst/>
          </a:prstGeom>
          <a:noFill/>
          <a:ln w="3175">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ctr" defTabSz="514350" rtl="0" eaLnBrk="1" fontAlgn="auto" latinLnBrk="0" hangingPunct="1">
              <a:lnSpc>
                <a:spcPct val="100000"/>
              </a:lnSpc>
              <a:spcBef>
                <a:spcPts val="0"/>
              </a:spcBef>
              <a:spcAft>
                <a:spcPts val="0"/>
              </a:spcAft>
              <a:buClrTx/>
              <a:buSzTx/>
              <a:buFontTx/>
              <a:buNone/>
              <a:tabLst/>
              <a:defRPr/>
            </a:pPr>
            <a:r>
              <a:rPr kumimoji="0" lang="it-IT" altLang="it-IT" sz="2000" b="0" i="0" u="none" strike="noStrike" kern="0" cap="none" spc="0" normalizeH="0" baseline="0" noProof="0" dirty="0">
                <a:ln>
                  <a:noFill/>
                </a:ln>
                <a:solidFill>
                  <a:srgbClr val="C00000"/>
                </a:solidFill>
                <a:effectLst/>
                <a:uLnTx/>
                <a:uFillTx/>
                <a:latin typeface="Comic Sans MS" panose="030F0702030302020204" pitchFamily="66" charset="0"/>
                <a:ea typeface="+mn-ea"/>
                <a:cs typeface="Arial" panose="020B0604020202020204" pitchFamily="34" charset="0"/>
              </a:rPr>
              <a:t>Per maggiore completezza ed approfondimento degli argomenti si può consultare il seguente sito</a:t>
            </a:r>
          </a:p>
          <a:p>
            <a:pPr marL="0" marR="0" lvl="0" indent="0" algn="ctr" defTabSz="514350" rtl="0" eaLnBrk="1" fontAlgn="auto" latinLnBrk="0" hangingPunct="1">
              <a:lnSpc>
                <a:spcPct val="100000"/>
              </a:lnSpc>
              <a:spcBef>
                <a:spcPts val="0"/>
              </a:spcBef>
              <a:spcAft>
                <a:spcPts val="0"/>
              </a:spcAft>
              <a:buClrTx/>
              <a:buSzTx/>
              <a:buFontTx/>
              <a:buNone/>
              <a:tabLst/>
              <a:defRPr/>
            </a:pPr>
            <a:endParaRPr kumimoji="0" lang="it-IT" altLang="it-IT" sz="2000" b="0" i="0" u="none" strike="noStrike" kern="0" cap="none" spc="0" normalizeH="0" baseline="0" noProof="0" dirty="0">
              <a:ln>
                <a:noFill/>
              </a:ln>
              <a:solidFill>
                <a:srgbClr val="C00000"/>
              </a:solidFill>
              <a:effectLst/>
              <a:uLnTx/>
              <a:uFillTx/>
              <a:latin typeface="Comic Sans MS" panose="030F0702030302020204" pitchFamily="66" charset="0"/>
              <a:ea typeface="+mn-ea"/>
              <a:cs typeface="Arial" panose="020B0604020202020204" pitchFamily="34" charset="0"/>
            </a:endParaRPr>
          </a:p>
          <a:p>
            <a:pPr marL="0" marR="0" lvl="0" indent="0" algn="ctr" defTabSz="514350" rtl="0" eaLnBrk="1" fontAlgn="auto" latinLnBrk="0" hangingPunct="1">
              <a:lnSpc>
                <a:spcPct val="100000"/>
              </a:lnSpc>
              <a:spcBef>
                <a:spcPts val="0"/>
              </a:spcBef>
              <a:spcAft>
                <a:spcPts val="0"/>
              </a:spcAft>
              <a:buClrTx/>
              <a:buSzTx/>
              <a:buFontTx/>
              <a:buNone/>
              <a:tabLst/>
              <a:defRPr/>
            </a:pPr>
            <a:r>
              <a:rPr kumimoji="0" lang="it-IT" sz="20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Arial" panose="020B0604020202020204" pitchFamily="34" charset="0"/>
                <a:hlinkClick r:id="rId2">
                  <a:extLst>
                    <a:ext uri="{A12FA001-AC4F-418D-AE19-62706E023703}">
                      <ahyp:hlinkClr xmlns:ahyp="http://schemas.microsoft.com/office/drawing/2018/hyperlinkcolor" val="tx"/>
                    </a:ext>
                  </a:extLst>
                </a:hlinkClick>
              </a:rPr>
              <a:t>https://www.eliofragassi.it/</a:t>
            </a:r>
            <a:endParaRPr kumimoji="0" lang="it-IT" altLang="it-IT" sz="2000" b="0" i="0" u="none" strike="noStrike" kern="0" cap="none" spc="0" normalizeH="0" baseline="0" noProof="0" dirty="0">
              <a:ln>
                <a:noFill/>
              </a:ln>
              <a:solidFill>
                <a:srgbClr val="C00000"/>
              </a:solidFill>
              <a:effectLst/>
              <a:uLnTx/>
              <a:uFillTx/>
              <a:latin typeface="Comic Sans MS" panose="030F0702030302020204" pitchFamily="66" charset="0"/>
              <a:ea typeface="+mn-ea"/>
              <a:cs typeface="Arial" panose="020B0604020202020204" pitchFamily="34" charset="0"/>
            </a:endParaRPr>
          </a:p>
          <a:p>
            <a:pPr marL="0" marR="0" lvl="0" indent="0" algn="ctr" defTabSz="514350" rtl="0" eaLnBrk="1" fontAlgn="auto" latinLnBrk="0" hangingPunct="1">
              <a:lnSpc>
                <a:spcPct val="100000"/>
              </a:lnSpc>
              <a:spcBef>
                <a:spcPts val="0"/>
              </a:spcBef>
              <a:spcAft>
                <a:spcPts val="0"/>
              </a:spcAft>
              <a:buClrTx/>
              <a:buSzTx/>
              <a:buFontTx/>
              <a:buNone/>
              <a:tabLst/>
              <a:defRPr/>
            </a:pPr>
            <a:endParaRPr kumimoji="0" lang="it-IT" altLang="it-IT" sz="760" b="0" i="0" u="none" strike="noStrike" kern="0" cap="none" spc="0" normalizeH="0" baseline="0" noProof="0" dirty="0">
              <a:ln>
                <a:noFill/>
              </a:ln>
              <a:solidFill>
                <a:srgbClr val="C00000"/>
              </a:solidFill>
              <a:effectLst/>
              <a:uLnTx/>
              <a:uFillTx/>
              <a:latin typeface="Comic Sans MS" panose="030F0702030302020204" pitchFamily="66" charset="0"/>
              <a:ea typeface="+mn-ea"/>
              <a:cs typeface="Arial" panose="020B0604020202020204" pitchFamily="34" charset="0"/>
            </a:endParaRPr>
          </a:p>
        </p:txBody>
      </p:sp>
      <p:sp>
        <p:nvSpPr>
          <p:cNvPr id="3" name="CasellaDiTesto 2">
            <a:hlinkClick r:id="rId3" action="ppaction://hlinksldjump"/>
            <a:extLst>
              <a:ext uri="{FF2B5EF4-FFF2-40B4-BE49-F238E27FC236}">
                <a16:creationId xmlns:a16="http://schemas.microsoft.com/office/drawing/2014/main" id="{FF0BE0B7-6544-0BF6-6E16-F3F68ACA25A8}"/>
              </a:ext>
            </a:extLst>
          </p:cNvPr>
          <p:cNvSpPr txBox="1"/>
          <p:nvPr/>
        </p:nvSpPr>
        <p:spPr>
          <a:xfrm>
            <a:off x="4940008" y="4377025"/>
            <a:ext cx="2311984" cy="461665"/>
          </a:xfrm>
          <a:prstGeom prst="rect">
            <a:avLst/>
          </a:prstGeom>
          <a:solidFill>
            <a:schemeClr val="accent4">
              <a:lumMod val="20000"/>
              <a:lumOff val="80000"/>
            </a:schemeClr>
          </a:solidFill>
          <a:ln w="3175">
            <a:solidFill>
              <a:srgbClr val="C00000"/>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400" b="0" i="0" u="none" strike="noStrike" kern="1200" cap="none" spc="0" normalizeH="0" baseline="0" noProof="0" dirty="0">
                <a:ln>
                  <a:noFill/>
                </a:ln>
                <a:solidFill>
                  <a:srgbClr val="C00000"/>
                </a:solidFill>
                <a:effectLst/>
                <a:uLnTx/>
                <a:uFillTx/>
                <a:latin typeface="Comic Sans MS" panose="030F0702030302020204" pitchFamily="66" charset="0"/>
                <a:ea typeface="+mn-ea"/>
                <a:cs typeface="+mn-cs"/>
              </a:rPr>
              <a:t>Torna a Indice</a:t>
            </a:r>
          </a:p>
        </p:txBody>
      </p:sp>
      <p:cxnSp>
        <p:nvCxnSpPr>
          <p:cNvPr id="5" name="Connettore diritto 4">
            <a:extLst>
              <a:ext uri="{FF2B5EF4-FFF2-40B4-BE49-F238E27FC236}">
                <a16:creationId xmlns:a16="http://schemas.microsoft.com/office/drawing/2014/main" id="{B1F72F59-71EA-07E1-2B17-3F141805D6A1}"/>
              </a:ext>
            </a:extLst>
          </p:cNvPr>
          <p:cNvCxnSpPr/>
          <p:nvPr/>
        </p:nvCxnSpPr>
        <p:spPr>
          <a:xfrm>
            <a:off x="0" y="6858000"/>
            <a:ext cx="1219200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52286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Tema di Office">
  <a:themeElements>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965</Words>
  <Application>Microsoft Office PowerPoint</Application>
  <PresentationFormat>Widescreen</PresentationFormat>
  <Paragraphs>218</Paragraphs>
  <Slides>8</Slides>
  <Notes>3</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8</vt:i4>
      </vt:variant>
    </vt:vector>
  </HeadingPairs>
  <TitlesOfParts>
    <vt:vector size="15" baseType="lpstr">
      <vt:lpstr>Arial</vt:lpstr>
      <vt:lpstr>Calibri</vt:lpstr>
      <vt:lpstr>Calibri Light</vt:lpstr>
      <vt:lpstr>Comic Sans MS</vt:lpstr>
      <vt:lpstr>Symbol</vt:lpstr>
      <vt:lpstr>Times New Roman</vt:lpstr>
      <vt:lpstr>1_Tema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Elio Fragassi</dc:creator>
  <cp:lastModifiedBy>Elio Fragassi</cp:lastModifiedBy>
  <cp:revision>39</cp:revision>
  <dcterms:created xsi:type="dcterms:W3CDTF">2024-06-18T08:16:01Z</dcterms:created>
  <dcterms:modified xsi:type="dcterms:W3CDTF">2024-09-27T18:39:30Z</dcterms:modified>
</cp:coreProperties>
</file>