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60" r:id="rId4"/>
    <p:sldId id="263" r:id="rId5"/>
    <p:sldId id="261" r:id="rId6"/>
    <p:sldId id="268" r:id="rId7"/>
    <p:sldId id="269" r:id="rId8"/>
    <p:sldId id="271" r:id="rId9"/>
    <p:sldId id="270" r:id="rId10"/>
    <p:sldId id="273" r:id="rId11"/>
    <p:sldId id="274" r:id="rId12"/>
    <p:sldId id="275" r:id="rId13"/>
    <p:sldId id="276" r:id="rId14"/>
    <p:sldId id="258" r:id="rId1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2586" autoAdjust="0"/>
  </p:normalViewPr>
  <p:slideViewPr>
    <p:cSldViewPr snapToGrid="0">
      <p:cViewPr varScale="1">
        <p:scale>
          <a:sx n="52" d="100"/>
          <a:sy n="52" d="100"/>
        </p:scale>
        <p:origin x="242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F9E50-EB6E-4FBC-ACD4-3D69873B0CC4}" type="datetimeFigureOut">
              <a:rPr lang="it-IT" smtClean="0"/>
              <a:t>13/01/2019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F3059-7C0E-49B7-B766-C586F12EBC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46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31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94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21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72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79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6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5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16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79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4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0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A9504D-3FEB-45D3-85E6-8BAC411A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88FAB-540B-4372-8837-419DDCB01E9F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E7548C-1963-478F-AEEF-153D777C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A7B510-7A23-4FE9-8EB3-15B71C65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C83AD-9C8F-411A-B71A-BA6F5E9340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1481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116199-D093-44DC-BE26-B9AC0A46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BC80-2D98-4DCE-ADFB-5E75C49BB26B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FD25E7-0639-4B05-917F-AF2AAE59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431479-B75B-4220-8EAB-90BE32E5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7F2D-2877-4039-92A0-82619EFF19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1526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1" y="366191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1" y="366191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C41D98-1C97-4FF8-9F36-AD0A2592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8ABF-A538-44F1-B07D-233F71BB1646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283089-2886-4934-A647-7A2A513A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261D2B-10B7-49A8-9651-C495AC10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C695-3589-449A-9746-787DE4D0DED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9584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19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66306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6597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3382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8396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9800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1729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89991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214550-BC10-4A2A-80ED-AE8544785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8240-AE15-4BFC-9C54-783FBB6E2BF3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AC4686-A56A-43AD-94C8-369DBA52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50F7FD-C3D1-4D07-A751-5B1FB2D2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A33E5-D675-411B-AE4A-A5BC4C8B67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50466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0456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6579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417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2303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1pPr>
            <a:lvl2pPr marL="263244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2pPr>
            <a:lvl3pPr marL="526489" indent="0">
              <a:buNone/>
              <a:defRPr sz="921">
                <a:solidFill>
                  <a:schemeClr val="tx1">
                    <a:tint val="75000"/>
                  </a:schemeClr>
                </a:solidFill>
              </a:defRPr>
            </a:lvl3pPr>
            <a:lvl4pPr marL="789733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4pPr>
            <a:lvl5pPr marL="1052977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5pPr>
            <a:lvl6pPr marL="1316222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6pPr>
            <a:lvl7pPr marL="1579466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7pPr>
            <a:lvl8pPr marL="1842710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8pPr>
            <a:lvl9pPr marL="2105955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80459E-8141-4223-8B81-C1D178D2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422C4-C8DD-40E0-8814-136198AF5C61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F2851D-A92A-4EDF-B7E0-9DBA3DF0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7A7F63-0F66-400E-83DA-060FC126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B33E-0A9D-4AFD-982F-EA53661EC9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4975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1" y="2133607"/>
            <a:ext cx="3028950" cy="6034617"/>
          </a:xfrm>
        </p:spPr>
        <p:txBody>
          <a:bodyPr/>
          <a:lstStyle>
            <a:lvl1pPr>
              <a:defRPr sz="1612"/>
            </a:lvl1pPr>
            <a:lvl2pPr>
              <a:defRPr sz="1382"/>
            </a:lvl2pPr>
            <a:lvl3pPr>
              <a:defRPr sz="1152"/>
            </a:lvl3pPr>
            <a:lvl4pPr>
              <a:defRPr sz="1036"/>
            </a:lvl4pPr>
            <a:lvl5pPr>
              <a:defRPr sz="1036"/>
            </a:lvl5pPr>
            <a:lvl6pPr>
              <a:defRPr sz="1036"/>
            </a:lvl6pPr>
            <a:lvl7pPr>
              <a:defRPr sz="1036"/>
            </a:lvl7pPr>
            <a:lvl8pPr>
              <a:defRPr sz="1036"/>
            </a:lvl8pPr>
            <a:lvl9pPr>
              <a:defRPr sz="103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1" y="2133607"/>
            <a:ext cx="3028950" cy="6034617"/>
          </a:xfrm>
        </p:spPr>
        <p:txBody>
          <a:bodyPr/>
          <a:lstStyle>
            <a:lvl1pPr>
              <a:defRPr sz="1612"/>
            </a:lvl1pPr>
            <a:lvl2pPr>
              <a:defRPr sz="1382"/>
            </a:lvl2pPr>
            <a:lvl3pPr>
              <a:defRPr sz="1152"/>
            </a:lvl3pPr>
            <a:lvl4pPr>
              <a:defRPr sz="1036"/>
            </a:lvl4pPr>
            <a:lvl5pPr>
              <a:defRPr sz="1036"/>
            </a:lvl5pPr>
            <a:lvl6pPr>
              <a:defRPr sz="1036"/>
            </a:lvl6pPr>
            <a:lvl7pPr>
              <a:defRPr sz="1036"/>
            </a:lvl7pPr>
            <a:lvl8pPr>
              <a:defRPr sz="1036"/>
            </a:lvl8pPr>
            <a:lvl9pPr>
              <a:defRPr sz="103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21D5ED21-5305-4364-8FA5-BA321B39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04E3-CC4D-4220-8E54-8DB83D1181CB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4256BE0C-4BA6-4013-AE8B-C10EFC19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553E2D31-DAF6-4F1E-ABE2-63D7BBF9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F19B-47D7-4154-8455-E717AD7212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4789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1382" b="1"/>
            </a:lvl1pPr>
            <a:lvl2pPr marL="263244" indent="0">
              <a:buNone/>
              <a:defRPr sz="1152" b="1"/>
            </a:lvl2pPr>
            <a:lvl3pPr marL="526489" indent="0">
              <a:buNone/>
              <a:defRPr sz="1036" b="1"/>
            </a:lvl3pPr>
            <a:lvl4pPr marL="789733" indent="0">
              <a:buNone/>
              <a:defRPr sz="921" b="1"/>
            </a:lvl4pPr>
            <a:lvl5pPr marL="1052977" indent="0">
              <a:buNone/>
              <a:defRPr sz="921" b="1"/>
            </a:lvl5pPr>
            <a:lvl6pPr marL="1316222" indent="0">
              <a:buNone/>
              <a:defRPr sz="921" b="1"/>
            </a:lvl6pPr>
            <a:lvl7pPr marL="1579466" indent="0">
              <a:buNone/>
              <a:defRPr sz="921" b="1"/>
            </a:lvl7pPr>
            <a:lvl8pPr marL="1842710" indent="0">
              <a:buNone/>
              <a:defRPr sz="921" b="1"/>
            </a:lvl8pPr>
            <a:lvl9pPr marL="2105955" indent="0">
              <a:buNone/>
              <a:defRPr sz="921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1382"/>
            </a:lvl1pPr>
            <a:lvl2pPr>
              <a:defRPr sz="1152"/>
            </a:lvl2pPr>
            <a:lvl3pPr>
              <a:defRPr sz="1036"/>
            </a:lvl3pPr>
            <a:lvl4pPr>
              <a:defRPr sz="921"/>
            </a:lvl4pPr>
            <a:lvl5pPr>
              <a:defRPr sz="921"/>
            </a:lvl5pPr>
            <a:lvl6pPr>
              <a:defRPr sz="921"/>
            </a:lvl6pPr>
            <a:lvl7pPr>
              <a:defRPr sz="921"/>
            </a:lvl7pPr>
            <a:lvl8pPr>
              <a:defRPr sz="921"/>
            </a:lvl8pPr>
            <a:lvl9pPr>
              <a:defRPr sz="921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1382" b="1"/>
            </a:lvl1pPr>
            <a:lvl2pPr marL="263244" indent="0">
              <a:buNone/>
              <a:defRPr sz="1152" b="1"/>
            </a:lvl2pPr>
            <a:lvl3pPr marL="526489" indent="0">
              <a:buNone/>
              <a:defRPr sz="1036" b="1"/>
            </a:lvl3pPr>
            <a:lvl4pPr marL="789733" indent="0">
              <a:buNone/>
              <a:defRPr sz="921" b="1"/>
            </a:lvl4pPr>
            <a:lvl5pPr marL="1052977" indent="0">
              <a:buNone/>
              <a:defRPr sz="921" b="1"/>
            </a:lvl5pPr>
            <a:lvl6pPr marL="1316222" indent="0">
              <a:buNone/>
              <a:defRPr sz="921" b="1"/>
            </a:lvl6pPr>
            <a:lvl7pPr marL="1579466" indent="0">
              <a:buNone/>
              <a:defRPr sz="921" b="1"/>
            </a:lvl7pPr>
            <a:lvl8pPr marL="1842710" indent="0">
              <a:buNone/>
              <a:defRPr sz="921" b="1"/>
            </a:lvl8pPr>
            <a:lvl9pPr marL="2105955" indent="0">
              <a:buNone/>
              <a:defRPr sz="921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1382"/>
            </a:lvl1pPr>
            <a:lvl2pPr>
              <a:defRPr sz="1152"/>
            </a:lvl2pPr>
            <a:lvl3pPr>
              <a:defRPr sz="1036"/>
            </a:lvl3pPr>
            <a:lvl4pPr>
              <a:defRPr sz="921"/>
            </a:lvl4pPr>
            <a:lvl5pPr>
              <a:defRPr sz="921"/>
            </a:lvl5pPr>
            <a:lvl6pPr>
              <a:defRPr sz="921"/>
            </a:lvl6pPr>
            <a:lvl7pPr>
              <a:defRPr sz="921"/>
            </a:lvl7pPr>
            <a:lvl8pPr>
              <a:defRPr sz="921"/>
            </a:lvl8pPr>
            <a:lvl9pPr>
              <a:defRPr sz="921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8D7A98E-019C-4D75-B937-AC5EEE9F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E94C-8130-470F-9493-B281AC3945E8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7AF09301-C7B8-4092-A6A3-F46AEE2F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026E12E7-93A7-4BDB-9339-D3110EDE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EF68-C9BB-4651-AA56-592D18EB897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2713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4EEE7223-5AC3-46F6-B9E0-FF6A9668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7360-A7A4-4492-8603-3AE983B6967A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D21E49C0-0864-41B6-84C2-412EB5CC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069A51E7-73EF-4D33-A29A-8A0DB6D1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3EE28-BD6F-4899-9B6C-27180857A43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8370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1742C26B-D410-4D7E-A656-A169B28C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1306-C359-423D-926E-410268BCFDE0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60AFF374-7A3D-4347-B6A2-1CC2834E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CB57FDF3-8A7A-49CD-ACEB-492CB0CE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5FD7-4E7A-4B1B-9393-0D8BF4811A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6428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1152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73"/>
            <a:ext cx="3833813" cy="7804151"/>
          </a:xfrm>
        </p:spPr>
        <p:txBody>
          <a:bodyPr/>
          <a:lstStyle>
            <a:lvl1pPr>
              <a:defRPr sz="1842"/>
            </a:lvl1pPr>
            <a:lvl2pPr>
              <a:defRPr sz="1612"/>
            </a:lvl2pPr>
            <a:lvl3pPr>
              <a:defRPr sz="1382"/>
            </a:lvl3pPr>
            <a:lvl4pPr>
              <a:defRPr sz="1152"/>
            </a:lvl4pPr>
            <a:lvl5pPr>
              <a:defRPr sz="1152"/>
            </a:lvl5pPr>
            <a:lvl6pPr>
              <a:defRPr sz="1152"/>
            </a:lvl6pPr>
            <a:lvl7pPr>
              <a:defRPr sz="1152"/>
            </a:lvl7pPr>
            <a:lvl8pPr>
              <a:defRPr sz="1152"/>
            </a:lvl8pPr>
            <a:lvl9pPr>
              <a:defRPr sz="115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1913473"/>
            <a:ext cx="2256235" cy="6254751"/>
          </a:xfrm>
        </p:spPr>
        <p:txBody>
          <a:bodyPr/>
          <a:lstStyle>
            <a:lvl1pPr marL="0" indent="0">
              <a:buNone/>
              <a:defRPr sz="806"/>
            </a:lvl1pPr>
            <a:lvl2pPr marL="263244" indent="0">
              <a:buNone/>
              <a:defRPr sz="691"/>
            </a:lvl2pPr>
            <a:lvl3pPr marL="526489" indent="0">
              <a:buNone/>
              <a:defRPr sz="576"/>
            </a:lvl3pPr>
            <a:lvl4pPr marL="789733" indent="0">
              <a:buNone/>
              <a:defRPr sz="518"/>
            </a:lvl4pPr>
            <a:lvl5pPr marL="1052977" indent="0">
              <a:buNone/>
              <a:defRPr sz="518"/>
            </a:lvl5pPr>
            <a:lvl6pPr marL="1316222" indent="0">
              <a:buNone/>
              <a:defRPr sz="518"/>
            </a:lvl6pPr>
            <a:lvl7pPr marL="1579466" indent="0">
              <a:buNone/>
              <a:defRPr sz="518"/>
            </a:lvl7pPr>
            <a:lvl8pPr marL="1842710" indent="0">
              <a:buNone/>
              <a:defRPr sz="518"/>
            </a:lvl8pPr>
            <a:lvl9pPr marL="2105955" indent="0">
              <a:buNone/>
              <a:defRPr sz="51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AFE70C87-021C-4FF5-8636-585B8C68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D634-D4B9-49E9-9155-67D6095FC47C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425E5DD8-C0CC-4F53-92BD-90547A5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02DF3474-05B1-4405-A788-4486FAA31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8DBF-8A08-4C66-AF97-63C063FA57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3107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4"/>
            <a:ext cx="4114800" cy="755651"/>
          </a:xfrm>
        </p:spPr>
        <p:txBody>
          <a:bodyPr anchor="b"/>
          <a:lstStyle>
            <a:lvl1pPr algn="l">
              <a:defRPr sz="1152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1842"/>
            </a:lvl1pPr>
            <a:lvl2pPr marL="263244" indent="0">
              <a:buNone/>
              <a:defRPr sz="1612"/>
            </a:lvl2pPr>
            <a:lvl3pPr marL="526489" indent="0">
              <a:buNone/>
              <a:defRPr sz="1382"/>
            </a:lvl3pPr>
            <a:lvl4pPr marL="789733" indent="0">
              <a:buNone/>
              <a:defRPr sz="1152"/>
            </a:lvl4pPr>
            <a:lvl5pPr marL="1052977" indent="0">
              <a:buNone/>
              <a:defRPr sz="1152"/>
            </a:lvl5pPr>
            <a:lvl6pPr marL="1316222" indent="0">
              <a:buNone/>
              <a:defRPr sz="1152"/>
            </a:lvl6pPr>
            <a:lvl7pPr marL="1579466" indent="0">
              <a:buNone/>
              <a:defRPr sz="1152"/>
            </a:lvl7pPr>
            <a:lvl8pPr marL="1842710" indent="0">
              <a:buNone/>
              <a:defRPr sz="1152"/>
            </a:lvl8pPr>
            <a:lvl9pPr marL="2105955" indent="0">
              <a:buNone/>
              <a:defRPr sz="1152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5"/>
            <a:ext cx="4114800" cy="1073149"/>
          </a:xfrm>
        </p:spPr>
        <p:txBody>
          <a:bodyPr/>
          <a:lstStyle>
            <a:lvl1pPr marL="0" indent="0">
              <a:buNone/>
              <a:defRPr sz="806"/>
            </a:lvl1pPr>
            <a:lvl2pPr marL="263244" indent="0">
              <a:buNone/>
              <a:defRPr sz="691"/>
            </a:lvl2pPr>
            <a:lvl3pPr marL="526489" indent="0">
              <a:buNone/>
              <a:defRPr sz="576"/>
            </a:lvl3pPr>
            <a:lvl4pPr marL="789733" indent="0">
              <a:buNone/>
              <a:defRPr sz="518"/>
            </a:lvl4pPr>
            <a:lvl5pPr marL="1052977" indent="0">
              <a:buNone/>
              <a:defRPr sz="518"/>
            </a:lvl5pPr>
            <a:lvl6pPr marL="1316222" indent="0">
              <a:buNone/>
              <a:defRPr sz="518"/>
            </a:lvl6pPr>
            <a:lvl7pPr marL="1579466" indent="0">
              <a:buNone/>
              <a:defRPr sz="518"/>
            </a:lvl7pPr>
            <a:lvl8pPr marL="1842710" indent="0">
              <a:buNone/>
              <a:defRPr sz="518"/>
            </a:lvl8pPr>
            <a:lvl9pPr marL="2105955" indent="0">
              <a:buNone/>
              <a:defRPr sz="51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64A0CE03-3301-455F-9313-387F9611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A437F-7A59-4C07-BD31-25467E91A8DE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89A9A4A7-5D50-43F0-B0D1-45AF97A9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F3A06A6-C103-4873-BE03-0D809FA4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9C82-72BC-4C02-BE11-F0DD95CD9B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11130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29536130-403C-42FC-805E-05E45CD9C9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1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18AE552-0B85-42D9-AAA0-2E5D597CFE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1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1" y="8475669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9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004C6-1643-4C26-BBDF-953FE338ABA3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9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9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1" y="8475669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9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2BF289-CC40-4AA5-A426-86A9B109E9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133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5pPr>
      <a:lvl6pPr marL="263244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6pPr>
      <a:lvl7pPr marL="526489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7pPr>
      <a:lvl8pPr marL="789733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8pPr>
      <a:lvl9pPr marL="1052977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9pPr>
    </p:titleStyle>
    <p:bodyStyle>
      <a:lvl1pPr marL="197433" indent="-19743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27772" indent="-1645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658111" indent="-131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3pPr>
      <a:lvl4pPr marL="921355" indent="-131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184599" indent="-131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447844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711088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1974332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237577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1pPr>
      <a:lvl2pPr marL="263244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2pPr>
      <a:lvl3pPr marL="526489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3pPr>
      <a:lvl4pPr marL="789733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4pPr>
      <a:lvl5pPr marL="1052977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5pPr>
      <a:lvl6pPr marL="1316222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6pPr>
      <a:lvl7pPr marL="1579466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7pPr>
      <a:lvl8pPr marL="1842710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8pPr>
      <a:lvl9pPr marL="2105955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13/01/2019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111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alice.it/eliofragassi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162E6C54-3596-417F-96A8-1DDBD16F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51759"/>
            <a:ext cx="6804000" cy="540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sz="2400" cap="all" dirty="0"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dirty="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1416752-688E-45D3-8D96-081238C73011}"/>
              </a:ext>
            </a:extLst>
          </p:cNvPr>
          <p:cNvSpPr txBox="1">
            <a:spLocks noChangeArrowheads="1"/>
          </p:cNvSpPr>
          <p:nvPr/>
        </p:nvSpPr>
        <p:spPr>
          <a:xfrm>
            <a:off x="27000" y="619125"/>
            <a:ext cx="6804000" cy="32385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/>
          <a:lstStyle/>
          <a:p>
            <a:pPr marL="257175" indent="-257175" algn="ctr" defTabSz="6858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defRPr/>
            </a:pPr>
            <a:r>
              <a:rPr lang="it-IT" sz="1600" kern="0" dirty="0">
                <a:solidFill>
                  <a:srgbClr val="0070C0"/>
                </a:solidFill>
                <a:latin typeface="Comic Sans MS" pitchFamily="66" charset="0"/>
              </a:rPr>
              <a:t>Indagine insiemistica sulla doppia proiezione ortogonale di </a:t>
            </a:r>
            <a:r>
              <a:rPr lang="it-IT" sz="1600" kern="0" dirty="0" err="1">
                <a:solidFill>
                  <a:srgbClr val="0070C0"/>
                </a:solidFill>
                <a:latin typeface="Comic Sans MS" pitchFamily="66" charset="0"/>
              </a:rPr>
              <a:t>Monge</a:t>
            </a:r>
            <a:endParaRPr lang="it-IT" sz="1600" kern="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0CF1B53E-2096-4A4C-87D0-C068D23A6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8405813"/>
            <a:ext cx="27003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0BDABD1E-7E1C-4721-81E8-01BB1D8F4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5" y="8764588"/>
            <a:ext cx="3995737" cy="277812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C8ED22B-4B65-4BF5-82FF-47203F2474AE}"/>
              </a:ext>
            </a:extLst>
          </p:cNvPr>
          <p:cNvSpPr txBox="1"/>
          <p:nvPr/>
        </p:nvSpPr>
        <p:spPr>
          <a:xfrm>
            <a:off x="44450" y="1008065"/>
            <a:ext cx="6769100" cy="708025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LE OPERAZIONI GEOMETRICHE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SEZIONE </a:t>
            </a:r>
            <a:r>
              <a:rPr lang="it-IT" sz="2000" cap="all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DI SOLIDI DI ROTAZIONE – LE CONICHE</a:t>
            </a: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  <a:cs typeface="+mn-cs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F03B586B-2707-45F1-BEA4-B29B2657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088" y="3267951"/>
            <a:ext cx="2669352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algn="ctr">
            <a:solidFill>
              <a:srgbClr val="4472C4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nell’a. s. 2003/04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kern="0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Collipa</a:t>
            </a:r>
            <a:r>
              <a:rPr lang="it-IT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Manuela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della classe 4B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 Liceo Artistico statale «G. </a:t>
            </a:r>
            <a:r>
              <a:rPr lang="it-IT" kern="0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» di Pescara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per la materia ‘</a:t>
            </a:r>
            <a:r>
              <a:rPr lang="it-IT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Prospettiva’</a:t>
            </a: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kern="0" dirty="0">
              <a:solidFill>
                <a:srgbClr val="0070C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2" name="CasellaDiTesto 16">
            <a:extLst>
              <a:ext uri="{FF2B5EF4-FFF2-40B4-BE49-F238E27FC236}">
                <a16:creationId xmlns:a16="http://schemas.microsoft.com/office/drawing/2014/main" id="{9E38B3D4-35A1-41C4-A466-46699D7AF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0" y="1773238"/>
            <a:ext cx="6804025" cy="8309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SEZIONE DEL CONO CON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PIANO GENERICO OBLIQUO ALL’ASSE</a:t>
            </a:r>
          </a:p>
        </p:txBody>
      </p:sp>
      <p:sp>
        <p:nvSpPr>
          <p:cNvPr id="23" name="CasellaDiTesto 17">
            <a:extLst>
              <a:ext uri="{FF2B5EF4-FFF2-40B4-BE49-F238E27FC236}">
                <a16:creationId xmlns:a16="http://schemas.microsoft.com/office/drawing/2014/main" id="{94A9D770-23EE-435E-96AF-58E376063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0" y="2673711"/>
            <a:ext cx="6802440" cy="52322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L’ELLISSE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4AFF543-83F0-405D-9276-C556250AD133}"/>
              </a:ext>
            </a:extLst>
          </p:cNvPr>
          <p:cNvCxnSpPr/>
          <p:nvPr/>
        </p:nvCxnSpPr>
        <p:spPr>
          <a:xfrm>
            <a:off x="26988" y="9087612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555CD53A-E843-4693-A8BC-FC552C0CE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" y="3261671"/>
            <a:ext cx="4032000" cy="5469986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E6F4D0-8A18-424D-9986-E406FC16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57150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(8)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id="{8A8BFC97-C8C0-46A8-A1D9-BF5CFCA437DB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id="{3D533A3A-6D47-4F90-980A-4182A9482583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id="{E4505FE7-2EAF-4C50-8234-C00A022C40F2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id="{B32CDE6B-1B54-4F26-AED7-5CA8FA367874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id="{FF038228-C397-4A2A-B783-D4DB4534D969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id="{10BD745F-725D-4143-A818-77F48BCA9395}"/>
              </a:ext>
            </a:extLst>
          </p:cNvPr>
          <p:cNvCxnSpPr>
            <a:cxnSpLocks/>
          </p:cNvCxnSpPr>
          <p:nvPr/>
        </p:nvCxnSpPr>
        <p:spPr>
          <a:xfrm flipH="1">
            <a:off x="3341690" y="3981734"/>
            <a:ext cx="278607" cy="6982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id="{0483253D-9592-449C-A1E0-D7741A1141B4}"/>
              </a:ext>
            </a:extLst>
          </p:cNvPr>
          <p:cNvCxnSpPr>
            <a:cxnSpLocks/>
          </p:cNvCxnSpPr>
          <p:nvPr/>
        </p:nvCxnSpPr>
        <p:spPr>
          <a:xfrm>
            <a:off x="5209804" y="2167847"/>
            <a:ext cx="1003671" cy="2515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99B0E298-C322-43A8-85B3-BDE39458C290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559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5C701AF-36E7-4E1C-A216-C753751F544B}"/>
              </a:ext>
            </a:extLst>
          </p:cNvPr>
          <p:cNvCxnSpPr>
            <a:cxnSpLocks/>
          </p:cNvCxnSpPr>
          <p:nvPr/>
        </p:nvCxnSpPr>
        <p:spPr>
          <a:xfrm flipH="1">
            <a:off x="3521076" y="3704434"/>
            <a:ext cx="342007" cy="981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7074AECB-D0EC-469F-AA9F-184B0C77A223}"/>
              </a:ext>
            </a:extLst>
          </p:cNvPr>
          <p:cNvCxnSpPr>
            <a:cxnSpLocks/>
          </p:cNvCxnSpPr>
          <p:nvPr/>
        </p:nvCxnSpPr>
        <p:spPr>
          <a:xfrm flipH="1">
            <a:off x="3757614" y="3399206"/>
            <a:ext cx="362323" cy="1279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id="{A88BCB35-F42E-4EAB-BE9C-CB1EF81852CB}"/>
              </a:ext>
            </a:extLst>
          </p:cNvPr>
          <p:cNvCxnSpPr>
            <a:cxnSpLocks/>
            <a:stCxn id="4" idx="2"/>
          </p:cNvCxnSpPr>
          <p:nvPr/>
        </p:nvCxnSpPr>
        <p:spPr bwMode="auto">
          <a:xfrm>
            <a:off x="3758089" y="5971859"/>
            <a:ext cx="359569" cy="359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id="{E17AC074-176D-435F-891C-09B782703910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7652966"/>
            <a:ext cx="350520" cy="354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0BC270D-227C-4BC1-9A30-AFAC04309D7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1"/>
            <a:ext cx="344488" cy="1916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63E470E-491C-45CD-AECC-B58A19F5D5A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300990" cy="69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F0743604-79DB-4718-B296-ACE752032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7246209"/>
            <a:ext cx="311784" cy="721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89BD0C69-7293-45D2-AAA7-88C24D2408B8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7505754"/>
            <a:ext cx="340676" cy="192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E34CD4F-0F00-49C2-84CE-84441C64FD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6" y="5727700"/>
            <a:ext cx="303529" cy="5510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D23F64BF-8991-4CD4-9DAF-12D63875D40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6" y="5591175"/>
            <a:ext cx="181927" cy="6962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4CA6E22E-F89A-47F2-87AA-FBC55670B7DA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7710829"/>
            <a:ext cx="301035" cy="5337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5AEF6A2-192E-4297-A9BD-738F904DB21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6" y="7690861"/>
            <a:ext cx="181462" cy="6911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id="{CFAAF82B-99D2-4575-9919-600747F4429E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5118923" y="7332955"/>
            <a:ext cx="676562" cy="676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id="{66F0A920-DC46-49BD-AF8D-04FD7437C1A5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5119933" y="5972420"/>
            <a:ext cx="674991" cy="6710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03C0406E-0617-48D2-8E97-9F107609A4EC}"/>
              </a:ext>
            </a:extLst>
          </p:cNvPr>
          <p:cNvCxnSpPr>
            <a:cxnSpLocks/>
          </p:cNvCxnSpPr>
          <p:nvPr/>
        </p:nvCxnSpPr>
        <p:spPr>
          <a:xfrm>
            <a:off x="5178601" y="7223464"/>
            <a:ext cx="842787" cy="4854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586F39E5-98B1-4A4F-98F0-E59BFF4342E0}"/>
              </a:ext>
            </a:extLst>
          </p:cNvPr>
          <p:cNvCxnSpPr>
            <a:cxnSpLocks/>
          </p:cNvCxnSpPr>
          <p:nvPr/>
        </p:nvCxnSpPr>
        <p:spPr>
          <a:xfrm>
            <a:off x="5209274" y="7113973"/>
            <a:ext cx="951814" cy="26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40353461-9E06-4000-9C58-CA65E6285FC0}"/>
              </a:ext>
            </a:extLst>
          </p:cNvPr>
          <p:cNvCxnSpPr>
            <a:cxnSpLocks/>
          </p:cNvCxnSpPr>
          <p:nvPr/>
        </p:nvCxnSpPr>
        <p:spPr>
          <a:xfrm flipV="1">
            <a:off x="5201700" y="6600825"/>
            <a:ext cx="959388" cy="267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4D2BD10-1BBF-498E-B61F-00F213882277}"/>
              </a:ext>
            </a:extLst>
          </p:cNvPr>
          <p:cNvCxnSpPr>
            <a:cxnSpLocks/>
          </p:cNvCxnSpPr>
          <p:nvPr/>
        </p:nvCxnSpPr>
        <p:spPr>
          <a:xfrm flipV="1">
            <a:off x="5173996" y="6265863"/>
            <a:ext cx="850567" cy="493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4F52B40E-EBB9-488F-AE4F-DA5E99D13DE8}"/>
              </a:ext>
            </a:extLst>
          </p:cNvPr>
          <p:cNvCxnSpPr>
            <a:cxnSpLocks/>
          </p:cNvCxnSpPr>
          <p:nvPr/>
        </p:nvCxnSpPr>
        <p:spPr>
          <a:xfrm>
            <a:off x="5027935" y="7457893"/>
            <a:ext cx="431478" cy="8066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A9CBD785-6D88-43C5-8309-87E7407CDF06}"/>
              </a:ext>
            </a:extLst>
          </p:cNvPr>
          <p:cNvCxnSpPr>
            <a:cxnSpLocks/>
          </p:cNvCxnSpPr>
          <p:nvPr/>
        </p:nvCxnSpPr>
        <p:spPr>
          <a:xfrm>
            <a:off x="4915930" y="7556904"/>
            <a:ext cx="205345" cy="82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2C9FEFD-B17A-4DA8-B5C2-4CC0DD643589}"/>
              </a:ext>
            </a:extLst>
          </p:cNvPr>
          <p:cNvCxnSpPr>
            <a:cxnSpLocks/>
          </p:cNvCxnSpPr>
          <p:nvPr/>
        </p:nvCxnSpPr>
        <p:spPr>
          <a:xfrm flipV="1">
            <a:off x="5027009" y="5724526"/>
            <a:ext cx="429229" cy="8005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9F124CE-C824-486A-8BD2-B15898BB5489}"/>
              </a:ext>
            </a:extLst>
          </p:cNvPr>
          <p:cNvCxnSpPr>
            <a:cxnSpLocks/>
          </p:cNvCxnSpPr>
          <p:nvPr/>
        </p:nvCxnSpPr>
        <p:spPr>
          <a:xfrm flipV="1">
            <a:off x="4912905" y="5580063"/>
            <a:ext cx="209958" cy="8503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FF2EABA-F689-431B-AE63-C6F23BB4201E}"/>
              </a:ext>
            </a:extLst>
          </p:cNvPr>
          <p:cNvCxnSpPr>
            <a:cxnSpLocks/>
          </p:cNvCxnSpPr>
          <p:nvPr/>
        </p:nvCxnSpPr>
        <p:spPr>
          <a:xfrm>
            <a:off x="3336925" y="6996113"/>
            <a:ext cx="144827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DDC26E0D-8334-4E87-A2DB-946744C1848F}"/>
              </a:ext>
            </a:extLst>
          </p:cNvPr>
          <p:cNvCxnSpPr>
            <a:cxnSpLocks/>
          </p:cNvCxnSpPr>
          <p:nvPr/>
        </p:nvCxnSpPr>
        <p:spPr>
          <a:xfrm flipH="1">
            <a:off x="4078289" y="3096246"/>
            <a:ext cx="308776" cy="1583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490FB12-592D-4DCA-B3E9-E30E8AC90432}"/>
              </a:ext>
            </a:extLst>
          </p:cNvPr>
          <p:cNvCxnSpPr>
            <a:cxnSpLocks/>
          </p:cNvCxnSpPr>
          <p:nvPr/>
        </p:nvCxnSpPr>
        <p:spPr>
          <a:xfrm flipH="1">
            <a:off x="4411663" y="2866490"/>
            <a:ext cx="182711" cy="1810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DBB90F97-404F-488C-9BF4-1868FE9BD15D}"/>
              </a:ext>
            </a:extLst>
          </p:cNvPr>
          <p:cNvCxnSpPr>
            <a:cxnSpLocks/>
          </p:cNvCxnSpPr>
          <p:nvPr/>
        </p:nvCxnSpPr>
        <p:spPr>
          <a:xfrm flipH="1">
            <a:off x="3384885" y="3899770"/>
            <a:ext cx="303537" cy="784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5682B56A-ADBD-4CEE-9A06-01E71BF44BA0}"/>
              </a:ext>
            </a:extLst>
          </p:cNvPr>
          <p:cNvCxnSpPr>
            <a:cxnSpLocks/>
          </p:cNvCxnSpPr>
          <p:nvPr/>
        </p:nvCxnSpPr>
        <p:spPr>
          <a:xfrm>
            <a:off x="4916606" y="2508735"/>
            <a:ext cx="209432" cy="21759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01793A28-1DFD-4268-B38A-60B9E6B07097}"/>
              </a:ext>
            </a:extLst>
          </p:cNvPr>
          <p:cNvCxnSpPr>
            <a:cxnSpLocks/>
          </p:cNvCxnSpPr>
          <p:nvPr/>
        </p:nvCxnSpPr>
        <p:spPr>
          <a:xfrm>
            <a:off x="5023430" y="2393879"/>
            <a:ext cx="443920" cy="22900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DF116A0-7873-421F-B5F1-16E34A61311A}"/>
              </a:ext>
            </a:extLst>
          </p:cNvPr>
          <p:cNvCxnSpPr>
            <a:cxnSpLocks/>
          </p:cNvCxnSpPr>
          <p:nvPr/>
        </p:nvCxnSpPr>
        <p:spPr>
          <a:xfrm>
            <a:off x="5117705" y="2292824"/>
            <a:ext cx="675083" cy="23903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3F2B951-5021-46F4-9473-22B584C8854C}"/>
              </a:ext>
            </a:extLst>
          </p:cNvPr>
          <p:cNvCxnSpPr>
            <a:cxnSpLocks/>
          </p:cNvCxnSpPr>
          <p:nvPr/>
        </p:nvCxnSpPr>
        <p:spPr>
          <a:xfrm>
            <a:off x="5170331" y="2229492"/>
            <a:ext cx="855819" cy="24504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97039103-0014-4450-AC08-8294266EA8F4}"/>
              </a:ext>
            </a:extLst>
          </p:cNvPr>
          <p:cNvCxnSpPr>
            <a:cxnSpLocks/>
          </p:cNvCxnSpPr>
          <p:nvPr/>
        </p:nvCxnSpPr>
        <p:spPr>
          <a:xfrm>
            <a:off x="5198171" y="2188396"/>
            <a:ext cx="962917" cy="24947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AA14F0E-1C04-4EE7-9E87-8F31253F9FA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B7D4B407-0C30-4B1A-BAD3-4E695F2FEB3D}"/>
              </a:ext>
            </a:extLst>
          </p:cNvPr>
          <p:cNvSpPr txBox="1"/>
          <p:nvPr/>
        </p:nvSpPr>
        <p:spPr>
          <a:xfrm>
            <a:off x="4458958" y="6933557"/>
            <a:ext cx="432000" cy="64633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1">
            <a:extLst>
              <a:ext uri="{FF2B5EF4-FFF2-40B4-BE49-F238E27FC236}">
                <a16:creationId xmlns:a16="http://schemas.microsoft.com/office/drawing/2014/main" id="{0DA12CBD-B910-4788-97AE-CE03203A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999FE62-D4A8-4DD0-A359-D29DDAE54D90}"/>
              </a:ext>
            </a:extLst>
          </p:cNvPr>
          <p:cNvCxnSpPr>
            <a:cxnSpLocks/>
          </p:cNvCxnSpPr>
          <p:nvPr/>
        </p:nvCxnSpPr>
        <p:spPr>
          <a:xfrm flipV="1">
            <a:off x="4777582" y="2669381"/>
            <a:ext cx="0" cy="20312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C8CAA6DD-5876-4B70-A1DC-919D2833A414}"/>
              </a:ext>
            </a:extLst>
          </p:cNvPr>
          <p:cNvCxnSpPr>
            <a:cxnSpLocks/>
            <a:endCxn id="4" idx="7"/>
          </p:cNvCxnSpPr>
          <p:nvPr/>
        </p:nvCxnSpPr>
        <p:spPr>
          <a:xfrm>
            <a:off x="4761437" y="6990953"/>
            <a:ext cx="145561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E77EA117-1A15-4954-9AC8-65E8188FB75D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6788" y="7635531"/>
            <a:ext cx="396" cy="795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ED3F44B3-7F43-47FF-8FAA-7EAE4705BA3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620B38CE-66A0-44E9-AF80-5B6E75347FDB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EF78549B-143A-427F-98FA-B03694AC1FA4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C0CD2A96-6955-49C1-85ED-6C22FA5CFFD6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7A9B03F-700D-459D-BED3-DE55A2A62FD0}"/>
              </a:ext>
            </a:extLst>
          </p:cNvPr>
          <p:cNvCxnSpPr>
            <a:cxnSpLocks/>
          </p:cNvCxnSpPr>
          <p:nvPr/>
        </p:nvCxnSpPr>
        <p:spPr>
          <a:xfrm flipV="1">
            <a:off x="2442991" y="1097280"/>
            <a:ext cx="3728717" cy="4208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19">
            <a:extLst>
              <a:ext uri="{FF2B5EF4-FFF2-40B4-BE49-F238E27FC236}">
                <a16:creationId xmlns:a16="http://schemas.microsoft.com/office/drawing/2014/main" id="{D5AA08A8-65FD-46FB-BFBA-380B11663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5" name="CasellaDiTesto 19">
            <a:extLst>
              <a:ext uri="{FF2B5EF4-FFF2-40B4-BE49-F238E27FC236}">
                <a16:creationId xmlns:a16="http://schemas.microsoft.com/office/drawing/2014/main" id="{3813B73E-E7CA-4830-87E5-64C9014D5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9153" y="85034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AB2A988D-4226-4DBA-A587-AACB558A61CC}"/>
              </a:ext>
            </a:extLst>
          </p:cNvPr>
          <p:cNvCxnSpPr/>
          <p:nvPr/>
        </p:nvCxnSpPr>
        <p:spPr>
          <a:xfrm>
            <a:off x="6088828" y="20385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3CF90123-5A63-4C04-B44F-1332F8FCAA4B}"/>
              </a:ext>
            </a:extLst>
          </p:cNvPr>
          <p:cNvSpPr txBox="1"/>
          <p:nvPr/>
        </p:nvSpPr>
        <p:spPr>
          <a:xfrm>
            <a:off x="4630063" y="6905665"/>
            <a:ext cx="39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70175097-4D84-49BC-BABA-5E80665FEC31}"/>
              </a:ext>
            </a:extLst>
          </p:cNvPr>
          <p:cNvSpPr txBox="1"/>
          <p:nvPr/>
        </p:nvSpPr>
        <p:spPr>
          <a:xfrm>
            <a:off x="4792306" y="974701"/>
            <a:ext cx="585788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7F422BBB-BA78-46AD-BD3B-93ABDFEBEF00}"/>
              </a:ext>
            </a:extLst>
          </p:cNvPr>
          <p:cNvCxnSpPr>
            <a:cxnSpLocks/>
          </p:cNvCxnSpPr>
          <p:nvPr/>
        </p:nvCxnSpPr>
        <p:spPr>
          <a:xfrm flipH="1">
            <a:off x="3621881" y="1119871"/>
            <a:ext cx="1154908" cy="28537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603C5CC-3253-4390-ACBE-2E5A77C8DFC6}"/>
              </a:ext>
            </a:extLst>
          </p:cNvPr>
          <p:cNvCxnSpPr>
            <a:cxnSpLocks/>
          </p:cNvCxnSpPr>
          <p:nvPr/>
        </p:nvCxnSpPr>
        <p:spPr>
          <a:xfrm flipH="1">
            <a:off x="3688038" y="1117429"/>
            <a:ext cx="1086262" cy="27800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80008D6B-EE35-43F0-ABB0-1EDDD2CBF57E}"/>
              </a:ext>
            </a:extLst>
          </p:cNvPr>
          <p:cNvCxnSpPr>
            <a:cxnSpLocks/>
          </p:cNvCxnSpPr>
          <p:nvPr/>
        </p:nvCxnSpPr>
        <p:spPr>
          <a:xfrm flipH="1">
            <a:off x="3864769" y="1116944"/>
            <a:ext cx="906663" cy="25882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5234131-8F53-4E44-9B20-93DDB83FAA4A}"/>
              </a:ext>
            </a:extLst>
          </p:cNvPr>
          <p:cNvCxnSpPr>
            <a:cxnSpLocks/>
          </p:cNvCxnSpPr>
          <p:nvPr/>
        </p:nvCxnSpPr>
        <p:spPr>
          <a:xfrm flipH="1">
            <a:off x="4108718" y="1105037"/>
            <a:ext cx="669857" cy="2326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82141D65-D831-4170-A6A7-C1DD865381AB}"/>
              </a:ext>
            </a:extLst>
          </p:cNvPr>
          <p:cNvCxnSpPr>
            <a:cxnSpLocks/>
          </p:cNvCxnSpPr>
          <p:nvPr/>
        </p:nvCxnSpPr>
        <p:spPr>
          <a:xfrm flipH="1">
            <a:off x="4374816" y="1122253"/>
            <a:ext cx="401972" cy="20071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F5522995-C875-4955-ABCA-897BAD57C419}"/>
              </a:ext>
            </a:extLst>
          </p:cNvPr>
          <p:cNvCxnSpPr>
            <a:cxnSpLocks/>
          </p:cNvCxnSpPr>
          <p:nvPr/>
        </p:nvCxnSpPr>
        <p:spPr>
          <a:xfrm>
            <a:off x="4773813" y="1116944"/>
            <a:ext cx="142950" cy="1411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D9BEBCF8-A0D9-4B73-BA48-E57715842B1A}"/>
              </a:ext>
            </a:extLst>
          </p:cNvPr>
          <p:cNvCxnSpPr>
            <a:cxnSpLocks/>
          </p:cNvCxnSpPr>
          <p:nvPr/>
        </p:nvCxnSpPr>
        <p:spPr>
          <a:xfrm>
            <a:off x="4776194" y="1119325"/>
            <a:ext cx="247726" cy="12655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EEB30A0-7C48-4074-89F2-5328D24E18F0}"/>
              </a:ext>
            </a:extLst>
          </p:cNvPr>
          <p:cNvCxnSpPr>
            <a:cxnSpLocks/>
          </p:cNvCxnSpPr>
          <p:nvPr/>
        </p:nvCxnSpPr>
        <p:spPr>
          <a:xfrm>
            <a:off x="4776194" y="1112181"/>
            <a:ext cx="339322" cy="11787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3D36B23-6FBB-4EDD-8B20-AD90A44719F5}"/>
              </a:ext>
            </a:extLst>
          </p:cNvPr>
          <p:cNvCxnSpPr>
            <a:cxnSpLocks/>
          </p:cNvCxnSpPr>
          <p:nvPr/>
        </p:nvCxnSpPr>
        <p:spPr>
          <a:xfrm>
            <a:off x="4776788" y="1119871"/>
            <a:ext cx="394769" cy="11029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155F2F4C-BF0C-4333-891C-35CCC887ABF6}"/>
              </a:ext>
            </a:extLst>
          </p:cNvPr>
          <p:cNvCxnSpPr>
            <a:cxnSpLocks/>
          </p:cNvCxnSpPr>
          <p:nvPr/>
        </p:nvCxnSpPr>
        <p:spPr>
          <a:xfrm>
            <a:off x="4773813" y="1114562"/>
            <a:ext cx="425495" cy="10744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3D1B7EB-8968-43D6-89D6-05A501F44D67}"/>
              </a:ext>
            </a:extLst>
          </p:cNvPr>
          <p:cNvCxnSpPr>
            <a:cxnSpLocks/>
          </p:cNvCxnSpPr>
          <p:nvPr/>
        </p:nvCxnSpPr>
        <p:spPr>
          <a:xfrm>
            <a:off x="4779364" y="1114269"/>
            <a:ext cx="435831" cy="10608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853AF051-7EB4-4067-A222-18D1EFC359A7}"/>
              </a:ext>
            </a:extLst>
          </p:cNvPr>
          <p:cNvCxnSpPr>
            <a:cxnSpLocks/>
          </p:cNvCxnSpPr>
          <p:nvPr/>
        </p:nvCxnSpPr>
        <p:spPr>
          <a:xfrm>
            <a:off x="4777565" y="1154052"/>
            <a:ext cx="0" cy="15481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FE3C411-0521-4CFB-A517-39270CB4BD91}"/>
              </a:ext>
            </a:extLst>
          </p:cNvPr>
          <p:cNvCxnSpPr>
            <a:cxnSpLocks/>
          </p:cNvCxnSpPr>
          <p:nvPr/>
        </p:nvCxnSpPr>
        <p:spPr>
          <a:xfrm flipH="1">
            <a:off x="4594380" y="1115109"/>
            <a:ext cx="180027" cy="17655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07DFD5A8-64CB-4159-83E2-D779B982A974}"/>
              </a:ext>
            </a:extLst>
          </p:cNvPr>
          <p:cNvCxnSpPr>
            <a:cxnSpLocks/>
          </p:cNvCxnSpPr>
          <p:nvPr/>
        </p:nvCxnSpPr>
        <p:spPr>
          <a:xfrm flipH="1" flipV="1">
            <a:off x="3858909" y="6479925"/>
            <a:ext cx="920464" cy="509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45E60EE-E9EE-4D47-B96B-5820044BD284}"/>
              </a:ext>
            </a:extLst>
          </p:cNvPr>
          <p:cNvCxnSpPr>
            <a:cxnSpLocks/>
          </p:cNvCxnSpPr>
          <p:nvPr/>
        </p:nvCxnSpPr>
        <p:spPr>
          <a:xfrm flipH="1" flipV="1">
            <a:off x="3673320" y="6733547"/>
            <a:ext cx="1111971" cy="255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29D28219-82B0-44D1-89C2-5F7D70E40F91}"/>
              </a:ext>
            </a:extLst>
          </p:cNvPr>
          <p:cNvCxnSpPr>
            <a:cxnSpLocks/>
          </p:cNvCxnSpPr>
          <p:nvPr/>
        </p:nvCxnSpPr>
        <p:spPr>
          <a:xfrm flipH="1">
            <a:off x="3662840" y="6989238"/>
            <a:ext cx="1113390" cy="2604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4CD55971-C780-4CEC-9A39-036D889BD9E9}"/>
              </a:ext>
            </a:extLst>
          </p:cNvPr>
          <p:cNvCxnSpPr>
            <a:cxnSpLocks/>
          </p:cNvCxnSpPr>
          <p:nvPr/>
        </p:nvCxnSpPr>
        <p:spPr>
          <a:xfrm flipH="1">
            <a:off x="3859344" y="6986278"/>
            <a:ext cx="913926" cy="52542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FF91C928-B5EF-4D03-98EF-ED3BC8F23DA4}"/>
              </a:ext>
            </a:extLst>
          </p:cNvPr>
          <p:cNvCxnSpPr>
            <a:cxnSpLocks/>
          </p:cNvCxnSpPr>
          <p:nvPr/>
        </p:nvCxnSpPr>
        <p:spPr>
          <a:xfrm flipH="1">
            <a:off x="4115531" y="6966643"/>
            <a:ext cx="658318" cy="6870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AEF6F703-EA87-4C9A-B63F-67C7731E6A63}"/>
              </a:ext>
            </a:extLst>
          </p:cNvPr>
          <p:cNvCxnSpPr>
            <a:cxnSpLocks/>
          </p:cNvCxnSpPr>
          <p:nvPr/>
        </p:nvCxnSpPr>
        <p:spPr>
          <a:xfrm flipH="1">
            <a:off x="4378116" y="6986278"/>
            <a:ext cx="398114" cy="727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8238011B-62C4-48E7-8A9F-D1A87EB7766E}"/>
              </a:ext>
            </a:extLst>
          </p:cNvPr>
          <p:cNvCxnSpPr>
            <a:cxnSpLocks/>
          </p:cNvCxnSpPr>
          <p:nvPr/>
        </p:nvCxnSpPr>
        <p:spPr>
          <a:xfrm flipH="1">
            <a:off x="4586838" y="6983319"/>
            <a:ext cx="189391" cy="7131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7031692A-DE0D-4907-BE7A-8A4CEAE46F16}"/>
              </a:ext>
            </a:extLst>
          </p:cNvPr>
          <p:cNvCxnSpPr/>
          <p:nvPr/>
        </p:nvCxnSpPr>
        <p:spPr>
          <a:xfrm>
            <a:off x="4773269" y="7003426"/>
            <a:ext cx="0" cy="6451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D839D268-860C-482F-A1B8-421557E31519}"/>
              </a:ext>
            </a:extLst>
          </p:cNvPr>
          <p:cNvCxnSpPr>
            <a:cxnSpLocks/>
          </p:cNvCxnSpPr>
          <p:nvPr/>
        </p:nvCxnSpPr>
        <p:spPr>
          <a:xfrm>
            <a:off x="4776229" y="6986278"/>
            <a:ext cx="139083" cy="58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729A5CBC-8FD9-4F43-BF48-C9BF8E9D5B0C}"/>
              </a:ext>
            </a:extLst>
          </p:cNvPr>
          <p:cNvCxnSpPr>
            <a:cxnSpLocks/>
          </p:cNvCxnSpPr>
          <p:nvPr/>
        </p:nvCxnSpPr>
        <p:spPr>
          <a:xfrm>
            <a:off x="4773269" y="6983319"/>
            <a:ext cx="262120" cy="4912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61B4BB0-1636-4103-A556-9C59D4F8627C}"/>
              </a:ext>
            </a:extLst>
          </p:cNvPr>
          <p:cNvCxnSpPr/>
          <p:nvPr/>
        </p:nvCxnSpPr>
        <p:spPr>
          <a:xfrm>
            <a:off x="4767351" y="6989238"/>
            <a:ext cx="361025" cy="3462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7B36AFD-6954-495C-97D3-F18DB1FF74D1}"/>
              </a:ext>
            </a:extLst>
          </p:cNvPr>
          <p:cNvCxnSpPr/>
          <p:nvPr/>
        </p:nvCxnSpPr>
        <p:spPr>
          <a:xfrm>
            <a:off x="4773269" y="6989238"/>
            <a:ext cx="402455" cy="2278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D485A0C1-6FCF-4D65-89D4-DCB824B6B03F}"/>
              </a:ext>
            </a:extLst>
          </p:cNvPr>
          <p:cNvCxnSpPr/>
          <p:nvPr/>
        </p:nvCxnSpPr>
        <p:spPr>
          <a:xfrm flipH="1" flipV="1">
            <a:off x="4113363" y="6323412"/>
            <a:ext cx="665825" cy="6717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B838EAF2-2D5F-4F46-BA68-8AA6919205C3}"/>
              </a:ext>
            </a:extLst>
          </p:cNvPr>
          <p:cNvCxnSpPr>
            <a:cxnSpLocks/>
          </p:cNvCxnSpPr>
          <p:nvPr/>
        </p:nvCxnSpPr>
        <p:spPr>
          <a:xfrm flipH="1" flipV="1">
            <a:off x="4379693" y="6267849"/>
            <a:ext cx="396536" cy="7184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73680343-322A-4AFC-8C76-0B03FE244B42}"/>
              </a:ext>
            </a:extLst>
          </p:cNvPr>
          <p:cNvCxnSpPr>
            <a:cxnSpLocks/>
          </p:cNvCxnSpPr>
          <p:nvPr/>
        </p:nvCxnSpPr>
        <p:spPr>
          <a:xfrm flipH="1" flipV="1">
            <a:off x="4586838" y="6270146"/>
            <a:ext cx="189392" cy="7250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95E398F6-C25E-4B49-82BC-93E7877A1AC3}"/>
              </a:ext>
            </a:extLst>
          </p:cNvPr>
          <p:cNvCxnSpPr>
            <a:cxnSpLocks/>
          </p:cNvCxnSpPr>
          <p:nvPr/>
        </p:nvCxnSpPr>
        <p:spPr>
          <a:xfrm flipV="1">
            <a:off x="4771489" y="6416443"/>
            <a:ext cx="142875" cy="5715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2BA7FBC3-E1E2-4FC5-A626-F2D869FF2B4E}"/>
              </a:ext>
            </a:extLst>
          </p:cNvPr>
          <p:cNvCxnSpPr>
            <a:cxnSpLocks/>
          </p:cNvCxnSpPr>
          <p:nvPr/>
        </p:nvCxnSpPr>
        <p:spPr>
          <a:xfrm flipV="1">
            <a:off x="4773871" y="6509312"/>
            <a:ext cx="259006" cy="481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0699B1E7-42B4-4D42-B294-5172A4C4FF6A}"/>
              </a:ext>
            </a:extLst>
          </p:cNvPr>
          <p:cNvCxnSpPr/>
          <p:nvPr/>
        </p:nvCxnSpPr>
        <p:spPr>
          <a:xfrm flipH="1">
            <a:off x="4771489" y="6642662"/>
            <a:ext cx="342900" cy="3500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7CE9001E-F2FF-4B2B-A5BA-B621646996B9}"/>
              </a:ext>
            </a:extLst>
          </p:cNvPr>
          <p:cNvCxnSpPr>
            <a:cxnSpLocks/>
          </p:cNvCxnSpPr>
          <p:nvPr/>
        </p:nvCxnSpPr>
        <p:spPr>
          <a:xfrm flipH="1">
            <a:off x="4776253" y="6754581"/>
            <a:ext cx="395286" cy="2309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A0283293-D5F8-49B7-9A19-B1DC64691C61}"/>
              </a:ext>
            </a:extLst>
          </p:cNvPr>
          <p:cNvCxnSpPr>
            <a:cxnSpLocks/>
          </p:cNvCxnSpPr>
          <p:nvPr/>
        </p:nvCxnSpPr>
        <p:spPr>
          <a:xfrm flipH="1">
            <a:off x="4778634" y="6864118"/>
            <a:ext cx="431005" cy="12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4D5586A-A346-40A3-8E63-6DDA90B850D0}"/>
              </a:ext>
            </a:extLst>
          </p:cNvPr>
          <p:cNvCxnSpPr/>
          <p:nvPr/>
        </p:nvCxnSpPr>
        <p:spPr>
          <a:xfrm flipH="1" flipV="1">
            <a:off x="4778633" y="6992706"/>
            <a:ext cx="428625" cy="119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C7DA6D90-B173-4929-AE5C-FEA5B3D6AE64}"/>
              </a:ext>
            </a:extLst>
          </p:cNvPr>
          <p:cNvSpPr txBox="1"/>
          <p:nvPr/>
        </p:nvSpPr>
        <p:spPr>
          <a:xfrm>
            <a:off x="4749067" y="6943259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A4DC3A1C-D878-4838-8202-E13A1908FD64}"/>
              </a:ext>
            </a:extLst>
          </p:cNvPr>
          <p:cNvSpPr txBox="1"/>
          <p:nvPr/>
        </p:nvSpPr>
        <p:spPr>
          <a:xfrm>
            <a:off x="0" y="936277"/>
            <a:ext cx="468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Altro modo per definire la sezione è quello di utilizzare il concetto di intersezione tra piani avvalendosi di un piano ausiliario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 orizzontale, posto a quote diverse, applicando l’algoritmo seguente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FA0CF3B4-DB5A-4BDB-9360-5BA635B06042}"/>
              </a:ext>
            </a:extLst>
          </p:cNvPr>
          <p:cNvSpPr txBox="1"/>
          <p:nvPr/>
        </p:nvSpPr>
        <p:spPr>
          <a:xfrm>
            <a:off x="-1" y="3541861"/>
            <a:ext cx="2778369" cy="1785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Il piano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tagliando il cono dà origine ad una circonferenza parallela alla base e di diversa grandezza in relazione al valore di quota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53B78A45-41C4-499D-B03D-86379EF042B2}"/>
              </a:ext>
            </a:extLst>
          </p:cNvPr>
          <p:cNvSpPr txBox="1"/>
          <p:nvPr/>
        </p:nvSpPr>
        <p:spPr>
          <a:xfrm>
            <a:off x="27000" y="578501"/>
            <a:ext cx="6804000" cy="4001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– Terzo metodo</a:t>
            </a:r>
          </a:p>
        </p:txBody>
      </p:sp>
      <p:sp>
        <p:nvSpPr>
          <p:cNvPr id="138" name="CasellaDiTesto 19">
            <a:extLst>
              <a:ext uri="{FF2B5EF4-FFF2-40B4-BE49-F238E27FC236}">
                <a16:creationId xmlns:a16="http://schemas.microsoft.com/office/drawing/2014/main" id="{6EC7C100-82B1-4C27-ABE0-DCC776B16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867" y="402545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170" name="Gruppo 169">
            <a:extLst>
              <a:ext uri="{FF2B5EF4-FFF2-40B4-BE49-F238E27FC236}">
                <a16:creationId xmlns:a16="http://schemas.microsoft.com/office/drawing/2014/main" id="{2A891B97-2E14-4633-BCE8-C4D8562C01D9}"/>
              </a:ext>
            </a:extLst>
          </p:cNvPr>
          <p:cNvGrpSpPr/>
          <p:nvPr/>
        </p:nvGrpSpPr>
        <p:grpSpPr>
          <a:xfrm>
            <a:off x="58056" y="2425340"/>
            <a:ext cx="3641160" cy="1125344"/>
            <a:chOff x="45945" y="938272"/>
            <a:chExt cx="3641160" cy="1339903"/>
          </a:xfrm>
        </p:grpSpPr>
        <p:grpSp>
          <p:nvGrpSpPr>
            <p:cNvPr id="171" name="Gruppo 170">
              <a:extLst>
                <a:ext uri="{FF2B5EF4-FFF2-40B4-BE49-F238E27FC236}">
                  <a16:creationId xmlns:a16="http://schemas.microsoft.com/office/drawing/2014/main" id="{F608D2FA-13F3-4C34-8A17-7436D5EC73CE}"/>
                </a:ext>
              </a:extLst>
            </p:cNvPr>
            <p:cNvGrpSpPr/>
            <p:nvPr/>
          </p:nvGrpSpPr>
          <p:grpSpPr>
            <a:xfrm>
              <a:off x="45945" y="1014513"/>
              <a:ext cx="3641160" cy="1263662"/>
              <a:chOff x="146304" y="620205"/>
              <a:chExt cx="3641160" cy="1263662"/>
            </a:xfrm>
          </p:grpSpPr>
          <p:sp>
            <p:nvSpPr>
              <p:cNvPr id="173" name="Rectangle 208">
                <a:extLst>
                  <a:ext uri="{FF2B5EF4-FFF2-40B4-BE49-F238E27FC236}">
                    <a16:creationId xmlns:a16="http://schemas.microsoft.com/office/drawing/2014/main" id="{5973CD96-CD62-444B-81CE-8555D237F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304" y="1058355"/>
                <a:ext cx="648000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" name="Rectangle 209">
                <a:extLst>
                  <a:ext uri="{FF2B5EF4-FFF2-40B4-BE49-F238E27FC236}">
                    <a16:creationId xmlns:a16="http://schemas.microsoft.com/office/drawing/2014/main" id="{1607F2E0-5B7E-42D5-94DA-48803EE64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032" y="621715"/>
                <a:ext cx="936140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5" name="Rectangle 210">
                <a:extLst>
                  <a:ext uri="{FF2B5EF4-FFF2-40B4-BE49-F238E27FC236}">
                    <a16:creationId xmlns:a16="http://schemas.microsoft.com/office/drawing/2014/main" id="{0841146B-7FCD-49D6-9621-8A082B5BD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45" y="1498093"/>
                <a:ext cx="935002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76" name="Rectangle 211">
                <a:extLst>
                  <a:ext uri="{FF2B5EF4-FFF2-40B4-BE49-F238E27FC236}">
                    <a16:creationId xmlns:a16="http://schemas.microsoft.com/office/drawing/2014/main" id="{D0E58CEC-EE37-48F6-A6D1-B266C4238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1498093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77" name="Rectangle 212">
                <a:extLst>
                  <a:ext uri="{FF2B5EF4-FFF2-40B4-BE49-F238E27FC236}">
                    <a16:creationId xmlns:a16="http://schemas.microsoft.com/office/drawing/2014/main" id="{8CEF802F-6652-47F6-B9B2-09B0F8A8A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620205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lvl="0" algn="ctr" defTabSz="457200"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it-IT" sz="1400" kern="0" dirty="0">
                    <a:solidFill>
                      <a:srgbClr val="00206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it-IT" sz="1400" kern="0" baseline="-25000" dirty="0">
                    <a:solidFill>
                      <a:srgbClr val="002060"/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it-IT" sz="1400" kern="0" dirty="0">
                    <a:solidFill>
                      <a:srgbClr val="00206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178" name="AutoShape 213">
                <a:extLst>
                  <a:ext uri="{FF2B5EF4-FFF2-40B4-BE49-F238E27FC236}">
                    <a16:creationId xmlns:a16="http://schemas.microsoft.com/office/drawing/2014/main" id="{3E8C67F7-878F-4E9A-9E0A-762A11AFC7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4661" y="764056"/>
                <a:ext cx="228598" cy="360000"/>
              </a:xfrm>
              <a:prstGeom prst="bentConnector2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  <a:extLst/>
            </p:spPr>
          </p:cxnSp>
          <p:cxnSp>
            <p:nvCxnSpPr>
              <p:cNvPr id="179" name="AutoShape 214">
                <a:extLst>
                  <a:ext uri="{FF2B5EF4-FFF2-40B4-BE49-F238E27FC236}">
                    <a16:creationId xmlns:a16="http://schemas.microsoft.com/office/drawing/2014/main" id="{94ABB03A-5D51-4474-B7EC-4FA160E00903}"/>
                  </a:ext>
                </a:extLst>
              </p:cNvPr>
              <p:cNvCxnSpPr>
                <a:cxnSpLocks noChangeShapeType="1"/>
                <a:stCxn id="173" idx="2"/>
              </p:cNvCxnSpPr>
              <p:nvPr/>
            </p:nvCxnSpPr>
            <p:spPr bwMode="auto">
              <a:xfrm rot="16200000" flipH="1">
                <a:off x="516961" y="1397473"/>
                <a:ext cx="266688" cy="360000"/>
              </a:xfrm>
              <a:prstGeom prst="bentConnector2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  <a:extLst/>
            </p:spPr>
          </p:cxnSp>
          <p:cxnSp>
            <p:nvCxnSpPr>
              <p:cNvPr id="180" name="AutoShape 215">
                <a:extLst>
                  <a:ext uri="{FF2B5EF4-FFF2-40B4-BE49-F238E27FC236}">
                    <a16:creationId xmlns:a16="http://schemas.microsoft.com/office/drawing/2014/main" id="{17808440-28A7-450D-B5F0-2144425E9AE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42121" y="826580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2060"/>
                </a:solidFill>
                <a:round/>
                <a:headEnd/>
                <a:tailEnd type="stealth" w="lg" len="lg"/>
              </a:ln>
              <a:extLst/>
            </p:spPr>
          </p:cxnSp>
          <p:cxnSp>
            <p:nvCxnSpPr>
              <p:cNvPr id="181" name="AutoShape 216">
                <a:extLst>
                  <a:ext uri="{FF2B5EF4-FFF2-40B4-BE49-F238E27FC236}">
                    <a16:creationId xmlns:a16="http://schemas.microsoft.com/office/drawing/2014/main" id="{BAC8DEAC-2437-4B3B-90AB-E51C469561D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54633" y="1710817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2060"/>
                </a:solidFill>
                <a:round/>
                <a:headEnd/>
                <a:tailEnd type="stealth" w="lg" len="lg"/>
              </a:ln>
              <a:extLst/>
            </p:spPr>
          </p:cxnSp>
          <p:sp>
            <p:nvSpPr>
              <p:cNvPr id="182" name="Rectangle 217">
                <a:extLst>
                  <a:ext uri="{FF2B5EF4-FFF2-40B4-BE49-F238E27FC236}">
                    <a16:creationId xmlns:a16="http://schemas.microsoft.com/office/drawing/2014/main" id="{FF9CF044-26DD-41A5-BFBF-7504DD8D1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0648" y="1059227"/>
                <a:ext cx="612000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anchor="ctr"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x';x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"</a:t>
                </a:r>
              </a:p>
            </p:txBody>
          </p:sp>
          <p:cxnSp>
            <p:nvCxnSpPr>
              <p:cNvPr id="183" name="AutoShape 218">
                <a:extLst>
                  <a:ext uri="{FF2B5EF4-FFF2-40B4-BE49-F238E27FC236}">
                    <a16:creationId xmlns:a16="http://schemas.microsoft.com/office/drawing/2014/main" id="{5924DBDD-A958-4DD3-9F3D-378D015B85B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572233" y="826580"/>
                <a:ext cx="288000" cy="219075"/>
              </a:xfrm>
              <a:prstGeom prst="bentConnector3">
                <a:avLst>
                  <a:gd name="adj1" fmla="val 100698"/>
                </a:avLst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  <a:extLst/>
            </p:spPr>
          </p:cxnSp>
          <p:cxnSp>
            <p:nvCxnSpPr>
              <p:cNvPr id="184" name="AutoShape 219">
                <a:extLst>
                  <a:ext uri="{FF2B5EF4-FFF2-40B4-BE49-F238E27FC236}">
                    <a16:creationId xmlns:a16="http://schemas.microsoft.com/office/drawing/2014/main" id="{37D1755F-9593-474A-AA86-7D70CF35146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572233" y="1504443"/>
                <a:ext cx="288000" cy="206375"/>
              </a:xfrm>
              <a:prstGeom prst="bentConnector3">
                <a:avLst>
                  <a:gd name="adj1" fmla="val 99760"/>
                </a:avLst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  <a:extLst/>
            </p:spPr>
          </p:cxnSp>
          <p:sp>
            <p:nvSpPr>
              <p:cNvPr id="185" name="Rectangle 220">
                <a:extLst>
                  <a:ext uri="{FF2B5EF4-FFF2-40B4-BE49-F238E27FC236}">
                    <a16:creationId xmlns:a16="http://schemas.microsoft.com/office/drawing/2014/main" id="{9F2281B3-8078-4DA8-9469-004217D12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3235" y="1051966"/>
                <a:ext cx="374229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186" name="AutoShape 221">
                <a:extLst>
                  <a:ext uri="{FF2B5EF4-FFF2-40B4-BE49-F238E27FC236}">
                    <a16:creationId xmlns:a16="http://schemas.microsoft.com/office/drawing/2014/main" id="{B72E1D72-7675-4CFD-8003-3D16A049327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54358" y="1261555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2060"/>
                </a:solidFill>
                <a:round/>
                <a:headEnd/>
                <a:tailEnd type="stealth" w="lg" len="lg"/>
              </a:ln>
              <a:extLst/>
            </p:spPr>
          </p:cxnSp>
        </p:grpSp>
        <p:sp>
          <p:nvSpPr>
            <p:cNvPr id="172" name="Rettangolo 171">
              <a:extLst>
                <a:ext uri="{FF2B5EF4-FFF2-40B4-BE49-F238E27FC236}">
                  <a16:creationId xmlns:a16="http://schemas.microsoft.com/office/drawing/2014/main" id="{983AF43C-7F6E-4605-BF6E-758ADB7FD77D}"/>
                </a:ext>
              </a:extLst>
            </p:cNvPr>
            <p:cNvSpPr/>
            <p:nvPr/>
          </p:nvSpPr>
          <p:spPr>
            <a:xfrm>
              <a:off x="2113536" y="938272"/>
              <a:ext cx="285656" cy="311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206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206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4567B424-F220-41A8-97DC-5D745808D40F}"/>
              </a:ext>
            </a:extLst>
          </p:cNvPr>
          <p:cNvSpPr txBox="1"/>
          <p:nvPr/>
        </p:nvSpPr>
        <p:spPr>
          <a:xfrm>
            <a:off x="3681314" y="7090811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34" name="Gruppo 233">
            <a:extLst>
              <a:ext uri="{FF2B5EF4-FFF2-40B4-BE49-F238E27FC236}">
                <a16:creationId xmlns:a16="http://schemas.microsoft.com/office/drawing/2014/main" id="{464EE6CA-CD59-4016-9F65-D58D7C28A325}"/>
              </a:ext>
            </a:extLst>
          </p:cNvPr>
          <p:cNvGrpSpPr/>
          <p:nvPr/>
        </p:nvGrpSpPr>
        <p:grpSpPr>
          <a:xfrm>
            <a:off x="4581722" y="8478072"/>
            <a:ext cx="789734" cy="416770"/>
            <a:chOff x="8476395" y="6407972"/>
            <a:chExt cx="789734" cy="416770"/>
          </a:xfrm>
        </p:grpSpPr>
        <p:sp>
          <p:nvSpPr>
            <p:cNvPr id="201" name="CasellaDiTesto 200">
              <a:extLst>
                <a:ext uri="{FF2B5EF4-FFF2-40B4-BE49-F238E27FC236}">
                  <a16:creationId xmlns:a16="http://schemas.microsoft.com/office/drawing/2014/main" id="{3126832A-A2FE-4722-99CC-2508A9F3854A}"/>
                </a:ext>
              </a:extLst>
            </p:cNvPr>
            <p:cNvSpPr txBox="1"/>
            <p:nvPr/>
          </p:nvSpPr>
          <p:spPr>
            <a:xfrm>
              <a:off x="8476395" y="6455410"/>
              <a:ext cx="78973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9" name="Rettangolo 198">
              <a:extLst>
                <a:ext uri="{FF2B5EF4-FFF2-40B4-BE49-F238E27FC236}">
                  <a16:creationId xmlns:a16="http://schemas.microsoft.com/office/drawing/2014/main" id="{123F5C32-3F51-4358-887E-926ECEA82462}"/>
                </a:ext>
              </a:extLst>
            </p:cNvPr>
            <p:cNvSpPr/>
            <p:nvPr/>
          </p:nvSpPr>
          <p:spPr>
            <a:xfrm>
              <a:off x="8666365" y="6407972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CAACE10E-4BC0-4951-975E-8E710F635AB9}"/>
              </a:ext>
            </a:extLst>
          </p:cNvPr>
          <p:cNvCxnSpPr/>
          <p:nvPr/>
        </p:nvCxnSpPr>
        <p:spPr>
          <a:xfrm>
            <a:off x="26988" y="907542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54F7F2E5-EA1B-4C29-A69E-E116014DD252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47711B2E-760E-40D0-A8E0-0F3F8F3F5095}"/>
              </a:ext>
            </a:extLst>
          </p:cNvPr>
          <p:cNvCxnSpPr>
            <a:cxnSpLocks/>
          </p:cNvCxnSpPr>
          <p:nvPr/>
        </p:nvCxnSpPr>
        <p:spPr>
          <a:xfrm>
            <a:off x="3324016" y="5306304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C4E54872-E34B-4872-A57F-08F26DB2887A}"/>
              </a:ext>
            </a:extLst>
          </p:cNvPr>
          <p:cNvCxnSpPr>
            <a:cxnSpLocks/>
          </p:cNvCxnSpPr>
          <p:nvPr/>
        </p:nvCxnSpPr>
        <p:spPr>
          <a:xfrm>
            <a:off x="2813125" y="4306271"/>
            <a:ext cx="355392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993D0E4B-F350-4E70-9CB0-E053C97DC661}"/>
              </a:ext>
            </a:extLst>
          </p:cNvPr>
          <p:cNvCxnSpPr>
            <a:cxnSpLocks/>
          </p:cNvCxnSpPr>
          <p:nvPr/>
        </p:nvCxnSpPr>
        <p:spPr>
          <a:xfrm>
            <a:off x="6063377" y="4305925"/>
            <a:ext cx="0" cy="26865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Ovale 309">
            <a:extLst>
              <a:ext uri="{FF2B5EF4-FFF2-40B4-BE49-F238E27FC236}">
                <a16:creationId xmlns:a16="http://schemas.microsoft.com/office/drawing/2014/main" id="{A2E5C1F7-8D4E-4309-85CE-50D2CFF21198}"/>
              </a:ext>
            </a:extLst>
          </p:cNvPr>
          <p:cNvSpPr/>
          <p:nvPr/>
        </p:nvSpPr>
        <p:spPr>
          <a:xfrm>
            <a:off x="3489842" y="5701012"/>
            <a:ext cx="2574000" cy="2574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,</a:t>
            </a:r>
          </a:p>
        </p:txBody>
      </p: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A37A74FF-3E1E-4EF9-8AD4-DAF831111180}"/>
              </a:ext>
            </a:extLst>
          </p:cNvPr>
          <p:cNvCxnSpPr>
            <a:cxnSpLocks/>
          </p:cNvCxnSpPr>
          <p:nvPr/>
        </p:nvCxnSpPr>
        <p:spPr>
          <a:xfrm>
            <a:off x="3324113" y="4303060"/>
            <a:ext cx="0" cy="1011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3A26123A-CEB0-4969-9C1B-EC15F65F0F92}"/>
              </a:ext>
            </a:extLst>
          </p:cNvPr>
          <p:cNvCxnSpPr>
            <a:cxnSpLocks/>
          </p:cNvCxnSpPr>
          <p:nvPr/>
        </p:nvCxnSpPr>
        <p:spPr>
          <a:xfrm>
            <a:off x="3686259" y="4310819"/>
            <a:ext cx="0" cy="19955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C81B7A6D-4068-49A9-BA4B-7DD41B40BD2F}"/>
              </a:ext>
            </a:extLst>
          </p:cNvPr>
          <p:cNvCxnSpPr>
            <a:cxnSpLocks/>
          </p:cNvCxnSpPr>
          <p:nvPr/>
        </p:nvCxnSpPr>
        <p:spPr>
          <a:xfrm>
            <a:off x="4367073" y="4299751"/>
            <a:ext cx="0" cy="39090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CasellaDiTesto 305">
            <a:extLst>
              <a:ext uri="{FF2B5EF4-FFF2-40B4-BE49-F238E27FC236}">
                <a16:creationId xmlns:a16="http://schemas.microsoft.com/office/drawing/2014/main" id="{50DDCA71-9435-46A8-BF13-CB2569CD7D34}"/>
              </a:ext>
            </a:extLst>
          </p:cNvPr>
          <p:cNvSpPr txBox="1"/>
          <p:nvPr/>
        </p:nvSpPr>
        <p:spPr>
          <a:xfrm>
            <a:off x="2859388" y="398760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38" name="CasellaDiTesto 337">
            <a:extLst>
              <a:ext uri="{FF2B5EF4-FFF2-40B4-BE49-F238E27FC236}">
                <a16:creationId xmlns:a16="http://schemas.microsoft.com/office/drawing/2014/main" id="{AB380CAC-85EF-4080-900D-60F70DCA3CC1}"/>
              </a:ext>
            </a:extLst>
          </p:cNvPr>
          <p:cNvSpPr txBox="1"/>
          <p:nvPr/>
        </p:nvSpPr>
        <p:spPr>
          <a:xfrm>
            <a:off x="5784008" y="4080916"/>
            <a:ext cx="372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39" name="CasellaDiTesto 338">
            <a:extLst>
              <a:ext uri="{FF2B5EF4-FFF2-40B4-BE49-F238E27FC236}">
                <a16:creationId xmlns:a16="http://schemas.microsoft.com/office/drawing/2014/main" id="{2BBD35D6-8695-47B0-8F96-832C9953D630}"/>
              </a:ext>
            </a:extLst>
          </p:cNvPr>
          <p:cNvSpPr txBox="1"/>
          <p:nvPr/>
        </p:nvSpPr>
        <p:spPr>
          <a:xfrm>
            <a:off x="5990294" y="3985182"/>
            <a:ext cx="371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40" name="Rettangolo 339">
            <a:extLst>
              <a:ext uri="{FF2B5EF4-FFF2-40B4-BE49-F238E27FC236}">
                <a16:creationId xmlns:a16="http://schemas.microsoft.com/office/drawing/2014/main" id="{376AD5C1-49DD-49D6-A29B-8D371D15051A}"/>
              </a:ext>
            </a:extLst>
          </p:cNvPr>
          <p:cNvSpPr/>
          <p:nvPr/>
        </p:nvSpPr>
        <p:spPr>
          <a:xfrm>
            <a:off x="4230729" y="8191969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41" name="Rettangolo 340">
            <a:extLst>
              <a:ext uri="{FF2B5EF4-FFF2-40B4-BE49-F238E27FC236}">
                <a16:creationId xmlns:a16="http://schemas.microsoft.com/office/drawing/2014/main" id="{1C121F6D-88E9-48E1-A096-43C413D1A013}"/>
              </a:ext>
            </a:extLst>
          </p:cNvPr>
          <p:cNvSpPr/>
          <p:nvPr/>
        </p:nvSpPr>
        <p:spPr>
          <a:xfrm>
            <a:off x="3465369" y="6058556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42" name="Rettangolo 341">
            <a:extLst>
              <a:ext uri="{FF2B5EF4-FFF2-40B4-BE49-F238E27FC236}">
                <a16:creationId xmlns:a16="http://schemas.microsoft.com/office/drawing/2014/main" id="{49376E4F-EB24-4009-854A-C49F52677706}"/>
              </a:ext>
            </a:extLst>
          </p:cNvPr>
          <p:cNvSpPr/>
          <p:nvPr/>
        </p:nvSpPr>
        <p:spPr>
          <a:xfrm>
            <a:off x="3477273" y="4263224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343" name="Rettangolo 342">
            <a:extLst>
              <a:ext uri="{FF2B5EF4-FFF2-40B4-BE49-F238E27FC236}">
                <a16:creationId xmlns:a16="http://schemas.microsoft.com/office/drawing/2014/main" id="{AFEA5FD6-9423-4B16-B7D0-7D77D894F833}"/>
              </a:ext>
            </a:extLst>
          </p:cNvPr>
          <p:cNvSpPr/>
          <p:nvPr/>
        </p:nvSpPr>
        <p:spPr>
          <a:xfrm>
            <a:off x="4199872" y="4263223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grpSp>
        <p:nvGrpSpPr>
          <p:cNvPr id="241" name="Gruppo 240">
            <a:extLst>
              <a:ext uri="{FF2B5EF4-FFF2-40B4-BE49-F238E27FC236}">
                <a16:creationId xmlns:a16="http://schemas.microsoft.com/office/drawing/2014/main" id="{6ADA0689-0D0E-4105-B3A4-7D374769CEB4}"/>
              </a:ext>
            </a:extLst>
          </p:cNvPr>
          <p:cNvGrpSpPr/>
          <p:nvPr/>
        </p:nvGrpSpPr>
        <p:grpSpPr>
          <a:xfrm>
            <a:off x="0" y="5324951"/>
            <a:ext cx="2844000" cy="3139321"/>
            <a:chOff x="-1200150" y="5450681"/>
            <a:chExt cx="2844000" cy="3139321"/>
          </a:xfrm>
        </p:grpSpPr>
        <p:sp>
          <p:nvSpPr>
            <p:cNvPr id="232" name="CasellaDiTesto 231">
              <a:extLst>
                <a:ext uri="{FF2B5EF4-FFF2-40B4-BE49-F238E27FC236}">
                  <a16:creationId xmlns:a16="http://schemas.microsoft.com/office/drawing/2014/main" id="{9FD74E88-4393-4FC7-8A46-5EBB360BB0D3}"/>
                </a:ext>
              </a:extLst>
            </p:cNvPr>
            <p:cNvSpPr txBox="1"/>
            <p:nvPr/>
          </p:nvSpPr>
          <p:spPr>
            <a:xfrm>
              <a:off x="-1200150" y="5450681"/>
              <a:ext cx="2844000" cy="313932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L’intersezione tra</a:t>
              </a:r>
            </a:p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i due piani genera, poi,</a:t>
              </a:r>
            </a:p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una retta orizzontale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x’;x’’;T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x;T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che intersecando, a sua volta, la circonferenza determina la corda i cui estremi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sono il luogo dei punti appartenenti al piano di sezione</a:t>
              </a:r>
            </a:p>
          </p:txBody>
        </p:sp>
        <p:sp>
          <p:nvSpPr>
            <p:cNvPr id="237" name="CasellaDiTesto 236">
              <a:extLst>
                <a:ext uri="{FF2B5EF4-FFF2-40B4-BE49-F238E27FC236}">
                  <a16:creationId xmlns:a16="http://schemas.microsoft.com/office/drawing/2014/main" id="{EE17A21A-EC08-4C88-ABA7-20AACEB40BE8}"/>
                </a:ext>
              </a:extLst>
            </p:cNvPr>
            <p:cNvSpPr txBox="1"/>
            <p:nvPr/>
          </p:nvSpPr>
          <p:spPr>
            <a:xfrm>
              <a:off x="-219150" y="6229350"/>
              <a:ext cx="324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242" name="CasellaDiTesto 241">
            <a:extLst>
              <a:ext uri="{FF2B5EF4-FFF2-40B4-BE49-F238E27FC236}">
                <a16:creationId xmlns:a16="http://schemas.microsoft.com/office/drawing/2014/main" id="{9EF52F8D-9F51-467B-9133-C75BA05AA0DE}"/>
              </a:ext>
            </a:extLst>
          </p:cNvPr>
          <p:cNvSpPr txBox="1"/>
          <p:nvPr/>
        </p:nvSpPr>
        <p:spPr>
          <a:xfrm>
            <a:off x="0" y="8419514"/>
            <a:ext cx="3594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Ripetendo questa procedura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fissano i punti dell’ellisse</a:t>
            </a:r>
          </a:p>
        </p:txBody>
      </p:sp>
      <p:sp>
        <p:nvSpPr>
          <p:cNvPr id="243" name="CasellaDiTesto 242">
            <a:extLst>
              <a:ext uri="{FF2B5EF4-FFF2-40B4-BE49-F238E27FC236}">
                <a16:creationId xmlns:a16="http://schemas.microsoft.com/office/drawing/2014/main" id="{4908AABB-FF23-4C9F-B577-5CF009C7953F}"/>
              </a:ext>
            </a:extLst>
          </p:cNvPr>
          <p:cNvSpPr txBox="1"/>
          <p:nvPr/>
        </p:nvSpPr>
        <p:spPr>
          <a:xfrm>
            <a:off x="5554980" y="1714500"/>
            <a:ext cx="1303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Questo metodo non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avvale 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delle generatrici</a:t>
            </a:r>
          </a:p>
        </p:txBody>
      </p: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DDA7FDAB-3142-46B8-9B12-076C82EE2530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578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4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34" grpId="0"/>
      <p:bldP spid="136" grpId="0" animBg="1"/>
      <p:bldP spid="138" grpId="0"/>
      <p:bldP spid="200" grpId="0"/>
      <p:bldP spid="310" grpId="0" animBg="1"/>
      <p:bldP spid="306" grpId="0"/>
      <p:bldP spid="338" grpId="0"/>
      <p:bldP spid="339" grpId="0"/>
      <p:bldP spid="340" grpId="0"/>
      <p:bldP spid="341" grpId="0"/>
      <p:bldP spid="342" grpId="0"/>
      <p:bldP spid="343" grpId="0"/>
      <p:bldP spid="242" grpId="0"/>
      <p:bldP spid="2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E6F4D0-8A18-424D-9986-E406FC16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57150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(9)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id="{8A8BFC97-C8C0-46A8-A1D9-BF5CFCA437DB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id="{3D533A3A-6D47-4F90-980A-4182A9482583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id="{E4505FE7-2EAF-4C50-8234-C00A022C40F2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id="{B32CDE6B-1B54-4F26-AED7-5CA8FA367874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id="{FF038228-C397-4A2A-B783-D4DB4534D969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id="{10BD745F-725D-4143-A818-77F48BCA9395}"/>
              </a:ext>
            </a:extLst>
          </p:cNvPr>
          <p:cNvCxnSpPr>
            <a:cxnSpLocks/>
          </p:cNvCxnSpPr>
          <p:nvPr/>
        </p:nvCxnSpPr>
        <p:spPr>
          <a:xfrm flipH="1">
            <a:off x="3341690" y="3981734"/>
            <a:ext cx="278607" cy="6982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id="{0483253D-9592-449C-A1E0-D7741A1141B4}"/>
              </a:ext>
            </a:extLst>
          </p:cNvPr>
          <p:cNvCxnSpPr>
            <a:cxnSpLocks/>
          </p:cNvCxnSpPr>
          <p:nvPr/>
        </p:nvCxnSpPr>
        <p:spPr>
          <a:xfrm>
            <a:off x="5209804" y="2167847"/>
            <a:ext cx="1003671" cy="2515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99B0E298-C322-43A8-85B3-BDE39458C290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559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5C701AF-36E7-4E1C-A216-C753751F544B}"/>
              </a:ext>
            </a:extLst>
          </p:cNvPr>
          <p:cNvCxnSpPr>
            <a:cxnSpLocks/>
          </p:cNvCxnSpPr>
          <p:nvPr/>
        </p:nvCxnSpPr>
        <p:spPr>
          <a:xfrm flipH="1">
            <a:off x="3521076" y="3704434"/>
            <a:ext cx="342007" cy="981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7074AECB-D0EC-469F-AA9F-184B0C77A223}"/>
              </a:ext>
            </a:extLst>
          </p:cNvPr>
          <p:cNvCxnSpPr>
            <a:cxnSpLocks/>
          </p:cNvCxnSpPr>
          <p:nvPr/>
        </p:nvCxnSpPr>
        <p:spPr>
          <a:xfrm flipH="1">
            <a:off x="3757614" y="3399206"/>
            <a:ext cx="362323" cy="1279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id="{A88BCB35-F42E-4EAB-BE9C-CB1EF81852CB}"/>
              </a:ext>
            </a:extLst>
          </p:cNvPr>
          <p:cNvCxnSpPr>
            <a:cxnSpLocks/>
            <a:stCxn id="4" idx="2"/>
          </p:cNvCxnSpPr>
          <p:nvPr/>
        </p:nvCxnSpPr>
        <p:spPr bwMode="auto">
          <a:xfrm>
            <a:off x="3758089" y="5971859"/>
            <a:ext cx="359569" cy="359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id="{E17AC074-176D-435F-891C-09B782703910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7652966"/>
            <a:ext cx="350520" cy="354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0BC270D-227C-4BC1-9A30-AFAC04309D7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1"/>
            <a:ext cx="344488" cy="1916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63E470E-491C-45CD-AECC-B58A19F5D5A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300990" cy="69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F0743604-79DB-4718-B296-ACE752032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7246209"/>
            <a:ext cx="311784" cy="721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89BD0C69-7293-45D2-AAA7-88C24D2408B8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7505754"/>
            <a:ext cx="340676" cy="192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E34CD4F-0F00-49C2-84CE-84441C64FD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6" y="5727700"/>
            <a:ext cx="303529" cy="5510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D23F64BF-8991-4CD4-9DAF-12D63875D40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6" y="5591175"/>
            <a:ext cx="181927" cy="6962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4CA6E22E-F89A-47F2-87AA-FBC55670B7DA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7710829"/>
            <a:ext cx="301035" cy="5337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5AEF6A2-192E-4297-A9BD-738F904DB21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6" y="7690861"/>
            <a:ext cx="181462" cy="6911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id="{CFAAF82B-99D2-4575-9919-600747F4429E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5118923" y="7332955"/>
            <a:ext cx="676562" cy="676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id="{66F0A920-DC46-49BD-AF8D-04FD7437C1A5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5119933" y="5972420"/>
            <a:ext cx="674991" cy="6710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03C0406E-0617-48D2-8E97-9F107609A4EC}"/>
              </a:ext>
            </a:extLst>
          </p:cNvPr>
          <p:cNvCxnSpPr>
            <a:cxnSpLocks/>
          </p:cNvCxnSpPr>
          <p:nvPr/>
        </p:nvCxnSpPr>
        <p:spPr>
          <a:xfrm>
            <a:off x="5178601" y="7223464"/>
            <a:ext cx="842787" cy="4854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586F39E5-98B1-4A4F-98F0-E59BFF4342E0}"/>
              </a:ext>
            </a:extLst>
          </p:cNvPr>
          <p:cNvCxnSpPr>
            <a:cxnSpLocks/>
          </p:cNvCxnSpPr>
          <p:nvPr/>
        </p:nvCxnSpPr>
        <p:spPr>
          <a:xfrm>
            <a:off x="5209274" y="7113973"/>
            <a:ext cx="951814" cy="26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40353461-9E06-4000-9C58-CA65E6285FC0}"/>
              </a:ext>
            </a:extLst>
          </p:cNvPr>
          <p:cNvCxnSpPr>
            <a:cxnSpLocks/>
          </p:cNvCxnSpPr>
          <p:nvPr/>
        </p:nvCxnSpPr>
        <p:spPr>
          <a:xfrm flipV="1">
            <a:off x="5201700" y="6600825"/>
            <a:ext cx="959388" cy="267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4D2BD10-1BBF-498E-B61F-00F213882277}"/>
              </a:ext>
            </a:extLst>
          </p:cNvPr>
          <p:cNvCxnSpPr>
            <a:cxnSpLocks/>
          </p:cNvCxnSpPr>
          <p:nvPr/>
        </p:nvCxnSpPr>
        <p:spPr>
          <a:xfrm flipV="1">
            <a:off x="5173996" y="6265863"/>
            <a:ext cx="850567" cy="493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4F52B40E-EBB9-488F-AE4F-DA5E99D13DE8}"/>
              </a:ext>
            </a:extLst>
          </p:cNvPr>
          <p:cNvCxnSpPr>
            <a:cxnSpLocks/>
          </p:cNvCxnSpPr>
          <p:nvPr/>
        </p:nvCxnSpPr>
        <p:spPr>
          <a:xfrm>
            <a:off x="5027935" y="7457893"/>
            <a:ext cx="431478" cy="8066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A9CBD785-6D88-43C5-8309-87E7407CDF06}"/>
              </a:ext>
            </a:extLst>
          </p:cNvPr>
          <p:cNvCxnSpPr>
            <a:cxnSpLocks/>
          </p:cNvCxnSpPr>
          <p:nvPr/>
        </p:nvCxnSpPr>
        <p:spPr>
          <a:xfrm>
            <a:off x="4915930" y="7556904"/>
            <a:ext cx="205345" cy="82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2C9FEFD-B17A-4DA8-B5C2-4CC0DD643589}"/>
              </a:ext>
            </a:extLst>
          </p:cNvPr>
          <p:cNvCxnSpPr>
            <a:cxnSpLocks/>
          </p:cNvCxnSpPr>
          <p:nvPr/>
        </p:nvCxnSpPr>
        <p:spPr>
          <a:xfrm flipV="1">
            <a:off x="5027009" y="5724526"/>
            <a:ext cx="429229" cy="8005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9F124CE-C824-486A-8BD2-B15898BB5489}"/>
              </a:ext>
            </a:extLst>
          </p:cNvPr>
          <p:cNvCxnSpPr>
            <a:cxnSpLocks/>
          </p:cNvCxnSpPr>
          <p:nvPr/>
        </p:nvCxnSpPr>
        <p:spPr>
          <a:xfrm flipV="1">
            <a:off x="4912905" y="5580063"/>
            <a:ext cx="209958" cy="8503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FF2EABA-F689-431B-AE63-C6F23BB4201E}"/>
              </a:ext>
            </a:extLst>
          </p:cNvPr>
          <p:cNvCxnSpPr>
            <a:cxnSpLocks/>
          </p:cNvCxnSpPr>
          <p:nvPr/>
        </p:nvCxnSpPr>
        <p:spPr>
          <a:xfrm>
            <a:off x="3336925" y="6996113"/>
            <a:ext cx="144827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DDC26E0D-8334-4E87-A2DB-946744C1848F}"/>
              </a:ext>
            </a:extLst>
          </p:cNvPr>
          <p:cNvCxnSpPr>
            <a:cxnSpLocks/>
          </p:cNvCxnSpPr>
          <p:nvPr/>
        </p:nvCxnSpPr>
        <p:spPr>
          <a:xfrm flipH="1">
            <a:off x="4078289" y="3096246"/>
            <a:ext cx="308776" cy="1583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490FB12-592D-4DCA-B3E9-E30E8AC90432}"/>
              </a:ext>
            </a:extLst>
          </p:cNvPr>
          <p:cNvCxnSpPr>
            <a:cxnSpLocks/>
          </p:cNvCxnSpPr>
          <p:nvPr/>
        </p:nvCxnSpPr>
        <p:spPr>
          <a:xfrm flipH="1">
            <a:off x="4411663" y="2866490"/>
            <a:ext cx="182711" cy="1810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DBB90F97-404F-488C-9BF4-1868FE9BD15D}"/>
              </a:ext>
            </a:extLst>
          </p:cNvPr>
          <p:cNvCxnSpPr>
            <a:cxnSpLocks/>
          </p:cNvCxnSpPr>
          <p:nvPr/>
        </p:nvCxnSpPr>
        <p:spPr>
          <a:xfrm flipH="1">
            <a:off x="3384885" y="3899770"/>
            <a:ext cx="303537" cy="784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5682B56A-ADBD-4CEE-9A06-01E71BF44BA0}"/>
              </a:ext>
            </a:extLst>
          </p:cNvPr>
          <p:cNvCxnSpPr>
            <a:cxnSpLocks/>
          </p:cNvCxnSpPr>
          <p:nvPr/>
        </p:nvCxnSpPr>
        <p:spPr>
          <a:xfrm>
            <a:off x="4916606" y="2508735"/>
            <a:ext cx="209432" cy="21759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01793A28-1DFD-4268-B38A-60B9E6B07097}"/>
              </a:ext>
            </a:extLst>
          </p:cNvPr>
          <p:cNvCxnSpPr>
            <a:cxnSpLocks/>
          </p:cNvCxnSpPr>
          <p:nvPr/>
        </p:nvCxnSpPr>
        <p:spPr>
          <a:xfrm>
            <a:off x="5023430" y="2393879"/>
            <a:ext cx="443920" cy="22900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DF116A0-7873-421F-B5F1-16E34A61311A}"/>
              </a:ext>
            </a:extLst>
          </p:cNvPr>
          <p:cNvCxnSpPr>
            <a:cxnSpLocks/>
          </p:cNvCxnSpPr>
          <p:nvPr/>
        </p:nvCxnSpPr>
        <p:spPr>
          <a:xfrm>
            <a:off x="5117705" y="2292824"/>
            <a:ext cx="675083" cy="23903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3F2B951-5021-46F4-9473-22B584C8854C}"/>
              </a:ext>
            </a:extLst>
          </p:cNvPr>
          <p:cNvCxnSpPr>
            <a:cxnSpLocks/>
          </p:cNvCxnSpPr>
          <p:nvPr/>
        </p:nvCxnSpPr>
        <p:spPr>
          <a:xfrm>
            <a:off x="5170331" y="2229492"/>
            <a:ext cx="855819" cy="24504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97039103-0014-4450-AC08-8294266EA8F4}"/>
              </a:ext>
            </a:extLst>
          </p:cNvPr>
          <p:cNvCxnSpPr>
            <a:cxnSpLocks/>
          </p:cNvCxnSpPr>
          <p:nvPr/>
        </p:nvCxnSpPr>
        <p:spPr>
          <a:xfrm>
            <a:off x="5198171" y="2188396"/>
            <a:ext cx="962917" cy="24947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AA14F0E-1C04-4EE7-9E87-8F31253F9FA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B7D4B407-0C30-4B1A-BAD3-4E695F2FEB3D}"/>
              </a:ext>
            </a:extLst>
          </p:cNvPr>
          <p:cNvSpPr txBox="1"/>
          <p:nvPr/>
        </p:nvSpPr>
        <p:spPr>
          <a:xfrm>
            <a:off x="4458958" y="6933557"/>
            <a:ext cx="432000" cy="64633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1">
            <a:extLst>
              <a:ext uri="{FF2B5EF4-FFF2-40B4-BE49-F238E27FC236}">
                <a16:creationId xmlns:a16="http://schemas.microsoft.com/office/drawing/2014/main" id="{0DA12CBD-B910-4788-97AE-CE03203A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999FE62-D4A8-4DD0-A359-D29DDAE54D90}"/>
              </a:ext>
            </a:extLst>
          </p:cNvPr>
          <p:cNvCxnSpPr>
            <a:cxnSpLocks/>
          </p:cNvCxnSpPr>
          <p:nvPr/>
        </p:nvCxnSpPr>
        <p:spPr>
          <a:xfrm flipV="1">
            <a:off x="4777582" y="2669381"/>
            <a:ext cx="0" cy="20312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C8CAA6DD-5876-4B70-A1DC-919D2833A414}"/>
              </a:ext>
            </a:extLst>
          </p:cNvPr>
          <p:cNvCxnSpPr>
            <a:cxnSpLocks/>
            <a:endCxn id="4" idx="7"/>
          </p:cNvCxnSpPr>
          <p:nvPr/>
        </p:nvCxnSpPr>
        <p:spPr>
          <a:xfrm>
            <a:off x="4761437" y="6990953"/>
            <a:ext cx="145561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E77EA117-1A15-4954-9AC8-65E8188FB75D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6788" y="7635531"/>
            <a:ext cx="396" cy="795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ED3F44B3-7F43-47FF-8FAA-7EAE4705BA3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620B38CE-66A0-44E9-AF80-5B6E75347FDB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EF78549B-143A-427F-98FA-B03694AC1FA4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C0CD2A96-6955-49C1-85ED-6C22FA5CFFD6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7A9B03F-700D-459D-BED3-DE55A2A62FD0}"/>
              </a:ext>
            </a:extLst>
          </p:cNvPr>
          <p:cNvCxnSpPr>
            <a:cxnSpLocks/>
          </p:cNvCxnSpPr>
          <p:nvPr/>
        </p:nvCxnSpPr>
        <p:spPr>
          <a:xfrm flipV="1">
            <a:off x="2442991" y="1097280"/>
            <a:ext cx="3728717" cy="4208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19">
            <a:extLst>
              <a:ext uri="{FF2B5EF4-FFF2-40B4-BE49-F238E27FC236}">
                <a16:creationId xmlns:a16="http://schemas.microsoft.com/office/drawing/2014/main" id="{D5AA08A8-65FD-46FB-BFBA-380B11663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5" name="CasellaDiTesto 19">
            <a:extLst>
              <a:ext uri="{FF2B5EF4-FFF2-40B4-BE49-F238E27FC236}">
                <a16:creationId xmlns:a16="http://schemas.microsoft.com/office/drawing/2014/main" id="{3813B73E-E7CA-4830-87E5-64C9014D5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9153" y="85034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AB2A988D-4226-4DBA-A587-AACB558A61CC}"/>
              </a:ext>
            </a:extLst>
          </p:cNvPr>
          <p:cNvCxnSpPr/>
          <p:nvPr/>
        </p:nvCxnSpPr>
        <p:spPr>
          <a:xfrm>
            <a:off x="6088828" y="20385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3CF90123-5A63-4C04-B44F-1332F8FCAA4B}"/>
              </a:ext>
            </a:extLst>
          </p:cNvPr>
          <p:cNvSpPr txBox="1"/>
          <p:nvPr/>
        </p:nvSpPr>
        <p:spPr>
          <a:xfrm>
            <a:off x="4630063" y="6905665"/>
            <a:ext cx="39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70175097-4D84-49BC-BABA-5E80665FEC31}"/>
              </a:ext>
            </a:extLst>
          </p:cNvPr>
          <p:cNvSpPr txBox="1"/>
          <p:nvPr/>
        </p:nvSpPr>
        <p:spPr>
          <a:xfrm>
            <a:off x="4792306" y="974701"/>
            <a:ext cx="585788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7F422BBB-BA78-46AD-BD3B-93ABDFEBEF00}"/>
              </a:ext>
            </a:extLst>
          </p:cNvPr>
          <p:cNvCxnSpPr>
            <a:cxnSpLocks/>
          </p:cNvCxnSpPr>
          <p:nvPr/>
        </p:nvCxnSpPr>
        <p:spPr>
          <a:xfrm flipH="1">
            <a:off x="3621881" y="1119871"/>
            <a:ext cx="1154908" cy="28537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603C5CC-3253-4390-ACBE-2E5A77C8DFC6}"/>
              </a:ext>
            </a:extLst>
          </p:cNvPr>
          <p:cNvCxnSpPr>
            <a:cxnSpLocks/>
          </p:cNvCxnSpPr>
          <p:nvPr/>
        </p:nvCxnSpPr>
        <p:spPr>
          <a:xfrm flipH="1">
            <a:off x="3688038" y="1117429"/>
            <a:ext cx="1086262" cy="27800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80008D6B-EE35-43F0-ABB0-1EDDD2CBF57E}"/>
              </a:ext>
            </a:extLst>
          </p:cNvPr>
          <p:cNvCxnSpPr>
            <a:cxnSpLocks/>
          </p:cNvCxnSpPr>
          <p:nvPr/>
        </p:nvCxnSpPr>
        <p:spPr>
          <a:xfrm flipH="1">
            <a:off x="3864769" y="1116944"/>
            <a:ext cx="906663" cy="25882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5234131-8F53-4E44-9B20-93DDB83FAA4A}"/>
              </a:ext>
            </a:extLst>
          </p:cNvPr>
          <p:cNvCxnSpPr>
            <a:cxnSpLocks/>
          </p:cNvCxnSpPr>
          <p:nvPr/>
        </p:nvCxnSpPr>
        <p:spPr>
          <a:xfrm flipH="1">
            <a:off x="4108718" y="1105037"/>
            <a:ext cx="669857" cy="2326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82141D65-D831-4170-A6A7-C1DD865381AB}"/>
              </a:ext>
            </a:extLst>
          </p:cNvPr>
          <p:cNvCxnSpPr>
            <a:cxnSpLocks/>
          </p:cNvCxnSpPr>
          <p:nvPr/>
        </p:nvCxnSpPr>
        <p:spPr>
          <a:xfrm flipH="1">
            <a:off x="4374816" y="1122253"/>
            <a:ext cx="401972" cy="20071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F5522995-C875-4955-ABCA-897BAD57C419}"/>
              </a:ext>
            </a:extLst>
          </p:cNvPr>
          <p:cNvCxnSpPr>
            <a:cxnSpLocks/>
          </p:cNvCxnSpPr>
          <p:nvPr/>
        </p:nvCxnSpPr>
        <p:spPr>
          <a:xfrm>
            <a:off x="4773813" y="1116944"/>
            <a:ext cx="142950" cy="1411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D9BEBCF8-A0D9-4B73-BA48-E57715842B1A}"/>
              </a:ext>
            </a:extLst>
          </p:cNvPr>
          <p:cNvCxnSpPr>
            <a:cxnSpLocks/>
          </p:cNvCxnSpPr>
          <p:nvPr/>
        </p:nvCxnSpPr>
        <p:spPr>
          <a:xfrm>
            <a:off x="4776194" y="1119325"/>
            <a:ext cx="247726" cy="12655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EEB30A0-7C48-4074-89F2-5328D24E18F0}"/>
              </a:ext>
            </a:extLst>
          </p:cNvPr>
          <p:cNvCxnSpPr>
            <a:cxnSpLocks/>
          </p:cNvCxnSpPr>
          <p:nvPr/>
        </p:nvCxnSpPr>
        <p:spPr>
          <a:xfrm>
            <a:off x="4776194" y="1112181"/>
            <a:ext cx="339322" cy="11787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3D36B23-6FBB-4EDD-8B20-AD90A44719F5}"/>
              </a:ext>
            </a:extLst>
          </p:cNvPr>
          <p:cNvCxnSpPr>
            <a:cxnSpLocks/>
          </p:cNvCxnSpPr>
          <p:nvPr/>
        </p:nvCxnSpPr>
        <p:spPr>
          <a:xfrm>
            <a:off x="4776788" y="1119871"/>
            <a:ext cx="394769" cy="11029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155F2F4C-BF0C-4333-891C-35CCC887ABF6}"/>
              </a:ext>
            </a:extLst>
          </p:cNvPr>
          <p:cNvCxnSpPr>
            <a:cxnSpLocks/>
          </p:cNvCxnSpPr>
          <p:nvPr/>
        </p:nvCxnSpPr>
        <p:spPr>
          <a:xfrm>
            <a:off x="4773813" y="1114562"/>
            <a:ext cx="425495" cy="10744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3D1B7EB-8968-43D6-89D6-05A501F44D67}"/>
              </a:ext>
            </a:extLst>
          </p:cNvPr>
          <p:cNvCxnSpPr>
            <a:cxnSpLocks/>
          </p:cNvCxnSpPr>
          <p:nvPr/>
        </p:nvCxnSpPr>
        <p:spPr>
          <a:xfrm>
            <a:off x="4779364" y="1114269"/>
            <a:ext cx="435831" cy="10608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853AF051-7EB4-4067-A222-18D1EFC359A7}"/>
              </a:ext>
            </a:extLst>
          </p:cNvPr>
          <p:cNvCxnSpPr>
            <a:cxnSpLocks/>
          </p:cNvCxnSpPr>
          <p:nvPr/>
        </p:nvCxnSpPr>
        <p:spPr>
          <a:xfrm>
            <a:off x="4777565" y="1154052"/>
            <a:ext cx="0" cy="15481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FE3C411-0521-4CFB-A517-39270CB4BD91}"/>
              </a:ext>
            </a:extLst>
          </p:cNvPr>
          <p:cNvCxnSpPr>
            <a:cxnSpLocks/>
          </p:cNvCxnSpPr>
          <p:nvPr/>
        </p:nvCxnSpPr>
        <p:spPr>
          <a:xfrm flipH="1">
            <a:off x="4594380" y="1115109"/>
            <a:ext cx="180027" cy="17655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07DFD5A8-64CB-4159-83E2-D779B982A974}"/>
              </a:ext>
            </a:extLst>
          </p:cNvPr>
          <p:cNvCxnSpPr>
            <a:cxnSpLocks/>
          </p:cNvCxnSpPr>
          <p:nvPr/>
        </p:nvCxnSpPr>
        <p:spPr>
          <a:xfrm flipH="1" flipV="1">
            <a:off x="3858909" y="6479925"/>
            <a:ext cx="920464" cy="509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45E60EE-E9EE-4D47-B96B-5820044BD284}"/>
              </a:ext>
            </a:extLst>
          </p:cNvPr>
          <p:cNvCxnSpPr>
            <a:cxnSpLocks/>
          </p:cNvCxnSpPr>
          <p:nvPr/>
        </p:nvCxnSpPr>
        <p:spPr>
          <a:xfrm flipH="1" flipV="1">
            <a:off x="3673320" y="6733547"/>
            <a:ext cx="1111971" cy="255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29D28219-82B0-44D1-89C2-5F7D70E40F91}"/>
              </a:ext>
            </a:extLst>
          </p:cNvPr>
          <p:cNvCxnSpPr>
            <a:cxnSpLocks/>
          </p:cNvCxnSpPr>
          <p:nvPr/>
        </p:nvCxnSpPr>
        <p:spPr>
          <a:xfrm flipH="1">
            <a:off x="3662840" y="6989238"/>
            <a:ext cx="1113390" cy="2604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4CD55971-C780-4CEC-9A39-036D889BD9E9}"/>
              </a:ext>
            </a:extLst>
          </p:cNvPr>
          <p:cNvCxnSpPr>
            <a:cxnSpLocks/>
          </p:cNvCxnSpPr>
          <p:nvPr/>
        </p:nvCxnSpPr>
        <p:spPr>
          <a:xfrm flipH="1">
            <a:off x="3859344" y="6986278"/>
            <a:ext cx="913926" cy="52542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FF91C928-B5EF-4D03-98EF-ED3BC8F23DA4}"/>
              </a:ext>
            </a:extLst>
          </p:cNvPr>
          <p:cNvCxnSpPr>
            <a:cxnSpLocks/>
            <a:endCxn id="119" idx="3"/>
          </p:cNvCxnSpPr>
          <p:nvPr/>
        </p:nvCxnSpPr>
        <p:spPr>
          <a:xfrm flipH="1">
            <a:off x="4115531" y="6966643"/>
            <a:ext cx="658318" cy="6870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AEF6F703-EA87-4C9A-B63F-67C7731E6A63}"/>
              </a:ext>
            </a:extLst>
          </p:cNvPr>
          <p:cNvCxnSpPr>
            <a:cxnSpLocks/>
          </p:cNvCxnSpPr>
          <p:nvPr/>
        </p:nvCxnSpPr>
        <p:spPr>
          <a:xfrm flipH="1">
            <a:off x="4378116" y="6986278"/>
            <a:ext cx="398114" cy="727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8238011B-62C4-48E7-8A9F-D1A87EB7766E}"/>
              </a:ext>
            </a:extLst>
          </p:cNvPr>
          <p:cNvCxnSpPr>
            <a:cxnSpLocks/>
          </p:cNvCxnSpPr>
          <p:nvPr/>
        </p:nvCxnSpPr>
        <p:spPr>
          <a:xfrm flipH="1">
            <a:off x="4586838" y="6983319"/>
            <a:ext cx="189391" cy="7131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7031692A-DE0D-4907-BE7A-8A4CEAE46F16}"/>
              </a:ext>
            </a:extLst>
          </p:cNvPr>
          <p:cNvCxnSpPr/>
          <p:nvPr/>
        </p:nvCxnSpPr>
        <p:spPr>
          <a:xfrm>
            <a:off x="4773269" y="7003426"/>
            <a:ext cx="0" cy="6451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D839D268-860C-482F-A1B8-421557E31519}"/>
              </a:ext>
            </a:extLst>
          </p:cNvPr>
          <p:cNvCxnSpPr>
            <a:cxnSpLocks/>
          </p:cNvCxnSpPr>
          <p:nvPr/>
        </p:nvCxnSpPr>
        <p:spPr>
          <a:xfrm>
            <a:off x="4776229" y="6986278"/>
            <a:ext cx="139083" cy="58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729A5CBC-8FD9-4F43-BF48-C9BF8E9D5B0C}"/>
              </a:ext>
            </a:extLst>
          </p:cNvPr>
          <p:cNvCxnSpPr>
            <a:cxnSpLocks/>
          </p:cNvCxnSpPr>
          <p:nvPr/>
        </p:nvCxnSpPr>
        <p:spPr>
          <a:xfrm>
            <a:off x="4773269" y="6983319"/>
            <a:ext cx="262120" cy="4912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61B4BB0-1636-4103-A556-9C59D4F8627C}"/>
              </a:ext>
            </a:extLst>
          </p:cNvPr>
          <p:cNvCxnSpPr/>
          <p:nvPr/>
        </p:nvCxnSpPr>
        <p:spPr>
          <a:xfrm>
            <a:off x="4767351" y="6989238"/>
            <a:ext cx="361025" cy="3462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7B36AFD-6954-495C-97D3-F18DB1FF74D1}"/>
              </a:ext>
            </a:extLst>
          </p:cNvPr>
          <p:cNvCxnSpPr/>
          <p:nvPr/>
        </p:nvCxnSpPr>
        <p:spPr>
          <a:xfrm>
            <a:off x="4773269" y="6989238"/>
            <a:ext cx="402455" cy="2278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D485A0C1-6FCF-4D65-89D4-DCB824B6B03F}"/>
              </a:ext>
            </a:extLst>
          </p:cNvPr>
          <p:cNvCxnSpPr/>
          <p:nvPr/>
        </p:nvCxnSpPr>
        <p:spPr>
          <a:xfrm flipH="1" flipV="1">
            <a:off x="4113363" y="6323412"/>
            <a:ext cx="665825" cy="6717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B838EAF2-2D5F-4F46-BA68-8AA6919205C3}"/>
              </a:ext>
            </a:extLst>
          </p:cNvPr>
          <p:cNvCxnSpPr>
            <a:cxnSpLocks/>
          </p:cNvCxnSpPr>
          <p:nvPr/>
        </p:nvCxnSpPr>
        <p:spPr>
          <a:xfrm flipH="1" flipV="1">
            <a:off x="4379693" y="6267849"/>
            <a:ext cx="396536" cy="7184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73680343-322A-4AFC-8C76-0B03FE244B42}"/>
              </a:ext>
            </a:extLst>
          </p:cNvPr>
          <p:cNvCxnSpPr>
            <a:cxnSpLocks/>
          </p:cNvCxnSpPr>
          <p:nvPr/>
        </p:nvCxnSpPr>
        <p:spPr>
          <a:xfrm flipH="1" flipV="1">
            <a:off x="4586838" y="6270146"/>
            <a:ext cx="189392" cy="7250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95E398F6-C25E-4B49-82BC-93E7877A1AC3}"/>
              </a:ext>
            </a:extLst>
          </p:cNvPr>
          <p:cNvCxnSpPr>
            <a:cxnSpLocks/>
          </p:cNvCxnSpPr>
          <p:nvPr/>
        </p:nvCxnSpPr>
        <p:spPr>
          <a:xfrm flipV="1">
            <a:off x="4771489" y="6416443"/>
            <a:ext cx="142875" cy="5715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2BA7FBC3-E1E2-4FC5-A626-F2D869FF2B4E}"/>
              </a:ext>
            </a:extLst>
          </p:cNvPr>
          <p:cNvCxnSpPr>
            <a:cxnSpLocks/>
          </p:cNvCxnSpPr>
          <p:nvPr/>
        </p:nvCxnSpPr>
        <p:spPr>
          <a:xfrm flipV="1">
            <a:off x="4773871" y="6509312"/>
            <a:ext cx="259006" cy="481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0699B1E7-42B4-4D42-B294-5172A4C4FF6A}"/>
              </a:ext>
            </a:extLst>
          </p:cNvPr>
          <p:cNvCxnSpPr/>
          <p:nvPr/>
        </p:nvCxnSpPr>
        <p:spPr>
          <a:xfrm flipH="1">
            <a:off x="4771489" y="6642662"/>
            <a:ext cx="342900" cy="3500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7CE9001E-F2FF-4B2B-A5BA-B621646996B9}"/>
              </a:ext>
            </a:extLst>
          </p:cNvPr>
          <p:cNvCxnSpPr>
            <a:cxnSpLocks/>
          </p:cNvCxnSpPr>
          <p:nvPr/>
        </p:nvCxnSpPr>
        <p:spPr>
          <a:xfrm flipH="1">
            <a:off x="4776253" y="6754581"/>
            <a:ext cx="395286" cy="2309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A0283293-D5F8-49B7-9A19-B1DC64691C61}"/>
              </a:ext>
            </a:extLst>
          </p:cNvPr>
          <p:cNvCxnSpPr>
            <a:cxnSpLocks/>
          </p:cNvCxnSpPr>
          <p:nvPr/>
        </p:nvCxnSpPr>
        <p:spPr>
          <a:xfrm flipH="1">
            <a:off x="4778634" y="6864118"/>
            <a:ext cx="431005" cy="12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4D5586A-A346-40A3-8E63-6DDA90B850D0}"/>
              </a:ext>
            </a:extLst>
          </p:cNvPr>
          <p:cNvCxnSpPr/>
          <p:nvPr/>
        </p:nvCxnSpPr>
        <p:spPr>
          <a:xfrm flipH="1" flipV="1">
            <a:off x="4778633" y="6992706"/>
            <a:ext cx="428625" cy="119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C7DA6D90-B173-4929-AE5C-FEA5B3D6AE64}"/>
              </a:ext>
            </a:extLst>
          </p:cNvPr>
          <p:cNvSpPr txBox="1"/>
          <p:nvPr/>
        </p:nvSpPr>
        <p:spPr>
          <a:xfrm>
            <a:off x="4749067" y="6943259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4A76E469-3093-48AF-96C4-8CFBB7DE1DC8}"/>
              </a:ext>
            </a:extLst>
          </p:cNvPr>
          <p:cNvSpPr/>
          <p:nvPr/>
        </p:nvSpPr>
        <p:spPr>
          <a:xfrm>
            <a:off x="4147185" y="6366453"/>
            <a:ext cx="1260000" cy="1260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5476B79D-BF09-4F20-A71E-82346766CCA5}"/>
              </a:ext>
            </a:extLst>
          </p:cNvPr>
          <p:cNvCxnSpPr/>
          <p:nvPr/>
        </p:nvCxnSpPr>
        <p:spPr>
          <a:xfrm>
            <a:off x="3356161" y="2675635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48EBA0D-0F99-4A56-B682-F4BD161AD418}"/>
              </a:ext>
            </a:extLst>
          </p:cNvPr>
          <p:cNvCxnSpPr>
            <a:cxnSpLocks/>
          </p:cNvCxnSpPr>
          <p:nvPr/>
        </p:nvCxnSpPr>
        <p:spPr>
          <a:xfrm>
            <a:off x="5416399" y="2676625"/>
            <a:ext cx="0" cy="43210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e 106">
            <a:extLst>
              <a:ext uri="{FF2B5EF4-FFF2-40B4-BE49-F238E27FC236}">
                <a16:creationId xmlns:a16="http://schemas.microsoft.com/office/drawing/2014/main" id="{B77CF5FE-74EA-4F18-95B7-82850DA75121}"/>
              </a:ext>
            </a:extLst>
          </p:cNvPr>
          <p:cNvSpPr/>
          <p:nvPr/>
        </p:nvSpPr>
        <p:spPr>
          <a:xfrm>
            <a:off x="4138139" y="6356296"/>
            <a:ext cx="1278000" cy="1278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D91F5F7-5C7F-4EF4-9AA7-69A0329E5402}"/>
              </a:ext>
            </a:extLst>
          </p:cNvPr>
          <p:cNvCxnSpPr/>
          <p:nvPr/>
        </p:nvCxnSpPr>
        <p:spPr>
          <a:xfrm>
            <a:off x="3345105" y="2878831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FEEEA66F-B924-48E9-A060-0A50B5727710}"/>
              </a:ext>
            </a:extLst>
          </p:cNvPr>
          <p:cNvCxnSpPr>
            <a:cxnSpLocks/>
          </p:cNvCxnSpPr>
          <p:nvPr/>
        </p:nvCxnSpPr>
        <p:spPr>
          <a:xfrm>
            <a:off x="5492863" y="2878842"/>
            <a:ext cx="0" cy="4132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E64E177A-D3C1-44EC-A193-D2C58F0B7426}"/>
              </a:ext>
            </a:extLst>
          </p:cNvPr>
          <p:cNvSpPr/>
          <p:nvPr/>
        </p:nvSpPr>
        <p:spPr>
          <a:xfrm>
            <a:off x="4056829" y="6271333"/>
            <a:ext cx="1440000" cy="1440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2333EABC-1E19-47DF-9072-E0A0E8398E88}"/>
              </a:ext>
            </a:extLst>
          </p:cNvPr>
          <p:cNvCxnSpPr/>
          <p:nvPr/>
        </p:nvCxnSpPr>
        <p:spPr>
          <a:xfrm>
            <a:off x="3355660" y="3117693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0CF74DEB-3442-4498-A2A0-DA7C581F3020}"/>
              </a:ext>
            </a:extLst>
          </p:cNvPr>
          <p:cNvCxnSpPr>
            <a:cxnSpLocks/>
          </p:cNvCxnSpPr>
          <p:nvPr/>
        </p:nvCxnSpPr>
        <p:spPr>
          <a:xfrm>
            <a:off x="5591120" y="3117412"/>
            <a:ext cx="0" cy="38755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e 114">
            <a:extLst>
              <a:ext uri="{FF2B5EF4-FFF2-40B4-BE49-F238E27FC236}">
                <a16:creationId xmlns:a16="http://schemas.microsoft.com/office/drawing/2014/main" id="{C9AB4E46-9F43-4065-8CB8-A657C38B897B}"/>
              </a:ext>
            </a:extLst>
          </p:cNvPr>
          <p:cNvSpPr/>
          <p:nvPr/>
        </p:nvSpPr>
        <p:spPr>
          <a:xfrm>
            <a:off x="3957702" y="6172206"/>
            <a:ext cx="1638000" cy="1638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21806F88-7169-4005-B4A9-7542E585F173}"/>
              </a:ext>
            </a:extLst>
          </p:cNvPr>
          <p:cNvCxnSpPr/>
          <p:nvPr/>
        </p:nvCxnSpPr>
        <p:spPr>
          <a:xfrm>
            <a:off x="3365762" y="3426848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15E8C905-F7C7-41A0-8CE3-DE921C01E1D1}"/>
              </a:ext>
            </a:extLst>
          </p:cNvPr>
          <p:cNvCxnSpPr>
            <a:cxnSpLocks/>
          </p:cNvCxnSpPr>
          <p:nvPr/>
        </p:nvCxnSpPr>
        <p:spPr>
          <a:xfrm>
            <a:off x="5714801" y="3424513"/>
            <a:ext cx="0" cy="35713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e 118">
            <a:extLst>
              <a:ext uri="{FF2B5EF4-FFF2-40B4-BE49-F238E27FC236}">
                <a16:creationId xmlns:a16="http://schemas.microsoft.com/office/drawing/2014/main" id="{516F5698-DB12-4824-9BEB-2166E4EE7667}"/>
              </a:ext>
            </a:extLst>
          </p:cNvPr>
          <p:cNvSpPr/>
          <p:nvPr/>
        </p:nvSpPr>
        <p:spPr>
          <a:xfrm>
            <a:off x="3841383" y="6055887"/>
            <a:ext cx="1872000" cy="1872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20E7EAEF-17D5-4E66-A062-8D87E101BF80}"/>
              </a:ext>
            </a:extLst>
          </p:cNvPr>
          <p:cNvCxnSpPr/>
          <p:nvPr/>
        </p:nvCxnSpPr>
        <p:spPr>
          <a:xfrm>
            <a:off x="3347400" y="3701597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012C89D3-3026-4CD9-B802-98E7C401B224}"/>
              </a:ext>
            </a:extLst>
          </p:cNvPr>
          <p:cNvCxnSpPr>
            <a:cxnSpLocks/>
          </p:cNvCxnSpPr>
          <p:nvPr/>
        </p:nvCxnSpPr>
        <p:spPr>
          <a:xfrm>
            <a:off x="5822198" y="3699800"/>
            <a:ext cx="0" cy="3304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e 122">
            <a:extLst>
              <a:ext uri="{FF2B5EF4-FFF2-40B4-BE49-F238E27FC236}">
                <a16:creationId xmlns:a16="http://schemas.microsoft.com/office/drawing/2014/main" id="{57FB42ED-A441-45CF-A638-EF9BC8BD6BE5}"/>
              </a:ext>
            </a:extLst>
          </p:cNvPr>
          <p:cNvSpPr/>
          <p:nvPr/>
        </p:nvSpPr>
        <p:spPr>
          <a:xfrm>
            <a:off x="3624380" y="5839078"/>
            <a:ext cx="2307600" cy="23076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ECCB674-2752-45C4-B17D-9560C09B431E}"/>
              </a:ext>
            </a:extLst>
          </p:cNvPr>
          <p:cNvCxnSpPr/>
          <p:nvPr/>
        </p:nvCxnSpPr>
        <p:spPr>
          <a:xfrm>
            <a:off x="3334648" y="3981743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07262B95-FA45-493A-AFC6-40220E4A46ED}"/>
              </a:ext>
            </a:extLst>
          </p:cNvPr>
          <p:cNvCxnSpPr>
            <a:cxnSpLocks/>
          </p:cNvCxnSpPr>
          <p:nvPr/>
        </p:nvCxnSpPr>
        <p:spPr>
          <a:xfrm>
            <a:off x="5934256" y="3976024"/>
            <a:ext cx="0" cy="30326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asellaDiTesto 19">
            <a:extLst>
              <a:ext uri="{FF2B5EF4-FFF2-40B4-BE49-F238E27FC236}">
                <a16:creationId xmlns:a16="http://schemas.microsoft.com/office/drawing/2014/main" id="{6EC7C100-82B1-4C27-ABE0-DCC776B16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988" y="404477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0" name="CasellaDiTesto 19">
            <a:extLst>
              <a:ext uri="{FF2B5EF4-FFF2-40B4-BE49-F238E27FC236}">
                <a16:creationId xmlns:a16="http://schemas.microsoft.com/office/drawing/2014/main" id="{37EBC999-BC60-4339-93D4-AEFE6BF4C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361" y="233139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1" name="CasellaDiTesto 19">
            <a:extLst>
              <a:ext uri="{FF2B5EF4-FFF2-40B4-BE49-F238E27FC236}">
                <a16:creationId xmlns:a16="http://schemas.microsoft.com/office/drawing/2014/main" id="{4B19CF28-9AB8-4FC1-8081-AF88591D5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8349" y="246028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2" name="CasellaDiTesto 19">
            <a:extLst>
              <a:ext uri="{FF2B5EF4-FFF2-40B4-BE49-F238E27FC236}">
                <a16:creationId xmlns:a16="http://schemas.microsoft.com/office/drawing/2014/main" id="{90C5C2BD-EF7F-4EF8-9F28-E96F19BE9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781" y="266784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3" name="CasellaDiTesto 19">
            <a:extLst>
              <a:ext uri="{FF2B5EF4-FFF2-40B4-BE49-F238E27FC236}">
                <a16:creationId xmlns:a16="http://schemas.microsoft.com/office/drawing/2014/main" id="{399511FB-BC25-42CB-8C62-7F313BC0E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244" y="285103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4" name="CasellaDiTesto 19">
            <a:extLst>
              <a:ext uri="{FF2B5EF4-FFF2-40B4-BE49-F238E27FC236}">
                <a16:creationId xmlns:a16="http://schemas.microsoft.com/office/drawing/2014/main" id="{A044F05B-A99D-48C5-8D0A-B9F8C42B5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695" y="315370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5" name="CasellaDiTesto 19">
            <a:extLst>
              <a:ext uri="{FF2B5EF4-FFF2-40B4-BE49-F238E27FC236}">
                <a16:creationId xmlns:a16="http://schemas.microsoft.com/office/drawing/2014/main" id="{FDC1C3EA-FAFE-465A-A8C3-FEFB7A4D3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970" y="342211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6" name="CasellaDiTesto 19">
            <a:extLst>
              <a:ext uri="{FF2B5EF4-FFF2-40B4-BE49-F238E27FC236}">
                <a16:creationId xmlns:a16="http://schemas.microsoft.com/office/drawing/2014/main" id="{98A9231F-6C6E-4891-BD52-6B74FC3F5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322" y="371554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id="{2CB78602-D9D2-4C9B-ABB8-C7A3E1AC3074}"/>
              </a:ext>
            </a:extLst>
          </p:cNvPr>
          <p:cNvSpPr/>
          <p:nvPr/>
        </p:nvSpPr>
        <p:spPr>
          <a:xfrm>
            <a:off x="3116708" y="6365586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51" name="Rettangolo 150">
            <a:extLst>
              <a:ext uri="{FF2B5EF4-FFF2-40B4-BE49-F238E27FC236}">
                <a16:creationId xmlns:a16="http://schemas.microsoft.com/office/drawing/2014/main" id="{04A8AEF8-7391-4BFC-8BB6-39FB0CC3219B}"/>
              </a:ext>
            </a:extLst>
          </p:cNvPr>
          <p:cNvSpPr/>
          <p:nvPr/>
        </p:nvSpPr>
        <p:spPr>
          <a:xfrm>
            <a:off x="3758158" y="8181847"/>
            <a:ext cx="386644" cy="369332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59" name="Rettangolo 158">
            <a:extLst>
              <a:ext uri="{FF2B5EF4-FFF2-40B4-BE49-F238E27FC236}">
                <a16:creationId xmlns:a16="http://schemas.microsoft.com/office/drawing/2014/main" id="{764AFE53-D20E-4CA5-9E84-0D967E63654E}"/>
              </a:ext>
            </a:extLst>
          </p:cNvPr>
          <p:cNvSpPr/>
          <p:nvPr/>
        </p:nvSpPr>
        <p:spPr>
          <a:xfrm>
            <a:off x="3981644" y="4658215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65" name="Rettangolo 164">
            <a:extLst>
              <a:ext uri="{FF2B5EF4-FFF2-40B4-BE49-F238E27FC236}">
                <a16:creationId xmlns:a16="http://schemas.microsoft.com/office/drawing/2014/main" id="{F1139A15-F51E-4227-9524-FB5408F60F3C}"/>
              </a:ext>
            </a:extLst>
          </p:cNvPr>
          <p:cNvSpPr/>
          <p:nvPr/>
        </p:nvSpPr>
        <p:spPr>
          <a:xfrm>
            <a:off x="3124151" y="4655003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EFBA9665-5CB4-4990-91A5-B6D98092BD89}"/>
              </a:ext>
            </a:extLst>
          </p:cNvPr>
          <p:cNvSpPr txBox="1"/>
          <p:nvPr/>
        </p:nvSpPr>
        <p:spPr>
          <a:xfrm>
            <a:off x="5845087" y="4447980"/>
            <a:ext cx="372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F50BB353-C00B-4B52-94DA-E9F243481549}"/>
              </a:ext>
            </a:extLst>
          </p:cNvPr>
          <p:cNvSpPr txBox="1"/>
          <p:nvPr/>
        </p:nvSpPr>
        <p:spPr>
          <a:xfrm>
            <a:off x="6051373" y="4352246"/>
            <a:ext cx="371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D22AE86D-2024-49CC-A9C2-F3B2A16597CC}"/>
              </a:ext>
            </a:extLst>
          </p:cNvPr>
          <p:cNvSpPr txBox="1"/>
          <p:nvPr/>
        </p:nvSpPr>
        <p:spPr>
          <a:xfrm>
            <a:off x="2570801" y="4341041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4567B424-F220-41A8-97DC-5D745808D40F}"/>
              </a:ext>
            </a:extLst>
          </p:cNvPr>
          <p:cNvSpPr txBox="1"/>
          <p:nvPr/>
        </p:nvSpPr>
        <p:spPr>
          <a:xfrm>
            <a:off x="3254149" y="5792630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34" name="Gruppo 233">
            <a:extLst>
              <a:ext uri="{FF2B5EF4-FFF2-40B4-BE49-F238E27FC236}">
                <a16:creationId xmlns:a16="http://schemas.microsoft.com/office/drawing/2014/main" id="{464EE6CA-CD59-4016-9F65-D58D7C28A325}"/>
              </a:ext>
            </a:extLst>
          </p:cNvPr>
          <p:cNvGrpSpPr/>
          <p:nvPr/>
        </p:nvGrpSpPr>
        <p:grpSpPr>
          <a:xfrm>
            <a:off x="4259995" y="8478072"/>
            <a:ext cx="789734" cy="416770"/>
            <a:chOff x="8476395" y="6407972"/>
            <a:chExt cx="789734" cy="416770"/>
          </a:xfrm>
        </p:grpSpPr>
        <p:sp>
          <p:nvSpPr>
            <p:cNvPr id="201" name="CasellaDiTesto 200">
              <a:extLst>
                <a:ext uri="{FF2B5EF4-FFF2-40B4-BE49-F238E27FC236}">
                  <a16:creationId xmlns:a16="http://schemas.microsoft.com/office/drawing/2014/main" id="{3126832A-A2FE-4722-99CC-2508A9F3854A}"/>
                </a:ext>
              </a:extLst>
            </p:cNvPr>
            <p:cNvSpPr txBox="1"/>
            <p:nvPr/>
          </p:nvSpPr>
          <p:spPr>
            <a:xfrm>
              <a:off x="8476395" y="6455410"/>
              <a:ext cx="78973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9" name="Rettangolo 198">
              <a:extLst>
                <a:ext uri="{FF2B5EF4-FFF2-40B4-BE49-F238E27FC236}">
                  <a16:creationId xmlns:a16="http://schemas.microsoft.com/office/drawing/2014/main" id="{123F5C32-3F51-4358-887E-926ECEA82462}"/>
                </a:ext>
              </a:extLst>
            </p:cNvPr>
            <p:cNvSpPr/>
            <p:nvPr/>
          </p:nvSpPr>
          <p:spPr>
            <a:xfrm>
              <a:off x="8666365" y="6407972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8D556B03-63E4-46E3-9ABB-8E31B587491B}"/>
              </a:ext>
            </a:extLst>
          </p:cNvPr>
          <p:cNvCxnSpPr>
            <a:cxnSpLocks/>
          </p:cNvCxnSpPr>
          <p:nvPr/>
        </p:nvCxnSpPr>
        <p:spPr>
          <a:xfrm>
            <a:off x="3618485" y="3980274"/>
            <a:ext cx="0" cy="13364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E287625D-CFC4-4CEF-8EED-1D8C4401CFDF}"/>
              </a:ext>
            </a:extLst>
          </p:cNvPr>
          <p:cNvCxnSpPr>
            <a:cxnSpLocks/>
          </p:cNvCxnSpPr>
          <p:nvPr/>
        </p:nvCxnSpPr>
        <p:spPr>
          <a:xfrm>
            <a:off x="3867159" y="3698457"/>
            <a:ext cx="0" cy="16084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F58BB34A-A03F-4917-9793-42A6125207E4}"/>
              </a:ext>
            </a:extLst>
          </p:cNvPr>
          <p:cNvCxnSpPr>
            <a:cxnSpLocks/>
          </p:cNvCxnSpPr>
          <p:nvPr/>
        </p:nvCxnSpPr>
        <p:spPr>
          <a:xfrm>
            <a:off x="4111669" y="3421426"/>
            <a:ext cx="0" cy="18839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62B1B9C1-4ECF-4F70-9954-0F4BF9250923}"/>
              </a:ext>
            </a:extLst>
          </p:cNvPr>
          <p:cNvCxnSpPr>
            <a:cxnSpLocks/>
          </p:cNvCxnSpPr>
          <p:nvPr/>
        </p:nvCxnSpPr>
        <p:spPr>
          <a:xfrm>
            <a:off x="4379563" y="3116214"/>
            <a:ext cx="0" cy="21915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1631DFB1-39B8-4D6D-8C60-D069A842EBC8}"/>
              </a:ext>
            </a:extLst>
          </p:cNvPr>
          <p:cNvCxnSpPr>
            <a:cxnSpLocks/>
          </p:cNvCxnSpPr>
          <p:nvPr/>
        </p:nvCxnSpPr>
        <p:spPr>
          <a:xfrm>
            <a:off x="4591396" y="2858299"/>
            <a:ext cx="0" cy="2445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698FB290-6B57-49A5-AE79-4472AF696844}"/>
              </a:ext>
            </a:extLst>
          </p:cNvPr>
          <p:cNvCxnSpPr>
            <a:cxnSpLocks/>
          </p:cNvCxnSpPr>
          <p:nvPr/>
        </p:nvCxnSpPr>
        <p:spPr>
          <a:xfrm>
            <a:off x="4808926" y="2642522"/>
            <a:ext cx="0" cy="26652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CAACE10E-4BC0-4951-975E-8E710F635AB9}"/>
              </a:ext>
            </a:extLst>
          </p:cNvPr>
          <p:cNvCxnSpPr/>
          <p:nvPr/>
        </p:nvCxnSpPr>
        <p:spPr>
          <a:xfrm>
            <a:off x="26988" y="907542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54F7F2E5-EA1B-4C29-A69E-E116014DD252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B25E384C-39CD-4D3C-B2DB-9E28DB0790A2}"/>
              </a:ext>
            </a:extLst>
          </p:cNvPr>
          <p:cNvCxnSpPr>
            <a:cxnSpLocks/>
          </p:cNvCxnSpPr>
          <p:nvPr/>
        </p:nvCxnSpPr>
        <p:spPr>
          <a:xfrm>
            <a:off x="2417260" y="4682764"/>
            <a:ext cx="417015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C2156DB1-BD9A-4DCC-816F-FCA75768D599}"/>
              </a:ext>
            </a:extLst>
          </p:cNvPr>
          <p:cNvCxnSpPr>
            <a:cxnSpLocks/>
          </p:cNvCxnSpPr>
          <p:nvPr/>
        </p:nvCxnSpPr>
        <p:spPr>
          <a:xfrm>
            <a:off x="2991111" y="4683919"/>
            <a:ext cx="0" cy="6206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2F381795-1BA6-4195-800E-41FBB779BF9D}"/>
              </a:ext>
            </a:extLst>
          </p:cNvPr>
          <p:cNvCxnSpPr>
            <a:cxnSpLocks/>
          </p:cNvCxnSpPr>
          <p:nvPr/>
        </p:nvCxnSpPr>
        <p:spPr>
          <a:xfrm>
            <a:off x="2985785" y="5302402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0DAAB117-0292-42C2-A553-2AF54F1E5C63}"/>
              </a:ext>
            </a:extLst>
          </p:cNvPr>
          <p:cNvCxnSpPr>
            <a:cxnSpLocks/>
          </p:cNvCxnSpPr>
          <p:nvPr/>
        </p:nvCxnSpPr>
        <p:spPr>
          <a:xfrm>
            <a:off x="3619197" y="5307164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633DBF71-FAE5-4A70-8B9D-44CA77D82239}"/>
              </a:ext>
            </a:extLst>
          </p:cNvPr>
          <p:cNvCxnSpPr>
            <a:cxnSpLocks/>
          </p:cNvCxnSpPr>
          <p:nvPr/>
        </p:nvCxnSpPr>
        <p:spPr>
          <a:xfrm>
            <a:off x="3866808" y="5304782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1B9919B6-1D38-42FA-8AB9-09FD5D47074B}"/>
              </a:ext>
            </a:extLst>
          </p:cNvPr>
          <p:cNvCxnSpPr>
            <a:cxnSpLocks/>
          </p:cNvCxnSpPr>
          <p:nvPr/>
        </p:nvCxnSpPr>
        <p:spPr>
          <a:xfrm>
            <a:off x="4112218" y="5304782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AED2C9B4-4A68-41FF-BE1F-DC4C5B30B2E3}"/>
              </a:ext>
            </a:extLst>
          </p:cNvPr>
          <p:cNvCxnSpPr>
            <a:cxnSpLocks/>
          </p:cNvCxnSpPr>
          <p:nvPr/>
        </p:nvCxnSpPr>
        <p:spPr>
          <a:xfrm>
            <a:off x="4379701" y="5302401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49A972EB-F9CC-405F-B2E5-F215979D5AAC}"/>
              </a:ext>
            </a:extLst>
          </p:cNvPr>
          <p:cNvCxnSpPr>
            <a:cxnSpLocks/>
          </p:cNvCxnSpPr>
          <p:nvPr/>
        </p:nvCxnSpPr>
        <p:spPr>
          <a:xfrm>
            <a:off x="4593516" y="53046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2F45C5BF-7F0B-4C0B-AF9E-57B17D1E39EF}"/>
              </a:ext>
            </a:extLst>
          </p:cNvPr>
          <p:cNvCxnSpPr>
            <a:cxnSpLocks/>
          </p:cNvCxnSpPr>
          <p:nvPr/>
        </p:nvCxnSpPr>
        <p:spPr>
          <a:xfrm>
            <a:off x="4776623" y="5306950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9353D970-4EFD-42B5-9208-A2870A16C887}"/>
              </a:ext>
            </a:extLst>
          </p:cNvPr>
          <p:cNvCxnSpPr>
            <a:cxnSpLocks/>
          </p:cNvCxnSpPr>
          <p:nvPr/>
        </p:nvCxnSpPr>
        <p:spPr>
          <a:xfrm>
            <a:off x="3421224" y="4671527"/>
            <a:ext cx="0" cy="1828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86ED68DF-AE95-4C40-8A03-5722F5424D7A}"/>
              </a:ext>
            </a:extLst>
          </p:cNvPr>
          <p:cNvCxnSpPr>
            <a:cxnSpLocks/>
          </p:cNvCxnSpPr>
          <p:nvPr/>
        </p:nvCxnSpPr>
        <p:spPr>
          <a:xfrm>
            <a:off x="4047620" y="4671527"/>
            <a:ext cx="0" cy="35674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F4EFA2FC-21CC-4328-9330-78B568881E5B}"/>
              </a:ext>
            </a:extLst>
          </p:cNvPr>
          <p:cNvCxnSpPr>
            <a:cxnSpLocks/>
          </p:cNvCxnSpPr>
          <p:nvPr/>
        </p:nvCxnSpPr>
        <p:spPr>
          <a:xfrm>
            <a:off x="3937067" y="3980155"/>
            <a:ext cx="0" cy="22264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F735B7D4-D9E9-4D0F-B166-EB1919647BDD}"/>
              </a:ext>
            </a:extLst>
          </p:cNvPr>
          <p:cNvCxnSpPr>
            <a:cxnSpLocks/>
          </p:cNvCxnSpPr>
          <p:nvPr/>
        </p:nvCxnSpPr>
        <p:spPr>
          <a:xfrm>
            <a:off x="4632428" y="3982838"/>
            <a:ext cx="0" cy="41587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FEACC861-C0FF-4DC4-93C3-68DE28AE4088}"/>
              </a:ext>
            </a:extLst>
          </p:cNvPr>
          <p:cNvCxnSpPr>
            <a:cxnSpLocks/>
          </p:cNvCxnSpPr>
          <p:nvPr/>
        </p:nvCxnSpPr>
        <p:spPr>
          <a:xfrm>
            <a:off x="4171253" y="3701988"/>
            <a:ext cx="0" cy="24437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156526BF-8D2B-4572-B192-7E98C5DB21F8}"/>
              </a:ext>
            </a:extLst>
          </p:cNvPr>
          <p:cNvCxnSpPr>
            <a:cxnSpLocks/>
          </p:cNvCxnSpPr>
          <p:nvPr/>
        </p:nvCxnSpPr>
        <p:spPr>
          <a:xfrm>
            <a:off x="4850246" y="3705586"/>
            <a:ext cx="0" cy="43270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24B5257C-7EC0-4B59-ABA2-5425988E3F17}"/>
              </a:ext>
            </a:extLst>
          </p:cNvPr>
          <p:cNvCxnSpPr>
            <a:cxnSpLocks/>
          </p:cNvCxnSpPr>
          <p:nvPr/>
        </p:nvCxnSpPr>
        <p:spPr>
          <a:xfrm>
            <a:off x="4411272" y="3426781"/>
            <a:ext cx="0" cy="27069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9ACCC5C6-12CB-4717-83E5-2684D75363FF}"/>
              </a:ext>
            </a:extLst>
          </p:cNvPr>
          <p:cNvCxnSpPr>
            <a:cxnSpLocks/>
          </p:cNvCxnSpPr>
          <p:nvPr/>
        </p:nvCxnSpPr>
        <p:spPr>
          <a:xfrm>
            <a:off x="5044984" y="3425668"/>
            <a:ext cx="0" cy="44663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90237A81-8AAE-4FDE-BCBF-ABC7C1CED74D}"/>
              </a:ext>
            </a:extLst>
          </p:cNvPr>
          <p:cNvCxnSpPr>
            <a:cxnSpLocks/>
          </p:cNvCxnSpPr>
          <p:nvPr/>
        </p:nvCxnSpPr>
        <p:spPr>
          <a:xfrm>
            <a:off x="4693681" y="3110144"/>
            <a:ext cx="0" cy="3067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DE6142F0-A647-4BE2-BF1C-2C12AB8499BB}"/>
              </a:ext>
            </a:extLst>
          </p:cNvPr>
          <p:cNvCxnSpPr>
            <a:cxnSpLocks/>
          </p:cNvCxnSpPr>
          <p:nvPr/>
        </p:nvCxnSpPr>
        <p:spPr>
          <a:xfrm>
            <a:off x="5231056" y="3118513"/>
            <a:ext cx="0" cy="45625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5EFBEFDE-4214-4CFE-B930-2249810B3610}"/>
              </a:ext>
            </a:extLst>
          </p:cNvPr>
          <p:cNvCxnSpPr>
            <a:cxnSpLocks/>
          </p:cNvCxnSpPr>
          <p:nvPr/>
        </p:nvCxnSpPr>
        <p:spPr>
          <a:xfrm>
            <a:off x="4944758" y="2876266"/>
            <a:ext cx="0" cy="34238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11AAA8C7-B8E1-4A4F-AB3A-EFF1613AA377}"/>
              </a:ext>
            </a:extLst>
          </p:cNvPr>
          <p:cNvCxnSpPr>
            <a:cxnSpLocks/>
          </p:cNvCxnSpPr>
          <p:nvPr/>
        </p:nvCxnSpPr>
        <p:spPr>
          <a:xfrm>
            <a:off x="5352121" y="2877820"/>
            <a:ext cx="0" cy="45425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e 272">
            <a:extLst>
              <a:ext uri="{FF2B5EF4-FFF2-40B4-BE49-F238E27FC236}">
                <a16:creationId xmlns:a16="http://schemas.microsoft.com/office/drawing/2014/main" id="{B8463CD5-83F9-492C-94BF-82454D69BCC1}"/>
              </a:ext>
            </a:extLst>
          </p:cNvPr>
          <p:cNvSpPr/>
          <p:nvPr/>
        </p:nvSpPr>
        <p:spPr>
          <a:xfrm>
            <a:off x="3736753" y="5945765"/>
            <a:ext cx="2088000" cy="2088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EC5AA037-48A9-4A21-B652-6FAC37A6ED85}"/>
              </a:ext>
            </a:extLst>
          </p:cNvPr>
          <p:cNvCxnSpPr>
            <a:cxnSpLocks/>
          </p:cNvCxnSpPr>
          <p:nvPr/>
        </p:nvCxnSpPr>
        <p:spPr>
          <a:xfrm>
            <a:off x="5400511" y="2639647"/>
            <a:ext cx="0" cy="4443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9EF2B110-885B-4615-BD55-A3E5E6558CBC}"/>
              </a:ext>
            </a:extLst>
          </p:cNvPr>
          <p:cNvCxnSpPr/>
          <p:nvPr/>
        </p:nvCxnSpPr>
        <p:spPr>
          <a:xfrm>
            <a:off x="3473868" y="2641795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47711B2E-760E-40D0-A8E0-0F3F8F3F5095}"/>
              </a:ext>
            </a:extLst>
          </p:cNvPr>
          <p:cNvCxnSpPr>
            <a:cxnSpLocks/>
          </p:cNvCxnSpPr>
          <p:nvPr/>
        </p:nvCxnSpPr>
        <p:spPr>
          <a:xfrm>
            <a:off x="3324016" y="5306304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FB522D20-2DE1-438F-B450-31EB2A3A3BB3}"/>
              </a:ext>
            </a:extLst>
          </p:cNvPr>
          <p:cNvCxnSpPr>
            <a:cxnSpLocks/>
          </p:cNvCxnSpPr>
          <p:nvPr/>
        </p:nvCxnSpPr>
        <p:spPr>
          <a:xfrm>
            <a:off x="5212361" y="2669410"/>
            <a:ext cx="0" cy="38559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242A9DBA-351A-4235-A623-1DD9A53F7F8E}"/>
              </a:ext>
            </a:extLst>
          </p:cNvPr>
          <p:cNvCxnSpPr>
            <a:cxnSpLocks/>
          </p:cNvCxnSpPr>
          <p:nvPr/>
        </p:nvCxnSpPr>
        <p:spPr>
          <a:xfrm>
            <a:off x="5406168" y="2638425"/>
            <a:ext cx="0" cy="44287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FD26D262-E8F9-4B49-A6FE-6539019A575E}"/>
              </a:ext>
            </a:extLst>
          </p:cNvPr>
          <p:cNvCxnSpPr>
            <a:cxnSpLocks/>
          </p:cNvCxnSpPr>
          <p:nvPr/>
        </p:nvCxnSpPr>
        <p:spPr>
          <a:xfrm>
            <a:off x="4806649" y="5304728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02B4FFAA-2601-4D30-BF87-68CB13E197B2}"/>
              </a:ext>
            </a:extLst>
          </p:cNvPr>
          <p:cNvCxnSpPr>
            <a:cxnSpLocks/>
          </p:cNvCxnSpPr>
          <p:nvPr/>
        </p:nvCxnSpPr>
        <p:spPr>
          <a:xfrm>
            <a:off x="5276655" y="2638425"/>
            <a:ext cx="0" cy="39774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9D54068E-D5C9-4470-AF96-F12ECEA42DB0}"/>
              </a:ext>
            </a:extLst>
          </p:cNvPr>
          <p:cNvCxnSpPr>
            <a:cxnSpLocks/>
          </p:cNvCxnSpPr>
          <p:nvPr/>
        </p:nvCxnSpPr>
        <p:spPr>
          <a:xfrm>
            <a:off x="5400480" y="2636044"/>
            <a:ext cx="0" cy="44132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C4E54872-E34B-4872-A57F-08F26DB2887A}"/>
              </a:ext>
            </a:extLst>
          </p:cNvPr>
          <p:cNvCxnSpPr>
            <a:cxnSpLocks/>
          </p:cNvCxnSpPr>
          <p:nvPr/>
        </p:nvCxnSpPr>
        <p:spPr>
          <a:xfrm>
            <a:off x="2813125" y="4306271"/>
            <a:ext cx="355392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993D0E4B-F350-4E70-9CB0-E053C97DC661}"/>
              </a:ext>
            </a:extLst>
          </p:cNvPr>
          <p:cNvCxnSpPr>
            <a:cxnSpLocks/>
          </p:cNvCxnSpPr>
          <p:nvPr/>
        </p:nvCxnSpPr>
        <p:spPr>
          <a:xfrm>
            <a:off x="6063377" y="4305925"/>
            <a:ext cx="0" cy="26865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Ovale 309">
            <a:extLst>
              <a:ext uri="{FF2B5EF4-FFF2-40B4-BE49-F238E27FC236}">
                <a16:creationId xmlns:a16="http://schemas.microsoft.com/office/drawing/2014/main" id="{A2E5C1F7-8D4E-4309-85CE-50D2CFF21198}"/>
              </a:ext>
            </a:extLst>
          </p:cNvPr>
          <p:cNvSpPr/>
          <p:nvPr/>
        </p:nvSpPr>
        <p:spPr>
          <a:xfrm>
            <a:off x="3489842" y="5701012"/>
            <a:ext cx="2574000" cy="2574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A37A74FF-3E1E-4EF9-8AD4-DAF831111180}"/>
              </a:ext>
            </a:extLst>
          </p:cNvPr>
          <p:cNvCxnSpPr>
            <a:cxnSpLocks/>
          </p:cNvCxnSpPr>
          <p:nvPr/>
        </p:nvCxnSpPr>
        <p:spPr>
          <a:xfrm>
            <a:off x="3324113" y="4303060"/>
            <a:ext cx="0" cy="1011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3A26123A-CEB0-4969-9C1B-EC15F65F0F92}"/>
              </a:ext>
            </a:extLst>
          </p:cNvPr>
          <p:cNvCxnSpPr>
            <a:cxnSpLocks/>
          </p:cNvCxnSpPr>
          <p:nvPr/>
        </p:nvCxnSpPr>
        <p:spPr>
          <a:xfrm>
            <a:off x="3686259" y="4310819"/>
            <a:ext cx="0" cy="19955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C81B7A6D-4068-49A9-BA4B-7DD41B40BD2F}"/>
              </a:ext>
            </a:extLst>
          </p:cNvPr>
          <p:cNvCxnSpPr>
            <a:cxnSpLocks/>
          </p:cNvCxnSpPr>
          <p:nvPr/>
        </p:nvCxnSpPr>
        <p:spPr>
          <a:xfrm>
            <a:off x="4367073" y="4299751"/>
            <a:ext cx="0" cy="39090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764AC60B-6860-4ED7-A251-AEC8516030E4}"/>
              </a:ext>
            </a:extLst>
          </p:cNvPr>
          <p:cNvCxnSpPr>
            <a:cxnSpLocks/>
          </p:cNvCxnSpPr>
          <p:nvPr/>
        </p:nvCxnSpPr>
        <p:spPr>
          <a:xfrm>
            <a:off x="4777128" y="2681288"/>
            <a:ext cx="0" cy="26248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CasellaDiTesto 19">
            <a:extLst>
              <a:ext uri="{FF2B5EF4-FFF2-40B4-BE49-F238E27FC236}">
                <a16:creationId xmlns:a16="http://schemas.microsoft.com/office/drawing/2014/main" id="{CC611DC6-8967-43CA-9916-9AD4439FA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063" y="439436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4AFC9B0B-9426-4640-811C-95F93C2B3557}"/>
              </a:ext>
            </a:extLst>
          </p:cNvPr>
          <p:cNvSpPr txBox="1"/>
          <p:nvPr/>
        </p:nvSpPr>
        <p:spPr>
          <a:xfrm>
            <a:off x="0" y="929798"/>
            <a:ext cx="457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Con questo metodo possiamo studiare il solido immaginando di sezionarlo con un piano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orizzontale, partendo dalla base</a:t>
            </a:r>
          </a:p>
        </p:txBody>
      </p:sp>
      <p:sp>
        <p:nvSpPr>
          <p:cNvPr id="306" name="CasellaDiTesto 305">
            <a:extLst>
              <a:ext uri="{FF2B5EF4-FFF2-40B4-BE49-F238E27FC236}">
                <a16:creationId xmlns:a16="http://schemas.microsoft.com/office/drawing/2014/main" id="{50DDCA71-9435-46A8-BF13-CB2569CD7D34}"/>
              </a:ext>
            </a:extLst>
          </p:cNvPr>
          <p:cNvSpPr txBox="1"/>
          <p:nvPr/>
        </p:nvSpPr>
        <p:spPr>
          <a:xfrm>
            <a:off x="2859388" y="398760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38" name="CasellaDiTesto 337">
            <a:extLst>
              <a:ext uri="{FF2B5EF4-FFF2-40B4-BE49-F238E27FC236}">
                <a16:creationId xmlns:a16="http://schemas.microsoft.com/office/drawing/2014/main" id="{AB380CAC-85EF-4080-900D-60F70DCA3CC1}"/>
              </a:ext>
            </a:extLst>
          </p:cNvPr>
          <p:cNvSpPr txBox="1"/>
          <p:nvPr/>
        </p:nvSpPr>
        <p:spPr>
          <a:xfrm>
            <a:off x="5784008" y="4080916"/>
            <a:ext cx="372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39" name="CasellaDiTesto 338">
            <a:extLst>
              <a:ext uri="{FF2B5EF4-FFF2-40B4-BE49-F238E27FC236}">
                <a16:creationId xmlns:a16="http://schemas.microsoft.com/office/drawing/2014/main" id="{2BBD35D6-8695-47B0-8F96-832C9953D630}"/>
              </a:ext>
            </a:extLst>
          </p:cNvPr>
          <p:cNvSpPr txBox="1"/>
          <p:nvPr/>
        </p:nvSpPr>
        <p:spPr>
          <a:xfrm>
            <a:off x="5990294" y="3985182"/>
            <a:ext cx="371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40" name="Rettangolo 339">
            <a:extLst>
              <a:ext uri="{FF2B5EF4-FFF2-40B4-BE49-F238E27FC236}">
                <a16:creationId xmlns:a16="http://schemas.microsoft.com/office/drawing/2014/main" id="{376AD5C1-49DD-49D6-A29B-8D371D15051A}"/>
              </a:ext>
            </a:extLst>
          </p:cNvPr>
          <p:cNvSpPr/>
          <p:nvPr/>
        </p:nvSpPr>
        <p:spPr>
          <a:xfrm>
            <a:off x="4223775" y="8171109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41" name="Rettangolo 340">
            <a:extLst>
              <a:ext uri="{FF2B5EF4-FFF2-40B4-BE49-F238E27FC236}">
                <a16:creationId xmlns:a16="http://schemas.microsoft.com/office/drawing/2014/main" id="{1C121F6D-88E9-48E1-A096-43C413D1A013}"/>
              </a:ext>
            </a:extLst>
          </p:cNvPr>
          <p:cNvSpPr/>
          <p:nvPr/>
        </p:nvSpPr>
        <p:spPr>
          <a:xfrm>
            <a:off x="3465369" y="6058556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42" name="Rettangolo 341">
            <a:extLst>
              <a:ext uri="{FF2B5EF4-FFF2-40B4-BE49-F238E27FC236}">
                <a16:creationId xmlns:a16="http://schemas.microsoft.com/office/drawing/2014/main" id="{49376E4F-EB24-4009-854A-C49F52677706}"/>
              </a:ext>
            </a:extLst>
          </p:cNvPr>
          <p:cNvSpPr/>
          <p:nvPr/>
        </p:nvSpPr>
        <p:spPr>
          <a:xfrm>
            <a:off x="3477273" y="4263224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343" name="Rettangolo 342">
            <a:extLst>
              <a:ext uri="{FF2B5EF4-FFF2-40B4-BE49-F238E27FC236}">
                <a16:creationId xmlns:a16="http://schemas.microsoft.com/office/drawing/2014/main" id="{AFEA5FD6-9423-4B16-B7D0-7D77D894F833}"/>
              </a:ext>
            </a:extLst>
          </p:cNvPr>
          <p:cNvSpPr/>
          <p:nvPr/>
        </p:nvSpPr>
        <p:spPr>
          <a:xfrm>
            <a:off x="4199872" y="4263223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344" name="CasellaDiTesto 343">
            <a:extLst>
              <a:ext uri="{FF2B5EF4-FFF2-40B4-BE49-F238E27FC236}">
                <a16:creationId xmlns:a16="http://schemas.microsoft.com/office/drawing/2014/main" id="{354AD4C2-66E7-4070-B947-831B1AED5C72}"/>
              </a:ext>
            </a:extLst>
          </p:cNvPr>
          <p:cNvSpPr txBox="1"/>
          <p:nvPr/>
        </p:nvSpPr>
        <p:spPr>
          <a:xfrm>
            <a:off x="2873149" y="5792630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351" name="Gruppo 350">
            <a:extLst>
              <a:ext uri="{FF2B5EF4-FFF2-40B4-BE49-F238E27FC236}">
                <a16:creationId xmlns:a16="http://schemas.microsoft.com/office/drawing/2014/main" id="{2B66B87D-430D-4DD9-82EC-9577C177A70C}"/>
              </a:ext>
            </a:extLst>
          </p:cNvPr>
          <p:cNvGrpSpPr/>
          <p:nvPr/>
        </p:nvGrpSpPr>
        <p:grpSpPr>
          <a:xfrm>
            <a:off x="3713895" y="8452672"/>
            <a:ext cx="789734" cy="416770"/>
            <a:chOff x="8476395" y="6407972"/>
            <a:chExt cx="789734" cy="416770"/>
          </a:xfrm>
        </p:grpSpPr>
        <p:sp>
          <p:nvSpPr>
            <p:cNvPr id="352" name="CasellaDiTesto 351">
              <a:extLst>
                <a:ext uri="{FF2B5EF4-FFF2-40B4-BE49-F238E27FC236}">
                  <a16:creationId xmlns:a16="http://schemas.microsoft.com/office/drawing/2014/main" id="{487A5FEA-942D-4B0E-81E3-5679EAD89173}"/>
                </a:ext>
              </a:extLst>
            </p:cNvPr>
            <p:cNvSpPr txBox="1"/>
            <p:nvPr/>
          </p:nvSpPr>
          <p:spPr>
            <a:xfrm>
              <a:off x="8476395" y="6455410"/>
              <a:ext cx="78973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3" name="Rettangolo 352">
              <a:extLst>
                <a:ext uri="{FF2B5EF4-FFF2-40B4-BE49-F238E27FC236}">
                  <a16:creationId xmlns:a16="http://schemas.microsoft.com/office/drawing/2014/main" id="{9FD680DB-5BE8-43F4-A36B-7761C3A235C4}"/>
                </a:ext>
              </a:extLst>
            </p:cNvPr>
            <p:cNvSpPr/>
            <p:nvPr/>
          </p:nvSpPr>
          <p:spPr>
            <a:xfrm>
              <a:off x="8666365" y="6407972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59AFDB82-5D95-4362-8E7C-80E00E312C04}"/>
              </a:ext>
            </a:extLst>
          </p:cNvPr>
          <p:cNvSpPr txBox="1"/>
          <p:nvPr/>
        </p:nvSpPr>
        <p:spPr>
          <a:xfrm>
            <a:off x="0" y="1800719"/>
            <a:ext cx="410546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posizione il piano ausiliario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intersecando il piano di sezione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determina il segmento (YZ),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corda della circonferenza,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secondo il quale il piano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taglia la base (direttrice)del cono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186CCB0B-7C24-4A6F-B3B3-3E690C94438D}"/>
              </a:ext>
            </a:extLst>
          </p:cNvPr>
          <p:cNvSpPr txBox="1"/>
          <p:nvPr/>
        </p:nvSpPr>
        <p:spPr>
          <a:xfrm>
            <a:off x="0" y="3522566"/>
            <a:ext cx="2892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Rinnovando questa operazione con un piano a posto a quote superiori, si ottengono tante circonferenze tutte parallele tra loro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B267DE73-4C6C-4C48-BFB7-2F74D4CBD8EB}"/>
              </a:ext>
            </a:extLst>
          </p:cNvPr>
          <p:cNvSpPr txBox="1"/>
          <p:nvPr/>
        </p:nvSpPr>
        <p:spPr>
          <a:xfrm>
            <a:off x="0" y="5334681"/>
            <a:ext cx="2700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L’intersezione di ogni  circonferenza con la retta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=(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2000" kern="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determina le corde i cui estremi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P’, P’’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costituiscono il luogo geometrico dell’ellisse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endParaRPr lang="it-IT" baseline="-25000" dirty="0"/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864D5A29-CBCF-475F-ADC4-8A32B4A3B267}"/>
              </a:ext>
            </a:extLst>
          </p:cNvPr>
          <p:cNvSpPr txBox="1"/>
          <p:nvPr/>
        </p:nvSpPr>
        <p:spPr>
          <a:xfrm>
            <a:off x="27000" y="571499"/>
            <a:ext cx="6804000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Poiché questo metodo non si avvale delle generatrici le rimuoviamo</a:t>
            </a:r>
          </a:p>
        </p:txBody>
      </p:sp>
      <p:grpSp>
        <p:nvGrpSpPr>
          <p:cNvPr id="262" name="Gruppo 261">
            <a:extLst>
              <a:ext uri="{FF2B5EF4-FFF2-40B4-BE49-F238E27FC236}">
                <a16:creationId xmlns:a16="http://schemas.microsoft.com/office/drawing/2014/main" id="{975A89AE-C7F7-4033-B8B5-84A6AF4E5336}"/>
              </a:ext>
            </a:extLst>
          </p:cNvPr>
          <p:cNvGrpSpPr/>
          <p:nvPr/>
        </p:nvGrpSpPr>
        <p:grpSpPr>
          <a:xfrm>
            <a:off x="3945796" y="2236918"/>
            <a:ext cx="586063" cy="3595483"/>
            <a:chOff x="-2146881" y="2439214"/>
            <a:chExt cx="575468" cy="3595483"/>
          </a:xfrm>
        </p:grpSpPr>
        <p:sp>
          <p:nvSpPr>
            <p:cNvPr id="295" name="Arco 294">
              <a:extLst>
                <a:ext uri="{FF2B5EF4-FFF2-40B4-BE49-F238E27FC236}">
                  <a16:creationId xmlns:a16="http://schemas.microsoft.com/office/drawing/2014/main" id="{D989DEB5-72D9-4C88-87C4-210AB3B44683}"/>
                </a:ext>
              </a:extLst>
            </p:cNvPr>
            <p:cNvSpPr/>
            <p:nvPr/>
          </p:nvSpPr>
          <p:spPr>
            <a:xfrm rot="2340000">
              <a:off x="-2121365" y="2453852"/>
              <a:ext cx="549952" cy="3562192"/>
            </a:xfrm>
            <a:prstGeom prst="arc">
              <a:avLst>
                <a:gd name="adj1" fmla="val 6147566"/>
                <a:gd name="adj2" fmla="val 16210899"/>
              </a:avLst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5" name="Arco 344">
              <a:extLst>
                <a:ext uri="{FF2B5EF4-FFF2-40B4-BE49-F238E27FC236}">
                  <a16:creationId xmlns:a16="http://schemas.microsoft.com/office/drawing/2014/main" id="{D50683FB-C7AA-4AAA-B213-E267674FBDEF}"/>
                </a:ext>
              </a:extLst>
            </p:cNvPr>
            <p:cNvSpPr/>
            <p:nvPr/>
          </p:nvSpPr>
          <p:spPr>
            <a:xfrm rot="13140000">
              <a:off x="-2146881" y="2439214"/>
              <a:ext cx="566148" cy="3595483"/>
            </a:xfrm>
            <a:prstGeom prst="arc">
              <a:avLst>
                <a:gd name="adj1" fmla="val 5391246"/>
                <a:gd name="adj2" fmla="val 14827208"/>
              </a:avLst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D3D77993-E20E-4FCB-AA5E-9642C34A7D20}"/>
              </a:ext>
            </a:extLst>
          </p:cNvPr>
          <p:cNvGrpSpPr/>
          <p:nvPr/>
        </p:nvGrpSpPr>
        <p:grpSpPr>
          <a:xfrm>
            <a:off x="3092292" y="6146952"/>
            <a:ext cx="2343307" cy="2079171"/>
            <a:chOff x="3092292" y="6146952"/>
            <a:chExt cx="2343307" cy="2079171"/>
          </a:xfrm>
        </p:grpSpPr>
        <p:sp>
          <p:nvSpPr>
            <p:cNvPr id="260" name="Arco 259">
              <a:extLst>
                <a:ext uri="{FF2B5EF4-FFF2-40B4-BE49-F238E27FC236}">
                  <a16:creationId xmlns:a16="http://schemas.microsoft.com/office/drawing/2014/main" id="{F12D0399-F805-43AF-88E5-E1ECA5C4F404}"/>
                </a:ext>
              </a:extLst>
            </p:cNvPr>
            <p:cNvSpPr/>
            <p:nvPr/>
          </p:nvSpPr>
          <p:spPr>
            <a:xfrm rot="20400000">
              <a:off x="3092292" y="6146952"/>
              <a:ext cx="2343307" cy="2075225"/>
            </a:xfrm>
            <a:prstGeom prst="arc">
              <a:avLst>
                <a:gd name="adj1" fmla="val 14271002"/>
                <a:gd name="adj2" fmla="val 7285651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46" name="Connettore diritto 345">
              <a:extLst>
                <a:ext uri="{FF2B5EF4-FFF2-40B4-BE49-F238E27FC236}">
                  <a16:creationId xmlns:a16="http://schemas.microsoft.com/office/drawing/2014/main" id="{532FAFAC-D102-46DD-A9C1-0444B7C465E0}"/>
                </a:ext>
              </a:extLst>
            </p:cNvPr>
            <p:cNvCxnSpPr>
              <a:cxnSpLocks/>
            </p:cNvCxnSpPr>
            <p:nvPr/>
          </p:nvCxnSpPr>
          <p:spPr>
            <a:xfrm>
              <a:off x="3425970" y="6525384"/>
              <a:ext cx="610426" cy="1700739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98F81DF6-D2AC-4966-B167-6BD496AA67DC}"/>
              </a:ext>
            </a:extLst>
          </p:cNvPr>
          <p:cNvSpPr txBox="1"/>
          <p:nvPr/>
        </p:nvSpPr>
        <p:spPr>
          <a:xfrm>
            <a:off x="0" y="7730836"/>
            <a:ext cx="2909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Collegando i punti così ottenuti si identifica solo la parte reale dell’ellisse di sezione  </a:t>
            </a:r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BCDDF7E7-5D39-44D3-9306-5DBB241F58A6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380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8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8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500"/>
                            </p:stCondLst>
                            <p:childTnLst>
                              <p:par>
                                <p:cTn id="3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000"/>
                            </p:stCondLst>
                            <p:childTnLst>
                              <p:par>
                                <p:cTn id="39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500"/>
                            </p:stCondLst>
                            <p:childTnLst>
                              <p:par>
                                <p:cTn id="4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000"/>
                            </p:stCondLst>
                            <p:childTnLst>
                              <p:par>
                                <p:cTn id="4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2500"/>
                            </p:stCondLst>
                            <p:childTnLst>
                              <p:par>
                                <p:cTn id="4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3000"/>
                            </p:stCondLst>
                            <p:childTnLst>
                              <p:par>
                                <p:cTn id="4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3500"/>
                            </p:stCondLst>
                            <p:childTnLst>
                              <p:par>
                                <p:cTn id="4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4500"/>
                            </p:stCondLst>
                            <p:childTnLst>
                              <p:par>
                                <p:cTn id="4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5000"/>
                            </p:stCondLst>
                            <p:childTnLst>
                              <p:par>
                                <p:cTn id="4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5500"/>
                            </p:stCondLst>
                            <p:childTnLst>
                              <p:par>
                                <p:cTn id="4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6000"/>
                            </p:stCondLst>
                            <p:childTnLst>
                              <p:par>
                                <p:cTn id="4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7500"/>
                            </p:stCondLst>
                            <p:childTnLst>
                              <p:par>
                                <p:cTn id="4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8500"/>
                            </p:stCondLst>
                            <p:childTnLst>
                              <p:par>
                                <p:cTn id="4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9000"/>
                            </p:stCondLst>
                            <p:childTnLst>
                              <p:par>
                                <p:cTn id="4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9500"/>
                            </p:stCondLst>
                            <p:childTnLst>
                              <p:par>
                                <p:cTn id="4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5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5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17500"/>
                            </p:stCondLst>
                            <p:childTnLst>
                              <p:par>
                                <p:cTn id="5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18500"/>
                            </p:stCondLst>
                            <p:childTnLst>
                              <p:par>
                                <p:cTn id="5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19000"/>
                            </p:stCondLst>
                            <p:childTnLst>
                              <p:par>
                                <p:cTn id="5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19500"/>
                            </p:stCondLst>
                            <p:childTnLst>
                              <p:par>
                                <p:cTn id="5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20500"/>
                            </p:stCondLst>
                            <p:childTnLst>
                              <p:par>
                                <p:cTn id="5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5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21500"/>
                            </p:stCondLst>
                            <p:childTnLst>
                              <p:par>
                                <p:cTn id="5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22500"/>
                            </p:stCondLst>
                            <p:childTnLst>
                              <p:par>
                                <p:cTn id="5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23000"/>
                            </p:stCondLst>
                            <p:childTnLst>
                              <p:par>
                                <p:cTn id="5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>
                            <p:stCondLst>
                              <p:cond delay="23500"/>
                            </p:stCondLst>
                            <p:childTnLst>
                              <p:par>
                                <p:cTn id="5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24500"/>
                            </p:stCondLst>
                            <p:childTnLst>
                              <p:par>
                                <p:cTn id="5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25500"/>
                            </p:stCondLst>
                            <p:childTnLst>
                              <p:par>
                                <p:cTn id="6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>
                            <p:stCondLst>
                              <p:cond delay="26000"/>
                            </p:stCondLst>
                            <p:childTnLst>
                              <p:par>
                                <p:cTn id="6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26500"/>
                            </p:stCondLst>
                            <p:childTnLst>
                              <p:par>
                                <p:cTn id="6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27000"/>
                            </p:stCondLst>
                            <p:childTnLst>
                              <p:par>
                                <p:cTn id="6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4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5" fill="hold">
                            <p:stCondLst>
                              <p:cond delay="27500"/>
                            </p:stCondLst>
                            <p:childTnLst>
                              <p:par>
                                <p:cTn id="6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28000"/>
                            </p:stCondLst>
                            <p:childTnLst>
                              <p:par>
                                <p:cTn id="6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3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7" grpId="0" animBg="1"/>
      <p:bldP spid="111" grpId="0" animBg="1"/>
      <p:bldP spid="115" grpId="0" animBg="1"/>
      <p:bldP spid="119" grpId="0" animBg="1"/>
      <p:bldP spid="123" grpId="0" animBg="1"/>
      <p:bldP spid="138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51" grpId="0"/>
      <p:bldP spid="159" grpId="0"/>
      <p:bldP spid="165" grpId="0"/>
      <p:bldP spid="166" grpId="0"/>
      <p:bldP spid="168" grpId="0"/>
      <p:bldP spid="169" grpId="0"/>
      <p:bldP spid="200" grpId="0"/>
      <p:bldP spid="273" grpId="0" animBg="1"/>
      <p:bldP spid="310" grpId="0" animBg="1"/>
      <p:bldP spid="437" grpId="0"/>
      <p:bldP spid="231" grpId="0"/>
      <p:bldP spid="306" grpId="0"/>
      <p:bldP spid="338" grpId="0"/>
      <p:bldP spid="339" grpId="0"/>
      <p:bldP spid="340" grpId="0"/>
      <p:bldP spid="341" grpId="0"/>
      <p:bldP spid="342" grpId="0"/>
      <p:bldP spid="343" grpId="0"/>
      <p:bldP spid="344" grpId="0"/>
      <p:bldP spid="53" grpId="0"/>
      <p:bldP spid="56" grpId="0"/>
      <p:bldP spid="95" grpId="0"/>
      <p:bldP spid="99" grpId="0" animBg="1"/>
      <p:bldP spid="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E6F4D0-8A18-424D-9986-E406FC16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57150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(9)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id="{8A8BFC97-C8C0-46A8-A1D9-BF5CFCA437DB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id="{B32CDE6B-1B54-4F26-AED7-5CA8FA367874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id="{FF038228-C397-4A2A-B783-D4DB4534D969}"/>
              </a:ext>
            </a:extLst>
          </p:cNvPr>
          <p:cNvCxnSpPr>
            <a:cxnSpLocks/>
          </p:cNvCxnSpPr>
          <p:nvPr/>
        </p:nvCxnSpPr>
        <p:spPr>
          <a:xfrm>
            <a:off x="3432176" y="4679950"/>
            <a:ext cx="2780505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id="{0483253D-9592-449C-A1E0-D7741A1141B4}"/>
              </a:ext>
            </a:extLst>
          </p:cNvPr>
          <p:cNvCxnSpPr>
            <a:cxnSpLocks/>
            <a:stCxn id="345" idx="0"/>
          </p:cNvCxnSpPr>
          <p:nvPr/>
        </p:nvCxnSpPr>
        <p:spPr>
          <a:xfrm>
            <a:off x="5377567" y="2627042"/>
            <a:ext cx="835900" cy="20560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AA14F0E-1C04-4EE7-9E87-8F31253F9FA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B7D4B407-0C30-4B1A-BAD3-4E695F2FEB3D}"/>
              </a:ext>
            </a:extLst>
          </p:cNvPr>
          <p:cNvSpPr txBox="1"/>
          <p:nvPr/>
        </p:nvSpPr>
        <p:spPr>
          <a:xfrm>
            <a:off x="4419630" y="6936015"/>
            <a:ext cx="396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1">
            <a:extLst>
              <a:ext uri="{FF2B5EF4-FFF2-40B4-BE49-F238E27FC236}">
                <a16:creationId xmlns:a16="http://schemas.microsoft.com/office/drawing/2014/main" id="{0DA12CBD-B910-4788-97AE-CE03203A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ED3F44B3-7F43-47FF-8FAA-7EAE4705BA31}"/>
              </a:ext>
            </a:extLst>
          </p:cNvPr>
          <p:cNvGrpSpPr>
            <a:grpSpLocks/>
          </p:cNvGrpSpPr>
          <p:nvPr/>
        </p:nvGrpSpPr>
        <p:grpSpPr bwMode="auto">
          <a:xfrm>
            <a:off x="4633914" y="6848475"/>
            <a:ext cx="287338" cy="288925"/>
            <a:chOff x="3018306" y="6843591"/>
            <a:chExt cx="360000" cy="360000"/>
          </a:xfrm>
        </p:grpSpPr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620B38CE-66A0-44E9-AF80-5B6E75347FDB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EF78549B-143A-427F-98FA-B03694AC1FA4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C0CD2A96-6955-49C1-85ED-6C22FA5CFFD6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AB2A988D-4226-4DBA-A587-AACB558A61CC}"/>
              </a:ext>
            </a:extLst>
          </p:cNvPr>
          <p:cNvCxnSpPr/>
          <p:nvPr/>
        </p:nvCxnSpPr>
        <p:spPr>
          <a:xfrm>
            <a:off x="6088828" y="20385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3CF90123-5A63-4C04-B44F-1332F8FCAA4B}"/>
              </a:ext>
            </a:extLst>
          </p:cNvPr>
          <p:cNvSpPr txBox="1"/>
          <p:nvPr/>
        </p:nvSpPr>
        <p:spPr>
          <a:xfrm>
            <a:off x="4583767" y="6903207"/>
            <a:ext cx="39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id="{2CB78602-D9D2-4C9B-ABB8-C7A3E1AC3074}"/>
              </a:ext>
            </a:extLst>
          </p:cNvPr>
          <p:cNvSpPr/>
          <p:nvPr/>
        </p:nvSpPr>
        <p:spPr>
          <a:xfrm>
            <a:off x="3116708" y="6365586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51" name="Rettangolo 150">
            <a:extLst>
              <a:ext uri="{FF2B5EF4-FFF2-40B4-BE49-F238E27FC236}">
                <a16:creationId xmlns:a16="http://schemas.microsoft.com/office/drawing/2014/main" id="{04A8AEF8-7391-4BFC-8BB6-39FB0CC3219B}"/>
              </a:ext>
            </a:extLst>
          </p:cNvPr>
          <p:cNvSpPr/>
          <p:nvPr/>
        </p:nvSpPr>
        <p:spPr>
          <a:xfrm>
            <a:off x="3688748" y="8136226"/>
            <a:ext cx="386644" cy="369332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CAACE10E-4BC0-4951-975E-8E710F635AB9}"/>
              </a:ext>
            </a:extLst>
          </p:cNvPr>
          <p:cNvCxnSpPr/>
          <p:nvPr/>
        </p:nvCxnSpPr>
        <p:spPr>
          <a:xfrm>
            <a:off x="26988" y="907542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9353D970-4EFD-42B5-9208-A2870A16C887}"/>
              </a:ext>
            </a:extLst>
          </p:cNvPr>
          <p:cNvCxnSpPr>
            <a:cxnSpLocks/>
          </p:cNvCxnSpPr>
          <p:nvPr/>
        </p:nvCxnSpPr>
        <p:spPr>
          <a:xfrm>
            <a:off x="3421224" y="4671527"/>
            <a:ext cx="0" cy="1828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86ED68DF-AE95-4C40-8A03-5722F5424D7A}"/>
              </a:ext>
            </a:extLst>
          </p:cNvPr>
          <p:cNvCxnSpPr>
            <a:cxnSpLocks/>
          </p:cNvCxnSpPr>
          <p:nvPr/>
        </p:nvCxnSpPr>
        <p:spPr>
          <a:xfrm>
            <a:off x="4047620" y="4671527"/>
            <a:ext cx="0" cy="35674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3" name="Gruppo 292">
            <a:extLst>
              <a:ext uri="{FF2B5EF4-FFF2-40B4-BE49-F238E27FC236}">
                <a16:creationId xmlns:a16="http://schemas.microsoft.com/office/drawing/2014/main" id="{D943E8E3-6D72-4F95-87CE-3E6E9CE6C3E5}"/>
              </a:ext>
            </a:extLst>
          </p:cNvPr>
          <p:cNvGrpSpPr/>
          <p:nvPr/>
        </p:nvGrpSpPr>
        <p:grpSpPr>
          <a:xfrm>
            <a:off x="3402929" y="6139103"/>
            <a:ext cx="2016000" cy="2064589"/>
            <a:chOff x="3425035" y="6130115"/>
            <a:chExt cx="1980854" cy="2064589"/>
          </a:xfrm>
        </p:grpSpPr>
        <p:cxnSp>
          <p:nvCxnSpPr>
            <p:cNvPr id="294" name="Connettore diritto 293">
              <a:extLst>
                <a:ext uri="{FF2B5EF4-FFF2-40B4-BE49-F238E27FC236}">
                  <a16:creationId xmlns:a16="http://schemas.microsoft.com/office/drawing/2014/main" id="{B902033F-069E-4084-8B45-D3BB248E6B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34931" y="6130115"/>
              <a:ext cx="38531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onnettore diritto 295">
              <a:extLst>
                <a:ext uri="{FF2B5EF4-FFF2-40B4-BE49-F238E27FC236}">
                  <a16:creationId xmlns:a16="http://schemas.microsoft.com/office/drawing/2014/main" id="{AB69BA4E-6322-48D6-8BA7-246376914C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6611" y="6282515"/>
              <a:ext cx="123645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onnettore diritto 298">
              <a:extLst>
                <a:ext uri="{FF2B5EF4-FFF2-40B4-BE49-F238E27FC236}">
                  <a16:creationId xmlns:a16="http://schemas.microsoft.com/office/drawing/2014/main" id="{E2A073B8-785F-498E-AC89-6CF8001EBF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3826" y="6434915"/>
              <a:ext cx="16160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Connettore diritto 300">
              <a:extLst>
                <a:ext uri="{FF2B5EF4-FFF2-40B4-BE49-F238E27FC236}">
                  <a16:creationId xmlns:a16="http://schemas.microsoft.com/office/drawing/2014/main" id="{B693B429-266F-4C16-B0ED-21CC4C57E7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8183" y="6587315"/>
              <a:ext cx="180968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Connettore diritto 302">
              <a:extLst>
                <a:ext uri="{FF2B5EF4-FFF2-40B4-BE49-F238E27FC236}">
                  <a16:creationId xmlns:a16="http://schemas.microsoft.com/office/drawing/2014/main" id="{2225047E-E294-4D43-8A34-A22B7F2557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1413" y="6739715"/>
              <a:ext cx="180971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Connettore diritto 307">
              <a:extLst>
                <a:ext uri="{FF2B5EF4-FFF2-40B4-BE49-F238E27FC236}">
                  <a16:creationId xmlns:a16="http://schemas.microsoft.com/office/drawing/2014/main" id="{42230F88-DD06-42DE-82A4-876C8A28AD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70051" y="6892115"/>
              <a:ext cx="181283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Connettore diritto 310">
              <a:extLst>
                <a:ext uri="{FF2B5EF4-FFF2-40B4-BE49-F238E27FC236}">
                  <a16:creationId xmlns:a16="http://schemas.microsoft.com/office/drawing/2014/main" id="{F99DFE66-BC11-404F-96AB-92CDE4914E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3826" y="7044515"/>
              <a:ext cx="179206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Connettore diritto 311">
              <a:extLst>
                <a:ext uri="{FF2B5EF4-FFF2-40B4-BE49-F238E27FC236}">
                  <a16:creationId xmlns:a16="http://schemas.microsoft.com/office/drawing/2014/main" id="{05F127B2-BD03-4068-A8F9-DF9D0E02ED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4636" y="6208996"/>
              <a:ext cx="93740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Connettore diritto 313">
              <a:extLst>
                <a:ext uri="{FF2B5EF4-FFF2-40B4-BE49-F238E27FC236}">
                  <a16:creationId xmlns:a16="http://schemas.microsoft.com/office/drawing/2014/main" id="{2B25256A-DCFD-4DD9-B42A-5A7BE647E2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5842" y="6361396"/>
              <a:ext cx="143773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Connettore diritto 315">
              <a:extLst>
                <a:ext uri="{FF2B5EF4-FFF2-40B4-BE49-F238E27FC236}">
                  <a16:creationId xmlns:a16="http://schemas.microsoft.com/office/drawing/2014/main" id="{F76E7DB1-1181-4D12-AA78-E28E9D723D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5035" y="6513796"/>
              <a:ext cx="179107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Connettore diritto 317">
              <a:extLst>
                <a:ext uri="{FF2B5EF4-FFF2-40B4-BE49-F238E27FC236}">
                  <a16:creationId xmlns:a16="http://schemas.microsoft.com/office/drawing/2014/main" id="{0ED96175-4716-4A8A-8A28-3C9188F48F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2230" y="6666196"/>
              <a:ext cx="182164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Connettore diritto 320">
              <a:extLst>
                <a:ext uri="{FF2B5EF4-FFF2-40B4-BE49-F238E27FC236}">
                  <a16:creationId xmlns:a16="http://schemas.microsoft.com/office/drawing/2014/main" id="{43D4BE57-8FCC-4596-95EA-0258388E7F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40868" y="6818596"/>
              <a:ext cx="183051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Connettore diritto 321">
              <a:extLst>
                <a:ext uri="{FF2B5EF4-FFF2-40B4-BE49-F238E27FC236}">
                  <a16:creationId xmlns:a16="http://schemas.microsoft.com/office/drawing/2014/main" id="{1414EF0F-6028-43B7-9994-2004BBCD00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4098" y="6970996"/>
              <a:ext cx="179604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ttore diritto 322">
              <a:extLst>
                <a:ext uri="{FF2B5EF4-FFF2-40B4-BE49-F238E27FC236}">
                  <a16:creationId xmlns:a16="http://schemas.microsoft.com/office/drawing/2014/main" id="{D888ACF8-B622-44DB-9199-AD4D146D0A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43009" y="7123396"/>
              <a:ext cx="176288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Connettore diritto 323">
              <a:extLst>
                <a:ext uri="{FF2B5EF4-FFF2-40B4-BE49-F238E27FC236}">
                  <a16:creationId xmlns:a16="http://schemas.microsoft.com/office/drawing/2014/main" id="{1017A2E9-82E9-46CD-8954-4E4824F5DA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6238" y="7276336"/>
              <a:ext cx="168814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Connettore diritto 324">
              <a:extLst>
                <a:ext uri="{FF2B5EF4-FFF2-40B4-BE49-F238E27FC236}">
                  <a16:creationId xmlns:a16="http://schemas.microsoft.com/office/drawing/2014/main" id="{69A8076B-D302-4E14-BF0A-58B8822DE2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4877" y="7428736"/>
              <a:ext cx="15935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Connettore diritto 325">
              <a:extLst>
                <a:ext uri="{FF2B5EF4-FFF2-40B4-BE49-F238E27FC236}">
                  <a16:creationId xmlns:a16="http://schemas.microsoft.com/office/drawing/2014/main" id="{D89E84C4-857F-4BCF-893E-7722203DB9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08379" y="7581136"/>
              <a:ext cx="146523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Connettore diritto 326">
              <a:extLst>
                <a:ext uri="{FF2B5EF4-FFF2-40B4-BE49-F238E27FC236}">
                  <a16:creationId xmlns:a16="http://schemas.microsoft.com/office/drawing/2014/main" id="{1784D4A1-1859-4B81-9837-140A03F2F0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7328" y="7202817"/>
              <a:ext cx="172705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Connettore diritto 327">
              <a:extLst>
                <a:ext uri="{FF2B5EF4-FFF2-40B4-BE49-F238E27FC236}">
                  <a16:creationId xmlns:a16="http://schemas.microsoft.com/office/drawing/2014/main" id="{1C30AC81-0AEE-4A2D-8871-2DEAE7A5B1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5694" y="7355217"/>
              <a:ext cx="165143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Connettore diritto 328">
              <a:extLst>
                <a:ext uri="{FF2B5EF4-FFF2-40B4-BE49-F238E27FC236}">
                  <a16:creationId xmlns:a16="http://schemas.microsoft.com/office/drawing/2014/main" id="{109DD372-4EDD-4EA1-BC11-6940B3922D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79196" y="7507617"/>
              <a:ext cx="154042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Connettore diritto 329">
              <a:extLst>
                <a:ext uri="{FF2B5EF4-FFF2-40B4-BE49-F238E27FC236}">
                  <a16:creationId xmlns:a16="http://schemas.microsoft.com/office/drawing/2014/main" id="{BD17AE35-4307-4440-B173-F6AA5EF2CA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2698" y="7660017"/>
              <a:ext cx="140641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Connettore diritto 330">
              <a:extLst>
                <a:ext uri="{FF2B5EF4-FFF2-40B4-BE49-F238E27FC236}">
                  <a16:creationId xmlns:a16="http://schemas.microsoft.com/office/drawing/2014/main" id="{69A590A9-EE46-4709-AA06-0578C8B570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7017" y="7737504"/>
              <a:ext cx="133608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Connettore diritto 331">
              <a:extLst>
                <a:ext uri="{FF2B5EF4-FFF2-40B4-BE49-F238E27FC236}">
                  <a16:creationId xmlns:a16="http://schemas.microsoft.com/office/drawing/2014/main" id="{8A4B8533-BACA-405F-889A-6AD73DFF3F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0247" y="7889904"/>
              <a:ext cx="112333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Connettore diritto 332">
              <a:extLst>
                <a:ext uri="{FF2B5EF4-FFF2-40B4-BE49-F238E27FC236}">
                  <a16:creationId xmlns:a16="http://schemas.microsoft.com/office/drawing/2014/main" id="{B6242C8C-EBC8-47C2-A6FD-5DD388209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8340" y="8042304"/>
              <a:ext cx="84245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Connettore diritto 333">
              <a:extLst>
                <a:ext uri="{FF2B5EF4-FFF2-40B4-BE49-F238E27FC236}">
                  <a16:creationId xmlns:a16="http://schemas.microsoft.com/office/drawing/2014/main" id="{A8DE8715-E40A-4E57-898C-7B79C545E1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2387" y="8194704"/>
              <a:ext cx="45184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Connettore diritto 334">
              <a:extLst>
                <a:ext uri="{FF2B5EF4-FFF2-40B4-BE49-F238E27FC236}">
                  <a16:creationId xmlns:a16="http://schemas.microsoft.com/office/drawing/2014/main" id="{38F511B3-123E-4008-AFCC-B59FD4DF59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0791" y="7816385"/>
              <a:ext cx="121179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Connettore diritto 335">
              <a:extLst>
                <a:ext uri="{FF2B5EF4-FFF2-40B4-BE49-F238E27FC236}">
                  <a16:creationId xmlns:a16="http://schemas.microsoft.com/office/drawing/2014/main" id="{4D4040A8-1C1E-41F3-B38A-6BDA8B7B72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4838" y="7968785"/>
              <a:ext cx="99947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Connettore diritto 336">
              <a:extLst>
                <a:ext uri="{FF2B5EF4-FFF2-40B4-BE49-F238E27FC236}">
                  <a16:creationId xmlns:a16="http://schemas.microsoft.com/office/drawing/2014/main" id="{5733E2B3-93C7-47FC-8334-510404A4B0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12660" y="8121185"/>
              <a:ext cx="68011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uppo 261">
            <a:extLst>
              <a:ext uri="{FF2B5EF4-FFF2-40B4-BE49-F238E27FC236}">
                <a16:creationId xmlns:a16="http://schemas.microsoft.com/office/drawing/2014/main" id="{975A89AE-C7F7-4033-B8B5-84A6AF4E5336}"/>
              </a:ext>
            </a:extLst>
          </p:cNvPr>
          <p:cNvGrpSpPr/>
          <p:nvPr/>
        </p:nvGrpSpPr>
        <p:grpSpPr>
          <a:xfrm>
            <a:off x="3952108" y="2221233"/>
            <a:ext cx="590966" cy="3595483"/>
            <a:chOff x="-2137204" y="2423529"/>
            <a:chExt cx="576808" cy="3595483"/>
          </a:xfrm>
        </p:grpSpPr>
        <p:sp>
          <p:nvSpPr>
            <p:cNvPr id="295" name="Arco 294">
              <a:extLst>
                <a:ext uri="{FF2B5EF4-FFF2-40B4-BE49-F238E27FC236}">
                  <a16:creationId xmlns:a16="http://schemas.microsoft.com/office/drawing/2014/main" id="{D989DEB5-72D9-4C88-87C4-210AB3B44683}"/>
                </a:ext>
              </a:extLst>
            </p:cNvPr>
            <p:cNvSpPr/>
            <p:nvPr/>
          </p:nvSpPr>
          <p:spPr>
            <a:xfrm rot="2340000">
              <a:off x="-2110348" y="2439829"/>
              <a:ext cx="549952" cy="3562192"/>
            </a:xfrm>
            <a:prstGeom prst="arc">
              <a:avLst>
                <a:gd name="adj1" fmla="val 6147566"/>
                <a:gd name="adj2" fmla="val 16199673"/>
              </a:avLst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5" name="Arco 344">
              <a:extLst>
                <a:ext uri="{FF2B5EF4-FFF2-40B4-BE49-F238E27FC236}">
                  <a16:creationId xmlns:a16="http://schemas.microsoft.com/office/drawing/2014/main" id="{D50683FB-C7AA-4AAA-B213-E267674FBDEF}"/>
                </a:ext>
              </a:extLst>
            </p:cNvPr>
            <p:cNvSpPr/>
            <p:nvPr/>
          </p:nvSpPr>
          <p:spPr>
            <a:xfrm rot="13140000">
              <a:off x="-2137204" y="2423529"/>
              <a:ext cx="563511" cy="3595483"/>
            </a:xfrm>
            <a:prstGeom prst="arc">
              <a:avLst>
                <a:gd name="adj1" fmla="val 5414306"/>
                <a:gd name="adj2" fmla="val 14831527"/>
              </a:avLst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36" name="Rettangolo 235">
            <a:extLst>
              <a:ext uri="{FF2B5EF4-FFF2-40B4-BE49-F238E27FC236}">
                <a16:creationId xmlns:a16="http://schemas.microsoft.com/office/drawing/2014/main" id="{7E9CCFCD-2AD9-43F5-A4B7-054DED0878F9}"/>
              </a:ext>
            </a:extLst>
          </p:cNvPr>
          <p:cNvSpPr/>
          <p:nvPr/>
        </p:nvSpPr>
        <p:spPr>
          <a:xfrm>
            <a:off x="3856948" y="4615397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237" name="Rettangolo 236">
            <a:extLst>
              <a:ext uri="{FF2B5EF4-FFF2-40B4-BE49-F238E27FC236}">
                <a16:creationId xmlns:a16="http://schemas.microsoft.com/office/drawing/2014/main" id="{00EF3707-3540-49CA-8D67-6B92114C8690}"/>
              </a:ext>
            </a:extLst>
          </p:cNvPr>
          <p:cNvSpPr/>
          <p:nvPr/>
        </p:nvSpPr>
        <p:spPr>
          <a:xfrm>
            <a:off x="3233914" y="4632373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B68F15F5-4BD4-4286-868C-B1C2EEF3FD87}"/>
              </a:ext>
            </a:extLst>
          </p:cNvPr>
          <p:cNvGrpSpPr/>
          <p:nvPr/>
        </p:nvGrpSpPr>
        <p:grpSpPr>
          <a:xfrm>
            <a:off x="3337851" y="5548750"/>
            <a:ext cx="2880000" cy="2880000"/>
            <a:chOff x="3355402" y="5548750"/>
            <a:chExt cx="2880000" cy="2880000"/>
          </a:xfrm>
        </p:grpSpPr>
        <p:cxnSp>
          <p:nvCxnSpPr>
            <p:cNvPr id="285" name="Connettore diritto 284">
              <a:extLst>
                <a:ext uri="{FF2B5EF4-FFF2-40B4-BE49-F238E27FC236}">
                  <a16:creationId xmlns:a16="http://schemas.microsoft.com/office/drawing/2014/main" id="{9CFDF9CF-8496-489D-A8A7-FA505C3F853A}"/>
                </a:ext>
              </a:extLst>
            </p:cNvPr>
            <p:cNvCxnSpPr>
              <a:cxnSpLocks/>
            </p:cNvCxnSpPr>
            <p:nvPr/>
          </p:nvCxnSpPr>
          <p:spPr>
            <a:xfrm>
              <a:off x="3431558" y="6516725"/>
              <a:ext cx="610426" cy="1700739"/>
            </a:xfrm>
            <a:prstGeom prst="line">
              <a:avLst/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o 7">
              <a:extLst>
                <a:ext uri="{FF2B5EF4-FFF2-40B4-BE49-F238E27FC236}">
                  <a16:creationId xmlns:a16="http://schemas.microsoft.com/office/drawing/2014/main" id="{88870B6C-20FE-4638-813E-0D96A482D7D4}"/>
                </a:ext>
              </a:extLst>
            </p:cNvPr>
            <p:cNvSpPr/>
            <p:nvPr/>
          </p:nvSpPr>
          <p:spPr>
            <a:xfrm>
              <a:off x="3355402" y="5548750"/>
              <a:ext cx="2880000" cy="2880000"/>
            </a:xfrm>
            <a:prstGeom prst="arc">
              <a:avLst>
                <a:gd name="adj1" fmla="val 11966270"/>
                <a:gd name="adj2" fmla="val 725466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B0E83021-4671-4A91-A19A-953FFB91B71E}"/>
              </a:ext>
            </a:extLst>
          </p:cNvPr>
          <p:cNvGrpSpPr/>
          <p:nvPr/>
        </p:nvGrpSpPr>
        <p:grpSpPr>
          <a:xfrm>
            <a:off x="3094712" y="965176"/>
            <a:ext cx="3132532" cy="7463349"/>
            <a:chOff x="3109872" y="965176"/>
            <a:chExt cx="3132532" cy="7463349"/>
          </a:xfrm>
        </p:grpSpPr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C7DA6D90-B173-4929-AE5C-FEA5B3D6AE64}"/>
                </a:ext>
              </a:extLst>
            </p:cNvPr>
            <p:cNvSpPr txBox="1"/>
            <p:nvPr/>
          </p:nvSpPr>
          <p:spPr>
            <a:xfrm>
              <a:off x="4710441" y="6940800"/>
              <a:ext cx="499252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V’</a:t>
              </a:r>
              <a:endParaRPr lang="it-IT" dirty="0"/>
            </a:p>
          </p:txBody>
        </p: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FD63D7D2-2F6F-4499-BFD0-3C28461E6FBA}"/>
                </a:ext>
              </a:extLst>
            </p:cNvPr>
            <p:cNvGrpSpPr/>
            <p:nvPr/>
          </p:nvGrpSpPr>
          <p:grpSpPr>
            <a:xfrm>
              <a:off x="3109872" y="965176"/>
              <a:ext cx="3132532" cy="7463349"/>
              <a:chOff x="3109872" y="965176"/>
              <a:chExt cx="3132532" cy="7463349"/>
            </a:xfrm>
          </p:grpSpPr>
          <p:cxnSp>
            <p:nvCxnSpPr>
              <p:cNvPr id="5" name="Connettore 1 16">
                <a:extLst>
                  <a:ext uri="{FF2B5EF4-FFF2-40B4-BE49-F238E27FC236}">
                    <a16:creationId xmlns:a16="http://schemas.microsoft.com/office/drawing/2014/main" id="{E4505FE7-2EAF-4C50-8234-C00A022C40F2}"/>
                  </a:ext>
                </a:extLst>
              </p:cNvPr>
              <p:cNvCxnSpPr/>
              <p:nvPr/>
            </p:nvCxnSpPr>
            <p:spPr>
              <a:xfrm flipV="1">
                <a:off x="3353261" y="4676775"/>
                <a:ext cx="0" cy="231298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uppo 20">
                <a:extLst>
                  <a:ext uri="{FF2B5EF4-FFF2-40B4-BE49-F238E27FC236}">
                    <a16:creationId xmlns:a16="http://schemas.microsoft.com/office/drawing/2014/main" id="{E101CE93-5FD5-480B-9E31-3B73BD41A334}"/>
                  </a:ext>
                </a:extLst>
              </p:cNvPr>
              <p:cNvGrpSpPr/>
              <p:nvPr/>
            </p:nvGrpSpPr>
            <p:grpSpPr>
              <a:xfrm>
                <a:off x="3109872" y="965176"/>
                <a:ext cx="3132532" cy="7463349"/>
                <a:chOff x="998681" y="965176"/>
                <a:chExt cx="3132532" cy="7463349"/>
              </a:xfrm>
            </p:grpSpPr>
            <p:grpSp>
              <p:nvGrpSpPr>
                <p:cNvPr id="12" name="Gruppo 11">
                  <a:extLst>
                    <a:ext uri="{FF2B5EF4-FFF2-40B4-BE49-F238E27FC236}">
                      <a16:creationId xmlns:a16="http://schemas.microsoft.com/office/drawing/2014/main" id="{DE0D14C7-B856-4FBF-92E6-66917DAF4525}"/>
                    </a:ext>
                  </a:extLst>
                </p:cNvPr>
                <p:cNvGrpSpPr/>
                <p:nvPr/>
              </p:nvGrpSpPr>
              <p:grpSpPr>
                <a:xfrm>
                  <a:off x="998681" y="5548525"/>
                  <a:ext cx="3132532" cy="2880000"/>
                  <a:chOff x="52522" y="5552869"/>
                  <a:chExt cx="3132532" cy="2880000"/>
                </a:xfrm>
              </p:grpSpPr>
              <p:grpSp>
                <p:nvGrpSpPr>
                  <p:cNvPr id="101" name="Gruppo 100">
                    <a:extLst>
                      <a:ext uri="{FF2B5EF4-FFF2-40B4-BE49-F238E27FC236}">
                        <a16:creationId xmlns:a16="http://schemas.microsoft.com/office/drawing/2014/main" id="{D3D77993-E20E-4FCB-AA5E-9642C34A7D20}"/>
                      </a:ext>
                    </a:extLst>
                  </p:cNvPr>
                  <p:cNvGrpSpPr/>
                  <p:nvPr/>
                </p:nvGrpSpPr>
                <p:grpSpPr>
                  <a:xfrm>
                    <a:off x="52522" y="6146952"/>
                    <a:ext cx="2343307" cy="2081552"/>
                    <a:chOff x="3092292" y="6146952"/>
                    <a:chExt cx="2343307" cy="2081552"/>
                  </a:xfrm>
                </p:grpSpPr>
                <p:sp>
                  <p:nvSpPr>
                    <p:cNvPr id="260" name="Arco 259">
                      <a:extLst>
                        <a:ext uri="{FF2B5EF4-FFF2-40B4-BE49-F238E27FC236}">
                          <a16:creationId xmlns:a16="http://schemas.microsoft.com/office/drawing/2014/main" id="{F12D0399-F805-43AF-88E5-E1ECA5C4F404}"/>
                        </a:ext>
                      </a:extLst>
                    </p:cNvPr>
                    <p:cNvSpPr/>
                    <p:nvPr/>
                  </p:nvSpPr>
                  <p:spPr>
                    <a:xfrm rot="20400000">
                      <a:off x="3092292" y="6146952"/>
                      <a:ext cx="2343307" cy="2075225"/>
                    </a:xfrm>
                    <a:prstGeom prst="arc">
                      <a:avLst>
                        <a:gd name="adj1" fmla="val 14271002"/>
                        <a:gd name="adj2" fmla="val 7285651"/>
                      </a:avLst>
                    </a:prstGeom>
                    <a:ln w="317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cxnSp>
                  <p:nvCxnSpPr>
                    <p:cNvPr id="346" name="Connettore diritto 345">
                      <a:extLst>
                        <a:ext uri="{FF2B5EF4-FFF2-40B4-BE49-F238E27FC236}">
                          <a16:creationId xmlns:a16="http://schemas.microsoft.com/office/drawing/2014/main" id="{532FAFAC-D102-46DD-A9C1-0444B7C465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11763" y="6527765"/>
                      <a:ext cx="610426" cy="1700739"/>
                    </a:xfrm>
                    <a:prstGeom prst="line">
                      <a:avLst/>
                    </a:prstGeom>
                    <a:ln w="3175">
                      <a:solidFill>
                        <a:srgbClr val="FF00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0" name="Arco 79">
                    <a:extLst>
                      <a:ext uri="{FF2B5EF4-FFF2-40B4-BE49-F238E27FC236}">
                        <a16:creationId xmlns:a16="http://schemas.microsoft.com/office/drawing/2014/main" id="{B09FECD9-3CF8-491D-9FA5-7DB848E0FE61}"/>
                      </a:ext>
                    </a:extLst>
                  </p:cNvPr>
                  <p:cNvSpPr/>
                  <p:nvPr/>
                </p:nvSpPr>
                <p:spPr>
                  <a:xfrm>
                    <a:off x="305054" y="5552869"/>
                    <a:ext cx="2880000" cy="2880000"/>
                  </a:xfrm>
                  <a:prstGeom prst="arc">
                    <a:avLst>
                      <a:gd name="adj1" fmla="val 7237688"/>
                      <a:gd name="adj2" fmla="val 11988191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grpSp>
              <p:nvGrpSpPr>
                <p:cNvPr id="19" name="Gruppo 18">
                  <a:extLst>
                    <a:ext uri="{FF2B5EF4-FFF2-40B4-BE49-F238E27FC236}">
                      <a16:creationId xmlns:a16="http://schemas.microsoft.com/office/drawing/2014/main" id="{88DD5912-B07F-4D7A-91E8-FC7AFA82C08B}"/>
                    </a:ext>
                  </a:extLst>
                </p:cNvPr>
                <p:cNvGrpSpPr/>
                <p:nvPr/>
              </p:nvGrpSpPr>
              <p:grpSpPr>
                <a:xfrm>
                  <a:off x="1233902" y="965176"/>
                  <a:ext cx="2047896" cy="6018493"/>
                  <a:chOff x="3342816" y="965176"/>
                  <a:chExt cx="2047896" cy="6018493"/>
                </a:xfrm>
              </p:grpSpPr>
              <p:sp>
                <p:nvSpPr>
                  <p:cNvPr id="59" name="CasellaDiTesto 58">
                    <a:extLst>
                      <a:ext uri="{FF2B5EF4-FFF2-40B4-BE49-F238E27FC236}">
                        <a16:creationId xmlns:a16="http://schemas.microsoft.com/office/drawing/2014/main" id="{70175097-4D84-49BC-BABA-5E80665FEC31}"/>
                      </a:ext>
                    </a:extLst>
                  </p:cNvPr>
                  <p:cNvSpPr txBox="1"/>
                  <p:nvPr/>
                </p:nvSpPr>
                <p:spPr>
                  <a:xfrm>
                    <a:off x="4804924" y="965176"/>
                    <a:ext cx="585788" cy="369332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  <a:alpha val="50000"/>
                    </a:schemeClr>
                  </a:solidFill>
                  <a:ln w="317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Arial" panose="020B0604020202020204" pitchFamily="34" charset="0"/>
                      </a:rPr>
                      <a:t>V’’</a:t>
                    </a:r>
                  </a:p>
                </p:txBody>
              </p:sp>
              <p:grpSp>
                <p:nvGrpSpPr>
                  <p:cNvPr id="18" name="Gruppo 17">
                    <a:extLst>
                      <a:ext uri="{FF2B5EF4-FFF2-40B4-BE49-F238E27FC236}">
                        <a16:creationId xmlns:a16="http://schemas.microsoft.com/office/drawing/2014/main" id="{B86CE255-3B06-4D2E-B74C-E3D793B83730}"/>
                      </a:ext>
                    </a:extLst>
                  </p:cNvPr>
                  <p:cNvGrpSpPr/>
                  <p:nvPr/>
                </p:nvGrpSpPr>
                <p:grpSpPr>
                  <a:xfrm>
                    <a:off x="3342816" y="1107281"/>
                    <a:ext cx="2047634" cy="5876388"/>
                    <a:chOff x="3342816" y="1107281"/>
                    <a:chExt cx="2047634" cy="5876388"/>
                  </a:xfrm>
                </p:grpSpPr>
                <p:cxnSp>
                  <p:nvCxnSpPr>
                    <p:cNvPr id="10" name="Connettore diritto 9">
                      <a:extLst>
                        <a:ext uri="{FF2B5EF4-FFF2-40B4-BE49-F238E27FC236}">
                          <a16:creationId xmlns:a16="http://schemas.microsoft.com/office/drawing/2014/main" id="{99B0E298-C322-43A8-85B3-BDE39458C2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777189" y="4672013"/>
                      <a:ext cx="0" cy="2311656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Connettore diritto 69">
                      <a:extLst>
                        <a:ext uri="{FF2B5EF4-FFF2-40B4-BE49-F238E27FC236}">
                          <a16:creationId xmlns:a16="http://schemas.microsoft.com/office/drawing/2014/main" id="{B3D1B7EB-8968-43D6-89D6-05A501F44D67}"/>
                        </a:ext>
                      </a:extLst>
                    </p:cNvPr>
                    <p:cNvCxnSpPr>
                      <a:cxnSpLocks/>
                      <a:endCxn id="345" idx="0"/>
                    </p:cNvCxnSpPr>
                    <p:nvPr/>
                  </p:nvCxnSpPr>
                  <p:spPr>
                    <a:xfrm>
                      <a:off x="4777764" y="1109663"/>
                      <a:ext cx="612686" cy="1517379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Connettore diritto 70">
                      <a:extLst>
                        <a:ext uri="{FF2B5EF4-FFF2-40B4-BE49-F238E27FC236}">
                          <a16:creationId xmlns:a16="http://schemas.microsoft.com/office/drawing/2014/main" id="{853AF051-7EB4-4067-A222-18D1EFC359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775681" y="1119188"/>
                      <a:ext cx="0" cy="3563427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" name="Gruppo 14">
                      <a:extLst>
                        <a:ext uri="{FF2B5EF4-FFF2-40B4-BE49-F238E27FC236}">
                          <a16:creationId xmlns:a16="http://schemas.microsoft.com/office/drawing/2014/main" id="{3D04F813-B18C-434A-AF42-1D834574E10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342816" y="1107281"/>
                      <a:ext cx="1432567" cy="4697219"/>
                      <a:chOff x="-528114" y="1116806"/>
                      <a:chExt cx="1432567" cy="4697219"/>
                    </a:xfrm>
                  </p:grpSpPr>
                  <p:cxnSp>
                    <p:nvCxnSpPr>
                      <p:cNvPr id="60" name="Connettore diritto 59">
                        <a:extLst>
                          <a:ext uri="{FF2B5EF4-FFF2-40B4-BE49-F238E27FC236}">
                            <a16:creationId xmlns:a16="http://schemas.microsoft.com/office/drawing/2014/main" id="{7F422BBB-BA78-46AD-BD3B-93ABDFEBEF0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-521916" y="1116806"/>
                        <a:ext cx="1426369" cy="357901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82" name="Gruppo 281">
                        <a:extLst>
                          <a:ext uri="{FF2B5EF4-FFF2-40B4-BE49-F238E27FC236}">
                            <a16:creationId xmlns:a16="http://schemas.microsoft.com/office/drawing/2014/main" id="{6A68ADC2-A022-4B84-8F9B-B23DB43FF95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831" y="2218542"/>
                        <a:ext cx="599276" cy="3595483"/>
                        <a:chOff x="-2137204" y="2423529"/>
                        <a:chExt cx="584918" cy="3595483"/>
                      </a:xfrm>
                    </p:grpSpPr>
                    <p:sp>
                      <p:nvSpPr>
                        <p:cNvPr id="283" name="Arco 282">
                          <a:extLst>
                            <a:ext uri="{FF2B5EF4-FFF2-40B4-BE49-F238E27FC236}">
                              <a16:creationId xmlns:a16="http://schemas.microsoft.com/office/drawing/2014/main" id="{B0A1879A-C63D-44C9-B65F-BD05051CB0E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340000">
                          <a:off x="-2102238" y="2439829"/>
                          <a:ext cx="549952" cy="3562192"/>
                        </a:xfrm>
                        <a:prstGeom prst="arc">
                          <a:avLst>
                            <a:gd name="adj1" fmla="val 6147566"/>
                            <a:gd name="adj2" fmla="val 16139430"/>
                          </a:avLst>
                        </a:prstGeom>
                        <a:ln w="3175">
                          <a:solidFill>
                            <a:srgbClr val="FF0000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  <p:sp>
                      <p:nvSpPr>
                        <p:cNvPr id="284" name="Arco 283">
                          <a:extLst>
                            <a:ext uri="{FF2B5EF4-FFF2-40B4-BE49-F238E27FC236}">
                              <a16:creationId xmlns:a16="http://schemas.microsoft.com/office/drawing/2014/main" id="{227C289A-7804-4283-BEE4-6EF6BBE31B6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3140000">
                          <a:off x="-2137204" y="2423529"/>
                          <a:ext cx="563511" cy="3595483"/>
                        </a:xfrm>
                        <a:prstGeom prst="arc">
                          <a:avLst>
                            <a:gd name="adj1" fmla="val 5455807"/>
                            <a:gd name="adj2" fmla="val 14831527"/>
                          </a:avLst>
                        </a:prstGeom>
                        <a:ln w="3175">
                          <a:solidFill>
                            <a:srgbClr val="FF0000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</p:grpSp>
                  <p:cxnSp>
                    <p:nvCxnSpPr>
                      <p:cNvPr id="14" name="Connettore diritto 13">
                        <a:extLst>
                          <a:ext uri="{FF2B5EF4-FFF2-40B4-BE49-F238E27FC236}">
                            <a16:creationId xmlns:a16="http://schemas.microsoft.com/office/drawing/2014/main" id="{3A594E1D-D8D0-4F61-85F5-8FDAAE7DD25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-528114" y="4684379"/>
                        <a:ext cx="727764" cy="10284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  <p:sp>
        <p:nvSpPr>
          <p:cNvPr id="107" name="Arco 106">
            <a:extLst>
              <a:ext uri="{FF2B5EF4-FFF2-40B4-BE49-F238E27FC236}">
                <a16:creationId xmlns:a16="http://schemas.microsoft.com/office/drawing/2014/main" id="{C4963E47-0371-480B-8A7A-A468EE7699F2}"/>
              </a:ext>
            </a:extLst>
          </p:cNvPr>
          <p:cNvSpPr/>
          <p:nvPr/>
        </p:nvSpPr>
        <p:spPr>
          <a:xfrm rot="20400000">
            <a:off x="3090967" y="6142453"/>
            <a:ext cx="2343307" cy="2075225"/>
          </a:xfrm>
          <a:prstGeom prst="arc">
            <a:avLst>
              <a:gd name="adj1" fmla="val 14271002"/>
              <a:gd name="adj2" fmla="val 7351141"/>
            </a:avLst>
          </a:prstGeom>
          <a:ln w="127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0" name="Gruppo 109">
            <a:extLst>
              <a:ext uri="{FF2B5EF4-FFF2-40B4-BE49-F238E27FC236}">
                <a16:creationId xmlns:a16="http://schemas.microsoft.com/office/drawing/2014/main" id="{08682B20-FE97-4404-B2B1-C3D398D872C6}"/>
              </a:ext>
            </a:extLst>
          </p:cNvPr>
          <p:cNvGrpSpPr/>
          <p:nvPr/>
        </p:nvGrpSpPr>
        <p:grpSpPr>
          <a:xfrm>
            <a:off x="3466735" y="2630704"/>
            <a:ext cx="1941307" cy="1982746"/>
            <a:chOff x="3461226" y="2620017"/>
            <a:chExt cx="1941307" cy="1982746"/>
          </a:xfrm>
        </p:grpSpPr>
        <p:grpSp>
          <p:nvGrpSpPr>
            <p:cNvPr id="111" name="Gruppo 110">
              <a:extLst>
                <a:ext uri="{FF2B5EF4-FFF2-40B4-BE49-F238E27FC236}">
                  <a16:creationId xmlns:a16="http://schemas.microsoft.com/office/drawing/2014/main" id="{8FAB683A-B276-4802-925F-B02834FF1688}"/>
                </a:ext>
              </a:extLst>
            </p:cNvPr>
            <p:cNvGrpSpPr/>
            <p:nvPr/>
          </p:nvGrpSpPr>
          <p:grpSpPr>
            <a:xfrm>
              <a:off x="3723503" y="2620017"/>
              <a:ext cx="1679030" cy="1596047"/>
              <a:chOff x="7520953" y="2996535"/>
              <a:chExt cx="1679030" cy="1596047"/>
            </a:xfrm>
          </p:grpSpPr>
          <p:cxnSp>
            <p:nvCxnSpPr>
              <p:cNvPr id="119" name="Connettore diritto 118">
                <a:extLst>
                  <a:ext uri="{FF2B5EF4-FFF2-40B4-BE49-F238E27FC236}">
                    <a16:creationId xmlns:a16="http://schemas.microsoft.com/office/drawing/2014/main" id="{5615E885-1AE4-44D6-BC31-37851B4482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82023" y="2996535"/>
                <a:ext cx="8188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diritto 119">
                <a:extLst>
                  <a:ext uri="{FF2B5EF4-FFF2-40B4-BE49-F238E27FC236}">
                    <a16:creationId xmlns:a16="http://schemas.microsoft.com/office/drawing/2014/main" id="{F46B5DEF-60F0-4341-A1FA-C337867978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43126" y="3141561"/>
                <a:ext cx="3459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diritto 120">
                <a:extLst>
                  <a:ext uri="{FF2B5EF4-FFF2-40B4-BE49-F238E27FC236}">
                    <a16:creationId xmlns:a16="http://schemas.microsoft.com/office/drawing/2014/main" id="{4392D6F1-92E5-4D6F-8481-9C8D09063B5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61894" y="3293961"/>
                <a:ext cx="4489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>
                <a:extLst>
                  <a:ext uri="{FF2B5EF4-FFF2-40B4-BE49-F238E27FC236}">
                    <a16:creationId xmlns:a16="http://schemas.microsoft.com/office/drawing/2014/main" id="{C173AC36-7F09-4688-98C5-347529B4B9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5374" y="3446361"/>
                <a:ext cx="53546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diritto 122">
                <a:extLst>
                  <a:ext uri="{FF2B5EF4-FFF2-40B4-BE49-F238E27FC236}">
                    <a16:creationId xmlns:a16="http://schemas.microsoft.com/office/drawing/2014/main" id="{CD6AEE6D-123A-45DB-A72C-A3B37535FA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57093" y="3598761"/>
                <a:ext cx="59724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>
                <a:extLst>
                  <a:ext uri="{FF2B5EF4-FFF2-40B4-BE49-F238E27FC236}">
                    <a16:creationId xmlns:a16="http://schemas.microsoft.com/office/drawing/2014/main" id="{4B401414-8A39-41C5-8822-7B64A85095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12931" y="3751161"/>
                <a:ext cx="6507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diritto 124">
                <a:extLst>
                  <a:ext uri="{FF2B5EF4-FFF2-40B4-BE49-F238E27FC236}">
                    <a16:creationId xmlns:a16="http://schemas.microsoft.com/office/drawing/2014/main" id="{90D311FE-53A3-4DBF-918C-D907D42B9E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77008" y="3903561"/>
                <a:ext cx="67962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ttore diritto 125">
                <a:extLst>
                  <a:ext uri="{FF2B5EF4-FFF2-40B4-BE49-F238E27FC236}">
                    <a16:creationId xmlns:a16="http://schemas.microsoft.com/office/drawing/2014/main" id="{219F1ABD-0EFB-4758-BDE5-69AC7F1D08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33742" y="3068042"/>
                <a:ext cx="2662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diritto 126">
                <a:extLst>
                  <a:ext uri="{FF2B5EF4-FFF2-40B4-BE49-F238E27FC236}">
                    <a16:creationId xmlns:a16="http://schemas.microsoft.com/office/drawing/2014/main" id="{CCD4085B-26C7-4F9B-8A30-2297DA92F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748392" y="3220442"/>
                <a:ext cx="39953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diritto 127">
                <a:extLst>
                  <a:ext uri="{FF2B5EF4-FFF2-40B4-BE49-F238E27FC236}">
                    <a16:creationId xmlns:a16="http://schemas.microsoft.com/office/drawing/2014/main" id="{9DF18BFC-0BCC-4BBB-92A7-F6B4254D44D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71277" y="3372842"/>
                <a:ext cx="50662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ttore diritto 128">
                <a:extLst>
                  <a:ext uri="{FF2B5EF4-FFF2-40B4-BE49-F238E27FC236}">
                    <a16:creationId xmlns:a16="http://schemas.microsoft.com/office/drawing/2014/main" id="{6F474A17-807D-4FF7-9741-392B243B53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22996" y="3525242"/>
                <a:ext cx="58076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8A64B945-5C6F-4CDD-8888-496A3D4FC1D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82953" y="3677642"/>
                <a:ext cx="6219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id="{ADAFB2BA-449C-40C0-B000-5A897F03585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42909" y="3830042"/>
                <a:ext cx="6672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>
                <a:extLst>
                  <a:ext uri="{FF2B5EF4-FFF2-40B4-BE49-F238E27FC236}">
                    <a16:creationId xmlns:a16="http://schemas.microsoft.com/office/drawing/2014/main" id="{032ACC59-F236-48A1-9442-15A23EE988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11105" y="3982442"/>
                <a:ext cx="68785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6A2A2756-32FA-4EAB-B247-5B776821FA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75180" y="4135382"/>
                <a:ext cx="7084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D58A825C-D8D5-4955-B1CE-B3ED88AAF4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51613" y="4287782"/>
                <a:ext cx="7331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>
                <a:extLst>
                  <a:ext uri="{FF2B5EF4-FFF2-40B4-BE49-F238E27FC236}">
                    <a16:creationId xmlns:a16="http://schemas.microsoft.com/office/drawing/2014/main" id="{F2EBD6F2-8B62-40EE-B031-78632EE938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32165" y="4440182"/>
                <a:ext cx="7249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onnettore diritto 135">
                <a:extLst>
                  <a:ext uri="{FF2B5EF4-FFF2-40B4-BE49-F238E27FC236}">
                    <a16:creationId xmlns:a16="http://schemas.microsoft.com/office/drawing/2014/main" id="{738FD6D4-40F6-4EA4-B6C7-EBE657E576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0953" y="4592582"/>
                <a:ext cx="71257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ttore diritto 136">
                <a:extLst>
                  <a:ext uri="{FF2B5EF4-FFF2-40B4-BE49-F238E27FC236}">
                    <a16:creationId xmlns:a16="http://schemas.microsoft.com/office/drawing/2014/main" id="{4F85EBA3-2DB2-4F20-8A75-80C1D7C383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36964" y="4061863"/>
                <a:ext cx="7084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>
                <a:extLst>
                  <a:ext uri="{FF2B5EF4-FFF2-40B4-BE49-F238E27FC236}">
                    <a16:creationId xmlns:a16="http://schemas.microsoft.com/office/drawing/2014/main" id="{B4F2A78B-A421-416F-AD01-C754F7A9C5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17515" y="4214263"/>
                <a:ext cx="71669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>
                <a:extLst>
                  <a:ext uri="{FF2B5EF4-FFF2-40B4-BE49-F238E27FC236}">
                    <a16:creationId xmlns:a16="http://schemas.microsoft.com/office/drawing/2014/main" id="{FCD207F2-AC8C-4453-ABBB-B10C6E6B80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89828" y="4366663"/>
                <a:ext cx="72081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>
                <a:extLst>
                  <a:ext uri="{FF2B5EF4-FFF2-40B4-BE49-F238E27FC236}">
                    <a16:creationId xmlns:a16="http://schemas.microsoft.com/office/drawing/2014/main" id="{36513317-B572-436C-BC10-BA521CD7D3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74500" y="4519063"/>
                <a:ext cx="72904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uppo 111">
              <a:extLst>
                <a:ext uri="{FF2B5EF4-FFF2-40B4-BE49-F238E27FC236}">
                  <a16:creationId xmlns:a16="http://schemas.microsoft.com/office/drawing/2014/main" id="{47EA6512-52BF-4B9C-AE8E-D6BE4BC4E2E9}"/>
                </a:ext>
              </a:extLst>
            </p:cNvPr>
            <p:cNvGrpSpPr/>
            <p:nvPr/>
          </p:nvGrpSpPr>
          <p:grpSpPr>
            <a:xfrm>
              <a:off x="3461226" y="4297963"/>
              <a:ext cx="896509" cy="304800"/>
              <a:chOff x="7601663" y="4214263"/>
              <a:chExt cx="896509" cy="304800"/>
            </a:xfrm>
          </p:grpSpPr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FA343AAA-783C-4855-AB21-12B282E0D9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51614" y="4287782"/>
                <a:ext cx="69223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0899C9AF-2106-49F6-9C20-B05E6E07D1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53292" y="4440182"/>
                <a:ext cx="6668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>
                <a:extLst>
                  <a:ext uri="{FF2B5EF4-FFF2-40B4-BE49-F238E27FC236}">
                    <a16:creationId xmlns:a16="http://schemas.microsoft.com/office/drawing/2014/main" id="{7202C528-2A75-4160-B606-7DEB789020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17515" y="4214263"/>
                <a:ext cx="68065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diritto 116">
                <a:extLst>
                  <a:ext uri="{FF2B5EF4-FFF2-40B4-BE49-F238E27FC236}">
                    <a16:creationId xmlns:a16="http://schemas.microsoft.com/office/drawing/2014/main" id="{D60FD0AC-864B-49CA-95E9-C22ED2C0D2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07937" y="4366663"/>
                <a:ext cx="67555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>
                <a:extLst>
                  <a:ext uri="{FF2B5EF4-FFF2-40B4-BE49-F238E27FC236}">
                    <a16:creationId xmlns:a16="http://schemas.microsoft.com/office/drawing/2014/main" id="{28032474-9EC9-459A-8BD8-E1157B9DD8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01663" y="4519063"/>
                <a:ext cx="64904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64206E1F-B107-41F6-AC93-988AD75170FE}"/>
              </a:ext>
            </a:extLst>
          </p:cNvPr>
          <p:cNvSpPr txBox="1"/>
          <p:nvPr/>
        </p:nvSpPr>
        <p:spPr>
          <a:xfrm>
            <a:off x="1" y="587786"/>
            <a:ext cx="208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costruzioni grafiche, facendo scorrere  la parte superiore del cono si mette in evidenza la sezione ellittica in scorcio parziale 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AABC711D-2C5E-46F3-9D42-CFCF0A7AA33A}"/>
              </a:ext>
            </a:extLst>
          </p:cNvPr>
          <p:cNvSpPr txBox="1"/>
          <p:nvPr/>
        </p:nvSpPr>
        <p:spPr>
          <a:xfrm>
            <a:off x="4854388" y="564777"/>
            <a:ext cx="209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CC26C11B-8A31-41BD-80A7-E02F3FD0AD57}"/>
              </a:ext>
            </a:extLst>
          </p:cNvPr>
          <p:cNvSpPr txBox="1"/>
          <p:nvPr/>
        </p:nvSpPr>
        <p:spPr>
          <a:xfrm>
            <a:off x="4641878" y="8487688"/>
            <a:ext cx="243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cxnSp>
        <p:nvCxnSpPr>
          <p:cNvPr id="153" name="Connettore 2 152">
            <a:extLst>
              <a:ext uri="{FF2B5EF4-FFF2-40B4-BE49-F238E27FC236}">
                <a16:creationId xmlns:a16="http://schemas.microsoft.com/office/drawing/2014/main" id="{3C0BF74D-A274-4C7E-968D-6E4B034734E8}"/>
              </a:ext>
            </a:extLst>
          </p:cNvPr>
          <p:cNvCxnSpPr>
            <a:cxnSpLocks/>
          </p:cNvCxnSpPr>
          <p:nvPr/>
        </p:nvCxnSpPr>
        <p:spPr>
          <a:xfrm flipH="1">
            <a:off x="4679577" y="865823"/>
            <a:ext cx="2026976" cy="257662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2 153">
            <a:extLst>
              <a:ext uri="{FF2B5EF4-FFF2-40B4-BE49-F238E27FC236}">
                <a16:creationId xmlns:a16="http://schemas.microsoft.com/office/drawing/2014/main" id="{CF6F86B2-970A-4B48-81D8-21D2056A502F}"/>
              </a:ext>
            </a:extLst>
          </p:cNvPr>
          <p:cNvCxnSpPr>
            <a:cxnSpLocks/>
          </p:cNvCxnSpPr>
          <p:nvPr/>
        </p:nvCxnSpPr>
        <p:spPr>
          <a:xfrm flipH="1" flipV="1">
            <a:off x="4134416" y="7094899"/>
            <a:ext cx="606583" cy="169601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FCF3B93-F5F8-4FD3-B6D6-8A410AC1D245}"/>
              </a:ext>
            </a:extLst>
          </p:cNvPr>
          <p:cNvSpPr txBox="1"/>
          <p:nvPr/>
        </p:nvSpPr>
        <p:spPr>
          <a:xfrm>
            <a:off x="0" y="8130005"/>
            <a:ext cx="362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dimostra, in questo modo, che con i tre metodi  si ottiene sempre lo stesso risultato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39FD84CE-87DB-4F48-AF04-8ED2AB111594}"/>
              </a:ext>
            </a:extLst>
          </p:cNvPr>
          <p:cNvCxnSpPr>
            <a:cxnSpLocks/>
          </p:cNvCxnSpPr>
          <p:nvPr/>
        </p:nvCxnSpPr>
        <p:spPr>
          <a:xfrm>
            <a:off x="4766553" y="4679004"/>
            <a:ext cx="0" cy="2315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F308401-08A8-4255-9FDA-0A4A1BBA348D}"/>
              </a:ext>
            </a:extLst>
          </p:cNvPr>
          <p:cNvCxnSpPr>
            <a:cxnSpLocks/>
          </p:cNvCxnSpPr>
          <p:nvPr/>
        </p:nvCxnSpPr>
        <p:spPr>
          <a:xfrm>
            <a:off x="3420932" y="4679576"/>
            <a:ext cx="62394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5D762A4-5C48-4E78-B74D-8883F1343A87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652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3 -1.66667E-6 L -0.31713 -0.00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03" y="-1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47" grpId="0"/>
      <p:bldP spid="151" grpId="0"/>
      <p:bldP spid="236" grpId="0"/>
      <p:bldP spid="237" grpId="0"/>
      <p:bldP spid="141" grpId="0"/>
      <p:bldP spid="150" grpId="0"/>
      <p:bldP spid="152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F0BAF18B-6BCA-4F04-8EAC-D01106C12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3962400"/>
            <a:ext cx="6804025" cy="121920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B05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685800" eaLnBrk="1" hangingPunct="1">
              <a:defRPr/>
            </a:pPr>
            <a:endParaRPr lang="it-IT" altLang="it-IT" sz="1013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B050"/>
                </a:solidFill>
                <a:latin typeface="Comic Sans MS" panose="030F0702030302020204" pitchFamily="66" charset="0"/>
                <a:hlinkClick r:id="rId2"/>
              </a:rPr>
              <a:t>http://www.webalice.it/eliofragassi </a:t>
            </a:r>
            <a:endParaRPr lang="it-IT" altLang="it-IT" sz="210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1D8D290-D386-4803-BC43-9AFACB1D2E4C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601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613" y="1085850"/>
            <a:ext cx="1017587" cy="359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7813" y="6991350"/>
            <a:ext cx="682625" cy="1243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95663" y="1082675"/>
            <a:ext cx="1382712" cy="36036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0" name="CasellaDiTesto 3">
            <a:extLst>
              <a:ext uri="{FF2B5EF4-FFF2-40B4-BE49-F238E27FC236}">
                <a16:creationId xmlns:a16="http://schemas.microsoft.com/office/drawing/2014/main" id="{5B3D0C58-2449-4EAD-9DEC-1928EE7F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658813"/>
            <a:ext cx="4068763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Sia assegnato il cono circolare retto con la base d (d’; d’’) (circonferenza direttrice) parallela a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e l’asse a(a’; a’’) parallelo a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91" name="CasellaDiTesto 8">
            <a:extLst>
              <a:ext uri="{FF2B5EF4-FFF2-40B4-BE49-F238E27FC236}">
                <a16:creationId xmlns:a16="http://schemas.microsoft.com/office/drawing/2014/main" id="{29C3EF3E-4162-4E6A-8942-ECB08B067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84388"/>
            <a:ext cx="3671888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 il cono retto, su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sarà C’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 mentre saranno distinti su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in C’’ (centro della circonferenza direttrice) centro della base e V’’ vertice del cono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095" name="CasellaDiTesto 22">
            <a:extLst>
              <a:ext uri="{FF2B5EF4-FFF2-40B4-BE49-F238E27FC236}">
                <a16:creationId xmlns:a16="http://schemas.microsoft.com/office/drawing/2014/main" id="{2DD19614-E8EA-48DD-BA50-8150B1B3F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57813"/>
            <a:ext cx="32400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Considerando una sola falda le generatrici g (g’; g’’) sono costituite da segmenti finiti che hanno  un estremo sulla direttrice della base e l’altro estremo coincidente con il vertice V(V’; V’’).</a:t>
            </a:r>
          </a:p>
        </p:txBody>
      </p:sp>
      <p:sp>
        <p:nvSpPr>
          <p:cNvPr id="2096" name="CasellaDiTesto 27">
            <a:extLst>
              <a:ext uri="{FF2B5EF4-FFF2-40B4-BE49-F238E27FC236}">
                <a16:creationId xmlns:a16="http://schemas.microsoft.com/office/drawing/2014/main" id="{3E9A5EB2-D69E-454C-9A00-55808785F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70763"/>
            <a:ext cx="36353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Date le caratteristiche geometriche descritte l’angolo al vertice (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) sarà uguale e costante per tutte le infinite posizioni delle generatrici.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5505450" y="2687638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5546725" y="6954838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5310188" y="4687888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5497513" y="8113713"/>
            <a:ext cx="4032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4583113" y="1422400"/>
            <a:ext cx="801687" cy="719138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4803775" y="1836738"/>
            <a:ext cx="288925" cy="369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- Dati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41FBD61-CBBC-409F-A57B-EA56F1DC3CF1}"/>
              </a:ext>
            </a:extLst>
          </p:cNvPr>
          <p:cNvSpPr txBox="1"/>
          <p:nvPr/>
        </p:nvSpPr>
        <p:spPr>
          <a:xfrm>
            <a:off x="420688" y="4124325"/>
            <a:ext cx="2592387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Questo è il cono descritto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90" grpId="0"/>
      <p:bldP spid="2091" grpId="0"/>
      <p:bldP spid="14" grpId="0"/>
      <p:bldP spid="51" grpId="0"/>
      <p:bldP spid="53" grpId="0" animBg="1"/>
      <p:bldP spid="2095" grpId="0"/>
      <p:bldP spid="2096" grpId="0"/>
      <p:bldP spid="29" grpId="0"/>
      <p:bldP spid="58" grpId="0"/>
      <p:bldP spid="60" grpId="0"/>
      <p:bldP spid="64" grpId="0"/>
      <p:bldP spid="16" grpId="0"/>
      <p:bldP spid="66" grpId="0"/>
      <p:bldP spid="73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6" cy="3594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</p:cNvCxnSpPr>
          <p:nvPr/>
        </p:nvCxnSpPr>
        <p:spPr bwMode="auto">
          <a:xfrm>
            <a:off x="3751654" y="5966234"/>
            <a:ext cx="1023546" cy="10203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38878" y="7012757"/>
            <a:ext cx="612000" cy="360000"/>
          </a:xfrm>
          <a:prstGeom prst="rect">
            <a:avLst/>
          </a:prstGeom>
          <a:noFill/>
        </p:spPr>
        <p:txBody>
          <a:bodyPr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791357" y="866207"/>
            <a:ext cx="585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22110"/>
            <a:ext cx="6804025" cy="432000"/>
          </a:xfrm>
          <a:ln w="3175"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(1)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F94ADEF5-5E4E-4F76-ADAE-D816A64C3C4D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140734" cy="31782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839" y="803413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2043D1CA-B857-43A7-8CC1-545011E7A40A}"/>
              </a:ext>
            </a:extLst>
          </p:cNvPr>
          <p:cNvSpPr txBox="1"/>
          <p:nvPr/>
        </p:nvSpPr>
        <p:spPr>
          <a:xfrm>
            <a:off x="4044021" y="2541334"/>
            <a:ext cx="431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279C930E-C897-43AB-B51E-501C11AF789D}"/>
              </a:ext>
            </a:extLst>
          </p:cNvPr>
          <p:cNvSpPr txBox="1"/>
          <p:nvPr/>
        </p:nvSpPr>
        <p:spPr>
          <a:xfrm>
            <a:off x="4175125" y="6095302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FAFE53BE-7E51-4229-B016-0B440EE48033}"/>
              </a:ext>
            </a:extLst>
          </p:cNvPr>
          <p:cNvCxnSpPr>
            <a:cxnSpLocks/>
          </p:cNvCxnSpPr>
          <p:nvPr/>
        </p:nvCxnSpPr>
        <p:spPr>
          <a:xfrm>
            <a:off x="3093338" y="5308851"/>
            <a:ext cx="0" cy="17373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B2940CAD-47CC-4A24-AA8A-9A0149AD9610}"/>
              </a:ext>
            </a:extLst>
          </p:cNvPr>
          <p:cNvCxnSpPr>
            <a:cxnSpLocks/>
          </p:cNvCxnSpPr>
          <p:nvPr/>
        </p:nvCxnSpPr>
        <p:spPr>
          <a:xfrm>
            <a:off x="3579880" y="5298579"/>
            <a:ext cx="0" cy="505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A9E35B9-0602-4B10-8196-7969C46FB126}"/>
              </a:ext>
            </a:extLst>
          </p:cNvPr>
          <p:cNvSpPr txBox="1"/>
          <p:nvPr/>
        </p:nvSpPr>
        <p:spPr>
          <a:xfrm>
            <a:off x="3509209" y="558265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F399F986-FD1F-48E2-B571-0EEE17A695A7}"/>
              </a:ext>
            </a:extLst>
          </p:cNvPr>
          <p:cNvSpPr txBox="1"/>
          <p:nvPr/>
        </p:nvSpPr>
        <p:spPr>
          <a:xfrm>
            <a:off x="2630904" y="6793831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cxnSp>
        <p:nvCxnSpPr>
          <p:cNvPr id="82" name="Connettore 1 7">
            <a:extLst>
              <a:ext uri="{FF2B5EF4-FFF2-40B4-BE49-F238E27FC236}">
                <a16:creationId xmlns:a16="http://schemas.microsoft.com/office/drawing/2014/main" id="{25422318-7F26-46E3-9193-117772E2160D}"/>
              </a:ext>
            </a:extLst>
          </p:cNvPr>
          <p:cNvCxnSpPr>
            <a:cxnSpLocks/>
          </p:cNvCxnSpPr>
          <p:nvPr/>
        </p:nvCxnSpPr>
        <p:spPr bwMode="auto">
          <a:xfrm>
            <a:off x="3086778" y="5304759"/>
            <a:ext cx="3111011" cy="310130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F6D5F0D9-0A21-459E-98F7-154277EAC8A6}"/>
              </a:ext>
            </a:extLst>
          </p:cNvPr>
          <p:cNvCxnSpPr>
            <a:cxnSpLocks/>
          </p:cNvCxnSpPr>
          <p:nvPr/>
        </p:nvCxnSpPr>
        <p:spPr>
          <a:xfrm>
            <a:off x="3091990" y="1261872"/>
            <a:ext cx="0" cy="404806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19">
            <a:extLst>
              <a:ext uri="{FF2B5EF4-FFF2-40B4-BE49-F238E27FC236}">
                <a16:creationId xmlns:a16="http://schemas.microsoft.com/office/drawing/2014/main" id="{B3FD19B0-260B-4905-AA61-C9200817D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108" y="800952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4" name="CasellaDiTesto 19">
            <a:extLst>
              <a:ext uri="{FF2B5EF4-FFF2-40B4-BE49-F238E27FC236}">
                <a16:creationId xmlns:a16="http://schemas.microsoft.com/office/drawing/2014/main" id="{E28A75D0-19C1-4F67-8630-81B8C9797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083" y="116156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85" name="Connettore 1 7">
            <a:extLst>
              <a:ext uri="{FF2B5EF4-FFF2-40B4-BE49-F238E27FC236}">
                <a16:creationId xmlns:a16="http://schemas.microsoft.com/office/drawing/2014/main" id="{C6B247EA-7898-4EC6-B789-DF7409BB13C8}"/>
              </a:ext>
            </a:extLst>
          </p:cNvPr>
          <p:cNvCxnSpPr>
            <a:cxnSpLocks/>
          </p:cNvCxnSpPr>
          <p:nvPr/>
        </p:nvCxnSpPr>
        <p:spPr bwMode="auto">
          <a:xfrm>
            <a:off x="2084942" y="4304179"/>
            <a:ext cx="1013858" cy="101069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E440FF6E-0155-4842-A4AD-ED4552AA71F0}"/>
              </a:ext>
            </a:extLst>
          </p:cNvPr>
          <p:cNvSpPr txBox="1"/>
          <p:nvPr/>
        </p:nvSpPr>
        <p:spPr>
          <a:xfrm>
            <a:off x="2681757" y="4250374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0B4AD229-7822-4D76-9F73-5C80FC037FAE}"/>
              </a:ext>
            </a:extLst>
          </p:cNvPr>
          <p:cNvSpPr txBox="1"/>
          <p:nvPr/>
        </p:nvSpPr>
        <p:spPr>
          <a:xfrm>
            <a:off x="1861935" y="3983595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02BF7883-0913-4C82-B867-7384C4098E99}"/>
              </a:ext>
            </a:extLst>
          </p:cNvPr>
          <p:cNvSpPr txBox="1"/>
          <p:nvPr/>
        </p:nvSpPr>
        <p:spPr>
          <a:xfrm>
            <a:off x="5905386" y="2412226"/>
            <a:ext cx="504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37A57DC7-7C6F-44DB-8282-2902C2933852}"/>
              </a:ext>
            </a:extLst>
          </p:cNvPr>
          <p:cNvSpPr txBox="1"/>
          <p:nvPr/>
        </p:nvSpPr>
        <p:spPr>
          <a:xfrm>
            <a:off x="4380368" y="6118633"/>
            <a:ext cx="67901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CE22FF9-58E4-4B9F-9EA4-BC4873AF1CE6}"/>
              </a:ext>
            </a:extLst>
          </p:cNvPr>
          <p:cNvCxnSpPr>
            <a:cxnSpLocks/>
          </p:cNvCxnSpPr>
          <p:nvPr/>
        </p:nvCxnSpPr>
        <p:spPr>
          <a:xfrm>
            <a:off x="3973640" y="3950641"/>
            <a:ext cx="0" cy="22504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1EDB5213-09A5-4BA9-B1C3-2A2A560B5C54}"/>
              </a:ext>
            </a:extLst>
          </p:cNvPr>
          <p:cNvSpPr txBox="1"/>
          <p:nvPr/>
        </p:nvSpPr>
        <p:spPr>
          <a:xfrm>
            <a:off x="3939403" y="3817441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B5572438-2D72-4145-8CDB-A80A5552869D}"/>
              </a:ext>
            </a:extLst>
          </p:cNvPr>
          <p:cNvSpPr txBox="1"/>
          <p:nvPr/>
        </p:nvSpPr>
        <p:spPr>
          <a:xfrm>
            <a:off x="3975563" y="5955777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CE825A1E-D2A8-47CD-8E63-05650432AE12}"/>
              </a:ext>
            </a:extLst>
          </p:cNvPr>
          <p:cNvSpPr txBox="1"/>
          <p:nvPr/>
        </p:nvSpPr>
        <p:spPr>
          <a:xfrm>
            <a:off x="0" y="3760901"/>
            <a:ext cx="244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Prima di passare alla ricerca della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curva di sezione 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ricordiamo i  tre passaggi relativi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alla ricerca del punto d’intersezione tra un piano ed una retta secondo l’algoritmo di cui sopra</a:t>
            </a:r>
          </a:p>
        </p:txBody>
      </p: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639EE892-E260-4D22-8D0B-3BCDCC9EBFCF}"/>
              </a:ext>
            </a:extLst>
          </p:cNvPr>
          <p:cNvCxnSpPr>
            <a:cxnSpLocks/>
          </p:cNvCxnSpPr>
          <p:nvPr/>
        </p:nvCxnSpPr>
        <p:spPr>
          <a:xfrm>
            <a:off x="-4392000" y="7634514"/>
            <a:ext cx="4392000" cy="0"/>
          </a:xfrm>
          <a:prstGeom prst="line">
            <a:avLst/>
          </a:prstGeom>
          <a:noFill/>
          <a:ln w="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grpSp>
        <p:nvGrpSpPr>
          <p:cNvPr id="142" name="Gruppo 141">
            <a:extLst>
              <a:ext uri="{FF2B5EF4-FFF2-40B4-BE49-F238E27FC236}">
                <a16:creationId xmlns:a16="http://schemas.microsoft.com/office/drawing/2014/main" id="{B25D8ED4-7567-4BAE-A4FC-86E49A32C34A}"/>
              </a:ext>
            </a:extLst>
          </p:cNvPr>
          <p:cNvGrpSpPr/>
          <p:nvPr/>
        </p:nvGrpSpPr>
        <p:grpSpPr>
          <a:xfrm>
            <a:off x="60288" y="915979"/>
            <a:ext cx="4032000" cy="2773174"/>
            <a:chOff x="-5543388" y="1903003"/>
            <a:chExt cx="3462742" cy="2773174"/>
          </a:xfrm>
        </p:grpSpPr>
        <p:sp>
          <p:nvSpPr>
            <p:cNvPr id="97" name="CasellaDiTesto 96">
              <a:extLst>
                <a:ext uri="{FF2B5EF4-FFF2-40B4-BE49-F238E27FC236}">
                  <a16:creationId xmlns:a16="http://schemas.microsoft.com/office/drawing/2014/main" id="{F6DB120A-B7F6-41AF-8825-85FED14D6353}"/>
                </a:ext>
              </a:extLst>
            </p:cNvPr>
            <p:cNvSpPr txBox="1"/>
            <p:nvPr/>
          </p:nvSpPr>
          <p:spPr>
            <a:xfrm>
              <a:off x="-5543388" y="3162685"/>
              <a:ext cx="540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98" name="CasellaDiTesto 97">
              <a:extLst>
                <a:ext uri="{FF2B5EF4-FFF2-40B4-BE49-F238E27FC236}">
                  <a16:creationId xmlns:a16="http://schemas.microsoft.com/office/drawing/2014/main" id="{AF6B3FDD-FF9B-42EE-8954-09BC2DAAA283}"/>
                </a:ext>
              </a:extLst>
            </p:cNvPr>
            <p:cNvSpPr txBox="1"/>
            <p:nvPr/>
          </p:nvSpPr>
          <p:spPr>
            <a:xfrm>
              <a:off x="-4522128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id="{256E7A0D-EA84-47F8-BE19-88B3107B4AE1}"/>
                </a:ext>
              </a:extLst>
            </p:cNvPr>
            <p:cNvSpPr txBox="1"/>
            <p:nvPr/>
          </p:nvSpPr>
          <p:spPr>
            <a:xfrm>
              <a:off x="-4522348" y="3155936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id="{DE39AA40-BEC1-4296-9FDB-E01A6AA66EC4}"/>
                </a:ext>
              </a:extLst>
            </p:cNvPr>
            <p:cNvSpPr txBox="1"/>
            <p:nvPr/>
          </p:nvSpPr>
          <p:spPr>
            <a:xfrm>
              <a:off x="-4523488" y="4098500"/>
              <a:ext cx="437852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x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01" name="Connettore 2 100">
              <a:extLst>
                <a:ext uri="{FF2B5EF4-FFF2-40B4-BE49-F238E27FC236}">
                  <a16:creationId xmlns:a16="http://schemas.microsoft.com/office/drawing/2014/main" id="{7A6F2DB4-8D05-4488-A6E7-EDD61183CB53}"/>
                </a:ext>
              </a:extLst>
            </p:cNvPr>
            <p:cNvCxnSpPr>
              <a:cxnSpLocks/>
            </p:cNvCxnSpPr>
            <p:nvPr/>
          </p:nvCxnSpPr>
          <p:spPr>
            <a:xfrm>
              <a:off x="-5004635" y="3300570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9E21B903-520B-4C86-9C48-3F69A3DAA9DE}"/>
                </a:ext>
              </a:extLst>
            </p:cNvPr>
            <p:cNvSpPr txBox="1"/>
            <p:nvPr/>
          </p:nvSpPr>
          <p:spPr>
            <a:xfrm>
              <a:off x="-4890510" y="3149865"/>
              <a:ext cx="186817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03" name="Parentesi graffa aperta 55">
              <a:extLst>
                <a:ext uri="{FF2B5EF4-FFF2-40B4-BE49-F238E27FC236}">
                  <a16:creationId xmlns:a16="http://schemas.microsoft.com/office/drawing/2014/main" id="{EE0E70C7-A1F0-4680-94F7-EADF3CE52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0719" y="2112966"/>
              <a:ext cx="108000" cy="2340000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Parentesi graffa aperta 54">
              <a:extLst>
                <a:ext uri="{FF2B5EF4-FFF2-40B4-BE49-F238E27FC236}">
                  <a16:creationId xmlns:a16="http://schemas.microsoft.com/office/drawing/2014/main" id="{1FCC5BD0-7417-4C21-B4AC-33BBC6332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2251" y="1903003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Parentesi graffa aperta 54">
              <a:extLst>
                <a:ext uri="{FF2B5EF4-FFF2-40B4-BE49-F238E27FC236}">
                  <a16:creationId xmlns:a16="http://schemas.microsoft.com/office/drawing/2014/main" id="{3C98942E-E766-44A6-AE29-8C22FB410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8474" y="2840439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Parentesi graffa aperta 54">
              <a:extLst>
                <a:ext uri="{FF2B5EF4-FFF2-40B4-BE49-F238E27FC236}">
                  <a16:creationId xmlns:a16="http://schemas.microsoft.com/office/drawing/2014/main" id="{B69A5DE1-20C1-496E-B2E5-5F56316FA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6175" y="3776177"/>
              <a:ext cx="12061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CasellaDiTesto 106">
              <a:extLst>
                <a:ext uri="{FF2B5EF4-FFF2-40B4-BE49-F238E27FC236}">
                  <a16:creationId xmlns:a16="http://schemas.microsoft.com/office/drawing/2014/main" id="{ECC687DD-CD28-49EE-8AAC-AC60FA99BCC0}"/>
                </a:ext>
              </a:extLst>
            </p:cNvPr>
            <p:cNvSpPr txBox="1"/>
            <p:nvPr/>
          </p:nvSpPr>
          <p:spPr>
            <a:xfrm>
              <a:off x="-3992294" y="1942985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3DE4821D-7CC3-4AFB-AD25-6F7AC42DE4ED}"/>
                </a:ext>
              </a:extLst>
            </p:cNvPr>
            <p:cNvSpPr txBox="1"/>
            <p:nvPr/>
          </p:nvSpPr>
          <p:spPr>
            <a:xfrm>
              <a:off x="-3992294" y="2492834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id="{FE498C53-3628-48D6-88DB-FA53C4FF16C8}"/>
                </a:ext>
              </a:extLst>
            </p:cNvPr>
            <p:cNvSpPr txBox="1"/>
            <p:nvPr/>
          </p:nvSpPr>
          <p:spPr>
            <a:xfrm>
              <a:off x="-3992126" y="2911557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CasellaDiTesto 109">
              <a:extLst>
                <a:ext uri="{FF2B5EF4-FFF2-40B4-BE49-F238E27FC236}">
                  <a16:creationId xmlns:a16="http://schemas.microsoft.com/office/drawing/2014/main" id="{019CE8AD-ECD3-4D55-A6CE-5A50F6F5A0E4}"/>
                </a:ext>
              </a:extLst>
            </p:cNvPr>
            <p:cNvSpPr txBox="1"/>
            <p:nvPr/>
          </p:nvSpPr>
          <p:spPr>
            <a:xfrm>
              <a:off x="-3982078" y="3436978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CasellaDiTesto 110">
              <a:extLst>
                <a:ext uri="{FF2B5EF4-FFF2-40B4-BE49-F238E27FC236}">
                  <a16:creationId xmlns:a16="http://schemas.microsoft.com/office/drawing/2014/main" id="{FF01A83E-FAC0-4FF9-86C6-9E81AD8A1F23}"/>
                </a:ext>
              </a:extLst>
            </p:cNvPr>
            <p:cNvSpPr txBox="1"/>
            <p:nvPr/>
          </p:nvSpPr>
          <p:spPr>
            <a:xfrm>
              <a:off x="-3990971" y="3845620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CasellaDiTesto 111">
              <a:extLst>
                <a:ext uri="{FF2B5EF4-FFF2-40B4-BE49-F238E27FC236}">
                  <a16:creationId xmlns:a16="http://schemas.microsoft.com/office/drawing/2014/main" id="{35E30664-96DD-4727-A92D-E32BF7EEF714}"/>
                </a:ext>
              </a:extLst>
            </p:cNvPr>
            <p:cNvSpPr txBox="1"/>
            <p:nvPr/>
          </p:nvSpPr>
          <p:spPr>
            <a:xfrm>
              <a:off x="-3988767" y="4364073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cxnSp>
          <p:nvCxnSpPr>
            <p:cNvPr id="113" name="Connettore 2 112">
              <a:extLst>
                <a:ext uri="{FF2B5EF4-FFF2-40B4-BE49-F238E27FC236}">
                  <a16:creationId xmlns:a16="http://schemas.microsoft.com/office/drawing/2014/main" id="{736ABEC1-269F-47FC-956B-90333E9DDA52}"/>
                </a:ext>
              </a:extLst>
            </p:cNvPr>
            <p:cNvCxnSpPr>
              <a:cxnSpLocks/>
            </p:cNvCxnSpPr>
            <p:nvPr/>
          </p:nvCxnSpPr>
          <p:spPr>
            <a:xfrm>
              <a:off x="-3236054" y="3051193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14" name="Connettore 2 113">
              <a:extLst>
                <a:ext uri="{FF2B5EF4-FFF2-40B4-BE49-F238E27FC236}">
                  <a16:creationId xmlns:a16="http://schemas.microsoft.com/office/drawing/2014/main" id="{4DB86B2F-3184-4B6D-A91D-53B7456C3117}"/>
                </a:ext>
              </a:extLst>
            </p:cNvPr>
            <p:cNvCxnSpPr>
              <a:cxnSpLocks/>
            </p:cNvCxnSpPr>
            <p:nvPr/>
          </p:nvCxnSpPr>
          <p:spPr>
            <a:xfrm>
              <a:off x="-3225288" y="3559509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15" name="CasellaDiTesto 114">
              <a:extLst>
                <a:ext uri="{FF2B5EF4-FFF2-40B4-BE49-F238E27FC236}">
                  <a16:creationId xmlns:a16="http://schemas.microsoft.com/office/drawing/2014/main" id="{15F38A20-AE39-4385-B3B3-B6C7243866CA}"/>
                </a:ext>
              </a:extLst>
            </p:cNvPr>
            <p:cNvSpPr txBox="1"/>
            <p:nvPr/>
          </p:nvSpPr>
          <p:spPr>
            <a:xfrm>
              <a:off x="-3113490" y="2912415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CasellaDiTesto 115">
              <a:extLst>
                <a:ext uri="{FF2B5EF4-FFF2-40B4-BE49-F238E27FC236}">
                  <a16:creationId xmlns:a16="http://schemas.microsoft.com/office/drawing/2014/main" id="{E20B069F-87CD-4207-B718-D8EC6CA8836D}"/>
                </a:ext>
              </a:extLst>
            </p:cNvPr>
            <p:cNvSpPr txBox="1"/>
            <p:nvPr/>
          </p:nvSpPr>
          <p:spPr>
            <a:xfrm>
              <a:off x="-3110858" y="3436829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Parentesi graffa aperta 54">
              <a:extLst>
                <a:ext uri="{FF2B5EF4-FFF2-40B4-BE49-F238E27FC236}">
                  <a16:creationId xmlns:a16="http://schemas.microsoft.com/office/drawing/2014/main" id="{1771BDC7-7EA0-4071-BD3A-67028B21AD8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396940" y="2844294"/>
              <a:ext cx="12143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CasellaDiTesto 117">
              <a:extLst>
                <a:ext uri="{FF2B5EF4-FFF2-40B4-BE49-F238E27FC236}">
                  <a16:creationId xmlns:a16="http://schemas.microsoft.com/office/drawing/2014/main" id="{53ACC4CD-E4B4-4C7F-BE38-8A11EF78A95F}"/>
                </a:ext>
              </a:extLst>
            </p:cNvPr>
            <p:cNvSpPr txBox="1"/>
            <p:nvPr/>
          </p:nvSpPr>
          <p:spPr>
            <a:xfrm>
              <a:off x="-2273302" y="3142235"/>
              <a:ext cx="192656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x</a:t>
              </a:r>
            </a:p>
          </p:txBody>
        </p:sp>
        <p:cxnSp>
          <p:nvCxnSpPr>
            <p:cNvPr id="119" name="Connettore 2 118">
              <a:extLst>
                <a:ext uri="{FF2B5EF4-FFF2-40B4-BE49-F238E27FC236}">
                  <a16:creationId xmlns:a16="http://schemas.microsoft.com/office/drawing/2014/main" id="{D5A7045D-6B2F-43EB-8A3E-4B2A985ED9A1}"/>
                </a:ext>
              </a:extLst>
            </p:cNvPr>
            <p:cNvCxnSpPr>
              <a:cxnSpLocks/>
            </p:cNvCxnSpPr>
            <p:nvPr/>
          </p:nvCxnSpPr>
          <p:spPr>
            <a:xfrm>
              <a:off x="-3249607" y="3984646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20" name="Connettore 2 119">
              <a:extLst>
                <a:ext uri="{FF2B5EF4-FFF2-40B4-BE49-F238E27FC236}">
                  <a16:creationId xmlns:a16="http://schemas.microsoft.com/office/drawing/2014/main" id="{95101E54-72DB-450B-80F2-1840B3CD7429}"/>
                </a:ext>
              </a:extLst>
            </p:cNvPr>
            <p:cNvCxnSpPr>
              <a:cxnSpLocks/>
            </p:cNvCxnSpPr>
            <p:nvPr/>
          </p:nvCxnSpPr>
          <p:spPr>
            <a:xfrm>
              <a:off x="-3246915" y="4507662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21" name="CasellaDiTesto 120">
              <a:extLst>
                <a:ext uri="{FF2B5EF4-FFF2-40B4-BE49-F238E27FC236}">
                  <a16:creationId xmlns:a16="http://schemas.microsoft.com/office/drawing/2014/main" id="{09A2E305-B8DC-4E04-A1FB-852BA46F50E8}"/>
                </a:ext>
              </a:extLst>
            </p:cNvPr>
            <p:cNvSpPr txBox="1"/>
            <p:nvPr/>
          </p:nvSpPr>
          <p:spPr>
            <a:xfrm>
              <a:off x="-3137553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</a:t>
              </a:r>
            </a:p>
          </p:txBody>
        </p:sp>
        <p:sp>
          <p:nvSpPr>
            <p:cNvPr id="122" name="CasellaDiTesto 121">
              <a:extLst>
                <a:ext uri="{FF2B5EF4-FFF2-40B4-BE49-F238E27FC236}">
                  <a16:creationId xmlns:a16="http://schemas.microsoft.com/office/drawing/2014/main" id="{525EACDA-58D3-4597-806D-86AC690D0B2E}"/>
                </a:ext>
              </a:extLst>
            </p:cNvPr>
            <p:cNvSpPr txBox="1"/>
            <p:nvPr/>
          </p:nvSpPr>
          <p:spPr>
            <a:xfrm>
              <a:off x="-3138829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123" name="Parentesi graffa aperta 54">
              <a:extLst>
                <a:ext uri="{FF2B5EF4-FFF2-40B4-BE49-F238E27FC236}">
                  <a16:creationId xmlns:a16="http://schemas.microsoft.com/office/drawing/2014/main" id="{114F6D39-F32E-411E-B4FB-553D3B454B5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858067" y="3770324"/>
              <a:ext cx="144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CasellaDiTesto 123">
              <a:extLst>
                <a:ext uri="{FF2B5EF4-FFF2-40B4-BE49-F238E27FC236}">
                  <a16:creationId xmlns:a16="http://schemas.microsoft.com/office/drawing/2014/main" id="{E825EDF0-0CF4-45C2-9224-79A9337C93B6}"/>
                </a:ext>
              </a:extLst>
            </p:cNvPr>
            <p:cNvSpPr txBox="1"/>
            <p:nvPr/>
          </p:nvSpPr>
          <p:spPr>
            <a:xfrm>
              <a:off x="-2690264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cxnSp>
          <p:nvCxnSpPr>
            <p:cNvPr id="125" name="Connettore a gomito 124">
              <a:extLst>
                <a:ext uri="{FF2B5EF4-FFF2-40B4-BE49-F238E27FC236}">
                  <a16:creationId xmlns:a16="http://schemas.microsoft.com/office/drawing/2014/main" id="{D47DEAF6-AC7D-460C-BE47-77D2AB332C70}"/>
                </a:ext>
              </a:extLst>
            </p:cNvPr>
            <p:cNvCxnSpPr>
              <a:cxnSpLocks/>
              <a:stCxn id="124" idx="2"/>
              <a:endCxn id="102" idx="2"/>
            </p:cNvCxnSpPr>
            <p:nvPr/>
          </p:nvCxnSpPr>
          <p:spPr>
            <a:xfrm rot="5400000" flipH="1">
              <a:off x="-4180379" y="2810142"/>
              <a:ext cx="960963" cy="2194408"/>
            </a:xfrm>
            <a:prstGeom prst="bentConnector3">
              <a:avLst>
                <a:gd name="adj1" fmla="val -34146"/>
              </a:avLst>
            </a:prstGeom>
            <a:noFill/>
            <a:ln w="3175" cap="flat" cmpd="sng" algn="ctr">
              <a:solidFill>
                <a:srgbClr val="4472C4"/>
              </a:solidFill>
              <a:prstDash val="solid"/>
              <a:miter lim="800000"/>
              <a:tailEnd type="stealth"/>
            </a:ln>
            <a:effectLst/>
          </p:spPr>
        </p:cxnSp>
        <p:grpSp>
          <p:nvGrpSpPr>
            <p:cNvPr id="127" name="Gruppo 126">
              <a:extLst>
                <a:ext uri="{FF2B5EF4-FFF2-40B4-BE49-F238E27FC236}">
                  <a16:creationId xmlns:a16="http://schemas.microsoft.com/office/drawing/2014/main" id="{1E461B27-74F4-45A0-BF3A-E00E9462ED60}"/>
                </a:ext>
              </a:extLst>
            </p:cNvPr>
            <p:cNvGrpSpPr/>
            <p:nvPr/>
          </p:nvGrpSpPr>
          <p:grpSpPr>
            <a:xfrm>
              <a:off x="-4643217" y="2164557"/>
              <a:ext cx="108000" cy="345600"/>
              <a:chOff x="3829938" y="8077199"/>
              <a:chExt cx="460800" cy="460800"/>
            </a:xfrm>
          </p:grpSpPr>
          <p:sp>
            <p:nvSpPr>
              <p:cNvPr id="128" name="Ovale 127">
                <a:extLst>
                  <a:ext uri="{FF2B5EF4-FFF2-40B4-BE49-F238E27FC236}">
                    <a16:creationId xmlns:a16="http://schemas.microsoft.com/office/drawing/2014/main" id="{6D69BC53-8A62-4B6C-A56D-73C81D26B8C5}"/>
                  </a:ext>
                </a:extLst>
              </p:cNvPr>
              <p:cNvSpPr/>
              <p:nvPr/>
            </p:nvSpPr>
            <p:spPr>
              <a:xfrm>
                <a:off x="3829938" y="8077199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9" name="CasellaDiTesto 128">
                <a:extLst>
                  <a:ext uri="{FF2B5EF4-FFF2-40B4-BE49-F238E27FC236}">
                    <a16:creationId xmlns:a16="http://schemas.microsoft.com/office/drawing/2014/main" id="{8DEBDBC5-D13A-4211-BF16-35185A7384E3}"/>
                  </a:ext>
                </a:extLst>
              </p:cNvPr>
              <p:cNvSpPr txBox="1"/>
              <p:nvPr/>
            </p:nvSpPr>
            <p:spPr>
              <a:xfrm>
                <a:off x="3829938" y="8128014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grpSp>
          <p:nvGrpSpPr>
            <p:cNvPr id="130" name="Gruppo 129">
              <a:extLst>
                <a:ext uri="{FF2B5EF4-FFF2-40B4-BE49-F238E27FC236}">
                  <a16:creationId xmlns:a16="http://schemas.microsoft.com/office/drawing/2014/main" id="{E1690C0E-DBB0-4A98-8369-F21B1BCF3219}"/>
                </a:ext>
              </a:extLst>
            </p:cNvPr>
            <p:cNvGrpSpPr/>
            <p:nvPr/>
          </p:nvGrpSpPr>
          <p:grpSpPr>
            <a:xfrm>
              <a:off x="-4645831" y="3120596"/>
              <a:ext cx="108001" cy="345600"/>
              <a:chOff x="3840221" y="8052320"/>
              <a:chExt cx="460804" cy="460800"/>
            </a:xfrm>
          </p:grpSpPr>
          <p:sp>
            <p:nvSpPr>
              <p:cNvPr id="131" name="Ovale 130">
                <a:extLst>
                  <a:ext uri="{FF2B5EF4-FFF2-40B4-BE49-F238E27FC236}">
                    <a16:creationId xmlns:a16="http://schemas.microsoft.com/office/drawing/2014/main" id="{D751AAE6-4972-4ADA-A051-0ED7EFA9D6F9}"/>
                  </a:ext>
                </a:extLst>
              </p:cNvPr>
              <p:cNvSpPr/>
              <p:nvPr/>
            </p:nvSpPr>
            <p:spPr>
              <a:xfrm>
                <a:off x="3840221" y="8052320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32" name="CasellaDiTesto 131">
                <a:extLst>
                  <a:ext uri="{FF2B5EF4-FFF2-40B4-BE49-F238E27FC236}">
                    <a16:creationId xmlns:a16="http://schemas.microsoft.com/office/drawing/2014/main" id="{2F193C0E-BF65-4C68-929A-665A8FAC5CAE}"/>
                  </a:ext>
                </a:extLst>
              </p:cNvPr>
              <p:cNvSpPr txBox="1"/>
              <p:nvPr/>
            </p:nvSpPr>
            <p:spPr>
              <a:xfrm>
                <a:off x="3840225" y="8122935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</a:t>
                </a:r>
              </a:p>
            </p:txBody>
          </p:sp>
        </p:grpSp>
        <p:grpSp>
          <p:nvGrpSpPr>
            <p:cNvPr id="133" name="Gruppo 132">
              <a:extLst>
                <a:ext uri="{FF2B5EF4-FFF2-40B4-BE49-F238E27FC236}">
                  <a16:creationId xmlns:a16="http://schemas.microsoft.com/office/drawing/2014/main" id="{13AD508E-5408-48B3-9C20-12E366798E9B}"/>
                </a:ext>
              </a:extLst>
            </p:cNvPr>
            <p:cNvGrpSpPr/>
            <p:nvPr/>
          </p:nvGrpSpPr>
          <p:grpSpPr>
            <a:xfrm>
              <a:off x="-4638588" y="4062554"/>
              <a:ext cx="108000" cy="345600"/>
              <a:chOff x="3803094" y="8077199"/>
              <a:chExt cx="460803" cy="460800"/>
            </a:xfrm>
          </p:grpSpPr>
          <p:sp>
            <p:nvSpPr>
              <p:cNvPr id="134" name="Ovale 133">
                <a:extLst>
                  <a:ext uri="{FF2B5EF4-FFF2-40B4-BE49-F238E27FC236}">
                    <a16:creationId xmlns:a16="http://schemas.microsoft.com/office/drawing/2014/main" id="{EF0ABC1C-04C2-44E3-8FED-D1069FED6E3B}"/>
                  </a:ext>
                </a:extLst>
              </p:cNvPr>
              <p:cNvSpPr/>
              <p:nvPr/>
            </p:nvSpPr>
            <p:spPr>
              <a:xfrm>
                <a:off x="3803094" y="8077199"/>
                <a:ext cx="460803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35" name="CasellaDiTesto 134">
                <a:extLst>
                  <a:ext uri="{FF2B5EF4-FFF2-40B4-BE49-F238E27FC236}">
                    <a16:creationId xmlns:a16="http://schemas.microsoft.com/office/drawing/2014/main" id="{DBDC4866-D78A-4C90-B7DB-0FDA222BD730}"/>
                  </a:ext>
                </a:extLst>
              </p:cNvPr>
              <p:cNvSpPr txBox="1"/>
              <p:nvPr/>
            </p:nvSpPr>
            <p:spPr>
              <a:xfrm>
                <a:off x="3803098" y="8122934"/>
                <a:ext cx="46079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3</a:t>
                </a:r>
              </a:p>
            </p:txBody>
          </p:sp>
        </p:grpSp>
        <p:sp>
          <p:nvSpPr>
            <p:cNvPr id="137" name="CasellaDiTesto 136">
              <a:extLst>
                <a:ext uri="{FF2B5EF4-FFF2-40B4-BE49-F238E27FC236}">
                  <a16:creationId xmlns:a16="http://schemas.microsoft.com/office/drawing/2014/main" id="{D193416B-760E-422F-8FA5-EA8578B2C7F7}"/>
                </a:ext>
              </a:extLst>
            </p:cNvPr>
            <p:cNvSpPr txBox="1"/>
            <p:nvPr/>
          </p:nvSpPr>
          <p:spPr>
            <a:xfrm>
              <a:off x="-4529572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0933B6D-2A06-4AD4-B0C9-D179A11D361C}"/>
              </a:ext>
            </a:extLst>
          </p:cNvPr>
          <p:cNvSpPr txBox="1"/>
          <p:nvPr/>
        </p:nvSpPr>
        <p:spPr>
          <a:xfrm>
            <a:off x="-1" y="7097391"/>
            <a:ext cx="2911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tratta di sviluppare, per ogni generatrice, la ricerca  del punto d’intersezione tra una retta g(g’; g’’) ed il piano di sezione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Ðp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;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Ð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B9FB0C0C-0997-4278-BB99-BD74D80E0849}"/>
              </a:ext>
            </a:extLst>
          </p:cNvPr>
          <p:cNvCxnSpPr>
            <a:cxnSpLocks/>
          </p:cNvCxnSpPr>
          <p:nvPr/>
        </p:nvCxnSpPr>
        <p:spPr>
          <a:xfrm flipH="1">
            <a:off x="3093267" y="4674606"/>
            <a:ext cx="663922" cy="23840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70FD8F8-AD39-421F-8A8F-B24D7BBCCDF9}"/>
              </a:ext>
            </a:extLst>
          </p:cNvPr>
          <p:cNvCxnSpPr>
            <a:cxnSpLocks/>
          </p:cNvCxnSpPr>
          <p:nvPr/>
        </p:nvCxnSpPr>
        <p:spPr>
          <a:xfrm>
            <a:off x="3094008" y="5310787"/>
            <a:ext cx="664081" cy="6637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1697626-0376-44CA-B0A1-B89CA4BAC764}"/>
              </a:ext>
            </a:extLst>
          </p:cNvPr>
          <p:cNvSpPr txBox="1"/>
          <p:nvPr/>
        </p:nvSpPr>
        <p:spPr>
          <a:xfrm>
            <a:off x="1459953" y="8463486"/>
            <a:ext cx="525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Questa procedura applicata ad ogni generatrice ci consente di determinare i punti della sezione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F575FA9-F6B5-428B-8AC7-DC15A45B6FA1}"/>
              </a:ext>
            </a:extLst>
          </p:cNvPr>
          <p:cNvSpPr txBox="1"/>
          <p:nvPr/>
        </p:nvSpPr>
        <p:spPr>
          <a:xfrm>
            <a:off x="27000" y="487240"/>
            <a:ext cx="680400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– Primo metodo</a:t>
            </a: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321CC675-AB2A-4C3C-8907-0BBCB0FBEE22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2F723AF2-91F0-4CE1-9230-DD8E904C8516}"/>
              </a:ext>
            </a:extLst>
          </p:cNvPr>
          <p:cNvCxnSpPr>
            <a:cxnSpLocks/>
          </p:cNvCxnSpPr>
          <p:nvPr/>
        </p:nvCxnSpPr>
        <p:spPr>
          <a:xfrm>
            <a:off x="2087745" y="4301633"/>
            <a:ext cx="0" cy="100341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52C3CF42-3C62-40F6-8452-314423B67AF6}"/>
              </a:ext>
            </a:extLst>
          </p:cNvPr>
          <p:cNvCxnSpPr>
            <a:cxnSpLocks/>
          </p:cNvCxnSpPr>
          <p:nvPr/>
        </p:nvCxnSpPr>
        <p:spPr>
          <a:xfrm flipV="1">
            <a:off x="2085975" y="2121408"/>
            <a:ext cx="4401440" cy="31840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B240F9A2-BDF9-4372-ABAF-EC105CB0F348}"/>
              </a:ext>
            </a:extLst>
          </p:cNvPr>
          <p:cNvCxnSpPr>
            <a:cxnSpLocks/>
          </p:cNvCxnSpPr>
          <p:nvPr/>
        </p:nvCxnSpPr>
        <p:spPr>
          <a:xfrm flipH="1" flipV="1">
            <a:off x="2087698" y="4307596"/>
            <a:ext cx="355292" cy="10025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90BB0E-CA31-4B8D-8B03-011CF78A1623}"/>
              </a:ext>
            </a:extLst>
          </p:cNvPr>
          <p:cNvSpPr txBox="1"/>
          <p:nvPr/>
        </p:nvSpPr>
        <p:spPr>
          <a:xfrm>
            <a:off x="-1" y="6251512"/>
            <a:ext cx="27618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semplicità ed economia grafica il piano ausiliario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sarà proiettante in prima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618C119E-B5A3-4BB8-A25D-80D6A70A1968}"/>
              </a:ext>
            </a:extLst>
          </p:cNvPr>
          <p:cNvSpPr txBox="1"/>
          <p:nvPr/>
        </p:nvSpPr>
        <p:spPr>
          <a:xfrm>
            <a:off x="4767759" y="7026713"/>
            <a:ext cx="468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2EBE164C-AB1F-4911-8F9C-4E86FC2D6117}"/>
              </a:ext>
            </a:extLst>
          </p:cNvPr>
          <p:cNvSpPr txBox="1"/>
          <p:nvPr/>
        </p:nvSpPr>
        <p:spPr>
          <a:xfrm>
            <a:off x="0" y="989926"/>
            <a:ext cx="2844000" cy="26161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Trattasi di sviluppare il concetto di intersezione tra un piano e una retta che, nello specifico, è una generatrice del cono. In sintesi è necessario eseguire, per ogni generatrice, la seguente operazione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Ç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g)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C8BBA26F-3553-4FF8-95D3-AB452CA669A5}"/>
              </a:ext>
            </a:extLst>
          </p:cNvPr>
          <p:cNvSpPr txBox="1"/>
          <p:nvPr/>
        </p:nvSpPr>
        <p:spPr>
          <a:xfrm>
            <a:off x="5372171" y="3016249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1° -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Ì</a:t>
            </a:r>
            <a:r>
              <a:rPr lang="it-IT" sz="2000" dirty="0">
                <a:latin typeface="Comic Sans MS" panose="030F0702030302020204" pitchFamily="66" charset="0"/>
              </a:rPr>
              <a:t> 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96EACCBF-F135-4CC6-84D6-CFBD642C08AC}"/>
              </a:ext>
            </a:extLst>
          </p:cNvPr>
          <p:cNvSpPr txBox="1"/>
          <p:nvPr/>
        </p:nvSpPr>
        <p:spPr>
          <a:xfrm>
            <a:off x="5372171" y="3444000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2° -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311CA733-98D8-458A-BBCD-18A5D1F6CB75}"/>
              </a:ext>
            </a:extLst>
          </p:cNvPr>
          <p:cNvSpPr txBox="1"/>
          <p:nvPr/>
        </p:nvSpPr>
        <p:spPr>
          <a:xfrm>
            <a:off x="5372171" y="3871751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3° -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it-IT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D777A884-45CA-4935-B868-E78B66CDD501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1804524" y="1359462"/>
            <a:ext cx="3567647" cy="1856842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2 139">
            <a:extLst>
              <a:ext uri="{FF2B5EF4-FFF2-40B4-BE49-F238E27FC236}">
                <a16:creationId xmlns:a16="http://schemas.microsoft.com/office/drawing/2014/main" id="{1F4AC2FF-D277-4F9B-85D4-FEE12F1CC930}"/>
              </a:ext>
            </a:extLst>
          </p:cNvPr>
          <p:cNvCxnSpPr>
            <a:cxnSpLocks/>
            <a:endCxn id="138" idx="1"/>
          </p:cNvCxnSpPr>
          <p:nvPr/>
        </p:nvCxnSpPr>
        <p:spPr>
          <a:xfrm>
            <a:off x="1780248" y="2314322"/>
            <a:ext cx="3591923" cy="1329733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2 140">
            <a:extLst>
              <a:ext uri="{FF2B5EF4-FFF2-40B4-BE49-F238E27FC236}">
                <a16:creationId xmlns:a16="http://schemas.microsoft.com/office/drawing/2014/main" id="{A08C28A4-A477-410E-B0AB-D5449105DF39}"/>
              </a:ext>
            </a:extLst>
          </p:cNvPr>
          <p:cNvCxnSpPr>
            <a:cxnSpLocks/>
            <a:endCxn id="139" idx="1"/>
          </p:cNvCxnSpPr>
          <p:nvPr/>
        </p:nvCxnSpPr>
        <p:spPr>
          <a:xfrm>
            <a:off x="1764064" y="3244906"/>
            <a:ext cx="3608107" cy="826900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85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51" grpId="0"/>
      <p:bldP spid="76" grpId="0"/>
      <p:bldP spid="78" grpId="0"/>
      <p:bldP spid="87" grpId="0"/>
      <p:bldP spid="88" grpId="0"/>
      <p:bldP spid="16" grpId="0"/>
      <p:bldP spid="80" grpId="0"/>
      <p:bldP spid="83" grpId="0"/>
      <p:bldP spid="84" grpId="0"/>
      <p:bldP spid="86" grpId="0"/>
      <p:bldP spid="89" grpId="0"/>
      <p:bldP spid="57" grpId="0"/>
      <p:bldP spid="90" grpId="0"/>
      <p:bldP spid="93" grpId="0"/>
      <p:bldP spid="95" grpId="0"/>
      <p:bldP spid="94" grpId="0"/>
      <p:bldP spid="47" grpId="0"/>
      <p:bldP spid="20" grpId="0"/>
      <p:bldP spid="29" grpId="0" animBg="1"/>
      <p:bldP spid="2" grpId="0"/>
      <p:bldP spid="34" grpId="0"/>
      <p:bldP spid="34" grpId="1"/>
      <p:bldP spid="44" grpId="0" animBg="1"/>
      <p:bldP spid="138" grpId="0" animBg="1"/>
      <p:bldP spid="1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171450" y="5305425"/>
            <a:ext cx="65341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64187" y="1085850"/>
            <a:ext cx="1011016" cy="3595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6994990"/>
            <a:ext cx="1011388" cy="10137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1995" y="6284265"/>
            <a:ext cx="1267969" cy="7054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83756" y="6667500"/>
            <a:ext cx="1389857" cy="3206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6993731"/>
            <a:ext cx="1402587" cy="3246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6998110"/>
            <a:ext cx="1241261" cy="6996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81" y="5591183"/>
            <a:ext cx="725899" cy="277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3" y="6996533"/>
            <a:ext cx="685271" cy="12480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420"/>
            <a:ext cx="1016549" cy="10109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66097" cy="699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87729"/>
            <a:ext cx="1251257" cy="7004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30892"/>
            <a:ext cx="690783" cy="1266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603823"/>
            <a:ext cx="365515" cy="1390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8381" cy="35845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66280" y="4396153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294082" y="6947585"/>
            <a:ext cx="696463" cy="21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916428" y="831341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97740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651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(2)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cxnSpLocks/>
          </p:cNvCxnSpPr>
          <p:nvPr/>
        </p:nvCxnSpPr>
        <p:spPr>
          <a:xfrm flipV="1">
            <a:off x="4775200" y="699897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36725" y="555423"/>
            <a:ext cx="4215087" cy="47572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0422D9E8-855D-4CE9-BB1A-94B763A45807}"/>
              </a:ext>
            </a:extLst>
          </p:cNvPr>
          <p:cNvSpPr txBox="1"/>
          <p:nvPr/>
        </p:nvSpPr>
        <p:spPr>
          <a:xfrm>
            <a:off x="0" y="1075055"/>
            <a:ext cx="471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Immaginiamo di tagliare il cono con un piano generico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Ðp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Ð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per cui sarà:</a:t>
            </a:r>
          </a:p>
        </p:txBody>
      </p:sp>
      <p:sp>
        <p:nvSpPr>
          <p:cNvPr id="76" name="CasellaDiTesto 19">
            <a:extLst>
              <a:ext uri="{FF2B5EF4-FFF2-40B4-BE49-F238E27FC236}">
                <a16:creationId xmlns:a16="http://schemas.microsoft.com/office/drawing/2014/main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2" y="1014540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4269" y="855987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3112" name="CasellaDiTesto 3111">
            <a:extLst>
              <a:ext uri="{FF2B5EF4-FFF2-40B4-BE49-F238E27FC236}">
                <a16:creationId xmlns:a16="http://schemas.microsoft.com/office/drawing/2014/main" id="{D3288846-56E2-46CC-8F88-BEC547B13C76}"/>
              </a:ext>
            </a:extLst>
          </p:cNvPr>
          <p:cNvSpPr txBox="1"/>
          <p:nvPr/>
        </p:nvSpPr>
        <p:spPr>
          <a:xfrm>
            <a:off x="0" y="1847018"/>
            <a:ext cx="3960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Data la tipologia geometrica del piano, esso taglierà le generatrici in punti che avranno quote e aggetti diversi ma apparterranno tutti al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</a:t>
            </a:r>
          </a:p>
        </p:txBody>
      </p:sp>
      <p:sp>
        <p:nvSpPr>
          <p:cNvPr id="3114" name="CasellaDiTesto 3113">
            <a:extLst>
              <a:ext uri="{FF2B5EF4-FFF2-40B4-BE49-F238E27FC236}">
                <a16:creationId xmlns:a16="http://schemas.microsoft.com/office/drawing/2014/main" id="{631335FC-ED45-47D8-8DCE-1BE6A853C831}"/>
              </a:ext>
            </a:extLst>
          </p:cNvPr>
          <p:cNvSpPr txBox="1"/>
          <p:nvPr/>
        </p:nvSpPr>
        <p:spPr>
          <a:xfrm>
            <a:off x="4597477" y="3296983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33B0955-EAAB-4276-9FBC-03F241B81DF3}"/>
              </a:ext>
            </a:extLst>
          </p:cNvPr>
          <p:cNvSpPr txBox="1"/>
          <p:nvPr/>
        </p:nvSpPr>
        <p:spPr>
          <a:xfrm>
            <a:off x="0" y="7410712"/>
            <a:ext cx="2988000" cy="1584000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Luogo geometrico dei punti del piano che hanno costante la somma da due punti fissi detti fuochi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1CBD0D8-4887-434C-9385-995B68B59D22}"/>
              </a:ext>
            </a:extLst>
          </p:cNvPr>
          <p:cNvSpPr txBox="1"/>
          <p:nvPr/>
        </p:nvSpPr>
        <p:spPr>
          <a:xfrm>
            <a:off x="3408087" y="4176364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48203071-A387-459A-9A04-50CCCE30B86E}"/>
              </a:ext>
            </a:extLst>
          </p:cNvPr>
          <p:cNvSpPr/>
          <p:nvPr/>
        </p:nvSpPr>
        <p:spPr>
          <a:xfrm>
            <a:off x="3031622" y="468341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7F62F5AD-B992-4EA6-9C4C-A64EBCBE46DC}"/>
              </a:ext>
            </a:extLst>
          </p:cNvPr>
          <p:cNvSpPr/>
          <p:nvPr/>
        </p:nvSpPr>
        <p:spPr>
          <a:xfrm>
            <a:off x="2853167" y="501671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5FAB72E0-070B-4DFC-9D01-F0FF87FCD66E}"/>
              </a:ext>
            </a:extLst>
          </p:cNvPr>
          <p:cNvSpPr/>
          <p:nvPr/>
        </p:nvSpPr>
        <p:spPr>
          <a:xfrm>
            <a:off x="3086686" y="6823830"/>
            <a:ext cx="346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id="{7C72658A-10AB-4C0B-8197-6D44DF7F51DD}"/>
              </a:ext>
            </a:extLst>
          </p:cNvPr>
          <p:cNvSpPr/>
          <p:nvPr/>
        </p:nvSpPr>
        <p:spPr>
          <a:xfrm>
            <a:off x="3471302" y="6337325"/>
            <a:ext cx="346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id="{1C0F6408-11B8-4669-8680-A989875B9F7C}"/>
              </a:ext>
            </a:extLst>
          </p:cNvPr>
          <p:cNvSpPr/>
          <p:nvPr/>
        </p:nvSpPr>
        <p:spPr>
          <a:xfrm>
            <a:off x="3256088" y="6572572"/>
            <a:ext cx="346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D9230DD9-6D1B-44C9-B856-D62DCDB79905}"/>
              </a:ext>
            </a:extLst>
          </p:cNvPr>
          <p:cNvSpPr txBox="1"/>
          <p:nvPr/>
        </p:nvSpPr>
        <p:spPr>
          <a:xfrm>
            <a:off x="676656" y="7008133"/>
            <a:ext cx="15159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così definita</a:t>
            </a:r>
            <a:endParaRPr lang="it-IT" dirty="0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1D59C03D-2637-4BA5-8F8B-9F115EE033AD}"/>
              </a:ext>
            </a:extLst>
          </p:cNvPr>
          <p:cNvCxnSpPr/>
          <p:nvPr/>
        </p:nvCxnSpPr>
        <p:spPr>
          <a:xfrm>
            <a:off x="26988" y="9093708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3C254C6C-0EA8-4400-B5A8-36D4BE1F4B4F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4478" cy="37737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B5072C60-A0E3-4EFD-9D59-F14F12EFAF89}"/>
              </a:ext>
            </a:extLst>
          </p:cNvPr>
          <p:cNvCxnSpPr>
            <a:cxnSpLocks/>
          </p:cNvCxnSpPr>
          <p:nvPr/>
        </p:nvCxnSpPr>
        <p:spPr>
          <a:xfrm>
            <a:off x="2524836" y="6996688"/>
            <a:ext cx="4046786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EBFC0C75-C9BB-485E-9FAD-A5F2C1B3E95E}"/>
              </a:ext>
            </a:extLst>
          </p:cNvPr>
          <p:cNvCxnSpPr>
            <a:cxnSpLocks/>
          </p:cNvCxnSpPr>
          <p:nvPr/>
        </p:nvCxnSpPr>
        <p:spPr>
          <a:xfrm>
            <a:off x="3049610" y="5303150"/>
            <a:ext cx="0" cy="1692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A7A9BA55-332C-4332-AC0A-FA1E93B7433E}"/>
              </a:ext>
            </a:extLst>
          </p:cNvPr>
          <p:cNvCxnSpPr>
            <a:cxnSpLocks/>
          </p:cNvCxnSpPr>
          <p:nvPr/>
        </p:nvCxnSpPr>
        <p:spPr>
          <a:xfrm flipV="1">
            <a:off x="3049360" y="106231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23">
            <a:extLst>
              <a:ext uri="{FF2B5EF4-FFF2-40B4-BE49-F238E27FC236}">
                <a16:creationId xmlns:a16="http://schemas.microsoft.com/office/drawing/2014/main" id="{277D2F10-BB89-40B7-A9A0-0F85F7470497}"/>
              </a:ext>
            </a:extLst>
          </p:cNvPr>
          <p:cNvCxnSpPr>
            <a:cxnSpLocks/>
          </p:cNvCxnSpPr>
          <p:nvPr/>
        </p:nvCxnSpPr>
        <p:spPr>
          <a:xfrm flipH="1">
            <a:off x="3118861" y="4676836"/>
            <a:ext cx="223086" cy="5590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576FBACB-8C95-4F44-8F39-8A606B4D670E}"/>
              </a:ext>
            </a:extLst>
          </p:cNvPr>
          <p:cNvCxnSpPr>
            <a:cxnSpLocks/>
          </p:cNvCxnSpPr>
          <p:nvPr/>
        </p:nvCxnSpPr>
        <p:spPr>
          <a:xfrm>
            <a:off x="3121644" y="5223795"/>
            <a:ext cx="0" cy="1771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4F8C40FD-A370-4D39-8E8F-674A7E9844DF}"/>
              </a:ext>
            </a:extLst>
          </p:cNvPr>
          <p:cNvCxnSpPr>
            <a:cxnSpLocks/>
          </p:cNvCxnSpPr>
          <p:nvPr/>
        </p:nvCxnSpPr>
        <p:spPr>
          <a:xfrm>
            <a:off x="5404492" y="2645614"/>
            <a:ext cx="0" cy="43497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153D20A2-D106-4756-BF51-2F404DE223CC}"/>
              </a:ext>
            </a:extLst>
          </p:cNvPr>
          <p:cNvCxnSpPr>
            <a:cxnSpLocks/>
          </p:cNvCxnSpPr>
          <p:nvPr/>
        </p:nvCxnSpPr>
        <p:spPr>
          <a:xfrm flipV="1">
            <a:off x="1751390" y="5306941"/>
            <a:ext cx="692946" cy="7820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41BB648C-0B7D-4046-8021-C639ADCBD52F}"/>
              </a:ext>
            </a:extLst>
          </p:cNvPr>
          <p:cNvCxnSpPr>
            <a:cxnSpLocks/>
          </p:cNvCxnSpPr>
          <p:nvPr/>
        </p:nvCxnSpPr>
        <p:spPr>
          <a:xfrm flipH="1">
            <a:off x="3107531" y="4666734"/>
            <a:ext cx="284371" cy="7349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8FD56979-3567-47BF-B52F-A49EA1661E2D}"/>
              </a:ext>
            </a:extLst>
          </p:cNvPr>
          <p:cNvCxnSpPr>
            <a:cxnSpLocks/>
          </p:cNvCxnSpPr>
          <p:nvPr/>
        </p:nvCxnSpPr>
        <p:spPr>
          <a:xfrm>
            <a:off x="3313017" y="4863947"/>
            <a:ext cx="0" cy="17876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3E629EFA-5F02-472C-A1C9-61C2301249A8}"/>
              </a:ext>
            </a:extLst>
          </p:cNvPr>
          <p:cNvCxnSpPr>
            <a:cxnSpLocks/>
          </p:cNvCxnSpPr>
          <p:nvPr/>
        </p:nvCxnSpPr>
        <p:spPr>
          <a:xfrm flipH="1">
            <a:off x="3276600" y="4680998"/>
            <a:ext cx="247045" cy="7092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1" name="Connettore diritto 3130">
            <a:extLst>
              <a:ext uri="{FF2B5EF4-FFF2-40B4-BE49-F238E27FC236}">
                <a16:creationId xmlns:a16="http://schemas.microsoft.com/office/drawing/2014/main" id="{C6C0FFCB-E4E5-4D0F-95AD-F7125FD00B7D}"/>
              </a:ext>
            </a:extLst>
          </p:cNvPr>
          <p:cNvCxnSpPr>
            <a:cxnSpLocks/>
          </p:cNvCxnSpPr>
          <p:nvPr/>
        </p:nvCxnSpPr>
        <p:spPr>
          <a:xfrm>
            <a:off x="3621882" y="4398167"/>
            <a:ext cx="0" cy="1954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832D87F1-9877-4BE4-8A93-F487A91E60D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752600" y="5305550"/>
            <a:ext cx="4975514" cy="276837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FCCA7823-1698-42F1-B643-B0B0CAAA2EA0}"/>
              </a:ext>
            </a:extLst>
          </p:cNvPr>
          <p:cNvCxnSpPr>
            <a:cxnSpLocks/>
          </p:cNvCxnSpPr>
          <p:nvPr/>
        </p:nvCxnSpPr>
        <p:spPr>
          <a:xfrm>
            <a:off x="1754916" y="559669"/>
            <a:ext cx="0" cy="474272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C0E64DFF-651A-4737-A3CD-1A4C3E1CD938}"/>
              </a:ext>
            </a:extLst>
          </p:cNvPr>
          <p:cNvCxnSpPr>
            <a:cxnSpLocks/>
          </p:cNvCxnSpPr>
          <p:nvPr/>
        </p:nvCxnSpPr>
        <p:spPr>
          <a:xfrm>
            <a:off x="2615381" y="5304503"/>
            <a:ext cx="0" cy="47440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72818DA-0B35-47D6-BA27-720D6F812DA1}"/>
              </a:ext>
            </a:extLst>
          </p:cNvPr>
          <p:cNvCxnSpPr>
            <a:cxnSpLocks/>
          </p:cNvCxnSpPr>
          <p:nvPr/>
        </p:nvCxnSpPr>
        <p:spPr>
          <a:xfrm flipV="1">
            <a:off x="1752600" y="1512094"/>
            <a:ext cx="5066633" cy="45765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07D735D7-39B5-463D-BA00-6BF3E01299B5}"/>
              </a:ext>
            </a:extLst>
          </p:cNvPr>
          <p:cNvCxnSpPr>
            <a:cxnSpLocks/>
          </p:cNvCxnSpPr>
          <p:nvPr/>
        </p:nvCxnSpPr>
        <p:spPr>
          <a:xfrm>
            <a:off x="5374645" y="2811014"/>
            <a:ext cx="0" cy="451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60A527F8-AE56-43B2-B245-9375D37FA31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8781" y="5912331"/>
            <a:ext cx="6655701" cy="153534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A638D6C1-EE12-452B-91CE-F4CF5D900659}"/>
              </a:ext>
            </a:extLst>
          </p:cNvPr>
          <p:cNvCxnSpPr>
            <a:cxnSpLocks/>
          </p:cNvCxnSpPr>
          <p:nvPr/>
        </p:nvCxnSpPr>
        <p:spPr>
          <a:xfrm>
            <a:off x="2893657" y="5308979"/>
            <a:ext cx="0" cy="124877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BD31FC15-4721-4354-86F4-BE155C0F423D}"/>
              </a:ext>
            </a:extLst>
          </p:cNvPr>
          <p:cNvCxnSpPr>
            <a:cxnSpLocks/>
          </p:cNvCxnSpPr>
          <p:nvPr/>
        </p:nvCxnSpPr>
        <p:spPr>
          <a:xfrm flipH="1">
            <a:off x="87682" y="1251585"/>
            <a:ext cx="6724264" cy="69557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B930938F-A928-45FF-B909-6580B992DD32}"/>
              </a:ext>
            </a:extLst>
          </p:cNvPr>
          <p:cNvCxnSpPr>
            <a:cxnSpLocks/>
          </p:cNvCxnSpPr>
          <p:nvPr/>
        </p:nvCxnSpPr>
        <p:spPr>
          <a:xfrm>
            <a:off x="5399378" y="2710572"/>
            <a:ext cx="0" cy="44547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7">
            <a:extLst>
              <a:ext uri="{FF2B5EF4-FFF2-40B4-BE49-F238E27FC236}">
                <a16:creationId xmlns:a16="http://schemas.microsoft.com/office/drawing/2014/main" id="{A6139768-7965-413E-B81E-D0CEBDB2EBDC}"/>
              </a:ext>
            </a:extLst>
          </p:cNvPr>
          <p:cNvCxnSpPr>
            <a:cxnSpLocks/>
          </p:cNvCxnSpPr>
          <p:nvPr/>
        </p:nvCxnSpPr>
        <p:spPr bwMode="auto">
          <a:xfrm>
            <a:off x="2088833" y="4311944"/>
            <a:ext cx="4456299" cy="444239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230E8DBB-D21E-49F0-A0D6-8421574086EE}"/>
              </a:ext>
            </a:extLst>
          </p:cNvPr>
          <p:cNvCxnSpPr>
            <a:cxnSpLocks/>
          </p:cNvCxnSpPr>
          <p:nvPr/>
        </p:nvCxnSpPr>
        <p:spPr>
          <a:xfrm>
            <a:off x="749147" y="586280"/>
            <a:ext cx="1696111" cy="47256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929DFBED-7274-4DCF-8AD0-4AF11B45A292}"/>
              </a:ext>
            </a:extLst>
          </p:cNvPr>
          <p:cNvCxnSpPr>
            <a:cxnSpLocks/>
          </p:cNvCxnSpPr>
          <p:nvPr/>
        </p:nvCxnSpPr>
        <p:spPr>
          <a:xfrm>
            <a:off x="2085499" y="4311968"/>
            <a:ext cx="0" cy="99441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8750BB7F-640C-4457-BBCB-78DB7B120640}"/>
              </a:ext>
            </a:extLst>
          </p:cNvPr>
          <p:cNvCxnSpPr>
            <a:cxnSpLocks/>
          </p:cNvCxnSpPr>
          <p:nvPr/>
        </p:nvCxnSpPr>
        <p:spPr>
          <a:xfrm>
            <a:off x="3081262" y="559041"/>
            <a:ext cx="0" cy="474975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5B8D7795-0761-4924-9DA6-727A049F7283}"/>
              </a:ext>
            </a:extLst>
          </p:cNvPr>
          <p:cNvCxnSpPr>
            <a:cxnSpLocks/>
          </p:cNvCxnSpPr>
          <p:nvPr/>
        </p:nvCxnSpPr>
        <p:spPr>
          <a:xfrm flipV="1">
            <a:off x="2082800" y="1878806"/>
            <a:ext cx="4734541" cy="34285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4B72FB42-473B-4BB9-A863-E291241452DC}"/>
              </a:ext>
            </a:extLst>
          </p:cNvPr>
          <p:cNvCxnSpPr>
            <a:cxnSpLocks/>
          </p:cNvCxnSpPr>
          <p:nvPr/>
        </p:nvCxnSpPr>
        <p:spPr>
          <a:xfrm>
            <a:off x="5310542" y="2972144"/>
            <a:ext cx="0" cy="45556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2336CA66-89FF-45D9-AF30-2FA55B0C4ABB}"/>
              </a:ext>
            </a:extLst>
          </p:cNvPr>
          <p:cNvCxnSpPr>
            <a:cxnSpLocks/>
          </p:cNvCxnSpPr>
          <p:nvPr/>
        </p:nvCxnSpPr>
        <p:spPr>
          <a:xfrm>
            <a:off x="3971796" y="3943780"/>
            <a:ext cx="0" cy="22474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AB221C50-8902-4410-A106-56B738B72F9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208646" y="516621"/>
            <a:ext cx="4706312" cy="854425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7" name="Connettore diritto 3106">
            <a:extLst>
              <a:ext uri="{FF2B5EF4-FFF2-40B4-BE49-F238E27FC236}">
                <a16:creationId xmlns:a16="http://schemas.microsoft.com/office/drawing/2014/main" id="{2C737531-0E8E-411F-8E5B-6EAD2823418B}"/>
              </a:ext>
            </a:extLst>
          </p:cNvPr>
          <p:cNvCxnSpPr>
            <a:cxnSpLocks/>
          </p:cNvCxnSpPr>
          <p:nvPr/>
        </p:nvCxnSpPr>
        <p:spPr>
          <a:xfrm>
            <a:off x="3848562" y="557213"/>
            <a:ext cx="0" cy="475763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9" name="Connettore diritto 3108">
            <a:extLst>
              <a:ext uri="{FF2B5EF4-FFF2-40B4-BE49-F238E27FC236}">
                <a16:creationId xmlns:a16="http://schemas.microsoft.com/office/drawing/2014/main" id="{EA6622FD-A637-4879-BDAA-5DD98A5A29DA}"/>
              </a:ext>
            </a:extLst>
          </p:cNvPr>
          <p:cNvCxnSpPr>
            <a:cxnSpLocks/>
          </p:cNvCxnSpPr>
          <p:nvPr/>
        </p:nvCxnSpPr>
        <p:spPr>
          <a:xfrm flipV="1">
            <a:off x="199484" y="2559837"/>
            <a:ext cx="6610891" cy="25960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9" name="Connettore diritto 3118">
            <a:extLst>
              <a:ext uri="{FF2B5EF4-FFF2-40B4-BE49-F238E27FC236}">
                <a16:creationId xmlns:a16="http://schemas.microsoft.com/office/drawing/2014/main" id="{C70EEFEA-9CF9-450C-B377-A19B20D8BB9A}"/>
              </a:ext>
            </a:extLst>
          </p:cNvPr>
          <p:cNvCxnSpPr>
            <a:cxnSpLocks/>
          </p:cNvCxnSpPr>
          <p:nvPr/>
        </p:nvCxnSpPr>
        <p:spPr>
          <a:xfrm>
            <a:off x="4300151" y="3550508"/>
            <a:ext cx="0" cy="25825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D22DA36D-9524-46CD-8141-F1266D5AB920}"/>
              </a:ext>
            </a:extLst>
          </p:cNvPr>
          <p:cNvCxnSpPr>
            <a:cxnSpLocks/>
          </p:cNvCxnSpPr>
          <p:nvPr/>
        </p:nvCxnSpPr>
        <p:spPr>
          <a:xfrm>
            <a:off x="5178663" y="3202366"/>
            <a:ext cx="0" cy="451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FD7AB3B5-4FBF-45EE-AF1E-F6E1C66896B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332282" y="5305561"/>
            <a:ext cx="977107" cy="373928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6" name="Connettore diritto 3125">
            <a:extLst>
              <a:ext uri="{FF2B5EF4-FFF2-40B4-BE49-F238E27FC236}">
                <a16:creationId xmlns:a16="http://schemas.microsoft.com/office/drawing/2014/main" id="{0D2BBA95-9769-4B1C-8228-E474B8F5E8C4}"/>
              </a:ext>
            </a:extLst>
          </p:cNvPr>
          <p:cNvCxnSpPr>
            <a:cxnSpLocks/>
          </p:cNvCxnSpPr>
          <p:nvPr/>
        </p:nvCxnSpPr>
        <p:spPr>
          <a:xfrm>
            <a:off x="4332273" y="552138"/>
            <a:ext cx="0" cy="475961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43D6DD9C-01D4-4EA0-9FAC-2C6FA729DF43}"/>
              </a:ext>
            </a:extLst>
          </p:cNvPr>
          <p:cNvCxnSpPr>
            <a:cxnSpLocks/>
          </p:cNvCxnSpPr>
          <p:nvPr/>
        </p:nvCxnSpPr>
        <p:spPr>
          <a:xfrm flipH="1" flipV="1">
            <a:off x="4331590" y="3172475"/>
            <a:ext cx="2445406" cy="10139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848C37D1-C764-44AA-B80E-05E01F6AA158}"/>
              </a:ext>
            </a:extLst>
          </p:cNvPr>
          <p:cNvCxnSpPr>
            <a:cxnSpLocks/>
          </p:cNvCxnSpPr>
          <p:nvPr/>
        </p:nvCxnSpPr>
        <p:spPr>
          <a:xfrm>
            <a:off x="4554906" y="3264720"/>
            <a:ext cx="0" cy="2890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08AC9E2A-A8CE-43E6-AB18-8457E96ABA68}"/>
              </a:ext>
            </a:extLst>
          </p:cNvPr>
          <p:cNvCxnSpPr>
            <a:cxnSpLocks/>
          </p:cNvCxnSpPr>
          <p:nvPr/>
        </p:nvCxnSpPr>
        <p:spPr bwMode="auto">
          <a:xfrm flipH="1">
            <a:off x="4771836" y="666523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3FE52F02-CFD4-4B68-AC1F-CBB3506BCE13}"/>
              </a:ext>
            </a:extLst>
          </p:cNvPr>
          <p:cNvCxnSpPr>
            <a:cxnSpLocks/>
          </p:cNvCxnSpPr>
          <p:nvPr/>
        </p:nvCxnSpPr>
        <p:spPr bwMode="auto">
          <a:xfrm flipH="1">
            <a:off x="2758384" y="6530737"/>
            <a:ext cx="4016989" cy="9297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6D628D48-9588-4990-99AD-8E3F074717B8}"/>
              </a:ext>
            </a:extLst>
          </p:cNvPr>
          <p:cNvCxnSpPr>
            <a:cxnSpLocks/>
          </p:cNvCxnSpPr>
          <p:nvPr/>
        </p:nvCxnSpPr>
        <p:spPr>
          <a:xfrm>
            <a:off x="3184318" y="5302601"/>
            <a:ext cx="0" cy="206314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96895955-5D54-4FA6-8107-A6B8B3A8A305}"/>
              </a:ext>
            </a:extLst>
          </p:cNvPr>
          <p:cNvCxnSpPr>
            <a:cxnSpLocks/>
          </p:cNvCxnSpPr>
          <p:nvPr/>
        </p:nvCxnSpPr>
        <p:spPr>
          <a:xfrm flipH="1">
            <a:off x="3111910" y="932688"/>
            <a:ext cx="3648461" cy="44615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2CB085C8-7717-44AA-803B-C2CA6542D8D9}"/>
              </a:ext>
            </a:extLst>
          </p:cNvPr>
          <p:cNvCxnSpPr>
            <a:cxnSpLocks/>
          </p:cNvCxnSpPr>
          <p:nvPr/>
        </p:nvCxnSpPr>
        <p:spPr>
          <a:xfrm>
            <a:off x="5368606" y="2632693"/>
            <a:ext cx="0" cy="4222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2E041AC-5107-48C5-882A-FEBCCBBD1E75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9459" y="5865230"/>
            <a:ext cx="4465914" cy="251736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16EF582F-E140-4A07-A343-E5AA7C478E93}"/>
              </a:ext>
            </a:extLst>
          </p:cNvPr>
          <p:cNvCxnSpPr>
            <a:cxnSpLocks/>
          </p:cNvCxnSpPr>
          <p:nvPr/>
        </p:nvCxnSpPr>
        <p:spPr>
          <a:xfrm>
            <a:off x="3339686" y="5303044"/>
            <a:ext cx="0" cy="249917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1AD21605-6D67-49B3-B554-D3B911141028}"/>
              </a:ext>
            </a:extLst>
          </p:cNvPr>
          <p:cNvCxnSpPr>
            <a:cxnSpLocks/>
          </p:cNvCxnSpPr>
          <p:nvPr/>
        </p:nvCxnSpPr>
        <p:spPr>
          <a:xfrm flipV="1">
            <a:off x="3276600" y="638978"/>
            <a:ext cx="3507069" cy="47551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4779D588-5A27-4264-ACE0-57E9AE514C24}"/>
              </a:ext>
            </a:extLst>
          </p:cNvPr>
          <p:cNvCxnSpPr>
            <a:cxnSpLocks/>
          </p:cNvCxnSpPr>
          <p:nvPr/>
        </p:nvCxnSpPr>
        <p:spPr>
          <a:xfrm>
            <a:off x="3109644" y="5387559"/>
            <a:ext cx="0" cy="1994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7045E118-0392-484E-B914-152C9F1210D5}"/>
              </a:ext>
            </a:extLst>
          </p:cNvPr>
          <p:cNvCxnSpPr>
            <a:cxnSpLocks/>
          </p:cNvCxnSpPr>
          <p:nvPr/>
        </p:nvCxnSpPr>
        <p:spPr>
          <a:xfrm>
            <a:off x="3279088" y="5385179"/>
            <a:ext cx="0" cy="24538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177EE6E2-FA47-41DA-9682-274D97FE1F1A}"/>
              </a:ext>
            </a:extLst>
          </p:cNvPr>
          <p:cNvCxnSpPr>
            <a:cxnSpLocks/>
          </p:cNvCxnSpPr>
          <p:nvPr/>
        </p:nvCxnSpPr>
        <p:spPr>
          <a:xfrm>
            <a:off x="5007326" y="3448455"/>
            <a:ext cx="0" cy="4435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66D0F4AE-FF27-4CCC-9DDA-0B5745FBCBF7}"/>
              </a:ext>
            </a:extLst>
          </p:cNvPr>
          <p:cNvCxnSpPr>
            <a:cxnSpLocks/>
          </p:cNvCxnSpPr>
          <p:nvPr/>
        </p:nvCxnSpPr>
        <p:spPr>
          <a:xfrm>
            <a:off x="5311778" y="2633857"/>
            <a:ext cx="0" cy="406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1 9">
            <a:extLst>
              <a:ext uri="{FF2B5EF4-FFF2-40B4-BE49-F238E27FC236}">
                <a16:creationId xmlns:a16="http://schemas.microsoft.com/office/drawing/2014/main" id="{09999B87-A9EF-42D7-B654-2082C048A1DC}"/>
              </a:ext>
            </a:extLst>
          </p:cNvPr>
          <p:cNvCxnSpPr>
            <a:cxnSpLocks/>
          </p:cNvCxnSpPr>
          <p:nvPr/>
        </p:nvCxnSpPr>
        <p:spPr bwMode="auto">
          <a:xfrm flipH="1">
            <a:off x="2700250" y="5308847"/>
            <a:ext cx="3762694" cy="375745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256F098A-8B48-411C-9F00-689C7C5C3712}"/>
              </a:ext>
            </a:extLst>
          </p:cNvPr>
          <p:cNvCxnSpPr>
            <a:cxnSpLocks/>
          </p:cNvCxnSpPr>
          <p:nvPr/>
        </p:nvCxnSpPr>
        <p:spPr>
          <a:xfrm>
            <a:off x="6462615" y="549835"/>
            <a:ext cx="0" cy="476534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57892D9D-9BEE-4462-ABB6-FD3B8F654E08}"/>
              </a:ext>
            </a:extLst>
          </p:cNvPr>
          <p:cNvCxnSpPr>
            <a:cxnSpLocks/>
          </p:cNvCxnSpPr>
          <p:nvPr/>
        </p:nvCxnSpPr>
        <p:spPr>
          <a:xfrm>
            <a:off x="3506740" y="5304752"/>
            <a:ext cx="0" cy="295563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6FF150AF-BB59-40D8-B836-D193FF47A6C1}"/>
              </a:ext>
            </a:extLst>
          </p:cNvPr>
          <p:cNvCxnSpPr>
            <a:cxnSpLocks/>
          </p:cNvCxnSpPr>
          <p:nvPr/>
        </p:nvCxnSpPr>
        <p:spPr>
          <a:xfrm flipV="1">
            <a:off x="3506739" y="757382"/>
            <a:ext cx="2961794" cy="45504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441789D7-61E0-40E8-BB47-0A1CC81F1152}"/>
              </a:ext>
            </a:extLst>
          </p:cNvPr>
          <p:cNvCxnSpPr>
            <a:cxnSpLocks/>
          </p:cNvCxnSpPr>
          <p:nvPr/>
        </p:nvCxnSpPr>
        <p:spPr>
          <a:xfrm>
            <a:off x="5225874" y="2673190"/>
            <a:ext cx="0" cy="387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2F9C6833-4FE8-4975-9602-788A378D2429}"/>
              </a:ext>
            </a:extLst>
          </p:cNvPr>
          <p:cNvCxnSpPr>
            <a:cxnSpLocks/>
          </p:cNvCxnSpPr>
          <p:nvPr/>
        </p:nvCxnSpPr>
        <p:spPr>
          <a:xfrm>
            <a:off x="3646635" y="5094808"/>
            <a:ext cx="0" cy="30257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F3622773-FB1E-42E6-A9A4-1C3954AB1257}"/>
              </a:ext>
            </a:extLst>
          </p:cNvPr>
          <p:cNvCxnSpPr>
            <a:cxnSpLocks/>
          </p:cNvCxnSpPr>
          <p:nvPr/>
        </p:nvCxnSpPr>
        <p:spPr bwMode="auto">
          <a:xfrm flipH="1">
            <a:off x="3627718" y="5309667"/>
            <a:ext cx="2065404" cy="376163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1C2A8550-6973-4BA4-956E-7CF8EDC23766}"/>
              </a:ext>
            </a:extLst>
          </p:cNvPr>
          <p:cNvCxnSpPr>
            <a:cxnSpLocks/>
          </p:cNvCxnSpPr>
          <p:nvPr/>
        </p:nvCxnSpPr>
        <p:spPr>
          <a:xfrm>
            <a:off x="5692896" y="547077"/>
            <a:ext cx="0" cy="475749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142B7E36-2783-48E4-97A1-CD233DE0149F}"/>
              </a:ext>
            </a:extLst>
          </p:cNvPr>
          <p:cNvCxnSpPr>
            <a:cxnSpLocks/>
          </p:cNvCxnSpPr>
          <p:nvPr/>
        </p:nvCxnSpPr>
        <p:spPr>
          <a:xfrm>
            <a:off x="3729038" y="5307806"/>
            <a:ext cx="0" cy="357663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11924E6A-737F-44B3-A215-94D5A5DA200B}"/>
              </a:ext>
            </a:extLst>
          </p:cNvPr>
          <p:cNvCxnSpPr>
            <a:cxnSpLocks/>
          </p:cNvCxnSpPr>
          <p:nvPr/>
        </p:nvCxnSpPr>
        <p:spPr>
          <a:xfrm flipV="1">
            <a:off x="3733800" y="1633539"/>
            <a:ext cx="1962150" cy="36718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ttore diritto 319">
            <a:extLst>
              <a:ext uri="{FF2B5EF4-FFF2-40B4-BE49-F238E27FC236}">
                <a16:creationId xmlns:a16="http://schemas.microsoft.com/office/drawing/2014/main" id="{F76F168A-93B3-4712-82B7-8AD52FEE5B5D}"/>
              </a:ext>
            </a:extLst>
          </p:cNvPr>
          <p:cNvCxnSpPr>
            <a:cxnSpLocks/>
          </p:cNvCxnSpPr>
          <p:nvPr/>
        </p:nvCxnSpPr>
        <p:spPr>
          <a:xfrm>
            <a:off x="5094568" y="2761297"/>
            <a:ext cx="0" cy="3657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4B245FAE-16B1-4ED6-AA1F-5B1A8753E7F4}"/>
              </a:ext>
            </a:extLst>
          </p:cNvPr>
          <p:cNvCxnSpPr>
            <a:cxnSpLocks/>
          </p:cNvCxnSpPr>
          <p:nvPr/>
        </p:nvCxnSpPr>
        <p:spPr>
          <a:xfrm>
            <a:off x="4086225" y="4638675"/>
            <a:ext cx="0" cy="35956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7476B783-00BC-46F5-B19D-10A2224D0449}"/>
              </a:ext>
            </a:extLst>
          </p:cNvPr>
          <p:cNvCxnSpPr>
            <a:cxnSpLocks/>
          </p:cNvCxnSpPr>
          <p:nvPr/>
        </p:nvCxnSpPr>
        <p:spPr bwMode="auto">
          <a:xfrm flipH="1">
            <a:off x="4241494" y="5304865"/>
            <a:ext cx="977289" cy="372219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6DD05466-7513-444A-B04C-E4ED0DBDFE08}"/>
              </a:ext>
            </a:extLst>
          </p:cNvPr>
          <p:cNvCxnSpPr>
            <a:cxnSpLocks/>
          </p:cNvCxnSpPr>
          <p:nvPr/>
        </p:nvCxnSpPr>
        <p:spPr>
          <a:xfrm>
            <a:off x="5217318" y="547077"/>
            <a:ext cx="0" cy="476504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EFE44A6D-02B9-429F-98F6-551D78F43703}"/>
              </a:ext>
            </a:extLst>
          </p:cNvPr>
          <p:cNvCxnSpPr>
            <a:cxnSpLocks/>
          </p:cNvCxnSpPr>
          <p:nvPr/>
        </p:nvCxnSpPr>
        <p:spPr>
          <a:xfrm>
            <a:off x="4045744" y="5305425"/>
            <a:ext cx="0" cy="373942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1541B00E-9AB2-4CCA-9BC2-1CA90B138B1F}"/>
              </a:ext>
            </a:extLst>
          </p:cNvPr>
          <p:cNvCxnSpPr>
            <a:cxnSpLocks/>
          </p:cNvCxnSpPr>
          <p:nvPr/>
        </p:nvCxnSpPr>
        <p:spPr>
          <a:xfrm flipV="1">
            <a:off x="4048125" y="2171701"/>
            <a:ext cx="1169194" cy="3131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DE89AC94-55E9-4AB1-9118-3A907B7A4727}"/>
              </a:ext>
            </a:extLst>
          </p:cNvPr>
          <p:cNvCxnSpPr>
            <a:cxnSpLocks/>
          </p:cNvCxnSpPr>
          <p:nvPr/>
        </p:nvCxnSpPr>
        <p:spPr>
          <a:xfrm>
            <a:off x="4460081" y="4198143"/>
            <a:ext cx="0" cy="40028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EEA3837E-EDBE-4AA2-A597-247FEA755217}"/>
              </a:ext>
            </a:extLst>
          </p:cNvPr>
          <p:cNvCxnSpPr>
            <a:cxnSpLocks/>
          </p:cNvCxnSpPr>
          <p:nvPr/>
        </p:nvCxnSpPr>
        <p:spPr>
          <a:xfrm>
            <a:off x="4956502" y="2879126"/>
            <a:ext cx="0" cy="342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FFB27F4E-56B0-4B61-8890-FC987D1793E7}"/>
              </a:ext>
            </a:extLst>
          </p:cNvPr>
          <p:cNvSpPr/>
          <p:nvPr/>
        </p:nvSpPr>
        <p:spPr>
          <a:xfrm rot="20400000">
            <a:off x="3077974" y="6145425"/>
            <a:ext cx="2332214" cy="206732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8" name="Ovale 177">
            <a:extLst>
              <a:ext uri="{FF2B5EF4-FFF2-40B4-BE49-F238E27FC236}">
                <a16:creationId xmlns:a16="http://schemas.microsoft.com/office/drawing/2014/main" id="{08D394A3-017F-4216-93A4-6FAA90F89866}"/>
              </a:ext>
            </a:extLst>
          </p:cNvPr>
          <p:cNvSpPr/>
          <p:nvPr/>
        </p:nvSpPr>
        <p:spPr>
          <a:xfrm rot="2354774">
            <a:off x="3986390" y="2231856"/>
            <a:ext cx="549512" cy="3581267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4" name="CasellaDiTesto 19">
            <a:extLst>
              <a:ext uri="{FF2B5EF4-FFF2-40B4-BE49-F238E27FC236}">
                <a16:creationId xmlns:a16="http://schemas.microsoft.com/office/drawing/2014/main" id="{68A3CC2D-011C-4C31-87D9-03B64B0B2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180" y="689048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9" name="CasellaDiTesto 19">
            <a:extLst>
              <a:ext uri="{FF2B5EF4-FFF2-40B4-BE49-F238E27FC236}">
                <a16:creationId xmlns:a16="http://schemas.microsoft.com/office/drawing/2014/main" id="{41089912-EFEB-4CB5-8810-17A4D60A1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95" y="728390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14FE54D7-3394-47E3-B77E-B7E691886862}"/>
              </a:ext>
            </a:extLst>
          </p:cNvPr>
          <p:cNvCxnSpPr>
            <a:cxnSpLocks/>
          </p:cNvCxnSpPr>
          <p:nvPr/>
        </p:nvCxnSpPr>
        <p:spPr>
          <a:xfrm>
            <a:off x="3426618" y="4674394"/>
            <a:ext cx="0" cy="1840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0CC3C24C-DB58-4C4C-B52B-3F82D6FB2EB1}"/>
              </a:ext>
            </a:extLst>
          </p:cNvPr>
          <p:cNvCxnSpPr>
            <a:cxnSpLocks/>
          </p:cNvCxnSpPr>
          <p:nvPr/>
        </p:nvCxnSpPr>
        <p:spPr>
          <a:xfrm>
            <a:off x="4050505" y="4679156"/>
            <a:ext cx="0" cy="35575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0B90BB9C-826E-46C6-BD33-6B090AE660D7}"/>
              </a:ext>
            </a:extLst>
          </p:cNvPr>
          <p:cNvCxnSpPr>
            <a:cxnSpLocks/>
          </p:cNvCxnSpPr>
          <p:nvPr/>
        </p:nvCxnSpPr>
        <p:spPr>
          <a:xfrm>
            <a:off x="1754125" y="5297556"/>
            <a:ext cx="0" cy="792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CasellaDiTesto 19">
            <a:extLst>
              <a:ext uri="{FF2B5EF4-FFF2-40B4-BE49-F238E27FC236}">
                <a16:creationId xmlns:a16="http://schemas.microsoft.com/office/drawing/2014/main" id="{CD31C0B6-8CF2-465C-87FB-5B9159C4D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0728" y="788602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8DB0D809-E931-4193-925E-243D8294D1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78736" y="6996112"/>
            <a:ext cx="1399382" cy="3159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009CF48E-B22D-405F-93FA-01B8D3B65C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74482" y="6982894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7FA4E1D9-FA8E-477D-97E6-F65BF613C33B}"/>
              </a:ext>
            </a:extLst>
          </p:cNvPr>
          <p:cNvCxnSpPr>
            <a:cxnSpLocks/>
          </p:cNvCxnSpPr>
          <p:nvPr/>
        </p:nvCxnSpPr>
        <p:spPr>
          <a:xfrm flipV="1">
            <a:off x="4412037" y="6999329"/>
            <a:ext cx="365515" cy="1390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8C360609-0221-4E32-B176-9231AE0E720E}"/>
              </a:ext>
            </a:extLst>
          </p:cNvPr>
          <p:cNvCxnSpPr>
            <a:cxnSpLocks/>
          </p:cNvCxnSpPr>
          <p:nvPr/>
        </p:nvCxnSpPr>
        <p:spPr>
          <a:xfrm flipH="1">
            <a:off x="3646380" y="4674820"/>
            <a:ext cx="117825" cy="4190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77BEEA3D-82A2-418C-8C5D-605DFD1AA8AF}"/>
              </a:ext>
            </a:extLst>
          </p:cNvPr>
          <p:cNvGrpSpPr/>
          <p:nvPr/>
        </p:nvGrpSpPr>
        <p:grpSpPr>
          <a:xfrm>
            <a:off x="0" y="3452656"/>
            <a:ext cx="2160000" cy="1783402"/>
            <a:chOff x="0" y="2663014"/>
            <a:chExt cx="3312000" cy="1783402"/>
          </a:xfrm>
        </p:grpSpPr>
        <p:sp>
          <p:nvSpPr>
            <p:cNvPr id="64" name="CasellaDiTesto 63">
              <a:extLst>
                <a:ext uri="{FF2B5EF4-FFF2-40B4-BE49-F238E27FC236}">
                  <a16:creationId xmlns:a16="http://schemas.microsoft.com/office/drawing/2014/main" id="{B2749352-83CE-46C6-BC8D-15E4E7A5A0AD}"/>
                </a:ext>
              </a:extLst>
            </p:cNvPr>
            <p:cNvSpPr txBox="1"/>
            <p:nvPr/>
          </p:nvSpPr>
          <p:spPr>
            <a:xfrm>
              <a:off x="0" y="2663014"/>
              <a:ext cx="331200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Tutte le rette d’intersezione tra i  piani </a:t>
              </a:r>
              <a:r>
                <a:rPr lang="it-IT" sz="2000" dirty="0">
                  <a:solidFill>
                    <a:srgbClr val="00206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e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passeranno per il medesimo punto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)=(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   a)</a:t>
              </a:r>
            </a:p>
          </p:txBody>
        </p:sp>
        <p:sp>
          <p:nvSpPr>
            <p:cNvPr id="228" name="Rettangolo 227">
              <a:extLst>
                <a:ext uri="{FF2B5EF4-FFF2-40B4-BE49-F238E27FC236}">
                  <a16:creationId xmlns:a16="http://schemas.microsoft.com/office/drawing/2014/main" id="{6F5D4FE0-6A2F-4FDF-8E7B-402EB447299B}"/>
                </a:ext>
              </a:extLst>
            </p:cNvPr>
            <p:cNvSpPr/>
            <p:nvPr/>
          </p:nvSpPr>
          <p:spPr>
            <a:xfrm>
              <a:off x="1903046" y="4046306"/>
              <a:ext cx="38183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kern="0" dirty="0">
                  <a:solidFill>
                    <a:srgbClr val="0070C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endParaRPr lang="it-IT" sz="20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Rettangolo 21">
            <a:extLst>
              <a:ext uri="{FF2B5EF4-FFF2-40B4-BE49-F238E27FC236}">
                <a16:creationId xmlns:a16="http://schemas.microsoft.com/office/drawing/2014/main" id="{70FC4122-BB32-4FC4-A9A4-96770684A620}"/>
              </a:ext>
            </a:extLst>
          </p:cNvPr>
          <p:cNvSpPr/>
          <p:nvPr/>
        </p:nvSpPr>
        <p:spPr>
          <a:xfrm>
            <a:off x="4893999" y="6954005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dirty="0"/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42959601-EA2D-4A71-9C96-FC09FD0184D1}"/>
              </a:ext>
            </a:extLst>
          </p:cNvPr>
          <p:cNvSpPr txBox="1"/>
          <p:nvPr/>
        </p:nvSpPr>
        <p:spPr>
          <a:xfrm>
            <a:off x="4758390" y="7267387"/>
            <a:ext cx="216000" cy="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31EBB9A2-EFCA-4A9A-AD8A-876CE44873D2}"/>
              </a:ext>
            </a:extLst>
          </p:cNvPr>
          <p:cNvSpPr txBox="1"/>
          <p:nvPr/>
        </p:nvSpPr>
        <p:spPr>
          <a:xfrm>
            <a:off x="0" y="5331675"/>
            <a:ext cx="291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punti ottenuti con questa procedura apparterranno al piano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di sezione e costituiranno il luogo geometrico chiamato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ellisse</a:t>
            </a:r>
          </a:p>
        </p:txBody>
      </p:sp>
      <p:sp>
        <p:nvSpPr>
          <p:cNvPr id="203" name="CasellaDiTesto 19">
            <a:extLst>
              <a:ext uri="{FF2B5EF4-FFF2-40B4-BE49-F238E27FC236}">
                <a16:creationId xmlns:a16="http://schemas.microsoft.com/office/drawing/2014/main" id="{2D3C89D5-A031-4088-9021-3DDC30235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642" y="434574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4" name="CasellaDiTesto 19">
            <a:extLst>
              <a:ext uri="{FF2B5EF4-FFF2-40B4-BE49-F238E27FC236}">
                <a16:creationId xmlns:a16="http://schemas.microsoft.com/office/drawing/2014/main" id="{5809D6B9-3002-4556-8CEF-88E4E5C6B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4642" y="421874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8" name="CasellaDiTesto 19">
            <a:extLst>
              <a:ext uri="{FF2B5EF4-FFF2-40B4-BE49-F238E27FC236}">
                <a16:creationId xmlns:a16="http://schemas.microsoft.com/office/drawing/2014/main" id="{9D578529-AD59-4C25-89E3-F823E63A5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475" y="447274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1" name="CasellaDiTesto 19">
            <a:extLst>
              <a:ext uri="{FF2B5EF4-FFF2-40B4-BE49-F238E27FC236}">
                <a16:creationId xmlns:a16="http://schemas.microsoft.com/office/drawing/2014/main" id="{189F7569-5CCC-4E57-A2F3-2D99B1DB9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242" y="434574"/>
            <a:ext cx="54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9" name="CasellaDiTesto 19">
            <a:extLst>
              <a:ext uri="{FF2B5EF4-FFF2-40B4-BE49-F238E27FC236}">
                <a16:creationId xmlns:a16="http://schemas.microsoft.com/office/drawing/2014/main" id="{A0034E62-6B5C-4849-AED2-1387B310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042" y="430341"/>
            <a:ext cx="54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0" name="CasellaDiTesto 19">
            <a:extLst>
              <a:ext uri="{FF2B5EF4-FFF2-40B4-BE49-F238E27FC236}">
                <a16:creationId xmlns:a16="http://schemas.microsoft.com/office/drawing/2014/main" id="{4EDC0212-0D7D-42C9-87F3-98C19819B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276" y="451507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1" name="CasellaDiTesto 19">
            <a:extLst>
              <a:ext uri="{FF2B5EF4-FFF2-40B4-BE49-F238E27FC236}">
                <a16:creationId xmlns:a16="http://schemas.microsoft.com/office/drawing/2014/main" id="{35B31894-927D-440F-863E-8ADC260F2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334" y="442064"/>
            <a:ext cx="54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2" name="CasellaDiTesto 19">
            <a:extLst>
              <a:ext uri="{FF2B5EF4-FFF2-40B4-BE49-F238E27FC236}">
                <a16:creationId xmlns:a16="http://schemas.microsoft.com/office/drawing/2014/main" id="{14E72158-9622-4701-8806-CC10F18FC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836573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4" name="CasellaDiTesto 19">
            <a:extLst>
              <a:ext uri="{FF2B5EF4-FFF2-40B4-BE49-F238E27FC236}">
                <a16:creationId xmlns:a16="http://schemas.microsoft.com/office/drawing/2014/main" id="{B5B6062D-67D6-4F31-BCF9-FD0E0ACE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993" y="872595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5" name="CasellaDiTesto 19">
            <a:extLst>
              <a:ext uri="{FF2B5EF4-FFF2-40B4-BE49-F238E27FC236}">
                <a16:creationId xmlns:a16="http://schemas.microsoft.com/office/drawing/2014/main" id="{BFE798FF-4D1E-412C-A127-5F8A30CF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443" y="869651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E52DFD61-0829-4E26-8935-FD1A83EEB8BB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5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6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1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10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6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1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6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6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6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1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6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1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6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1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6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6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1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1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6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8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3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6" grpId="0"/>
      <p:bldP spid="78" grpId="0"/>
      <p:bldP spid="3112" grpId="0"/>
      <p:bldP spid="3114" grpId="0"/>
      <p:bldP spid="16" grpId="0" animBg="1"/>
      <p:bldP spid="2" grpId="0"/>
      <p:bldP spid="20" grpId="0"/>
      <p:bldP spid="29" grpId="0"/>
      <p:bldP spid="86" grpId="0"/>
      <p:bldP spid="87" grpId="0"/>
      <p:bldP spid="88" grpId="0"/>
      <p:bldP spid="30" grpId="0"/>
      <p:bldP spid="163" grpId="0" animBg="1"/>
      <p:bldP spid="178" grpId="0" animBg="1"/>
      <p:bldP spid="214" grpId="0"/>
      <p:bldP spid="219" grpId="0"/>
      <p:bldP spid="257" grpId="0"/>
      <p:bldP spid="22" grpId="0"/>
      <p:bldP spid="223" grpId="0" animBg="1"/>
      <p:bldP spid="42" grpId="0"/>
      <p:bldP spid="203" grpId="0"/>
      <p:bldP spid="204" grpId="0"/>
      <p:bldP spid="218" grpId="0"/>
      <p:bldP spid="221" grpId="0"/>
      <p:bldP spid="229" grpId="0"/>
      <p:bldP spid="230" grpId="0"/>
      <p:bldP spid="231" grpId="0"/>
      <p:bldP spid="232" grpId="0"/>
      <p:bldP spid="234" grpId="0"/>
      <p:bldP spid="2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171450" y="5305425"/>
            <a:ext cx="65341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64187" y="1085850"/>
            <a:ext cx="1011016" cy="3595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6994990"/>
            <a:ext cx="1011388" cy="10137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1995" y="6284265"/>
            <a:ext cx="1267969" cy="7054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3436" y="6665119"/>
            <a:ext cx="1400178" cy="3230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6993731"/>
            <a:ext cx="1402587" cy="3246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6998110"/>
            <a:ext cx="1241261" cy="6996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81" y="5591183"/>
            <a:ext cx="725899" cy="277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3" y="6996533"/>
            <a:ext cx="685271" cy="12480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420"/>
            <a:ext cx="1016549" cy="10109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66097" cy="699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87729"/>
            <a:ext cx="1251257" cy="7004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30892"/>
            <a:ext cx="690783" cy="1266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603823"/>
            <a:ext cx="365515" cy="1390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8381" cy="35845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66280" y="4396153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294082" y="6947585"/>
            <a:ext cx="696463" cy="21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916428" y="831341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97740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651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(3)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cxnSpLocks/>
          </p:cNvCxnSpPr>
          <p:nvPr/>
        </p:nvCxnSpPr>
        <p:spPr>
          <a:xfrm flipV="1">
            <a:off x="4775200" y="699897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36725" y="555423"/>
            <a:ext cx="4215087" cy="47572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2" y="1014540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4269" y="855987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1D59C03D-2637-4BA5-8F8B-9F115EE033AD}"/>
              </a:ext>
            </a:extLst>
          </p:cNvPr>
          <p:cNvCxnSpPr/>
          <p:nvPr/>
        </p:nvCxnSpPr>
        <p:spPr>
          <a:xfrm>
            <a:off x="26988" y="9093708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3C254C6C-0EA8-4400-B5A8-36D4BE1F4B4F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4478" cy="37737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23">
            <a:extLst>
              <a:ext uri="{FF2B5EF4-FFF2-40B4-BE49-F238E27FC236}">
                <a16:creationId xmlns:a16="http://schemas.microsoft.com/office/drawing/2014/main" id="{277D2F10-BB89-40B7-A9A0-0F85F7470497}"/>
              </a:ext>
            </a:extLst>
          </p:cNvPr>
          <p:cNvCxnSpPr>
            <a:cxnSpLocks/>
          </p:cNvCxnSpPr>
          <p:nvPr/>
        </p:nvCxnSpPr>
        <p:spPr>
          <a:xfrm flipH="1">
            <a:off x="3122246" y="4672287"/>
            <a:ext cx="223559" cy="5602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41BB648C-0B7D-4046-8021-C639ADCBD52F}"/>
              </a:ext>
            </a:extLst>
          </p:cNvPr>
          <p:cNvCxnSpPr>
            <a:cxnSpLocks/>
          </p:cNvCxnSpPr>
          <p:nvPr/>
        </p:nvCxnSpPr>
        <p:spPr>
          <a:xfrm flipH="1">
            <a:off x="3103962" y="4664010"/>
            <a:ext cx="288276" cy="7450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3E629EFA-5F02-472C-A1C9-61C2301249A8}"/>
              </a:ext>
            </a:extLst>
          </p:cNvPr>
          <p:cNvCxnSpPr>
            <a:cxnSpLocks/>
          </p:cNvCxnSpPr>
          <p:nvPr/>
        </p:nvCxnSpPr>
        <p:spPr>
          <a:xfrm flipH="1">
            <a:off x="3276935" y="4678274"/>
            <a:ext cx="247045" cy="7092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08AC9E2A-A8CE-43E6-AB18-8457E96ABA68}"/>
              </a:ext>
            </a:extLst>
          </p:cNvPr>
          <p:cNvCxnSpPr>
            <a:cxnSpLocks/>
          </p:cNvCxnSpPr>
          <p:nvPr/>
        </p:nvCxnSpPr>
        <p:spPr bwMode="auto">
          <a:xfrm flipH="1">
            <a:off x="4771836" y="666523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FFB27F4E-56B0-4B61-8890-FC987D1793E7}"/>
              </a:ext>
            </a:extLst>
          </p:cNvPr>
          <p:cNvSpPr/>
          <p:nvPr/>
        </p:nvSpPr>
        <p:spPr>
          <a:xfrm rot="20400000">
            <a:off x="3070582" y="6146728"/>
            <a:ext cx="2339835" cy="206732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14FE54D7-3394-47E3-B77E-B7E691886862}"/>
              </a:ext>
            </a:extLst>
          </p:cNvPr>
          <p:cNvCxnSpPr>
            <a:cxnSpLocks/>
          </p:cNvCxnSpPr>
          <p:nvPr/>
        </p:nvCxnSpPr>
        <p:spPr>
          <a:xfrm>
            <a:off x="3426618" y="4674394"/>
            <a:ext cx="0" cy="1840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0CC3C24C-DB58-4C4C-B52B-3F82D6FB2EB1}"/>
              </a:ext>
            </a:extLst>
          </p:cNvPr>
          <p:cNvCxnSpPr>
            <a:cxnSpLocks/>
          </p:cNvCxnSpPr>
          <p:nvPr/>
        </p:nvCxnSpPr>
        <p:spPr>
          <a:xfrm>
            <a:off x="4050505" y="4679156"/>
            <a:ext cx="0" cy="35575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8DB0D809-E931-4193-925E-243D8294D1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78736" y="6996112"/>
            <a:ext cx="1399382" cy="3159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009CF48E-B22D-405F-93FA-01B8D3B65C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74482" y="6982894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7FA4E1D9-FA8E-477D-97E6-F65BF613C33B}"/>
              </a:ext>
            </a:extLst>
          </p:cNvPr>
          <p:cNvCxnSpPr>
            <a:cxnSpLocks/>
          </p:cNvCxnSpPr>
          <p:nvPr/>
        </p:nvCxnSpPr>
        <p:spPr>
          <a:xfrm flipV="1">
            <a:off x="4412037" y="6999329"/>
            <a:ext cx="365515" cy="1390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8C360609-0221-4E32-B176-9231AE0E720E}"/>
              </a:ext>
            </a:extLst>
          </p:cNvPr>
          <p:cNvCxnSpPr>
            <a:cxnSpLocks/>
          </p:cNvCxnSpPr>
          <p:nvPr/>
        </p:nvCxnSpPr>
        <p:spPr>
          <a:xfrm flipH="1">
            <a:off x="3646715" y="4672096"/>
            <a:ext cx="117825" cy="4190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0C2E3BDF-DDF7-44EF-B8CF-6DA45DBCD94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91714" y="6647248"/>
            <a:ext cx="84899" cy="19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742F6C36-9CBB-4753-B1D8-EFCCB562537B}"/>
              </a:ext>
            </a:extLst>
          </p:cNvPr>
          <p:cNvCxnSpPr>
            <a:cxnSpLocks/>
          </p:cNvCxnSpPr>
          <p:nvPr/>
        </p:nvCxnSpPr>
        <p:spPr>
          <a:xfrm>
            <a:off x="3121819" y="6995011"/>
            <a:ext cx="21669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CB6A3A97-757F-4C7C-93DC-520187AC97F0}"/>
              </a:ext>
            </a:extLst>
          </p:cNvPr>
          <p:cNvCxnSpPr>
            <a:cxnSpLocks/>
          </p:cNvCxnSpPr>
          <p:nvPr/>
        </p:nvCxnSpPr>
        <p:spPr bwMode="auto">
          <a:xfrm flipH="1">
            <a:off x="3089552" y="7317581"/>
            <a:ext cx="288062" cy="666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9F87CCC8-5D56-4205-87C3-9072BF7E4AED}"/>
              </a:ext>
            </a:extLst>
          </p:cNvPr>
          <p:cNvCxnSpPr>
            <a:cxnSpLocks/>
          </p:cNvCxnSpPr>
          <p:nvPr/>
        </p:nvCxnSpPr>
        <p:spPr bwMode="auto">
          <a:xfrm flipH="1">
            <a:off x="3276600" y="7696200"/>
            <a:ext cx="248049" cy="1398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1 9">
            <a:extLst>
              <a:ext uri="{FF2B5EF4-FFF2-40B4-BE49-F238E27FC236}">
                <a16:creationId xmlns:a16="http://schemas.microsoft.com/office/drawing/2014/main" id="{0DE40B92-2B0E-4077-BEF0-51A6C83753E2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5694" y="7996238"/>
            <a:ext cx="124737" cy="1250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2" name="Gruppo 251">
            <a:extLst>
              <a:ext uri="{FF2B5EF4-FFF2-40B4-BE49-F238E27FC236}">
                <a16:creationId xmlns:a16="http://schemas.microsoft.com/office/drawing/2014/main" id="{83EBD3DA-04F6-4578-94F8-863C3B76EFE3}"/>
              </a:ext>
            </a:extLst>
          </p:cNvPr>
          <p:cNvGrpSpPr/>
          <p:nvPr/>
        </p:nvGrpSpPr>
        <p:grpSpPr>
          <a:xfrm>
            <a:off x="3967681" y="2210614"/>
            <a:ext cx="576732" cy="3595483"/>
            <a:chOff x="3967681" y="2210614"/>
            <a:chExt cx="576732" cy="3595483"/>
          </a:xfrm>
        </p:grpSpPr>
        <p:sp>
          <p:nvSpPr>
            <p:cNvPr id="69" name="Arco 68">
              <a:extLst>
                <a:ext uri="{FF2B5EF4-FFF2-40B4-BE49-F238E27FC236}">
                  <a16:creationId xmlns:a16="http://schemas.microsoft.com/office/drawing/2014/main" id="{BA9144FD-5EE0-47E5-8F7C-6D5726F74EC5}"/>
                </a:ext>
              </a:extLst>
            </p:cNvPr>
            <p:cNvSpPr/>
            <p:nvPr/>
          </p:nvSpPr>
          <p:spPr>
            <a:xfrm rot="2340000">
              <a:off x="3983116" y="2221683"/>
              <a:ext cx="561297" cy="3562192"/>
            </a:xfrm>
            <a:prstGeom prst="arc">
              <a:avLst>
                <a:gd name="adj1" fmla="val 6119625"/>
                <a:gd name="adj2" fmla="val 16210899"/>
              </a:avLst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1" name="Arco 240">
              <a:extLst>
                <a:ext uri="{FF2B5EF4-FFF2-40B4-BE49-F238E27FC236}">
                  <a16:creationId xmlns:a16="http://schemas.microsoft.com/office/drawing/2014/main" id="{B8397B18-1C8C-43BD-B61D-8E3C79BB7AC6}"/>
                </a:ext>
              </a:extLst>
            </p:cNvPr>
            <p:cNvSpPr/>
            <p:nvPr/>
          </p:nvSpPr>
          <p:spPr>
            <a:xfrm rot="13140000">
              <a:off x="3967681" y="2210614"/>
              <a:ext cx="566148" cy="3595483"/>
            </a:xfrm>
            <a:prstGeom prst="arc">
              <a:avLst>
                <a:gd name="adj1" fmla="val 5391246"/>
                <a:gd name="adj2" fmla="val 16908708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1F5E987-1C0D-4925-A5BB-CF58E67FA359}"/>
              </a:ext>
            </a:extLst>
          </p:cNvPr>
          <p:cNvSpPr txBox="1"/>
          <p:nvPr/>
        </p:nvSpPr>
        <p:spPr>
          <a:xfrm>
            <a:off x="0" y="595374"/>
            <a:ext cx="416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didascalie e le costruzioni connesse all’applicazione dell’algoritmo grafico l’operazione si presenta con la seguente immagine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8C4BB03-17C0-4EAF-B36F-B68061E42228}"/>
              </a:ext>
            </a:extLst>
          </p:cNvPr>
          <p:cNvSpPr txBox="1"/>
          <p:nvPr/>
        </p:nvSpPr>
        <p:spPr>
          <a:xfrm>
            <a:off x="0" y="1879598"/>
            <a:ext cx="3843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Come è evidente </a:t>
            </a:r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parte dell’ellisse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non appartiene al solido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EB6C594-369B-47F8-A9E3-096949984EF0}"/>
              </a:ext>
            </a:extLst>
          </p:cNvPr>
          <p:cNvSpPr txBox="1"/>
          <p:nvPr/>
        </p:nvSpPr>
        <p:spPr>
          <a:xfrm>
            <a:off x="0" y="2500859"/>
            <a:ext cx="313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Ricordando che le generatrici sono rette, esse sono state estese oltre la direttrice individuando così i punti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del piano che completano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 descrizione grafica del luogo geometrico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535DD52-C3B6-4EE3-8876-931EEAB8EB76}"/>
              </a:ext>
            </a:extLst>
          </p:cNvPr>
          <p:cNvSpPr txBox="1"/>
          <p:nvPr/>
        </p:nvSpPr>
        <p:spPr>
          <a:xfrm>
            <a:off x="0" y="4956634"/>
            <a:ext cx="240453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Inoltre poiché la base del cono non appartiene a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ma se ne distacca, il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nel suo sviluppo interseca la direttrice (base) nei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secondo un segmento parallelo 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A4FDBF4B-ACB1-47CB-8FA9-6F3ECA62AAD1}"/>
              </a:ext>
            </a:extLst>
          </p:cNvPr>
          <p:cNvCxnSpPr>
            <a:cxnSpLocks/>
          </p:cNvCxnSpPr>
          <p:nvPr/>
        </p:nvCxnSpPr>
        <p:spPr>
          <a:xfrm>
            <a:off x="3109116" y="5305880"/>
            <a:ext cx="28528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8484AFA7-1CC0-4C50-89F6-572F268622C0}"/>
              </a:ext>
            </a:extLst>
          </p:cNvPr>
          <p:cNvGrpSpPr/>
          <p:nvPr/>
        </p:nvGrpSpPr>
        <p:grpSpPr>
          <a:xfrm>
            <a:off x="3093481" y="4696280"/>
            <a:ext cx="949415" cy="688481"/>
            <a:chOff x="3093481" y="4696280"/>
            <a:chExt cx="949415" cy="688481"/>
          </a:xfrm>
        </p:grpSpPr>
        <p:cxnSp>
          <p:nvCxnSpPr>
            <p:cNvPr id="229" name="Connettore diritto 228">
              <a:extLst>
                <a:ext uri="{FF2B5EF4-FFF2-40B4-BE49-F238E27FC236}">
                  <a16:creationId xmlns:a16="http://schemas.microsoft.com/office/drawing/2014/main" id="{6F40356E-DA56-4C3E-BDEF-4C30C4D15E03}"/>
                </a:ext>
              </a:extLst>
            </p:cNvPr>
            <p:cNvCxnSpPr>
              <a:cxnSpLocks/>
            </p:cNvCxnSpPr>
            <p:nvPr/>
          </p:nvCxnSpPr>
          <p:spPr>
            <a:xfrm>
              <a:off x="3418825" y="4696280"/>
              <a:ext cx="62407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2CBA55F4-1472-4085-91D5-9F9680898FFE}"/>
                </a:ext>
              </a:extLst>
            </p:cNvPr>
            <p:cNvCxnSpPr>
              <a:cxnSpLocks/>
            </p:cNvCxnSpPr>
            <p:nvPr/>
          </p:nvCxnSpPr>
          <p:spPr>
            <a:xfrm>
              <a:off x="3309714" y="4848680"/>
              <a:ext cx="57523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0DC29C97-E7E4-4D27-AA19-A5307C93E8D4}"/>
                </a:ext>
              </a:extLst>
            </p:cNvPr>
            <p:cNvCxnSpPr>
              <a:cxnSpLocks/>
            </p:cNvCxnSpPr>
            <p:nvPr/>
          </p:nvCxnSpPr>
          <p:spPr>
            <a:xfrm>
              <a:off x="3227217" y="5001080"/>
              <a:ext cx="50197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3322BB74-79D6-46F7-B6B5-3A06F998CDEA}"/>
                </a:ext>
              </a:extLst>
            </p:cNvPr>
            <p:cNvCxnSpPr>
              <a:cxnSpLocks/>
            </p:cNvCxnSpPr>
            <p:nvPr/>
          </p:nvCxnSpPr>
          <p:spPr>
            <a:xfrm>
              <a:off x="3153051" y="5153480"/>
              <a:ext cx="42095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A6A7EFA6-DC7B-4112-98C9-830A2A3CFF21}"/>
                </a:ext>
              </a:extLst>
            </p:cNvPr>
            <p:cNvCxnSpPr>
              <a:cxnSpLocks/>
            </p:cNvCxnSpPr>
            <p:nvPr/>
          </p:nvCxnSpPr>
          <p:spPr>
            <a:xfrm>
              <a:off x="3354745" y="4775161"/>
              <a:ext cx="59693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94CA5D3B-C636-4951-85A0-1E2EE3D821CF}"/>
                </a:ext>
              </a:extLst>
            </p:cNvPr>
            <p:cNvCxnSpPr>
              <a:cxnSpLocks/>
            </p:cNvCxnSpPr>
            <p:nvPr/>
          </p:nvCxnSpPr>
          <p:spPr>
            <a:xfrm>
              <a:off x="3263587" y="4927561"/>
              <a:ext cx="54538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id="{BB8B70B3-D6EF-4512-8421-0FE03904A074}"/>
                </a:ext>
              </a:extLst>
            </p:cNvPr>
            <p:cNvCxnSpPr>
              <a:cxnSpLocks/>
            </p:cNvCxnSpPr>
            <p:nvPr/>
          </p:nvCxnSpPr>
          <p:spPr>
            <a:xfrm>
              <a:off x="3187679" y="5079961"/>
              <a:ext cx="46663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DCA438D0-CD36-4E5A-BBBB-44A6D7A26A44}"/>
                </a:ext>
              </a:extLst>
            </p:cNvPr>
            <p:cNvCxnSpPr>
              <a:cxnSpLocks/>
            </p:cNvCxnSpPr>
            <p:nvPr/>
          </p:nvCxnSpPr>
          <p:spPr>
            <a:xfrm>
              <a:off x="3125856" y="5232361"/>
              <a:ext cx="36622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48469F10-AF2B-4F4F-AC42-E0F56FD590BA}"/>
                </a:ext>
              </a:extLst>
            </p:cNvPr>
            <p:cNvCxnSpPr>
              <a:cxnSpLocks/>
            </p:cNvCxnSpPr>
            <p:nvPr/>
          </p:nvCxnSpPr>
          <p:spPr>
            <a:xfrm>
              <a:off x="3093481" y="5384761"/>
              <a:ext cx="18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95942B17-7450-4A30-992F-20EFBCB92811}"/>
              </a:ext>
            </a:extLst>
          </p:cNvPr>
          <p:cNvGrpSpPr/>
          <p:nvPr/>
        </p:nvGrpSpPr>
        <p:grpSpPr>
          <a:xfrm>
            <a:off x="3081004" y="6570561"/>
            <a:ext cx="882367" cy="1603421"/>
            <a:chOff x="3081004" y="6570561"/>
            <a:chExt cx="882367" cy="1603421"/>
          </a:xfrm>
        </p:grpSpPr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CDF392BA-4E53-4DCA-A1BE-7F1E9770CD06}"/>
                </a:ext>
              </a:extLst>
            </p:cNvPr>
            <p:cNvCxnSpPr>
              <a:cxnSpLocks/>
            </p:cNvCxnSpPr>
            <p:nvPr/>
          </p:nvCxnSpPr>
          <p:spPr>
            <a:xfrm>
              <a:off x="3351829" y="6570561"/>
              <a:ext cx="5241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C11CACB2-94E4-4423-886E-299EF2737385}"/>
                </a:ext>
              </a:extLst>
            </p:cNvPr>
            <p:cNvCxnSpPr>
              <a:cxnSpLocks/>
            </p:cNvCxnSpPr>
            <p:nvPr/>
          </p:nvCxnSpPr>
          <p:spPr>
            <a:xfrm>
              <a:off x="3238257" y="6722961"/>
              <a:ext cx="12813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1E98A3A7-6A7C-4646-A0E6-12AF3367C3F1}"/>
                </a:ext>
              </a:extLst>
            </p:cNvPr>
            <p:cNvCxnSpPr>
              <a:cxnSpLocks/>
            </p:cNvCxnSpPr>
            <p:nvPr/>
          </p:nvCxnSpPr>
          <p:spPr>
            <a:xfrm>
              <a:off x="3153806" y="6875361"/>
              <a:ext cx="18928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81F7534E-2104-4571-AA46-BF66199377B3}"/>
                </a:ext>
              </a:extLst>
            </p:cNvPr>
            <p:cNvCxnSpPr>
              <a:cxnSpLocks/>
            </p:cNvCxnSpPr>
            <p:nvPr/>
          </p:nvCxnSpPr>
          <p:spPr>
            <a:xfrm>
              <a:off x="3107213" y="7027761"/>
              <a:ext cx="22714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id="{E6D70C6F-E08E-4F49-A178-F04D1758ECF1}"/>
                </a:ext>
              </a:extLst>
            </p:cNvPr>
            <p:cNvCxnSpPr>
              <a:cxnSpLocks/>
            </p:cNvCxnSpPr>
            <p:nvPr/>
          </p:nvCxnSpPr>
          <p:spPr>
            <a:xfrm>
              <a:off x="3086828" y="7180161"/>
              <a:ext cx="26500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7F17087D-6199-4048-A058-6ED11694E873}"/>
                </a:ext>
              </a:extLst>
            </p:cNvPr>
            <p:cNvCxnSpPr>
              <a:cxnSpLocks/>
            </p:cNvCxnSpPr>
            <p:nvPr/>
          </p:nvCxnSpPr>
          <p:spPr>
            <a:xfrm>
              <a:off x="3081004" y="7332561"/>
              <a:ext cx="29703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FB60FBE0-0D3F-4E53-8A25-E0562FDCA3FD}"/>
                </a:ext>
              </a:extLst>
            </p:cNvPr>
            <p:cNvCxnSpPr>
              <a:cxnSpLocks/>
            </p:cNvCxnSpPr>
            <p:nvPr/>
          </p:nvCxnSpPr>
          <p:spPr>
            <a:xfrm>
              <a:off x="3104301" y="7484961"/>
              <a:ext cx="32033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FFFDB86B-E511-4F3B-BC24-2D2A93CF3660}"/>
                </a:ext>
              </a:extLst>
            </p:cNvPr>
            <p:cNvCxnSpPr>
              <a:cxnSpLocks/>
            </p:cNvCxnSpPr>
            <p:nvPr/>
          </p:nvCxnSpPr>
          <p:spPr>
            <a:xfrm>
              <a:off x="3287763" y="6649442"/>
              <a:ext cx="9318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5BD0036C-932E-4D18-AB52-D2199B140A21}"/>
                </a:ext>
              </a:extLst>
            </p:cNvPr>
            <p:cNvCxnSpPr>
              <a:cxnSpLocks/>
            </p:cNvCxnSpPr>
            <p:nvPr/>
          </p:nvCxnSpPr>
          <p:spPr>
            <a:xfrm>
              <a:off x="3203312" y="6801842"/>
              <a:ext cx="14851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0D3CAC25-8A0D-40A3-ABBD-00BDD563118B}"/>
                </a:ext>
              </a:extLst>
            </p:cNvPr>
            <p:cNvCxnSpPr>
              <a:cxnSpLocks/>
            </p:cNvCxnSpPr>
            <p:nvPr/>
          </p:nvCxnSpPr>
          <p:spPr>
            <a:xfrm>
              <a:off x="3127597" y="6954242"/>
              <a:ext cx="20967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E05033A0-E4B0-4FF3-9637-9FE85810683A}"/>
                </a:ext>
              </a:extLst>
            </p:cNvPr>
            <p:cNvCxnSpPr>
              <a:cxnSpLocks/>
            </p:cNvCxnSpPr>
            <p:nvPr/>
          </p:nvCxnSpPr>
          <p:spPr>
            <a:xfrm>
              <a:off x="3095564" y="7106642"/>
              <a:ext cx="25335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BE10F415-BE81-46D8-A3DA-7456995EC407}"/>
                </a:ext>
              </a:extLst>
            </p:cNvPr>
            <p:cNvCxnSpPr>
              <a:cxnSpLocks/>
            </p:cNvCxnSpPr>
            <p:nvPr/>
          </p:nvCxnSpPr>
          <p:spPr>
            <a:xfrm>
              <a:off x="3083916" y="7259042"/>
              <a:ext cx="27956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diritto 149">
              <a:extLst>
                <a:ext uri="{FF2B5EF4-FFF2-40B4-BE49-F238E27FC236}">
                  <a16:creationId xmlns:a16="http://schemas.microsoft.com/office/drawing/2014/main" id="{ED6A620D-8D46-48D1-A3AF-66DC1F488C93}"/>
                </a:ext>
              </a:extLst>
            </p:cNvPr>
            <p:cNvCxnSpPr>
              <a:cxnSpLocks/>
            </p:cNvCxnSpPr>
            <p:nvPr/>
          </p:nvCxnSpPr>
          <p:spPr>
            <a:xfrm>
              <a:off x="3101389" y="7411442"/>
              <a:ext cx="30285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diritto 150">
              <a:extLst>
                <a:ext uri="{FF2B5EF4-FFF2-40B4-BE49-F238E27FC236}">
                  <a16:creationId xmlns:a16="http://schemas.microsoft.com/office/drawing/2014/main" id="{CD62942F-AEF5-445F-85CB-6A6B71B84AFE}"/>
                </a:ext>
              </a:extLst>
            </p:cNvPr>
            <p:cNvCxnSpPr>
              <a:cxnSpLocks/>
            </p:cNvCxnSpPr>
            <p:nvPr/>
          </p:nvCxnSpPr>
          <p:spPr>
            <a:xfrm>
              <a:off x="3127597" y="7563842"/>
              <a:ext cx="33198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2F3D17F5-8135-4AA8-A2AC-2DFCD2543581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7716782"/>
              <a:ext cx="32906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39F081D6-9397-4A0B-BC93-BF2CFEB84BF7}"/>
                </a:ext>
              </a:extLst>
            </p:cNvPr>
            <p:cNvCxnSpPr>
              <a:cxnSpLocks/>
            </p:cNvCxnSpPr>
            <p:nvPr/>
          </p:nvCxnSpPr>
          <p:spPr>
            <a:xfrm>
              <a:off x="3305236" y="7869182"/>
              <a:ext cx="33489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41EE93C9-5D65-4A4D-83CE-6F9BE93B1F6E}"/>
                </a:ext>
              </a:extLst>
            </p:cNvPr>
            <p:cNvCxnSpPr>
              <a:cxnSpLocks/>
            </p:cNvCxnSpPr>
            <p:nvPr/>
          </p:nvCxnSpPr>
          <p:spPr>
            <a:xfrm>
              <a:off x="3471225" y="8021582"/>
              <a:ext cx="30285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55B93E67-C9CD-433D-8ECF-69D1E7EAF5ED}"/>
                </a:ext>
              </a:extLst>
            </p:cNvPr>
            <p:cNvCxnSpPr>
              <a:cxnSpLocks/>
            </p:cNvCxnSpPr>
            <p:nvPr/>
          </p:nvCxnSpPr>
          <p:spPr>
            <a:xfrm>
              <a:off x="3771172" y="8173982"/>
              <a:ext cx="19219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6D629587-6EB2-4B5E-8E3A-D7B5C2597BAF}"/>
                </a:ext>
              </a:extLst>
            </p:cNvPr>
            <p:cNvCxnSpPr>
              <a:cxnSpLocks/>
            </p:cNvCxnSpPr>
            <p:nvPr/>
          </p:nvCxnSpPr>
          <p:spPr>
            <a:xfrm>
              <a:off x="3156718" y="7643263"/>
              <a:ext cx="33198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64B15897-8E75-428E-A5E4-2F36BA471F95}"/>
                </a:ext>
              </a:extLst>
            </p:cNvPr>
            <p:cNvCxnSpPr>
              <a:cxnSpLocks/>
            </p:cNvCxnSpPr>
            <p:nvPr/>
          </p:nvCxnSpPr>
          <p:spPr>
            <a:xfrm>
              <a:off x="3244082" y="7795663"/>
              <a:ext cx="34071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DE42D432-3079-4C07-AC31-F9B758D5B03A}"/>
                </a:ext>
              </a:extLst>
            </p:cNvPr>
            <p:cNvCxnSpPr>
              <a:cxnSpLocks/>
            </p:cNvCxnSpPr>
            <p:nvPr/>
          </p:nvCxnSpPr>
          <p:spPr>
            <a:xfrm>
              <a:off x="3383862" y="7948063"/>
              <a:ext cx="32033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03B1AB36-5465-4FFD-B3CA-A142C3C11C98}"/>
                </a:ext>
              </a:extLst>
            </p:cNvPr>
            <p:cNvCxnSpPr>
              <a:cxnSpLocks/>
            </p:cNvCxnSpPr>
            <p:nvPr/>
          </p:nvCxnSpPr>
          <p:spPr>
            <a:xfrm>
              <a:off x="3602270" y="8100463"/>
              <a:ext cx="26208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8" name="CasellaDiTesto 287">
            <a:extLst>
              <a:ext uri="{FF2B5EF4-FFF2-40B4-BE49-F238E27FC236}">
                <a16:creationId xmlns:a16="http://schemas.microsoft.com/office/drawing/2014/main" id="{54A2294E-9D20-43FE-A003-9B09E92131F2}"/>
              </a:ext>
            </a:extLst>
          </p:cNvPr>
          <p:cNvSpPr txBox="1"/>
          <p:nvPr/>
        </p:nvSpPr>
        <p:spPr>
          <a:xfrm>
            <a:off x="3851172" y="4360984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Z’’</a:t>
            </a:r>
          </a:p>
        </p:txBody>
      </p:sp>
      <p:sp>
        <p:nvSpPr>
          <p:cNvPr id="289" name="CasellaDiTesto 288">
            <a:extLst>
              <a:ext uri="{FF2B5EF4-FFF2-40B4-BE49-F238E27FC236}">
                <a16:creationId xmlns:a16="http://schemas.microsoft.com/office/drawing/2014/main" id="{FCBF8F3B-53E1-4D36-A3A9-95951FB6DD72}"/>
              </a:ext>
            </a:extLst>
          </p:cNvPr>
          <p:cNvSpPr txBox="1"/>
          <p:nvPr/>
        </p:nvSpPr>
        <p:spPr>
          <a:xfrm>
            <a:off x="3807714" y="8202740"/>
            <a:ext cx="396000" cy="36933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</a:t>
            </a:r>
          </a:p>
        </p:txBody>
      </p:sp>
      <p:sp>
        <p:nvSpPr>
          <p:cNvPr id="290" name="CasellaDiTesto 289">
            <a:extLst>
              <a:ext uri="{FF2B5EF4-FFF2-40B4-BE49-F238E27FC236}">
                <a16:creationId xmlns:a16="http://schemas.microsoft.com/office/drawing/2014/main" id="{75397676-B984-4A73-B3A4-6B55A8D8EAAE}"/>
              </a:ext>
            </a:extLst>
          </p:cNvPr>
          <p:cNvSpPr txBox="1"/>
          <p:nvPr/>
        </p:nvSpPr>
        <p:spPr>
          <a:xfrm>
            <a:off x="3241572" y="4372707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Y’’</a:t>
            </a:r>
          </a:p>
        </p:txBody>
      </p: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41959703-1691-4BE7-A114-532B2CEFE42F}"/>
              </a:ext>
            </a:extLst>
          </p:cNvPr>
          <p:cNvSpPr txBox="1"/>
          <p:nvPr/>
        </p:nvSpPr>
        <p:spPr>
          <a:xfrm>
            <a:off x="3417418" y="6283569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</a:t>
            </a:r>
          </a:p>
        </p:txBody>
      </p:sp>
      <p:cxnSp>
        <p:nvCxnSpPr>
          <p:cNvPr id="92" name="Connettore 2 91">
            <a:extLst>
              <a:ext uri="{FF2B5EF4-FFF2-40B4-BE49-F238E27FC236}">
                <a16:creationId xmlns:a16="http://schemas.microsoft.com/office/drawing/2014/main" id="{C13E7867-CE71-4527-8155-392B7A1C2F4C}"/>
              </a:ext>
            </a:extLst>
          </p:cNvPr>
          <p:cNvCxnSpPr>
            <a:cxnSpLocks/>
          </p:cNvCxnSpPr>
          <p:nvPr/>
        </p:nvCxnSpPr>
        <p:spPr>
          <a:xfrm>
            <a:off x="2714625" y="2188845"/>
            <a:ext cx="778853" cy="28872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2 291">
            <a:extLst>
              <a:ext uri="{FF2B5EF4-FFF2-40B4-BE49-F238E27FC236}">
                <a16:creationId xmlns:a16="http://schemas.microsoft.com/office/drawing/2014/main" id="{ED2D3202-82BF-4911-8A8A-CFFC2B90CA55}"/>
              </a:ext>
            </a:extLst>
          </p:cNvPr>
          <p:cNvCxnSpPr>
            <a:cxnSpLocks/>
          </p:cNvCxnSpPr>
          <p:nvPr/>
        </p:nvCxnSpPr>
        <p:spPr>
          <a:xfrm>
            <a:off x="2708031" y="2192215"/>
            <a:ext cx="574431" cy="533400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4A2DED30-BD92-4DD5-8049-B9369D48DBBC}"/>
              </a:ext>
            </a:extLst>
          </p:cNvPr>
          <p:cNvCxnSpPr>
            <a:cxnSpLocks/>
          </p:cNvCxnSpPr>
          <p:nvPr/>
        </p:nvCxnSpPr>
        <p:spPr>
          <a:xfrm>
            <a:off x="3649185" y="5082493"/>
            <a:ext cx="0" cy="30433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76D70620-BDFD-4E87-B478-6985AEDB287E}"/>
              </a:ext>
            </a:extLst>
          </p:cNvPr>
          <p:cNvCxnSpPr>
            <a:cxnSpLocks/>
          </p:cNvCxnSpPr>
          <p:nvPr/>
        </p:nvCxnSpPr>
        <p:spPr>
          <a:xfrm>
            <a:off x="3285482" y="5385423"/>
            <a:ext cx="0" cy="24468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BA4E7063-26B7-4EA5-A427-028F17EEBCAB}"/>
              </a:ext>
            </a:extLst>
          </p:cNvPr>
          <p:cNvCxnSpPr>
            <a:cxnSpLocks/>
          </p:cNvCxnSpPr>
          <p:nvPr/>
        </p:nvCxnSpPr>
        <p:spPr>
          <a:xfrm>
            <a:off x="3096101" y="5385423"/>
            <a:ext cx="0" cy="20083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EA4243EF-2D7E-4A2C-A099-C690CB2A72C3}"/>
              </a:ext>
            </a:extLst>
          </p:cNvPr>
          <p:cNvCxnSpPr>
            <a:cxnSpLocks/>
          </p:cNvCxnSpPr>
          <p:nvPr/>
        </p:nvCxnSpPr>
        <p:spPr>
          <a:xfrm>
            <a:off x="3127473" y="5231153"/>
            <a:ext cx="0" cy="17680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C0E668F2-3270-44C1-80F3-D5ACB2CB25EF}"/>
              </a:ext>
            </a:extLst>
          </p:cNvPr>
          <p:cNvCxnSpPr>
            <a:cxnSpLocks/>
          </p:cNvCxnSpPr>
          <p:nvPr/>
        </p:nvCxnSpPr>
        <p:spPr>
          <a:xfrm>
            <a:off x="3294831" y="4900174"/>
            <a:ext cx="0" cy="17549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77FEE55F-7B26-458E-9AC6-CD21C26CD0A1}"/>
              </a:ext>
            </a:extLst>
          </p:cNvPr>
          <p:cNvSpPr txBox="1"/>
          <p:nvPr/>
        </p:nvSpPr>
        <p:spPr>
          <a:xfrm>
            <a:off x="-1" y="8164548"/>
            <a:ext cx="3312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L’ellisse, quindi, è in parte reale ed appartiene alla falda del cono e in parte virtuale</a:t>
            </a:r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C89E10ED-82EA-4D80-9074-267D74F9548A}"/>
              </a:ext>
            </a:extLst>
          </p:cNvPr>
          <p:cNvCxnSpPr>
            <a:cxnSpLocks/>
          </p:cNvCxnSpPr>
          <p:nvPr/>
        </p:nvCxnSpPr>
        <p:spPr>
          <a:xfrm>
            <a:off x="3410723" y="6489290"/>
            <a:ext cx="624629" cy="17403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5D401BB-86A3-4748-BA1E-C363BDC760C2}"/>
              </a:ext>
            </a:extLst>
          </p:cNvPr>
          <p:cNvSpPr txBox="1"/>
          <p:nvPr/>
        </p:nvSpPr>
        <p:spPr>
          <a:xfrm>
            <a:off x="5394960" y="2241619"/>
            <a:ext cx="147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reale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86A05AE3-E4C7-4B0A-B2D2-F520CE631063}"/>
              </a:ext>
            </a:extLst>
          </p:cNvPr>
          <p:cNvSpPr txBox="1"/>
          <p:nvPr/>
        </p:nvSpPr>
        <p:spPr>
          <a:xfrm>
            <a:off x="4395216" y="4808035"/>
            <a:ext cx="180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virtuale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C96EC425-DE14-487D-9A83-349C15D21CB6}"/>
              </a:ext>
            </a:extLst>
          </p:cNvPr>
          <p:cNvSpPr txBox="1"/>
          <p:nvPr/>
        </p:nvSpPr>
        <p:spPr>
          <a:xfrm>
            <a:off x="5144256" y="6197923"/>
            <a:ext cx="147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reale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04F1C789-6704-46EC-8062-FDE004B7B7C2}"/>
              </a:ext>
            </a:extLst>
          </p:cNvPr>
          <p:cNvSpPr txBox="1"/>
          <p:nvPr/>
        </p:nvSpPr>
        <p:spPr>
          <a:xfrm>
            <a:off x="4053840" y="8573500"/>
            <a:ext cx="180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virtuale</a:t>
            </a:r>
          </a:p>
        </p:txBody>
      </p:sp>
      <p:cxnSp>
        <p:nvCxnSpPr>
          <p:cNvPr id="231" name="Connettore 2 230">
            <a:extLst>
              <a:ext uri="{FF2B5EF4-FFF2-40B4-BE49-F238E27FC236}">
                <a16:creationId xmlns:a16="http://schemas.microsoft.com/office/drawing/2014/main" id="{EAFD5A4C-3DB0-485C-B7DC-7BFF0654B467}"/>
              </a:ext>
            </a:extLst>
          </p:cNvPr>
          <p:cNvCxnSpPr>
            <a:cxnSpLocks/>
          </p:cNvCxnSpPr>
          <p:nvPr/>
        </p:nvCxnSpPr>
        <p:spPr>
          <a:xfrm flipH="1">
            <a:off x="4902507" y="2551001"/>
            <a:ext cx="1853569" cy="112863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2 236">
            <a:extLst>
              <a:ext uri="{FF2B5EF4-FFF2-40B4-BE49-F238E27FC236}">
                <a16:creationId xmlns:a16="http://schemas.microsoft.com/office/drawing/2014/main" id="{3A32CBB6-B69C-4B28-9DA6-4CDEA5D617B3}"/>
              </a:ext>
            </a:extLst>
          </p:cNvPr>
          <p:cNvCxnSpPr>
            <a:cxnSpLocks/>
          </p:cNvCxnSpPr>
          <p:nvPr/>
        </p:nvCxnSpPr>
        <p:spPr>
          <a:xfrm flipH="1" flipV="1">
            <a:off x="3844888" y="4968608"/>
            <a:ext cx="648485" cy="14504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2 238">
            <a:extLst>
              <a:ext uri="{FF2B5EF4-FFF2-40B4-BE49-F238E27FC236}">
                <a16:creationId xmlns:a16="http://schemas.microsoft.com/office/drawing/2014/main" id="{6A8590C0-8FDE-4CD5-AC39-D1575BC93640}"/>
              </a:ext>
            </a:extLst>
          </p:cNvPr>
          <p:cNvCxnSpPr>
            <a:cxnSpLocks/>
          </p:cNvCxnSpPr>
          <p:nvPr/>
        </p:nvCxnSpPr>
        <p:spPr>
          <a:xfrm flipH="1">
            <a:off x="5376232" y="6499811"/>
            <a:ext cx="1141052" cy="91454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2 241">
            <a:extLst>
              <a:ext uri="{FF2B5EF4-FFF2-40B4-BE49-F238E27FC236}">
                <a16:creationId xmlns:a16="http://schemas.microsoft.com/office/drawing/2014/main" id="{FBEC90BA-BFF4-4463-880C-A330C32FBC58}"/>
              </a:ext>
            </a:extLst>
          </p:cNvPr>
          <p:cNvCxnSpPr>
            <a:cxnSpLocks/>
          </p:cNvCxnSpPr>
          <p:nvPr/>
        </p:nvCxnSpPr>
        <p:spPr>
          <a:xfrm flipH="1" flipV="1">
            <a:off x="3580482" y="8130448"/>
            <a:ext cx="575087" cy="76602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30443FDA-6D1A-4504-B15B-FAF907B74AF4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17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8" grpId="0"/>
      <p:bldP spid="163" grpId="0" animBg="1"/>
      <p:bldP spid="2" grpId="0"/>
      <p:bldP spid="16" grpId="0"/>
      <p:bldP spid="20" grpId="0"/>
      <p:bldP spid="22" grpId="0"/>
      <p:bldP spid="288" grpId="0"/>
      <p:bldP spid="289" grpId="0"/>
      <p:bldP spid="290" grpId="0"/>
      <p:bldP spid="291" grpId="0"/>
      <p:bldP spid="253" grpId="0"/>
      <p:bldP spid="29" grpId="0"/>
      <p:bldP spid="132" grpId="0"/>
      <p:bldP spid="133" grpId="0"/>
      <p:bldP spid="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171450" y="5305425"/>
            <a:ext cx="65341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23906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>
            <a:cxnSpLocks/>
          </p:cNvCxnSpPr>
          <p:nvPr/>
        </p:nvCxnSpPr>
        <p:spPr>
          <a:xfrm>
            <a:off x="4044910" y="4681538"/>
            <a:ext cx="2166978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5387546" y="2613282"/>
            <a:ext cx="825929" cy="206984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95217" y="5537675"/>
            <a:ext cx="0" cy="6751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</p:cNvCxnSpPr>
          <p:nvPr/>
        </p:nvCxnSpPr>
        <p:spPr bwMode="auto">
          <a:xfrm>
            <a:off x="3750234" y="5963999"/>
            <a:ext cx="208599" cy="2087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1996" y="6284266"/>
            <a:ext cx="102118" cy="568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6" y="5727700"/>
            <a:ext cx="219670" cy="398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83" y="5591184"/>
            <a:ext cx="146988" cy="5625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4" y="8218403"/>
            <a:ext cx="14378" cy="261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</p:cNvCxnSpPr>
          <p:nvPr/>
        </p:nvCxnSpPr>
        <p:spPr>
          <a:xfrm flipH="1" flipV="1">
            <a:off x="5295665" y="7509403"/>
            <a:ext cx="491965" cy="491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</p:cNvCxnSpPr>
          <p:nvPr/>
        </p:nvCxnSpPr>
        <p:spPr>
          <a:xfrm flipV="1">
            <a:off x="5209977" y="5964560"/>
            <a:ext cx="577092" cy="5739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5368383" y="7318932"/>
            <a:ext cx="676089" cy="3735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5307606" y="6287729"/>
            <a:ext cx="722026" cy="4041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5098247" y="5730893"/>
            <a:ext cx="366149" cy="6714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956421" y="5603823"/>
            <a:ext cx="182707" cy="6951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90" y="4621506"/>
            <a:ext cx="11393" cy="58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4201297"/>
            <a:ext cx="47990" cy="4754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5008544" y="3463962"/>
            <a:ext cx="117494" cy="12207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5179807" y="3200573"/>
            <a:ext cx="287543" cy="14833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5308899" y="2958751"/>
            <a:ext cx="489445" cy="1722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5372088" y="2807181"/>
            <a:ext cx="654062" cy="18727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5402025" y="2716541"/>
            <a:ext cx="759063" cy="19665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701503" y="4396153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284893" y="7021104"/>
            <a:ext cx="396000" cy="2520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97740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651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(4)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cxnSpLocks/>
          </p:cNvCxnSpPr>
          <p:nvPr/>
        </p:nvCxnSpPr>
        <p:spPr>
          <a:xfrm>
            <a:off x="5396003" y="6988380"/>
            <a:ext cx="8587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</p:cNvCxnSpPr>
          <p:nvPr/>
        </p:nvCxnSpPr>
        <p:spPr>
          <a:xfrm>
            <a:off x="4768933" y="8061253"/>
            <a:ext cx="396" cy="3617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1D59C03D-2637-4BA5-8F8B-9F115EE033AD}"/>
              </a:ext>
            </a:extLst>
          </p:cNvPr>
          <p:cNvCxnSpPr/>
          <p:nvPr/>
        </p:nvCxnSpPr>
        <p:spPr>
          <a:xfrm>
            <a:off x="26988" y="9093708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08AC9E2A-A8CE-43E6-AB18-8457E96ABA68}"/>
              </a:ext>
            </a:extLst>
          </p:cNvPr>
          <p:cNvCxnSpPr>
            <a:cxnSpLocks/>
          </p:cNvCxnSpPr>
          <p:nvPr/>
        </p:nvCxnSpPr>
        <p:spPr bwMode="auto">
          <a:xfrm flipH="1">
            <a:off x="5366968" y="6665230"/>
            <a:ext cx="817744" cy="1892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14FE54D7-3394-47E3-B77E-B7E691886862}"/>
              </a:ext>
            </a:extLst>
          </p:cNvPr>
          <p:cNvCxnSpPr>
            <a:cxnSpLocks/>
          </p:cNvCxnSpPr>
          <p:nvPr/>
        </p:nvCxnSpPr>
        <p:spPr>
          <a:xfrm>
            <a:off x="3426618" y="4674394"/>
            <a:ext cx="0" cy="1840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0CC3C24C-DB58-4C4C-B52B-3F82D6FB2EB1}"/>
              </a:ext>
            </a:extLst>
          </p:cNvPr>
          <p:cNvCxnSpPr>
            <a:cxnSpLocks/>
          </p:cNvCxnSpPr>
          <p:nvPr/>
        </p:nvCxnSpPr>
        <p:spPr>
          <a:xfrm>
            <a:off x="4050505" y="4679156"/>
            <a:ext cx="0" cy="35575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8DB0D809-E931-4193-925E-243D8294D1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98622" y="7136052"/>
            <a:ext cx="779496" cy="1759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009CF48E-B22D-405F-93FA-01B8D3B65C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84088" y="7726529"/>
            <a:ext cx="287308" cy="5216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7FA4E1D9-FA8E-477D-97E6-F65BF613C33B}"/>
              </a:ext>
            </a:extLst>
          </p:cNvPr>
          <p:cNvCxnSpPr>
            <a:cxnSpLocks/>
          </p:cNvCxnSpPr>
          <p:nvPr/>
        </p:nvCxnSpPr>
        <p:spPr>
          <a:xfrm flipV="1">
            <a:off x="4412037" y="8196010"/>
            <a:ext cx="50994" cy="1940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CasellaDiTesto 287">
            <a:extLst>
              <a:ext uri="{FF2B5EF4-FFF2-40B4-BE49-F238E27FC236}">
                <a16:creationId xmlns:a16="http://schemas.microsoft.com/office/drawing/2014/main" id="{54A2294E-9D20-43FE-A003-9B09E92131F2}"/>
              </a:ext>
            </a:extLst>
          </p:cNvPr>
          <p:cNvSpPr txBox="1"/>
          <p:nvPr/>
        </p:nvSpPr>
        <p:spPr>
          <a:xfrm>
            <a:off x="3886538" y="4647888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Z’’</a:t>
            </a:r>
          </a:p>
        </p:txBody>
      </p:sp>
      <p:sp>
        <p:nvSpPr>
          <p:cNvPr id="289" name="CasellaDiTesto 288">
            <a:extLst>
              <a:ext uri="{FF2B5EF4-FFF2-40B4-BE49-F238E27FC236}">
                <a16:creationId xmlns:a16="http://schemas.microsoft.com/office/drawing/2014/main" id="{FCBF8F3B-53E1-4D36-A3A9-95951FB6DD72}"/>
              </a:ext>
            </a:extLst>
          </p:cNvPr>
          <p:cNvSpPr txBox="1"/>
          <p:nvPr/>
        </p:nvSpPr>
        <p:spPr>
          <a:xfrm>
            <a:off x="3885121" y="8216375"/>
            <a:ext cx="396000" cy="36933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</a:t>
            </a:r>
          </a:p>
        </p:txBody>
      </p:sp>
      <p:sp>
        <p:nvSpPr>
          <p:cNvPr id="290" name="CasellaDiTesto 289">
            <a:extLst>
              <a:ext uri="{FF2B5EF4-FFF2-40B4-BE49-F238E27FC236}">
                <a16:creationId xmlns:a16="http://schemas.microsoft.com/office/drawing/2014/main" id="{75397676-B984-4A73-B3A4-6B55A8D8EAAE}"/>
              </a:ext>
            </a:extLst>
          </p:cNvPr>
          <p:cNvSpPr txBox="1"/>
          <p:nvPr/>
        </p:nvSpPr>
        <p:spPr>
          <a:xfrm>
            <a:off x="3266428" y="4638590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Y’’</a:t>
            </a:r>
          </a:p>
        </p:txBody>
      </p: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41959703-1691-4BE7-A114-532B2CEFE42F}"/>
              </a:ext>
            </a:extLst>
          </p:cNvPr>
          <p:cNvSpPr txBox="1"/>
          <p:nvPr/>
        </p:nvSpPr>
        <p:spPr>
          <a:xfrm>
            <a:off x="3074412" y="6234142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</a:t>
            </a:r>
          </a:p>
        </p:txBody>
      </p:sp>
      <p:grpSp>
        <p:nvGrpSpPr>
          <p:cNvPr id="197" name="Gruppo 196">
            <a:extLst>
              <a:ext uri="{FF2B5EF4-FFF2-40B4-BE49-F238E27FC236}">
                <a16:creationId xmlns:a16="http://schemas.microsoft.com/office/drawing/2014/main" id="{39EC91F6-C94C-4515-8DBB-12E7E9D4A1AE}"/>
              </a:ext>
            </a:extLst>
          </p:cNvPr>
          <p:cNvGrpSpPr/>
          <p:nvPr/>
        </p:nvGrpSpPr>
        <p:grpSpPr>
          <a:xfrm>
            <a:off x="3961209" y="2212265"/>
            <a:ext cx="576732" cy="3595483"/>
            <a:chOff x="-2146881" y="2439214"/>
            <a:chExt cx="576732" cy="3595483"/>
          </a:xfrm>
        </p:grpSpPr>
        <p:sp>
          <p:nvSpPr>
            <p:cNvPr id="198" name="Arco 197">
              <a:extLst>
                <a:ext uri="{FF2B5EF4-FFF2-40B4-BE49-F238E27FC236}">
                  <a16:creationId xmlns:a16="http://schemas.microsoft.com/office/drawing/2014/main" id="{649231C7-F0EE-461F-A8CD-688CC80F0845}"/>
                </a:ext>
              </a:extLst>
            </p:cNvPr>
            <p:cNvSpPr/>
            <p:nvPr/>
          </p:nvSpPr>
          <p:spPr>
            <a:xfrm rot="2340000">
              <a:off x="-2131446" y="2450283"/>
              <a:ext cx="561297" cy="3562192"/>
            </a:xfrm>
            <a:prstGeom prst="arc">
              <a:avLst>
                <a:gd name="adj1" fmla="val 6132555"/>
                <a:gd name="adj2" fmla="val 16210899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9" name="Arco 198">
              <a:extLst>
                <a:ext uri="{FF2B5EF4-FFF2-40B4-BE49-F238E27FC236}">
                  <a16:creationId xmlns:a16="http://schemas.microsoft.com/office/drawing/2014/main" id="{70252D2C-A0E5-4248-B642-63093EF299DA}"/>
                </a:ext>
              </a:extLst>
            </p:cNvPr>
            <p:cNvSpPr/>
            <p:nvPr/>
          </p:nvSpPr>
          <p:spPr>
            <a:xfrm rot="13140000">
              <a:off x="-2146881" y="2439214"/>
              <a:ext cx="566148" cy="3595483"/>
            </a:xfrm>
            <a:prstGeom prst="arc">
              <a:avLst>
                <a:gd name="adj1" fmla="val 5391246"/>
                <a:gd name="adj2" fmla="val 14904286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AC714223-39E4-4FD0-B01E-F637240EF2D8}"/>
              </a:ext>
            </a:extLst>
          </p:cNvPr>
          <p:cNvCxnSpPr>
            <a:cxnSpLocks/>
          </p:cNvCxnSpPr>
          <p:nvPr/>
        </p:nvCxnSpPr>
        <p:spPr>
          <a:xfrm>
            <a:off x="3415971" y="4680970"/>
            <a:ext cx="6348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C35EAC11-2BE5-4255-A7FA-53E80BBB13A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23602" y="7904649"/>
            <a:ext cx="122788" cy="4698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0" name="Gruppo 319">
            <a:extLst>
              <a:ext uri="{FF2B5EF4-FFF2-40B4-BE49-F238E27FC236}">
                <a16:creationId xmlns:a16="http://schemas.microsoft.com/office/drawing/2014/main" id="{54E2D6F9-ADF4-46E7-AA3E-F9B1D60EACF1}"/>
              </a:ext>
            </a:extLst>
          </p:cNvPr>
          <p:cNvGrpSpPr/>
          <p:nvPr/>
        </p:nvGrpSpPr>
        <p:grpSpPr>
          <a:xfrm>
            <a:off x="3078177" y="6138497"/>
            <a:ext cx="2343307" cy="2087416"/>
            <a:chOff x="3071168" y="6142184"/>
            <a:chExt cx="2343307" cy="2087416"/>
          </a:xfrm>
        </p:grpSpPr>
        <p:cxnSp>
          <p:nvCxnSpPr>
            <p:cNvPr id="321" name="Connettore diritto 320">
              <a:extLst>
                <a:ext uri="{FF2B5EF4-FFF2-40B4-BE49-F238E27FC236}">
                  <a16:creationId xmlns:a16="http://schemas.microsoft.com/office/drawing/2014/main" id="{A7729D05-EA40-4652-8CBF-199A6C6723BA}"/>
                </a:ext>
              </a:extLst>
            </p:cNvPr>
            <p:cNvCxnSpPr>
              <a:cxnSpLocks/>
            </p:cNvCxnSpPr>
            <p:nvPr/>
          </p:nvCxnSpPr>
          <p:spPr>
            <a:xfrm>
              <a:off x="3417810" y="6509037"/>
              <a:ext cx="617542" cy="1720563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Arco 321">
              <a:extLst>
                <a:ext uri="{FF2B5EF4-FFF2-40B4-BE49-F238E27FC236}">
                  <a16:creationId xmlns:a16="http://schemas.microsoft.com/office/drawing/2014/main" id="{44457A3B-650F-457E-B852-4662BED05C31}"/>
                </a:ext>
              </a:extLst>
            </p:cNvPr>
            <p:cNvSpPr/>
            <p:nvPr/>
          </p:nvSpPr>
          <p:spPr>
            <a:xfrm rot="20400000">
              <a:off x="3071168" y="6142184"/>
              <a:ext cx="2343307" cy="2075225"/>
            </a:xfrm>
            <a:prstGeom prst="arc">
              <a:avLst>
                <a:gd name="adj1" fmla="val 14384946"/>
                <a:gd name="adj2" fmla="val 7285651"/>
              </a:avLst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8D653889-12B7-495F-837F-86F979BDF945}"/>
              </a:ext>
            </a:extLst>
          </p:cNvPr>
          <p:cNvCxnSpPr>
            <a:cxnSpLocks/>
          </p:cNvCxnSpPr>
          <p:nvPr/>
        </p:nvCxnSpPr>
        <p:spPr>
          <a:xfrm>
            <a:off x="4797259" y="3765176"/>
            <a:ext cx="0" cy="9264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CasellaDiTesto 343">
            <a:extLst>
              <a:ext uri="{FF2B5EF4-FFF2-40B4-BE49-F238E27FC236}">
                <a16:creationId xmlns:a16="http://schemas.microsoft.com/office/drawing/2014/main" id="{6674E8D5-5006-4D26-B489-0A5FEC93451E}"/>
              </a:ext>
            </a:extLst>
          </p:cNvPr>
          <p:cNvSpPr txBox="1"/>
          <p:nvPr/>
        </p:nvSpPr>
        <p:spPr>
          <a:xfrm>
            <a:off x="4466315" y="7035596"/>
            <a:ext cx="288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sp>
        <p:nvSpPr>
          <p:cNvPr id="329" name="Arco 328">
            <a:extLst>
              <a:ext uri="{FF2B5EF4-FFF2-40B4-BE49-F238E27FC236}">
                <a16:creationId xmlns:a16="http://schemas.microsoft.com/office/drawing/2014/main" id="{4D051F53-855B-4C39-988E-AE07D8DCE1FF}"/>
              </a:ext>
            </a:extLst>
          </p:cNvPr>
          <p:cNvSpPr/>
          <p:nvPr/>
        </p:nvSpPr>
        <p:spPr>
          <a:xfrm>
            <a:off x="3348120" y="5548946"/>
            <a:ext cx="2880000" cy="2880000"/>
          </a:xfrm>
          <a:prstGeom prst="arc">
            <a:avLst>
              <a:gd name="adj1" fmla="val 11941834"/>
              <a:gd name="adj2" fmla="val 7183308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104" name="Gruppo 3103">
            <a:extLst>
              <a:ext uri="{FF2B5EF4-FFF2-40B4-BE49-F238E27FC236}">
                <a16:creationId xmlns:a16="http://schemas.microsoft.com/office/drawing/2014/main" id="{AD04D5B1-E97A-44AE-89B1-00B1C8E100E9}"/>
              </a:ext>
            </a:extLst>
          </p:cNvPr>
          <p:cNvGrpSpPr/>
          <p:nvPr/>
        </p:nvGrpSpPr>
        <p:grpSpPr>
          <a:xfrm>
            <a:off x="3085393" y="895128"/>
            <a:ext cx="3179581" cy="7509004"/>
            <a:chOff x="-141693" y="895128"/>
            <a:chExt cx="3179581" cy="7509004"/>
          </a:xfrm>
        </p:grpSpPr>
        <p:sp>
          <p:nvSpPr>
            <p:cNvPr id="66" name="CasellaDiTesto 65">
              <a:extLst>
                <a:ext uri="{FF2B5EF4-FFF2-40B4-BE49-F238E27FC236}">
                  <a16:creationId xmlns:a16="http://schemas.microsoft.com/office/drawing/2014/main" id="{E4BE6685-1BE9-4661-BE9E-E569B2B56882}"/>
                </a:ext>
              </a:extLst>
            </p:cNvPr>
            <p:cNvSpPr txBox="1"/>
            <p:nvPr/>
          </p:nvSpPr>
          <p:spPr>
            <a:xfrm>
              <a:off x="1235510" y="2429491"/>
              <a:ext cx="431800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a</a:t>
              </a:r>
              <a:r>
                <a:rPr kumimoji="0" lang="it-IT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’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’</a:t>
              </a:r>
            </a:p>
          </p:txBody>
        </p:sp>
        <p:cxnSp>
          <p:nvCxnSpPr>
            <p:cNvPr id="17" name="Connettore 1 16">
              <a:extLst>
                <a:ext uri="{FF2B5EF4-FFF2-40B4-BE49-F238E27FC236}">
                  <a16:creationId xmlns:a16="http://schemas.microsoft.com/office/drawing/2014/main" id="{0F3462DA-00C6-46B4-9E19-5938E15FCEF0}"/>
                </a:ext>
              </a:extLst>
            </p:cNvPr>
            <p:cNvCxnSpPr/>
            <p:nvPr/>
          </p:nvCxnSpPr>
          <p:spPr>
            <a:xfrm flipV="1">
              <a:off x="129189" y="4680668"/>
              <a:ext cx="0" cy="231298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9" name="CasellaDiTesto 338">
              <a:extLst>
                <a:ext uri="{FF2B5EF4-FFF2-40B4-BE49-F238E27FC236}">
                  <a16:creationId xmlns:a16="http://schemas.microsoft.com/office/drawing/2014/main" id="{D64A5FBD-7286-45A9-8C12-9B85AAA3D1AB}"/>
                </a:ext>
              </a:extLst>
            </p:cNvPr>
            <p:cNvSpPr txBox="1"/>
            <p:nvPr/>
          </p:nvSpPr>
          <p:spPr>
            <a:xfrm>
              <a:off x="1371711" y="6954926"/>
              <a:ext cx="504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V’</a:t>
              </a:r>
            </a:p>
          </p:txBody>
        </p:sp>
        <p:grpSp>
          <p:nvGrpSpPr>
            <p:cNvPr id="351" name="Gruppo 350">
              <a:extLst>
                <a:ext uri="{FF2B5EF4-FFF2-40B4-BE49-F238E27FC236}">
                  <a16:creationId xmlns:a16="http://schemas.microsoft.com/office/drawing/2014/main" id="{1B4E431D-94C8-418A-82B9-5C729521A790}"/>
                </a:ext>
              </a:extLst>
            </p:cNvPr>
            <p:cNvGrpSpPr/>
            <p:nvPr/>
          </p:nvGrpSpPr>
          <p:grpSpPr>
            <a:xfrm>
              <a:off x="-141693" y="895128"/>
              <a:ext cx="3179581" cy="7509004"/>
              <a:chOff x="3080478" y="895128"/>
              <a:chExt cx="3179581" cy="7509004"/>
            </a:xfrm>
          </p:grpSpPr>
          <p:cxnSp>
            <p:nvCxnSpPr>
              <p:cNvPr id="33" name="Connettore diritto 32">
                <a:extLst>
                  <a:ext uri="{FF2B5EF4-FFF2-40B4-BE49-F238E27FC236}">
                    <a16:creationId xmlns:a16="http://schemas.microsoft.com/office/drawing/2014/main" id="{6701B891-914D-49F9-B2E1-E50AC3DB7E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92419" y="1099043"/>
                <a:ext cx="0" cy="5896047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uppo 88">
                <a:extLst>
                  <a:ext uri="{FF2B5EF4-FFF2-40B4-BE49-F238E27FC236}">
                    <a16:creationId xmlns:a16="http://schemas.microsoft.com/office/drawing/2014/main" id="{D623C960-FE0E-4E76-B545-C3A9C63701D8}"/>
                  </a:ext>
                </a:extLst>
              </p:cNvPr>
              <p:cNvGrpSpPr/>
              <p:nvPr/>
            </p:nvGrpSpPr>
            <p:grpSpPr>
              <a:xfrm>
                <a:off x="3352654" y="1073670"/>
                <a:ext cx="2024719" cy="4741825"/>
                <a:chOff x="-2774381" y="1304778"/>
                <a:chExt cx="2024719" cy="4741825"/>
              </a:xfrm>
            </p:grpSpPr>
            <p:grpSp>
              <p:nvGrpSpPr>
                <p:cNvPr id="286" name="Gruppo 285">
                  <a:extLst>
                    <a:ext uri="{FF2B5EF4-FFF2-40B4-BE49-F238E27FC236}">
                      <a16:creationId xmlns:a16="http://schemas.microsoft.com/office/drawing/2014/main" id="{709F3588-F8A3-401C-A1CB-7B374A1DBA34}"/>
                    </a:ext>
                  </a:extLst>
                </p:cNvPr>
                <p:cNvGrpSpPr/>
                <p:nvPr/>
              </p:nvGrpSpPr>
              <p:grpSpPr>
                <a:xfrm>
                  <a:off x="-2163550" y="2447523"/>
                  <a:ext cx="594378" cy="3599080"/>
                  <a:chOff x="-2163550" y="2447523"/>
                  <a:chExt cx="594378" cy="3599080"/>
                </a:xfrm>
              </p:grpSpPr>
              <p:sp>
                <p:nvSpPr>
                  <p:cNvPr id="69" name="Arco 68">
                    <a:extLst>
                      <a:ext uri="{FF2B5EF4-FFF2-40B4-BE49-F238E27FC236}">
                        <a16:creationId xmlns:a16="http://schemas.microsoft.com/office/drawing/2014/main" id="{BA9144FD-5EE0-47E5-8F7C-6D5726F74EC5}"/>
                      </a:ext>
                    </a:extLst>
                  </p:cNvPr>
                  <p:cNvSpPr/>
                  <p:nvPr/>
                </p:nvSpPr>
                <p:spPr>
                  <a:xfrm rot="2340000">
                    <a:off x="-2139239" y="2447523"/>
                    <a:ext cx="570067" cy="3562192"/>
                  </a:xfrm>
                  <a:prstGeom prst="arc">
                    <a:avLst>
                      <a:gd name="adj1" fmla="val 6132555"/>
                      <a:gd name="adj2" fmla="val 16183630"/>
                    </a:avLst>
                  </a:prstGeom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41" name="Arco 240">
                    <a:extLst>
                      <a:ext uri="{FF2B5EF4-FFF2-40B4-BE49-F238E27FC236}">
                        <a16:creationId xmlns:a16="http://schemas.microsoft.com/office/drawing/2014/main" id="{B8397B18-1C8C-43BD-B61D-8E3C79BB7AC6}"/>
                      </a:ext>
                    </a:extLst>
                  </p:cNvPr>
                  <p:cNvSpPr/>
                  <p:nvPr/>
                </p:nvSpPr>
                <p:spPr>
                  <a:xfrm rot="13140000">
                    <a:off x="-2163550" y="2451120"/>
                    <a:ext cx="566148" cy="3595483"/>
                  </a:xfrm>
                  <a:prstGeom prst="arc">
                    <a:avLst>
                      <a:gd name="adj1" fmla="val 5391246"/>
                      <a:gd name="adj2" fmla="val 14846111"/>
                    </a:avLst>
                  </a:prstGeom>
                  <a:ln>
                    <a:solidFill>
                      <a:srgbClr val="FF00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grpSp>
              <p:nvGrpSpPr>
                <p:cNvPr id="282" name="Gruppo 281">
                  <a:extLst>
                    <a:ext uri="{FF2B5EF4-FFF2-40B4-BE49-F238E27FC236}">
                      <a16:creationId xmlns:a16="http://schemas.microsoft.com/office/drawing/2014/main" id="{1F39CB35-142B-4599-964C-58F2FE14377F}"/>
                    </a:ext>
                  </a:extLst>
                </p:cNvPr>
                <p:cNvGrpSpPr/>
                <p:nvPr/>
              </p:nvGrpSpPr>
              <p:grpSpPr>
                <a:xfrm>
                  <a:off x="-2774381" y="1304778"/>
                  <a:ext cx="2024719" cy="3610122"/>
                  <a:chOff x="3340181" y="1076178"/>
                  <a:chExt cx="2024719" cy="3610122"/>
                </a:xfrm>
              </p:grpSpPr>
              <p:cxnSp>
                <p:nvCxnSpPr>
                  <p:cNvPr id="24" name="Connettore 1 23">
                    <a:extLst>
                      <a:ext uri="{FF2B5EF4-FFF2-40B4-BE49-F238E27FC236}">
                        <a16:creationId xmlns:a16="http://schemas.microsoft.com/office/drawing/2014/main" id="{605186B0-1986-49A9-9099-C3EE068BBD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341688" y="1079500"/>
                    <a:ext cx="1436687" cy="360045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ttore diritto 44">
                    <a:extLst>
                      <a:ext uri="{FF2B5EF4-FFF2-40B4-BE49-F238E27FC236}">
                        <a16:creationId xmlns:a16="http://schemas.microsoft.com/office/drawing/2014/main" id="{8D37F311-CF2C-4A32-AD98-0F49DFE2D4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521075" y="1085850"/>
                    <a:ext cx="1254125" cy="360045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diritto 47">
                    <a:extLst>
                      <a:ext uri="{FF2B5EF4-FFF2-40B4-BE49-F238E27FC236}">
                        <a16:creationId xmlns:a16="http://schemas.microsoft.com/office/drawing/2014/main" id="{396EAC39-8DEA-415F-8F28-D537199AA8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764187" y="1085850"/>
                    <a:ext cx="1011016" cy="359539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diritto 25">
                    <a:extLst>
                      <a:ext uri="{FF2B5EF4-FFF2-40B4-BE49-F238E27FC236}">
                        <a16:creationId xmlns:a16="http://schemas.microsoft.com/office/drawing/2014/main" id="{632D37B0-756B-4F45-8332-1F90CEEE88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384884" y="1082675"/>
                    <a:ext cx="1393491" cy="360162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4" name="Connettore diritto 253">
                    <a:extLst>
                      <a:ext uri="{FF2B5EF4-FFF2-40B4-BE49-F238E27FC236}">
                        <a16:creationId xmlns:a16="http://schemas.microsoft.com/office/drawing/2014/main" id="{5979BF74-B695-47D1-AE3B-BE7476F8B576}"/>
                      </a:ext>
                    </a:extLst>
                  </p:cNvPr>
                  <p:cNvCxnSpPr/>
                  <p:nvPr/>
                </p:nvCxnSpPr>
                <p:spPr>
                  <a:xfrm>
                    <a:off x="3340181" y="4682660"/>
                    <a:ext cx="698904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diritto 33">
                    <a:extLst>
                      <a:ext uri="{FF2B5EF4-FFF2-40B4-BE49-F238E27FC236}">
                        <a16:creationId xmlns:a16="http://schemas.microsoft.com/office/drawing/2014/main" id="{0A116E05-99A7-462B-A17C-3112EF2289A2}"/>
                      </a:ext>
                    </a:extLst>
                  </p:cNvPr>
                  <p:cNvCxnSpPr>
                    <a:cxnSpLocks/>
                    <a:endCxn id="241" idx="0"/>
                  </p:cNvCxnSpPr>
                  <p:nvPr/>
                </p:nvCxnSpPr>
                <p:spPr>
                  <a:xfrm>
                    <a:off x="4752975" y="1092994"/>
                    <a:ext cx="608761" cy="152746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ttore diritto 36">
                    <a:extLst>
                      <a:ext uri="{FF2B5EF4-FFF2-40B4-BE49-F238E27FC236}">
                        <a16:creationId xmlns:a16="http://schemas.microsoft.com/office/drawing/2014/main" id="{7A5EC0A9-B3DF-4F65-9462-FC64A96806BD}"/>
                      </a:ext>
                    </a:extLst>
                  </p:cNvPr>
                  <p:cNvCxnSpPr>
                    <a:cxnSpLocks/>
                    <a:endCxn id="241" idx="0"/>
                  </p:cNvCxnSpPr>
                  <p:nvPr/>
                </p:nvCxnSpPr>
                <p:spPr>
                  <a:xfrm>
                    <a:off x="4775981" y="1090246"/>
                    <a:ext cx="585755" cy="153021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ttore diritto 42">
                    <a:extLst>
                      <a:ext uri="{FF2B5EF4-FFF2-40B4-BE49-F238E27FC236}">
                        <a16:creationId xmlns:a16="http://schemas.microsoft.com/office/drawing/2014/main" id="{756630E4-380E-4000-A4AE-598B550E4D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74406" y="1095375"/>
                    <a:ext cx="590494" cy="1681986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diritto 48">
                    <a:extLst>
                      <a:ext uri="{FF2B5EF4-FFF2-40B4-BE49-F238E27FC236}">
                        <a16:creationId xmlns:a16="http://schemas.microsoft.com/office/drawing/2014/main" id="{D721269A-1600-4E32-AE4E-47284CBC66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75982" y="1083212"/>
                    <a:ext cx="524359" cy="185613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Connettore diritto 56">
                    <a:extLst>
                      <a:ext uri="{FF2B5EF4-FFF2-40B4-BE49-F238E27FC236}">
                        <a16:creationId xmlns:a16="http://schemas.microsoft.com/office/drawing/2014/main" id="{A7835245-D717-4002-88FF-786E2695BE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68948" y="1076179"/>
                    <a:ext cx="406471" cy="2094456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Connettore diritto 255">
                    <a:extLst>
                      <a:ext uri="{FF2B5EF4-FFF2-40B4-BE49-F238E27FC236}">
                        <a16:creationId xmlns:a16="http://schemas.microsoft.com/office/drawing/2014/main" id="{C1E164EB-E79D-4DFA-9A7E-BCCE026359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68947" y="1076178"/>
                    <a:ext cx="240259" cy="238148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Connettore diritto 258">
                    <a:extLst>
                      <a:ext uri="{FF2B5EF4-FFF2-40B4-BE49-F238E27FC236}">
                        <a16:creationId xmlns:a16="http://schemas.microsoft.com/office/drawing/2014/main" id="{FD6F6989-CABB-4990-852A-950CAE06CC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461258" y="1090246"/>
                    <a:ext cx="314725" cy="3105268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Connettore diritto 261">
                    <a:extLst>
                      <a:ext uri="{FF2B5EF4-FFF2-40B4-BE49-F238E27FC236}">
                        <a16:creationId xmlns:a16="http://schemas.microsoft.com/office/drawing/2014/main" id="{90E37C32-5ABB-4DA0-933E-3D61815E88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084142" y="1095375"/>
                    <a:ext cx="697409" cy="355127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40" name="CasellaDiTesto 339">
                <a:extLst>
                  <a:ext uri="{FF2B5EF4-FFF2-40B4-BE49-F238E27FC236}">
                    <a16:creationId xmlns:a16="http://schemas.microsoft.com/office/drawing/2014/main" id="{EA5D1B67-F2A0-4BA8-91AA-20A674403909}"/>
                  </a:ext>
                </a:extLst>
              </p:cNvPr>
              <p:cNvSpPr txBox="1"/>
              <p:nvPr/>
            </p:nvSpPr>
            <p:spPr>
              <a:xfrm>
                <a:off x="4714998" y="895128"/>
                <a:ext cx="504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Arial" panose="020B0604020202020204" pitchFamily="34" charset="0"/>
                  </a:rPr>
                  <a:t>V’’</a:t>
                </a:r>
              </a:p>
            </p:txBody>
          </p:sp>
          <p:grpSp>
            <p:nvGrpSpPr>
              <p:cNvPr id="350" name="Gruppo 349">
                <a:extLst>
                  <a:ext uri="{FF2B5EF4-FFF2-40B4-BE49-F238E27FC236}">
                    <a16:creationId xmlns:a16="http://schemas.microsoft.com/office/drawing/2014/main" id="{D24C436A-CCC5-4EF7-99EF-526E8F1A8003}"/>
                  </a:ext>
                </a:extLst>
              </p:cNvPr>
              <p:cNvGrpSpPr/>
              <p:nvPr/>
            </p:nvGrpSpPr>
            <p:grpSpPr>
              <a:xfrm>
                <a:off x="3080478" y="5524132"/>
                <a:ext cx="3179581" cy="2880000"/>
                <a:chOff x="-245109" y="5524132"/>
                <a:chExt cx="3179581" cy="2880000"/>
              </a:xfrm>
            </p:grpSpPr>
            <p:sp>
              <p:nvSpPr>
                <p:cNvPr id="189" name="Arco 188">
                  <a:extLst>
                    <a:ext uri="{FF2B5EF4-FFF2-40B4-BE49-F238E27FC236}">
                      <a16:creationId xmlns:a16="http://schemas.microsoft.com/office/drawing/2014/main" id="{AF41A99B-98F0-41AF-8575-9AE9967D0B15}"/>
                    </a:ext>
                  </a:extLst>
                </p:cNvPr>
                <p:cNvSpPr/>
                <p:nvPr/>
              </p:nvSpPr>
              <p:spPr>
                <a:xfrm rot="2700000">
                  <a:off x="36472" y="5506132"/>
                  <a:ext cx="2880000" cy="2916000"/>
                </a:xfrm>
                <a:prstGeom prst="arc">
                  <a:avLst>
                    <a:gd name="adj1" fmla="val 4558538"/>
                    <a:gd name="adj2" fmla="val 925883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328" name="Gruppo 327">
                  <a:extLst>
                    <a:ext uri="{FF2B5EF4-FFF2-40B4-BE49-F238E27FC236}">
                      <a16:creationId xmlns:a16="http://schemas.microsoft.com/office/drawing/2014/main" id="{04CA3F11-3A1A-4F8E-A2F5-3BEA66CCCE92}"/>
                    </a:ext>
                  </a:extLst>
                </p:cNvPr>
                <p:cNvGrpSpPr/>
                <p:nvPr/>
              </p:nvGrpSpPr>
              <p:grpSpPr>
                <a:xfrm>
                  <a:off x="-245109" y="6115795"/>
                  <a:ext cx="2343307" cy="2107161"/>
                  <a:chOff x="-4462051" y="5365508"/>
                  <a:chExt cx="2343307" cy="2107161"/>
                </a:xfrm>
              </p:grpSpPr>
              <p:cxnSp>
                <p:nvCxnSpPr>
                  <p:cNvPr id="161" name="Connettore diritto 160">
                    <a:extLst>
                      <a:ext uri="{FF2B5EF4-FFF2-40B4-BE49-F238E27FC236}">
                        <a16:creationId xmlns:a16="http://schemas.microsoft.com/office/drawing/2014/main" id="{F9A6084B-1B31-4AC7-A206-61E85F3548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-2755465" y="6227302"/>
                    <a:ext cx="0" cy="1091378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Connettore diritto 170">
                    <a:extLst>
                      <a:ext uri="{FF2B5EF4-FFF2-40B4-BE49-F238E27FC236}">
                        <a16:creationId xmlns:a16="http://schemas.microsoft.com/office/drawing/2014/main" id="{0A6FD35A-E3EB-49F8-AD52-0DD611F0F6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2766514" y="5935611"/>
                    <a:ext cx="540025" cy="31291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6" name="Gruppo 325">
                    <a:extLst>
                      <a:ext uri="{FF2B5EF4-FFF2-40B4-BE49-F238E27FC236}">
                        <a16:creationId xmlns:a16="http://schemas.microsoft.com/office/drawing/2014/main" id="{38C90108-65BB-4828-9404-D59E97515AC0}"/>
                      </a:ext>
                    </a:extLst>
                  </p:cNvPr>
                  <p:cNvGrpSpPr/>
                  <p:nvPr/>
                </p:nvGrpSpPr>
                <p:grpSpPr>
                  <a:xfrm>
                    <a:off x="-4462051" y="5365508"/>
                    <a:ext cx="2343307" cy="2107161"/>
                    <a:chOff x="3071810" y="6120882"/>
                    <a:chExt cx="2343307" cy="2107161"/>
                  </a:xfrm>
                </p:grpSpPr>
                <p:cxnSp>
                  <p:nvCxnSpPr>
                    <p:cNvPr id="10" name="Connettore 1 9">
                      <a:extLst>
                        <a:ext uri="{FF2B5EF4-FFF2-40B4-BE49-F238E27FC236}">
                          <a16:creationId xmlns:a16="http://schemas.microsoft.com/office/drawing/2014/main" id="{3F653C3F-ED3E-4F37-8D23-F445DD872A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>
                      <a:off x="3765302" y="6987130"/>
                      <a:ext cx="1011388" cy="1013703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Connettore diritto 24">
                      <a:extLst>
                        <a:ext uri="{FF2B5EF4-FFF2-40B4-BE49-F238E27FC236}">
                          <a16:creationId xmlns:a16="http://schemas.microsoft.com/office/drawing/2014/main" id="{8ED34CD6-7C3F-40C6-BDFF-DEE34D758B3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 flipV="1">
                      <a:off x="3373436" y="6665119"/>
                      <a:ext cx="1400178" cy="323057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Connettore diritto 37">
                      <a:extLst>
                        <a:ext uri="{FF2B5EF4-FFF2-40B4-BE49-F238E27FC236}">
                          <a16:creationId xmlns:a16="http://schemas.microsoft.com/office/drawing/2014/main" id="{8F2E63E7-75DD-4EAA-92F3-B6D6CDEEC0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>
                      <a:off x="3368676" y="6993731"/>
                      <a:ext cx="1402587" cy="324644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Connettore diritto 39">
                      <a:extLst>
                        <a:ext uri="{FF2B5EF4-FFF2-40B4-BE49-F238E27FC236}">
                          <a16:creationId xmlns:a16="http://schemas.microsoft.com/office/drawing/2014/main" id="{9E682175-3D6F-480D-87BD-F971ACAA70E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>
                      <a:off x="3522664" y="6998110"/>
                      <a:ext cx="1241261" cy="699678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Connettore diritto 71">
                      <a:extLst>
                        <a:ext uri="{FF2B5EF4-FFF2-40B4-BE49-F238E27FC236}">
                          <a16:creationId xmlns:a16="http://schemas.microsoft.com/office/drawing/2014/main" id="{ED6E08EB-DBE1-4DE8-9E51-57CA77ABD5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36925" y="6994525"/>
                      <a:ext cx="1438275" cy="1588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5" name="Arco 284">
                      <a:extLst>
                        <a:ext uri="{FF2B5EF4-FFF2-40B4-BE49-F238E27FC236}">
                          <a16:creationId xmlns:a16="http://schemas.microsoft.com/office/drawing/2014/main" id="{21230D6A-AF63-4B4B-8F78-D50DACC6459F}"/>
                        </a:ext>
                      </a:extLst>
                    </p:cNvPr>
                    <p:cNvSpPr/>
                    <p:nvPr/>
                  </p:nvSpPr>
                  <p:spPr>
                    <a:xfrm rot="20400000">
                      <a:off x="3071810" y="6146303"/>
                      <a:ext cx="2343307" cy="2075225"/>
                    </a:xfrm>
                    <a:prstGeom prst="arc">
                      <a:avLst>
                        <a:gd name="adj1" fmla="val 14384946"/>
                        <a:gd name="adj2" fmla="val 7285651"/>
                      </a:avLst>
                    </a:prstGeom>
                    <a:ln w="63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cxnSp>
                  <p:nvCxnSpPr>
                    <p:cNvPr id="310" name="Connettore diritto 309">
                      <a:extLst>
                        <a:ext uri="{FF2B5EF4-FFF2-40B4-BE49-F238E27FC236}">
                          <a16:creationId xmlns:a16="http://schemas.microsoft.com/office/drawing/2014/main" id="{BA6AD8D1-03FF-46AB-8B2F-E60F37BA49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60803" y="6147007"/>
                      <a:ext cx="466531" cy="1757888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6" name="Connettore diritto 315">
                      <a:extLst>
                        <a:ext uri="{FF2B5EF4-FFF2-40B4-BE49-F238E27FC236}">
                          <a16:creationId xmlns:a16="http://schemas.microsoft.com/office/drawing/2014/main" id="{65259498-9CC0-45A4-9B79-5AC7E4108E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295814" y="6120882"/>
                      <a:ext cx="892006" cy="1616062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Connettore diritto 103">
                      <a:extLst>
                        <a:ext uri="{FF2B5EF4-FFF2-40B4-BE49-F238E27FC236}">
                          <a16:creationId xmlns:a16="http://schemas.microsoft.com/office/drawing/2014/main" id="{AFDA8F88-348E-46DF-86FF-B9140AF1D7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59912" y="6173133"/>
                      <a:ext cx="1343608" cy="134734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Connettore diritto 108">
                      <a:extLst>
                        <a:ext uri="{FF2B5EF4-FFF2-40B4-BE49-F238E27FC236}">
                          <a16:creationId xmlns:a16="http://schemas.microsoft.com/office/drawing/2014/main" id="{60790D5E-C50F-4D84-8C9A-955874F8129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09081" y="6333620"/>
                      <a:ext cx="1761619" cy="992777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Connettore diritto 116">
                      <a:extLst>
                        <a:ext uri="{FF2B5EF4-FFF2-40B4-BE49-F238E27FC236}">
                          <a16:creationId xmlns:a16="http://schemas.microsoft.com/office/drawing/2014/main" id="{EFAD5B43-A16B-435C-9E18-4E4226FEAA8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463766" y="6288833"/>
                      <a:ext cx="492655" cy="1918374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Connettore diritto 121">
                      <a:extLst>
                        <a:ext uri="{FF2B5EF4-FFF2-40B4-BE49-F238E27FC236}">
                          <a16:creationId xmlns:a16="http://schemas.microsoft.com/office/drawing/2014/main" id="{2E227AEA-5492-4C2F-84F0-13CD3D72D5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094874" y="6397603"/>
                      <a:ext cx="1007862" cy="183044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Connettore diritto 165">
                      <a:extLst>
                        <a:ext uri="{FF2B5EF4-FFF2-40B4-BE49-F238E27FC236}">
                          <a16:creationId xmlns:a16="http://schemas.microsoft.com/office/drawing/2014/main" id="{4736F051-446C-4C70-A5FF-A17795AF14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778221" y="6531052"/>
                      <a:ext cx="438754" cy="463296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Connettore diritto 174">
                      <a:extLst>
                        <a:ext uri="{FF2B5EF4-FFF2-40B4-BE49-F238E27FC236}">
                          <a16:creationId xmlns:a16="http://schemas.microsoft.com/office/drawing/2014/main" id="{4FE6D3ED-AD82-4D75-AD63-3B5907DA5E2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787811" y="6858000"/>
                      <a:ext cx="573898" cy="136347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Connettore diritto 179">
                      <a:extLst>
                        <a:ext uri="{FF2B5EF4-FFF2-40B4-BE49-F238E27FC236}">
                          <a16:creationId xmlns:a16="http://schemas.microsoft.com/office/drawing/2014/main" id="{FADA374F-B6DF-491D-8C40-A6C4E224FB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778220" y="6994347"/>
                      <a:ext cx="616072" cy="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Connettore diritto 182">
                      <a:extLst>
                        <a:ext uri="{FF2B5EF4-FFF2-40B4-BE49-F238E27FC236}">
                          <a16:creationId xmlns:a16="http://schemas.microsoft.com/office/drawing/2014/main" id="{2384E89A-D4FC-4D85-A5F5-16BFAA1FCE8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4781417" y="6991150"/>
                      <a:ext cx="628250" cy="148204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345" name="Connettore diritto 344">
                  <a:extLst>
                    <a:ext uri="{FF2B5EF4-FFF2-40B4-BE49-F238E27FC236}">
                      <a16:creationId xmlns:a16="http://schemas.microsoft.com/office/drawing/2014/main" id="{7E9DCBAC-6675-49A7-97EF-5DCF2E683D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19" y="6503514"/>
                  <a:ext cx="617542" cy="1720563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862E9A6-828B-4C64-8B09-8C620EF5838D}"/>
              </a:ext>
            </a:extLst>
          </p:cNvPr>
          <p:cNvSpPr txBox="1"/>
          <p:nvPr/>
        </p:nvSpPr>
        <p:spPr>
          <a:xfrm>
            <a:off x="1" y="545582"/>
            <a:ext cx="208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costruzioni grafiche, facendo scorrere  la parte superiore del cono si mette in evidenza la sezione ellittica in scorcio parziale 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grpSp>
        <p:nvGrpSpPr>
          <p:cNvPr id="258" name="Gruppo 257">
            <a:extLst>
              <a:ext uri="{FF2B5EF4-FFF2-40B4-BE49-F238E27FC236}">
                <a16:creationId xmlns:a16="http://schemas.microsoft.com/office/drawing/2014/main" id="{08E70635-CA23-4D2C-A509-6EF575CF8EAE}"/>
              </a:ext>
            </a:extLst>
          </p:cNvPr>
          <p:cNvGrpSpPr/>
          <p:nvPr/>
        </p:nvGrpSpPr>
        <p:grpSpPr>
          <a:xfrm>
            <a:off x="3378368" y="2616969"/>
            <a:ext cx="2022017" cy="2063639"/>
            <a:chOff x="3380516" y="2612643"/>
            <a:chExt cx="2022017" cy="2063639"/>
          </a:xfrm>
        </p:grpSpPr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id="{1D74F2FC-087A-4B42-883B-9C153B8D7B62}"/>
                </a:ext>
              </a:extLst>
            </p:cNvPr>
            <p:cNvGrpSpPr/>
            <p:nvPr/>
          </p:nvGrpSpPr>
          <p:grpSpPr>
            <a:xfrm>
              <a:off x="3723503" y="2612643"/>
              <a:ext cx="1679030" cy="1603421"/>
              <a:chOff x="7520953" y="2989161"/>
              <a:chExt cx="1679030" cy="1603421"/>
            </a:xfrm>
          </p:grpSpPr>
          <p:cxnSp>
            <p:nvCxnSpPr>
              <p:cNvPr id="112" name="Connettore diritto 111">
                <a:extLst>
                  <a:ext uri="{FF2B5EF4-FFF2-40B4-BE49-F238E27FC236}">
                    <a16:creationId xmlns:a16="http://schemas.microsoft.com/office/drawing/2014/main" id="{4A52D3C3-ACC8-4981-A2A0-84F6745363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82023" y="2989161"/>
                <a:ext cx="8188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CAFB8CC1-9833-4D54-820D-21A909462A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43126" y="3141561"/>
                <a:ext cx="3459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D80090A2-EC2F-40F2-953B-0A2A645D598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61894" y="3293961"/>
                <a:ext cx="4489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diritto 114">
                <a:extLst>
                  <a:ext uri="{FF2B5EF4-FFF2-40B4-BE49-F238E27FC236}">
                    <a16:creationId xmlns:a16="http://schemas.microsoft.com/office/drawing/2014/main" id="{A50C658C-E453-4505-A0EC-484B98600B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5374" y="3446361"/>
                <a:ext cx="53546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>
                <a:extLst>
                  <a:ext uri="{FF2B5EF4-FFF2-40B4-BE49-F238E27FC236}">
                    <a16:creationId xmlns:a16="http://schemas.microsoft.com/office/drawing/2014/main" id="{01A8A59D-8EC8-4E81-8804-1E021D9910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57093" y="3598761"/>
                <a:ext cx="59724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>
                <a:extLst>
                  <a:ext uri="{FF2B5EF4-FFF2-40B4-BE49-F238E27FC236}">
                    <a16:creationId xmlns:a16="http://schemas.microsoft.com/office/drawing/2014/main" id="{CA91A917-C491-40C8-BD66-01D93FC547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12931" y="3751161"/>
                <a:ext cx="6507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>
                <a:extLst>
                  <a:ext uri="{FF2B5EF4-FFF2-40B4-BE49-F238E27FC236}">
                    <a16:creationId xmlns:a16="http://schemas.microsoft.com/office/drawing/2014/main" id="{D773415A-7236-4BE0-A7E9-798EE593A2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77008" y="3903561"/>
                <a:ext cx="67962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diritto 119">
                <a:extLst>
                  <a:ext uri="{FF2B5EF4-FFF2-40B4-BE49-F238E27FC236}">
                    <a16:creationId xmlns:a16="http://schemas.microsoft.com/office/drawing/2014/main" id="{CA1CF1D3-8B51-4EEB-9EAF-F270F54450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33742" y="3068042"/>
                <a:ext cx="2662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diritto 120">
                <a:extLst>
                  <a:ext uri="{FF2B5EF4-FFF2-40B4-BE49-F238E27FC236}">
                    <a16:creationId xmlns:a16="http://schemas.microsoft.com/office/drawing/2014/main" id="{FA10B183-56F8-4EF4-AED4-523587CD0C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748392" y="3220442"/>
                <a:ext cx="39953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diritto 122">
                <a:extLst>
                  <a:ext uri="{FF2B5EF4-FFF2-40B4-BE49-F238E27FC236}">
                    <a16:creationId xmlns:a16="http://schemas.microsoft.com/office/drawing/2014/main" id="{5FC59781-B46D-46A0-8853-6ABED6345A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71277" y="3372842"/>
                <a:ext cx="50662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>
                <a:extLst>
                  <a:ext uri="{FF2B5EF4-FFF2-40B4-BE49-F238E27FC236}">
                    <a16:creationId xmlns:a16="http://schemas.microsoft.com/office/drawing/2014/main" id="{EF37EC1B-23DE-455E-8AE8-C8B88CCB4A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22996" y="3525242"/>
                <a:ext cx="58076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diritto 124">
                <a:extLst>
                  <a:ext uri="{FF2B5EF4-FFF2-40B4-BE49-F238E27FC236}">
                    <a16:creationId xmlns:a16="http://schemas.microsoft.com/office/drawing/2014/main" id="{C73B6962-2D95-4A8C-8448-B617677CFC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82953" y="3677642"/>
                <a:ext cx="6219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ttore diritto 125">
                <a:extLst>
                  <a:ext uri="{FF2B5EF4-FFF2-40B4-BE49-F238E27FC236}">
                    <a16:creationId xmlns:a16="http://schemas.microsoft.com/office/drawing/2014/main" id="{F603233B-1697-4643-85E3-000D217FA34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42909" y="3830042"/>
                <a:ext cx="6672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diritto 126">
                <a:extLst>
                  <a:ext uri="{FF2B5EF4-FFF2-40B4-BE49-F238E27FC236}">
                    <a16:creationId xmlns:a16="http://schemas.microsoft.com/office/drawing/2014/main" id="{6BE25439-873A-41BB-8BF0-D46FCEFDE2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11105" y="3982442"/>
                <a:ext cx="68785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diritto 127">
                <a:extLst>
                  <a:ext uri="{FF2B5EF4-FFF2-40B4-BE49-F238E27FC236}">
                    <a16:creationId xmlns:a16="http://schemas.microsoft.com/office/drawing/2014/main" id="{5F160EB3-EF64-4D53-95C2-FC34B7ACDEB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75180" y="4135382"/>
                <a:ext cx="7084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ttore diritto 128">
                <a:extLst>
                  <a:ext uri="{FF2B5EF4-FFF2-40B4-BE49-F238E27FC236}">
                    <a16:creationId xmlns:a16="http://schemas.microsoft.com/office/drawing/2014/main" id="{3CDFF86F-8E03-43CD-B129-FFF28157E3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51613" y="4287782"/>
                <a:ext cx="7331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C3838858-5716-445D-A771-35044282A43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32165" y="4440182"/>
                <a:ext cx="7249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id="{45307F3E-ABD8-4348-98A5-796660D3A7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0953" y="4592582"/>
                <a:ext cx="71257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>
                <a:extLst>
                  <a:ext uri="{FF2B5EF4-FFF2-40B4-BE49-F238E27FC236}">
                    <a16:creationId xmlns:a16="http://schemas.microsoft.com/office/drawing/2014/main" id="{10E7DC62-8201-42D0-80FD-4339B4A137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36964" y="4061863"/>
                <a:ext cx="7084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6B768FC3-0675-41F7-959F-610E4F474C9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17515" y="4214263"/>
                <a:ext cx="71669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AD749FC6-6CBD-45D2-ADC4-7A12AFDA3BB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89828" y="4366663"/>
                <a:ext cx="72081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>
                <a:extLst>
                  <a:ext uri="{FF2B5EF4-FFF2-40B4-BE49-F238E27FC236}">
                    <a16:creationId xmlns:a16="http://schemas.microsoft.com/office/drawing/2014/main" id="{4E235946-29C6-407F-ACEC-0CD842CE805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74500" y="4519063"/>
                <a:ext cx="72904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0" name="Gruppo 199">
              <a:extLst>
                <a:ext uri="{FF2B5EF4-FFF2-40B4-BE49-F238E27FC236}">
                  <a16:creationId xmlns:a16="http://schemas.microsoft.com/office/drawing/2014/main" id="{CBC7F31E-5FAB-42BF-839D-1BDE31744E7C}"/>
                </a:ext>
              </a:extLst>
            </p:cNvPr>
            <p:cNvGrpSpPr/>
            <p:nvPr/>
          </p:nvGrpSpPr>
          <p:grpSpPr>
            <a:xfrm>
              <a:off x="3380516" y="4297963"/>
              <a:ext cx="977219" cy="378319"/>
              <a:chOff x="7520953" y="4214263"/>
              <a:chExt cx="977219" cy="378319"/>
            </a:xfrm>
          </p:grpSpPr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68CB4EC6-AD68-44AF-AF9E-517C63929F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51614" y="4287782"/>
                <a:ext cx="69223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10B68CAB-ABD0-4297-BB93-7D7DCD5061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53292" y="4440182"/>
                <a:ext cx="6668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94142460-89A7-408B-AE7B-2B44D5BCA6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0953" y="4592582"/>
                <a:ext cx="71257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nettore diritto 221">
                <a:extLst>
                  <a:ext uri="{FF2B5EF4-FFF2-40B4-BE49-F238E27FC236}">
                    <a16:creationId xmlns:a16="http://schemas.microsoft.com/office/drawing/2014/main" id="{B2DAE488-B9B6-4B20-8423-7B129A306B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17515" y="4214263"/>
                <a:ext cx="68065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diritto 222">
                <a:extLst>
                  <a:ext uri="{FF2B5EF4-FFF2-40B4-BE49-F238E27FC236}">
                    <a16:creationId xmlns:a16="http://schemas.microsoft.com/office/drawing/2014/main" id="{2B5C7596-7034-481F-AE8F-AC47210372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07937" y="4366663"/>
                <a:ext cx="67555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id="{CD45CFFB-F67A-432B-A264-F20D7596EC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01663" y="4519063"/>
                <a:ext cx="64904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uppo 274">
            <a:extLst>
              <a:ext uri="{FF2B5EF4-FFF2-40B4-BE49-F238E27FC236}">
                <a16:creationId xmlns:a16="http://schemas.microsoft.com/office/drawing/2014/main" id="{33C8AE9C-3C1E-404F-B2FE-5FC514111889}"/>
              </a:ext>
            </a:extLst>
          </p:cNvPr>
          <p:cNvGrpSpPr/>
          <p:nvPr/>
        </p:nvGrpSpPr>
        <p:grpSpPr>
          <a:xfrm>
            <a:off x="3425035" y="6130115"/>
            <a:ext cx="1980854" cy="2064589"/>
            <a:chOff x="3425035" y="6130115"/>
            <a:chExt cx="1980854" cy="2064589"/>
          </a:xfrm>
        </p:grpSpPr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BF582442-AD38-4F5F-87E8-610D9685EC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34931" y="6130115"/>
              <a:ext cx="38531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9D766E06-B015-4100-B68D-A0A02FFED5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6611" y="6282515"/>
              <a:ext cx="123645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0935A564-28CE-447F-BC6D-A5CFF632F0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3826" y="6434915"/>
              <a:ext cx="16160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309826FC-E848-4BD6-8433-64706DF6DF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8183" y="6587315"/>
              <a:ext cx="180968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CF0B0A8A-9EF3-4E4D-9B62-C177B7D76D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1413" y="6739715"/>
              <a:ext cx="180971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BBD14272-A5BC-4E96-98E1-439B80D071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70051" y="6892115"/>
              <a:ext cx="181283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871D9240-D2F0-482B-A00A-7E6D577316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3826" y="7044515"/>
              <a:ext cx="179206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E2E565FE-C109-4C9C-9EA3-824164841C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4636" y="6208996"/>
              <a:ext cx="93740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3D1E5B27-412B-4CE9-96B5-057B63A212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5842" y="6361396"/>
              <a:ext cx="143773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6C85CC9E-870A-405A-BE54-C738E79EE7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5035" y="6513796"/>
              <a:ext cx="179107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AC525785-220D-4315-9639-81E18B186C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2230" y="6666196"/>
              <a:ext cx="182164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FE6E7DD2-76E1-4D77-8C85-4260C243B6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40868" y="6818596"/>
              <a:ext cx="183051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76DE264F-5CF5-46AD-ADB8-0C2F439670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4098" y="6970996"/>
              <a:ext cx="179604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diritto 149">
              <a:extLst>
                <a:ext uri="{FF2B5EF4-FFF2-40B4-BE49-F238E27FC236}">
                  <a16:creationId xmlns:a16="http://schemas.microsoft.com/office/drawing/2014/main" id="{6CFBA472-CF6E-479F-B7E6-1803AF8FFA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43009" y="7123396"/>
              <a:ext cx="176288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diritto 150">
              <a:extLst>
                <a:ext uri="{FF2B5EF4-FFF2-40B4-BE49-F238E27FC236}">
                  <a16:creationId xmlns:a16="http://schemas.microsoft.com/office/drawing/2014/main" id="{6B2E7147-CE03-427E-ACFA-754B779D74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6238" y="7276336"/>
              <a:ext cx="168814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92EEABA0-6695-4184-BEB4-B498203A0E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4877" y="7428736"/>
              <a:ext cx="15935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1D678536-7D4B-451C-A17D-93A4808F1B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08379" y="7581136"/>
              <a:ext cx="146523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BFD8DEEA-E658-46D3-8C7E-D0D0699731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7328" y="7202817"/>
              <a:ext cx="172705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id="{5059BA0A-0DDA-4705-BEAF-7174DEF99A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5694" y="7355217"/>
              <a:ext cx="165143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CA582A45-BB28-4086-8F04-E0227F668B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79196" y="7507617"/>
              <a:ext cx="154042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DE2B403A-37E8-410F-A9A1-C60DECB77B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2698" y="7660017"/>
              <a:ext cx="140641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4DEBD00A-18F8-4B8A-85FF-C23D216579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7017" y="7737504"/>
              <a:ext cx="133608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0FA95352-6716-4826-B6D8-BF23DF0211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0247" y="7889904"/>
              <a:ext cx="112333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>
              <a:extLst>
                <a:ext uri="{FF2B5EF4-FFF2-40B4-BE49-F238E27FC236}">
                  <a16:creationId xmlns:a16="http://schemas.microsoft.com/office/drawing/2014/main" id="{58A9A95E-0FBA-4035-8124-0FB895C359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8340" y="8042304"/>
              <a:ext cx="84245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8EE5C630-88D8-419F-8E3E-F413606E44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2387" y="8194704"/>
              <a:ext cx="45184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id="{D2ACEEEE-853A-4138-BF20-B14DC3DB72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0791" y="7816385"/>
              <a:ext cx="121179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id="{430D3DBB-8E31-48FE-AD77-E6E116E2AF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4838" y="7968785"/>
              <a:ext cx="99947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E6F5EDF3-15B4-4E1A-9F5F-688434FDDD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12660" y="8121185"/>
              <a:ext cx="68011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CasellaDiTesto 275">
            <a:extLst>
              <a:ext uri="{FF2B5EF4-FFF2-40B4-BE49-F238E27FC236}">
                <a16:creationId xmlns:a16="http://schemas.microsoft.com/office/drawing/2014/main" id="{1A057010-3E0B-4D07-9491-29C9F5E9BA46}"/>
              </a:ext>
            </a:extLst>
          </p:cNvPr>
          <p:cNvSpPr txBox="1"/>
          <p:nvPr/>
        </p:nvSpPr>
        <p:spPr>
          <a:xfrm>
            <a:off x="4854388" y="564777"/>
            <a:ext cx="209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sp>
        <p:nvSpPr>
          <p:cNvPr id="277" name="CasellaDiTesto 276">
            <a:extLst>
              <a:ext uri="{FF2B5EF4-FFF2-40B4-BE49-F238E27FC236}">
                <a16:creationId xmlns:a16="http://schemas.microsoft.com/office/drawing/2014/main" id="{B300A6E6-A6A5-44B2-AA90-7D719CF17B45}"/>
              </a:ext>
            </a:extLst>
          </p:cNvPr>
          <p:cNvSpPr txBox="1"/>
          <p:nvPr/>
        </p:nvSpPr>
        <p:spPr>
          <a:xfrm>
            <a:off x="1208867" y="8471646"/>
            <a:ext cx="243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cxnSp>
        <p:nvCxnSpPr>
          <p:cNvPr id="279" name="Connettore 2 278">
            <a:extLst>
              <a:ext uri="{FF2B5EF4-FFF2-40B4-BE49-F238E27FC236}">
                <a16:creationId xmlns:a16="http://schemas.microsoft.com/office/drawing/2014/main" id="{24C30A08-B7E6-4BB2-9169-9B9212D88525}"/>
              </a:ext>
            </a:extLst>
          </p:cNvPr>
          <p:cNvCxnSpPr>
            <a:cxnSpLocks/>
          </p:cNvCxnSpPr>
          <p:nvPr/>
        </p:nvCxnSpPr>
        <p:spPr>
          <a:xfrm flipH="1">
            <a:off x="4679577" y="865823"/>
            <a:ext cx="2026976" cy="257662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2 280">
            <a:extLst>
              <a:ext uri="{FF2B5EF4-FFF2-40B4-BE49-F238E27FC236}">
                <a16:creationId xmlns:a16="http://schemas.microsoft.com/office/drawing/2014/main" id="{1B8008BC-C2BA-4D14-B52D-DC0CA1BDF22B}"/>
              </a:ext>
            </a:extLst>
          </p:cNvPr>
          <p:cNvCxnSpPr>
            <a:cxnSpLocks/>
          </p:cNvCxnSpPr>
          <p:nvPr/>
        </p:nvCxnSpPr>
        <p:spPr>
          <a:xfrm flipV="1">
            <a:off x="3046095" y="7532177"/>
            <a:ext cx="1401919" cy="124606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7C52633-78A4-4BDF-AA7C-EFCA4A19ACFC}"/>
              </a:ext>
            </a:extLst>
          </p:cNvPr>
          <p:cNvCxnSpPr>
            <a:cxnSpLocks/>
          </p:cNvCxnSpPr>
          <p:nvPr/>
        </p:nvCxnSpPr>
        <p:spPr>
          <a:xfrm>
            <a:off x="4795736" y="4679004"/>
            <a:ext cx="0" cy="23054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FC1E612D-CB31-4AAA-BE56-DD725841C5BA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67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1481E-6 3.05556E-6 L -0.30672 3.0555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4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/>
      <p:bldP spid="289" grpId="0"/>
      <p:bldP spid="290" grpId="0"/>
      <p:bldP spid="291" grpId="0"/>
      <p:bldP spid="344" grpId="0"/>
      <p:bldP spid="2" grpId="0"/>
      <p:bldP spid="276" grpId="0"/>
      <p:bldP spid="2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9E956-64AD-4421-A6D9-B5918715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887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(5)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id="{3CD833B5-D24C-4119-8DA8-59BDD59AFD44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id="{E4C600CD-AFEC-4913-A589-D1941C6EC701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id="{78B81025-3F9E-4E2E-9636-FB84B1F24F5B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id="{1C472F50-9B5B-4485-989E-C5C20A66F893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id="{C9A64A89-254D-4EF5-9FB0-5D3481AEA77E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id="{241A5B86-800E-41C2-8B7C-A38048E6367C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id="{59CF4B2F-B91C-4E67-916E-594C41FEC8D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A3B4D1D-0940-4F6D-AC65-F08043D2DB81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D52D07E-AE3A-4AFF-B625-EC6A681ADD06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CE487F75-7DF1-4EC8-8EEB-2896D8DA1E94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6" cy="3594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id="{34FC667E-B1B8-4D65-8E28-713257720E16}"/>
              </a:ext>
            </a:extLst>
          </p:cNvPr>
          <p:cNvCxnSpPr>
            <a:cxnSpLocks/>
          </p:cNvCxnSpPr>
          <p:nvPr/>
        </p:nvCxnSpPr>
        <p:spPr bwMode="auto">
          <a:xfrm>
            <a:off x="3751654" y="5966234"/>
            <a:ext cx="1023546" cy="10203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id="{3CCFD9B0-BC9E-404E-BF59-0893FBCC9D68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BAA7EE3-D952-4774-A7F8-75F77983DA1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0EF1749-A57D-4461-A5C9-AEC1FEB99B3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E088B41-1D10-49F2-8D7C-3E96D241C9B2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86F715A-2CB0-42B8-9972-5EEB7FBA1603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7D32A69-1AD2-48EA-AA1F-97E800A5F06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E418A78-4F88-450B-B621-63D2B332D38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1014A63E-81A1-4657-8D23-53F16EF755A2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0D4AF3D2-86E4-4F9B-8806-FC1FC4E5BB6B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id="{97A48502-73F6-42EF-A9FF-0C682BDE3404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id="{22E84B61-CE25-43FD-A091-E392D4F641CE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B08F47B-E584-4C0F-AB79-95AC47702195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912C6C59-C498-408A-91CB-2CEB43D5CE86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46E15A9-5484-4535-BE6F-395CB333524A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7978BDE8-CA01-4CFC-82C3-5C8E3F838D65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475D7B22-E3A3-4271-99A5-278ED2D8524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4A9EA3CC-C43A-4DA1-9335-79ABE980CE67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D344637-70C7-48E1-A87C-D47E9711AC77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62027DE-6D2C-4F8C-AE4D-1D7BA52FF046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8024918F-77E7-44C6-B896-F1ADEDAE8893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394604E5-D470-4D2E-908F-B34B9B62854E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01C06972-D7C1-4892-9F83-EEBC3840A8F4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6684F300-800C-42A6-AE90-A4A5AA984275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226359D-0028-4445-BCC0-8678F54DC83C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3A51A8C3-BC49-4878-96BF-3751D729ECE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7E226DF0-0E0A-452D-8384-DE8B63CAA365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D05D8AD0-B2EE-47B1-8D37-A74AA8F58599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BF70CFD-839B-44ED-AD00-5A93ED1C4A4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89C2FE32-9D3E-4108-8241-6AD2486039A4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DB06E4C3-D72D-4B29-A05D-BAB4B2E71CA6}"/>
              </a:ext>
            </a:extLst>
          </p:cNvPr>
          <p:cNvSpPr txBox="1"/>
          <p:nvPr/>
        </p:nvSpPr>
        <p:spPr>
          <a:xfrm>
            <a:off x="4338878" y="7012757"/>
            <a:ext cx="612000" cy="360000"/>
          </a:xfrm>
          <a:prstGeom prst="rect">
            <a:avLst/>
          </a:prstGeom>
          <a:noFill/>
        </p:spPr>
        <p:txBody>
          <a:bodyPr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A997628-F204-4E69-A5B0-E55F433DABD3}"/>
              </a:ext>
            </a:extLst>
          </p:cNvPr>
          <p:cNvSpPr txBox="1"/>
          <p:nvPr/>
        </p:nvSpPr>
        <p:spPr>
          <a:xfrm>
            <a:off x="4868442" y="921980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45" name="CasellaDiTesto 1">
            <a:extLst>
              <a:ext uri="{FF2B5EF4-FFF2-40B4-BE49-F238E27FC236}">
                <a16:creationId xmlns:a16="http://schemas.microsoft.com/office/drawing/2014/main" id="{9C89E0C5-5942-4BDF-93FD-5C7D1236B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E5374BE8-5155-423F-903D-34854CC16715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B020D959-95AE-4443-844A-EB3B38E71190}"/>
              </a:ext>
            </a:extLst>
          </p:cNvPr>
          <p:cNvCxnSpPr>
            <a:endCxn id="4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CF501055-5E73-4687-A465-647E1B9DF6D9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BF05979A-9880-4D06-B234-BDC0C149D4A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024D8661-8975-41EE-87E6-CB707679AD6E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9DD410C6-64CC-4C79-A05C-11B427BCD7CD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CA7498C7-F625-4EC6-B580-072219CE58DD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8F8E2BE1-2BE8-4AFC-B314-E4F99E27A950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4BEC340-7525-48C4-B1E4-4E623D08E520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04831" cy="36354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19">
            <a:extLst>
              <a:ext uri="{FF2B5EF4-FFF2-40B4-BE49-F238E27FC236}">
                <a16:creationId xmlns:a16="http://schemas.microsoft.com/office/drawing/2014/main" id="{FD3F6DA6-7247-4DC6-8249-B5B6765D7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6" name="CasellaDiTesto 19">
            <a:extLst>
              <a:ext uri="{FF2B5EF4-FFF2-40B4-BE49-F238E27FC236}">
                <a16:creationId xmlns:a16="http://schemas.microsoft.com/office/drawing/2014/main" id="{4967C023-6E87-4522-B94D-88C7FED22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496" y="860819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DFF67D17-9648-40BB-A8E7-9A68C9D84564}"/>
              </a:ext>
            </a:extLst>
          </p:cNvPr>
          <p:cNvSpPr txBox="1"/>
          <p:nvPr/>
        </p:nvSpPr>
        <p:spPr>
          <a:xfrm>
            <a:off x="4044021" y="2541334"/>
            <a:ext cx="431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7535AB87-2079-4BC3-9D1E-FF08687FA291}"/>
              </a:ext>
            </a:extLst>
          </p:cNvPr>
          <p:cNvSpPr txBox="1"/>
          <p:nvPr/>
        </p:nvSpPr>
        <p:spPr>
          <a:xfrm>
            <a:off x="4141064" y="6121502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FAFBD068-32BD-4181-B71D-834D1D0EF686}"/>
              </a:ext>
            </a:extLst>
          </p:cNvPr>
          <p:cNvSpPr txBox="1"/>
          <p:nvPr/>
        </p:nvSpPr>
        <p:spPr>
          <a:xfrm>
            <a:off x="3500327" y="5598349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A438B125-492B-48DB-A315-DC2C367BBE6D}"/>
              </a:ext>
            </a:extLst>
          </p:cNvPr>
          <p:cNvSpPr txBox="1"/>
          <p:nvPr/>
        </p:nvSpPr>
        <p:spPr>
          <a:xfrm>
            <a:off x="2599313" y="6796047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65" name="CasellaDiTesto 19">
            <a:extLst>
              <a:ext uri="{FF2B5EF4-FFF2-40B4-BE49-F238E27FC236}">
                <a16:creationId xmlns:a16="http://schemas.microsoft.com/office/drawing/2014/main" id="{4533B59A-CA61-489C-85FC-4E28778E6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588" y="861302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6" name="CasellaDiTesto 19">
            <a:extLst>
              <a:ext uri="{FF2B5EF4-FFF2-40B4-BE49-F238E27FC236}">
                <a16:creationId xmlns:a16="http://schemas.microsoft.com/office/drawing/2014/main" id="{AEB97860-7D46-4BB1-BEB6-60C5F3BE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917" y="119291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D2694F84-009A-4D2F-B9E5-D14FACAA79FD}"/>
              </a:ext>
            </a:extLst>
          </p:cNvPr>
          <p:cNvSpPr txBox="1"/>
          <p:nvPr/>
        </p:nvSpPr>
        <p:spPr>
          <a:xfrm>
            <a:off x="4042652" y="3219020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B2588E5-AFA8-43D2-8663-067483469873}"/>
              </a:ext>
            </a:extLst>
          </p:cNvPr>
          <p:cNvSpPr txBox="1"/>
          <p:nvPr/>
        </p:nvSpPr>
        <p:spPr>
          <a:xfrm>
            <a:off x="3617583" y="8281275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F05F50D5-C502-41C7-95AF-AC480326900D}"/>
              </a:ext>
            </a:extLst>
          </p:cNvPr>
          <p:cNvSpPr txBox="1"/>
          <p:nvPr/>
        </p:nvSpPr>
        <p:spPr>
          <a:xfrm>
            <a:off x="4335972" y="2566810"/>
            <a:ext cx="504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C7D37C4E-9385-4671-B61D-EE0F0BD75A35}"/>
              </a:ext>
            </a:extLst>
          </p:cNvPr>
          <p:cNvSpPr txBox="1"/>
          <p:nvPr/>
        </p:nvSpPr>
        <p:spPr>
          <a:xfrm>
            <a:off x="3717002" y="6931331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3C86C41B-422E-4155-8A0E-2D85B4FD0AB8}"/>
              </a:ext>
            </a:extLst>
          </p:cNvPr>
          <p:cNvCxnSpPr>
            <a:cxnSpLocks/>
          </p:cNvCxnSpPr>
          <p:nvPr/>
        </p:nvCxnSpPr>
        <p:spPr>
          <a:xfrm>
            <a:off x="3090879" y="5299916"/>
            <a:ext cx="0" cy="174096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9E6A6945-5D23-4755-B0BF-7AA78947CE8A}"/>
              </a:ext>
            </a:extLst>
          </p:cNvPr>
          <p:cNvSpPr txBox="1"/>
          <p:nvPr/>
        </p:nvSpPr>
        <p:spPr>
          <a:xfrm>
            <a:off x="3796041" y="3667143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55FA2622-72CF-4F73-A765-E857B97FC2E4}"/>
              </a:ext>
            </a:extLst>
          </p:cNvPr>
          <p:cNvSpPr txBox="1"/>
          <p:nvPr/>
        </p:nvSpPr>
        <p:spPr>
          <a:xfrm>
            <a:off x="3710749" y="5982193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grpSp>
        <p:nvGrpSpPr>
          <p:cNvPr id="76" name="Gruppo 75">
            <a:extLst>
              <a:ext uri="{FF2B5EF4-FFF2-40B4-BE49-F238E27FC236}">
                <a16:creationId xmlns:a16="http://schemas.microsoft.com/office/drawing/2014/main" id="{17334ADD-FA05-4A20-9A0E-E1672E408222}"/>
              </a:ext>
            </a:extLst>
          </p:cNvPr>
          <p:cNvGrpSpPr/>
          <p:nvPr/>
        </p:nvGrpSpPr>
        <p:grpSpPr>
          <a:xfrm>
            <a:off x="27432" y="1062947"/>
            <a:ext cx="4032000" cy="2773174"/>
            <a:chOff x="-5543388" y="1903003"/>
            <a:chExt cx="3462742" cy="2773174"/>
          </a:xfrm>
        </p:grpSpPr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C688B743-32BE-4BFC-B075-0529D20197C1}"/>
                </a:ext>
              </a:extLst>
            </p:cNvPr>
            <p:cNvSpPr txBox="1"/>
            <p:nvPr/>
          </p:nvSpPr>
          <p:spPr>
            <a:xfrm>
              <a:off x="-5543388" y="3162685"/>
              <a:ext cx="540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1D9E5091-19DF-488A-B7EE-7256D63CD64E}"/>
                </a:ext>
              </a:extLst>
            </p:cNvPr>
            <p:cNvSpPr txBox="1"/>
            <p:nvPr/>
          </p:nvSpPr>
          <p:spPr>
            <a:xfrm>
              <a:off x="-4522128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CasellaDiTesto 78">
              <a:extLst>
                <a:ext uri="{FF2B5EF4-FFF2-40B4-BE49-F238E27FC236}">
                  <a16:creationId xmlns:a16="http://schemas.microsoft.com/office/drawing/2014/main" id="{FD87D384-8A97-4FEA-A8C2-EA3F6964FFB6}"/>
                </a:ext>
              </a:extLst>
            </p:cNvPr>
            <p:cNvSpPr txBox="1"/>
            <p:nvPr/>
          </p:nvSpPr>
          <p:spPr>
            <a:xfrm>
              <a:off x="-4522348" y="3155936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CasellaDiTesto 79">
              <a:extLst>
                <a:ext uri="{FF2B5EF4-FFF2-40B4-BE49-F238E27FC236}">
                  <a16:creationId xmlns:a16="http://schemas.microsoft.com/office/drawing/2014/main" id="{E4862BC7-E5CA-49D0-98F3-C5CFD1AD9036}"/>
                </a:ext>
              </a:extLst>
            </p:cNvPr>
            <p:cNvSpPr txBox="1"/>
            <p:nvPr/>
          </p:nvSpPr>
          <p:spPr>
            <a:xfrm>
              <a:off x="-4523488" y="4098500"/>
              <a:ext cx="437852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x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81" name="Connettore 2 80">
              <a:extLst>
                <a:ext uri="{FF2B5EF4-FFF2-40B4-BE49-F238E27FC236}">
                  <a16:creationId xmlns:a16="http://schemas.microsoft.com/office/drawing/2014/main" id="{68614A40-956E-4EDA-BBD8-C3D1B3403A0A}"/>
                </a:ext>
              </a:extLst>
            </p:cNvPr>
            <p:cNvCxnSpPr>
              <a:cxnSpLocks/>
            </p:cNvCxnSpPr>
            <p:nvPr/>
          </p:nvCxnSpPr>
          <p:spPr>
            <a:xfrm>
              <a:off x="-5004635" y="3300570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82" name="CasellaDiTesto 81">
              <a:extLst>
                <a:ext uri="{FF2B5EF4-FFF2-40B4-BE49-F238E27FC236}">
                  <a16:creationId xmlns:a16="http://schemas.microsoft.com/office/drawing/2014/main" id="{70F15F30-D1F5-4F55-BB9D-E5B220334143}"/>
                </a:ext>
              </a:extLst>
            </p:cNvPr>
            <p:cNvSpPr txBox="1"/>
            <p:nvPr/>
          </p:nvSpPr>
          <p:spPr>
            <a:xfrm>
              <a:off x="-4890510" y="3149865"/>
              <a:ext cx="186817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83" name="Parentesi graffa aperta 55">
              <a:extLst>
                <a:ext uri="{FF2B5EF4-FFF2-40B4-BE49-F238E27FC236}">
                  <a16:creationId xmlns:a16="http://schemas.microsoft.com/office/drawing/2014/main" id="{C1F3A3EB-6AB6-4CE1-B8F4-470A5DB15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0719" y="2112966"/>
              <a:ext cx="108000" cy="2340000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Parentesi graffa aperta 54">
              <a:extLst>
                <a:ext uri="{FF2B5EF4-FFF2-40B4-BE49-F238E27FC236}">
                  <a16:creationId xmlns:a16="http://schemas.microsoft.com/office/drawing/2014/main" id="{7E0C72B7-0175-4466-87DF-1C36A6427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2251" y="1903003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Parentesi graffa aperta 54">
              <a:extLst>
                <a:ext uri="{FF2B5EF4-FFF2-40B4-BE49-F238E27FC236}">
                  <a16:creationId xmlns:a16="http://schemas.microsoft.com/office/drawing/2014/main" id="{211D0A6E-5466-42CB-9AA9-5C3AE288D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8474" y="2840439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Parentesi graffa aperta 54">
              <a:extLst>
                <a:ext uri="{FF2B5EF4-FFF2-40B4-BE49-F238E27FC236}">
                  <a16:creationId xmlns:a16="http://schemas.microsoft.com/office/drawing/2014/main" id="{A09098BA-3513-4823-995C-2A11CA2CF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6175" y="3776177"/>
              <a:ext cx="12061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id="{23B0265D-B211-4DFC-9287-C9D3518D93B6}"/>
                </a:ext>
              </a:extLst>
            </p:cNvPr>
            <p:cNvSpPr txBox="1"/>
            <p:nvPr/>
          </p:nvSpPr>
          <p:spPr>
            <a:xfrm>
              <a:off x="-3992294" y="1942985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id="{9CA67571-D651-4677-9EA3-78C8A3885CB0}"/>
                </a:ext>
              </a:extLst>
            </p:cNvPr>
            <p:cNvSpPr txBox="1"/>
            <p:nvPr/>
          </p:nvSpPr>
          <p:spPr>
            <a:xfrm>
              <a:off x="-3992294" y="2492834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601565E5-D41D-437B-81E2-C0A2126C0A11}"/>
                </a:ext>
              </a:extLst>
            </p:cNvPr>
            <p:cNvSpPr txBox="1"/>
            <p:nvPr/>
          </p:nvSpPr>
          <p:spPr>
            <a:xfrm>
              <a:off x="-3992126" y="2911557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CasellaDiTesto 89">
              <a:extLst>
                <a:ext uri="{FF2B5EF4-FFF2-40B4-BE49-F238E27FC236}">
                  <a16:creationId xmlns:a16="http://schemas.microsoft.com/office/drawing/2014/main" id="{BADA3FAA-1BBD-405F-B3FA-EC1A1C0FCCCF}"/>
                </a:ext>
              </a:extLst>
            </p:cNvPr>
            <p:cNvSpPr txBox="1"/>
            <p:nvPr/>
          </p:nvSpPr>
          <p:spPr>
            <a:xfrm>
              <a:off x="-3982078" y="3436978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3DAA2039-3128-4F86-96FE-76DCD8F11589}"/>
                </a:ext>
              </a:extLst>
            </p:cNvPr>
            <p:cNvSpPr txBox="1"/>
            <p:nvPr/>
          </p:nvSpPr>
          <p:spPr>
            <a:xfrm>
              <a:off x="-3990971" y="3845620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id="{0496DB40-5AE1-4945-8D17-AE0DE45D0A9E}"/>
                </a:ext>
              </a:extLst>
            </p:cNvPr>
            <p:cNvSpPr txBox="1"/>
            <p:nvPr/>
          </p:nvSpPr>
          <p:spPr>
            <a:xfrm>
              <a:off x="-3988767" y="4364073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cxnSp>
          <p:nvCxnSpPr>
            <p:cNvPr id="93" name="Connettore 2 92">
              <a:extLst>
                <a:ext uri="{FF2B5EF4-FFF2-40B4-BE49-F238E27FC236}">
                  <a16:creationId xmlns:a16="http://schemas.microsoft.com/office/drawing/2014/main" id="{115A5835-69B2-4360-B68A-68D4F0D4EDD1}"/>
                </a:ext>
              </a:extLst>
            </p:cNvPr>
            <p:cNvCxnSpPr>
              <a:cxnSpLocks/>
            </p:cNvCxnSpPr>
            <p:nvPr/>
          </p:nvCxnSpPr>
          <p:spPr>
            <a:xfrm>
              <a:off x="-3236054" y="3051193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94" name="Connettore 2 93">
              <a:extLst>
                <a:ext uri="{FF2B5EF4-FFF2-40B4-BE49-F238E27FC236}">
                  <a16:creationId xmlns:a16="http://schemas.microsoft.com/office/drawing/2014/main" id="{E39B0ACA-68E8-4AD5-B707-0098723312B1}"/>
                </a:ext>
              </a:extLst>
            </p:cNvPr>
            <p:cNvCxnSpPr>
              <a:cxnSpLocks/>
            </p:cNvCxnSpPr>
            <p:nvPr/>
          </p:nvCxnSpPr>
          <p:spPr>
            <a:xfrm>
              <a:off x="-3225288" y="3559509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95" name="CasellaDiTesto 94">
              <a:extLst>
                <a:ext uri="{FF2B5EF4-FFF2-40B4-BE49-F238E27FC236}">
                  <a16:creationId xmlns:a16="http://schemas.microsoft.com/office/drawing/2014/main" id="{51D9E7B1-7778-435E-9228-8E3204B6561D}"/>
                </a:ext>
              </a:extLst>
            </p:cNvPr>
            <p:cNvSpPr txBox="1"/>
            <p:nvPr/>
          </p:nvSpPr>
          <p:spPr>
            <a:xfrm>
              <a:off x="-3113490" y="2912415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CasellaDiTesto 95">
              <a:extLst>
                <a:ext uri="{FF2B5EF4-FFF2-40B4-BE49-F238E27FC236}">
                  <a16:creationId xmlns:a16="http://schemas.microsoft.com/office/drawing/2014/main" id="{AC6854D0-CC92-4964-A8F1-970285699A64}"/>
                </a:ext>
              </a:extLst>
            </p:cNvPr>
            <p:cNvSpPr txBox="1"/>
            <p:nvPr/>
          </p:nvSpPr>
          <p:spPr>
            <a:xfrm>
              <a:off x="-3110858" y="3436829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Parentesi graffa aperta 54">
              <a:extLst>
                <a:ext uri="{FF2B5EF4-FFF2-40B4-BE49-F238E27FC236}">
                  <a16:creationId xmlns:a16="http://schemas.microsoft.com/office/drawing/2014/main" id="{FB1F76E5-7651-410B-9BA1-9E18D45225F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396940" y="2844294"/>
              <a:ext cx="12143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CasellaDiTesto 97">
              <a:extLst>
                <a:ext uri="{FF2B5EF4-FFF2-40B4-BE49-F238E27FC236}">
                  <a16:creationId xmlns:a16="http://schemas.microsoft.com/office/drawing/2014/main" id="{D4E3DD73-F1B1-4DBA-A6B1-05178C32912B}"/>
                </a:ext>
              </a:extLst>
            </p:cNvPr>
            <p:cNvSpPr txBox="1"/>
            <p:nvPr/>
          </p:nvSpPr>
          <p:spPr>
            <a:xfrm>
              <a:off x="-2273302" y="3142235"/>
              <a:ext cx="192656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x</a:t>
              </a:r>
            </a:p>
          </p:txBody>
        </p:sp>
        <p:cxnSp>
          <p:nvCxnSpPr>
            <p:cNvPr id="99" name="Connettore 2 98">
              <a:extLst>
                <a:ext uri="{FF2B5EF4-FFF2-40B4-BE49-F238E27FC236}">
                  <a16:creationId xmlns:a16="http://schemas.microsoft.com/office/drawing/2014/main" id="{A890E23F-D643-47F4-9013-6BD102BB8DE3}"/>
                </a:ext>
              </a:extLst>
            </p:cNvPr>
            <p:cNvCxnSpPr>
              <a:cxnSpLocks/>
            </p:cNvCxnSpPr>
            <p:nvPr/>
          </p:nvCxnSpPr>
          <p:spPr>
            <a:xfrm>
              <a:off x="-3249607" y="3984646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00" name="Connettore 2 99">
              <a:extLst>
                <a:ext uri="{FF2B5EF4-FFF2-40B4-BE49-F238E27FC236}">
                  <a16:creationId xmlns:a16="http://schemas.microsoft.com/office/drawing/2014/main" id="{17BD1262-6523-415D-A124-A14F5D2FC6D3}"/>
                </a:ext>
              </a:extLst>
            </p:cNvPr>
            <p:cNvCxnSpPr>
              <a:cxnSpLocks/>
            </p:cNvCxnSpPr>
            <p:nvPr/>
          </p:nvCxnSpPr>
          <p:spPr>
            <a:xfrm>
              <a:off x="-3246915" y="4507662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id="{A57E2329-FDA9-41E1-98B0-FF44189D7D7C}"/>
                </a:ext>
              </a:extLst>
            </p:cNvPr>
            <p:cNvSpPr txBox="1"/>
            <p:nvPr/>
          </p:nvSpPr>
          <p:spPr>
            <a:xfrm>
              <a:off x="-3137553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</a:t>
              </a:r>
            </a:p>
          </p:txBody>
        </p: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9C52A30F-021B-4B45-8EB6-CCA2577F6316}"/>
                </a:ext>
              </a:extLst>
            </p:cNvPr>
            <p:cNvSpPr txBox="1"/>
            <p:nvPr/>
          </p:nvSpPr>
          <p:spPr>
            <a:xfrm>
              <a:off x="-3138829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103" name="Parentesi graffa aperta 54">
              <a:extLst>
                <a:ext uri="{FF2B5EF4-FFF2-40B4-BE49-F238E27FC236}">
                  <a16:creationId xmlns:a16="http://schemas.microsoft.com/office/drawing/2014/main" id="{345158D5-FB69-44C3-B077-6C39CF7BC80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858067" y="3770324"/>
              <a:ext cx="144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id="{94BDC95B-D3C8-446B-A21F-CABCCD3198A6}"/>
                </a:ext>
              </a:extLst>
            </p:cNvPr>
            <p:cNvSpPr txBox="1"/>
            <p:nvPr/>
          </p:nvSpPr>
          <p:spPr>
            <a:xfrm>
              <a:off x="-2690264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cxnSp>
          <p:nvCxnSpPr>
            <p:cNvPr id="105" name="Connettore a gomito 104">
              <a:extLst>
                <a:ext uri="{FF2B5EF4-FFF2-40B4-BE49-F238E27FC236}">
                  <a16:creationId xmlns:a16="http://schemas.microsoft.com/office/drawing/2014/main" id="{E23EE0A8-7F90-4EC6-98B4-78C8BDD198BF}"/>
                </a:ext>
              </a:extLst>
            </p:cNvPr>
            <p:cNvCxnSpPr>
              <a:cxnSpLocks/>
              <a:stCxn id="104" idx="2"/>
              <a:endCxn id="82" idx="2"/>
            </p:cNvCxnSpPr>
            <p:nvPr/>
          </p:nvCxnSpPr>
          <p:spPr>
            <a:xfrm rot="5400000" flipH="1">
              <a:off x="-4180379" y="2810142"/>
              <a:ext cx="960963" cy="2194408"/>
            </a:xfrm>
            <a:prstGeom prst="bentConnector3">
              <a:avLst>
                <a:gd name="adj1" fmla="val -34146"/>
              </a:avLst>
            </a:prstGeom>
            <a:noFill/>
            <a:ln w="3175" cap="flat" cmpd="sng" algn="ctr">
              <a:solidFill>
                <a:srgbClr val="4472C4"/>
              </a:solidFill>
              <a:prstDash val="solid"/>
              <a:miter lim="800000"/>
              <a:tailEnd type="stealth"/>
            </a:ln>
            <a:effectLst/>
          </p:spPr>
        </p:cxnSp>
        <p:grpSp>
          <p:nvGrpSpPr>
            <p:cNvPr id="106" name="Gruppo 105">
              <a:extLst>
                <a:ext uri="{FF2B5EF4-FFF2-40B4-BE49-F238E27FC236}">
                  <a16:creationId xmlns:a16="http://schemas.microsoft.com/office/drawing/2014/main" id="{41BB42B6-884A-43B3-AD21-42A44DD68558}"/>
                </a:ext>
              </a:extLst>
            </p:cNvPr>
            <p:cNvGrpSpPr/>
            <p:nvPr/>
          </p:nvGrpSpPr>
          <p:grpSpPr>
            <a:xfrm>
              <a:off x="-4643217" y="2164557"/>
              <a:ext cx="108000" cy="345600"/>
              <a:chOff x="3829938" y="8077199"/>
              <a:chExt cx="460800" cy="460800"/>
            </a:xfrm>
          </p:grpSpPr>
          <p:sp>
            <p:nvSpPr>
              <p:cNvPr id="117" name="Ovale 116">
                <a:extLst>
                  <a:ext uri="{FF2B5EF4-FFF2-40B4-BE49-F238E27FC236}">
                    <a16:creationId xmlns:a16="http://schemas.microsoft.com/office/drawing/2014/main" id="{FBA631C0-3F23-488C-9FCE-9A3574EF915A}"/>
                  </a:ext>
                </a:extLst>
              </p:cNvPr>
              <p:cNvSpPr/>
              <p:nvPr/>
            </p:nvSpPr>
            <p:spPr>
              <a:xfrm>
                <a:off x="3829938" y="8077199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18" name="CasellaDiTesto 117">
                <a:extLst>
                  <a:ext uri="{FF2B5EF4-FFF2-40B4-BE49-F238E27FC236}">
                    <a16:creationId xmlns:a16="http://schemas.microsoft.com/office/drawing/2014/main" id="{5C17CC2C-E21A-4C31-9BC8-853C82A15412}"/>
                  </a:ext>
                </a:extLst>
              </p:cNvPr>
              <p:cNvSpPr txBox="1"/>
              <p:nvPr/>
            </p:nvSpPr>
            <p:spPr>
              <a:xfrm>
                <a:off x="3829938" y="8128014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grpSp>
          <p:nvGrpSpPr>
            <p:cNvPr id="107" name="Gruppo 106">
              <a:extLst>
                <a:ext uri="{FF2B5EF4-FFF2-40B4-BE49-F238E27FC236}">
                  <a16:creationId xmlns:a16="http://schemas.microsoft.com/office/drawing/2014/main" id="{62B95E26-D799-48BE-A7A8-0E7622F54C7C}"/>
                </a:ext>
              </a:extLst>
            </p:cNvPr>
            <p:cNvGrpSpPr/>
            <p:nvPr/>
          </p:nvGrpSpPr>
          <p:grpSpPr>
            <a:xfrm>
              <a:off x="-4645831" y="3120596"/>
              <a:ext cx="108001" cy="345600"/>
              <a:chOff x="3840221" y="8052320"/>
              <a:chExt cx="460804" cy="460800"/>
            </a:xfrm>
          </p:grpSpPr>
          <p:sp>
            <p:nvSpPr>
              <p:cNvPr id="115" name="Ovale 114">
                <a:extLst>
                  <a:ext uri="{FF2B5EF4-FFF2-40B4-BE49-F238E27FC236}">
                    <a16:creationId xmlns:a16="http://schemas.microsoft.com/office/drawing/2014/main" id="{BAC27C85-5656-4D8C-89D5-3BD3242009C4}"/>
                  </a:ext>
                </a:extLst>
              </p:cNvPr>
              <p:cNvSpPr/>
              <p:nvPr/>
            </p:nvSpPr>
            <p:spPr>
              <a:xfrm>
                <a:off x="3840221" y="8052320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16" name="CasellaDiTesto 115">
                <a:extLst>
                  <a:ext uri="{FF2B5EF4-FFF2-40B4-BE49-F238E27FC236}">
                    <a16:creationId xmlns:a16="http://schemas.microsoft.com/office/drawing/2014/main" id="{D755FB66-D721-4F1F-B2C1-13929FD30085}"/>
                  </a:ext>
                </a:extLst>
              </p:cNvPr>
              <p:cNvSpPr txBox="1"/>
              <p:nvPr/>
            </p:nvSpPr>
            <p:spPr>
              <a:xfrm>
                <a:off x="3840225" y="8122935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</a:t>
                </a:r>
              </a:p>
            </p:txBody>
          </p:sp>
        </p:grpSp>
        <p:grpSp>
          <p:nvGrpSpPr>
            <p:cNvPr id="108" name="Gruppo 107">
              <a:extLst>
                <a:ext uri="{FF2B5EF4-FFF2-40B4-BE49-F238E27FC236}">
                  <a16:creationId xmlns:a16="http://schemas.microsoft.com/office/drawing/2014/main" id="{648E3880-01BA-4369-8216-795E602E1A9A}"/>
                </a:ext>
              </a:extLst>
            </p:cNvPr>
            <p:cNvGrpSpPr/>
            <p:nvPr/>
          </p:nvGrpSpPr>
          <p:grpSpPr>
            <a:xfrm>
              <a:off x="-4638588" y="4062554"/>
              <a:ext cx="108000" cy="345600"/>
              <a:chOff x="3803094" y="8077199"/>
              <a:chExt cx="460803" cy="460800"/>
            </a:xfrm>
          </p:grpSpPr>
          <p:sp>
            <p:nvSpPr>
              <p:cNvPr id="113" name="Ovale 112">
                <a:extLst>
                  <a:ext uri="{FF2B5EF4-FFF2-40B4-BE49-F238E27FC236}">
                    <a16:creationId xmlns:a16="http://schemas.microsoft.com/office/drawing/2014/main" id="{6C649784-6205-4011-BD01-F0C4AD095884}"/>
                  </a:ext>
                </a:extLst>
              </p:cNvPr>
              <p:cNvSpPr/>
              <p:nvPr/>
            </p:nvSpPr>
            <p:spPr>
              <a:xfrm>
                <a:off x="3803094" y="8077199"/>
                <a:ext cx="460803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14" name="CasellaDiTesto 113">
                <a:extLst>
                  <a:ext uri="{FF2B5EF4-FFF2-40B4-BE49-F238E27FC236}">
                    <a16:creationId xmlns:a16="http://schemas.microsoft.com/office/drawing/2014/main" id="{9D77A22F-FD18-4B4F-9055-5D50DB83DC1C}"/>
                  </a:ext>
                </a:extLst>
              </p:cNvPr>
              <p:cNvSpPr txBox="1"/>
              <p:nvPr/>
            </p:nvSpPr>
            <p:spPr>
              <a:xfrm>
                <a:off x="3803098" y="8122934"/>
                <a:ext cx="46079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3</a:t>
                </a:r>
              </a:p>
            </p:txBody>
          </p:sp>
        </p:grp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id="{FB6F6D90-D2D7-4C61-8708-4254857833B6}"/>
                </a:ext>
              </a:extLst>
            </p:cNvPr>
            <p:cNvSpPr txBox="1"/>
            <p:nvPr/>
          </p:nvSpPr>
          <p:spPr>
            <a:xfrm>
              <a:off x="-4529572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79575FF4-E3F5-4D77-AD3C-6151ECA0FFD8}"/>
              </a:ext>
            </a:extLst>
          </p:cNvPr>
          <p:cNvSpPr txBox="1"/>
          <p:nvPr/>
        </p:nvSpPr>
        <p:spPr>
          <a:xfrm>
            <a:off x="-39189" y="7152216"/>
            <a:ext cx="3312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Questa procedura adottata per ogni generatrice ci consente di determinare i punti dell’ellisse di sezione 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282729AB-F258-4FE7-9EC3-7D64E6601483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985A72E1-AA95-4CB5-A699-F3172E8E4E7B}"/>
              </a:ext>
            </a:extLst>
          </p:cNvPr>
          <p:cNvSpPr txBox="1"/>
          <p:nvPr/>
        </p:nvSpPr>
        <p:spPr>
          <a:xfrm>
            <a:off x="4767759" y="7026713"/>
            <a:ext cx="468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5C006609-9DC2-4E31-B0B9-A09EFB379FDC}"/>
              </a:ext>
            </a:extLst>
          </p:cNvPr>
          <p:cNvCxnSpPr>
            <a:cxnSpLocks/>
          </p:cNvCxnSpPr>
          <p:nvPr/>
        </p:nvCxnSpPr>
        <p:spPr>
          <a:xfrm flipH="1">
            <a:off x="3092418" y="4679768"/>
            <a:ext cx="666607" cy="23533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1 7">
            <a:extLst>
              <a:ext uri="{FF2B5EF4-FFF2-40B4-BE49-F238E27FC236}">
                <a16:creationId xmlns:a16="http://schemas.microsoft.com/office/drawing/2014/main" id="{DAA76605-991A-49FB-BBA6-21C23A492D22}"/>
              </a:ext>
            </a:extLst>
          </p:cNvPr>
          <p:cNvCxnSpPr>
            <a:cxnSpLocks/>
          </p:cNvCxnSpPr>
          <p:nvPr/>
        </p:nvCxnSpPr>
        <p:spPr bwMode="auto">
          <a:xfrm>
            <a:off x="3087516" y="5304148"/>
            <a:ext cx="674303" cy="672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43A509BB-08BC-4494-93AD-B81CF5C7B549}"/>
              </a:ext>
            </a:extLst>
          </p:cNvPr>
          <p:cNvCxnSpPr>
            <a:cxnSpLocks/>
          </p:cNvCxnSpPr>
          <p:nvPr/>
        </p:nvCxnSpPr>
        <p:spPr>
          <a:xfrm>
            <a:off x="3581171" y="5300682"/>
            <a:ext cx="0" cy="369091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0E78990E-4C62-4C40-9DE0-4A174D7F0B01}"/>
              </a:ext>
            </a:extLst>
          </p:cNvPr>
          <p:cNvCxnSpPr>
            <a:cxnSpLocks/>
          </p:cNvCxnSpPr>
          <p:nvPr/>
        </p:nvCxnSpPr>
        <p:spPr>
          <a:xfrm>
            <a:off x="4114027" y="3421194"/>
            <a:ext cx="0" cy="188232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0A866094-BDF0-4C11-A918-8F1138DEE9BD}"/>
              </a:ext>
            </a:extLst>
          </p:cNvPr>
          <p:cNvCxnSpPr>
            <a:cxnSpLocks/>
          </p:cNvCxnSpPr>
          <p:nvPr/>
        </p:nvCxnSpPr>
        <p:spPr>
          <a:xfrm flipH="1">
            <a:off x="3578998" y="5303520"/>
            <a:ext cx="533936" cy="31697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ttangolo 168">
            <a:extLst>
              <a:ext uri="{FF2B5EF4-FFF2-40B4-BE49-F238E27FC236}">
                <a16:creationId xmlns:a16="http://schemas.microsoft.com/office/drawing/2014/main" id="{0107BA4B-07B5-4A46-A9EE-97CB91EBC004}"/>
              </a:ext>
            </a:extLst>
          </p:cNvPr>
          <p:cNvSpPr/>
          <p:nvPr/>
        </p:nvSpPr>
        <p:spPr>
          <a:xfrm>
            <a:off x="4202929" y="2558074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dirty="0"/>
          </a:p>
        </p:txBody>
      </p: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F41575B0-36E5-41EC-A18F-5C1A481853C1}"/>
              </a:ext>
            </a:extLst>
          </p:cNvPr>
          <p:cNvCxnSpPr>
            <a:cxnSpLocks/>
          </p:cNvCxnSpPr>
          <p:nvPr/>
        </p:nvCxnSpPr>
        <p:spPr>
          <a:xfrm>
            <a:off x="3979334" y="3888712"/>
            <a:ext cx="0" cy="22919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B09B9664-ADCE-4302-A199-E97016841D0A}"/>
              </a:ext>
            </a:extLst>
          </p:cNvPr>
          <p:cNvSpPr txBox="1"/>
          <p:nvPr/>
        </p:nvSpPr>
        <p:spPr>
          <a:xfrm>
            <a:off x="0" y="4171354"/>
            <a:ext cx="3132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sviluppare l’algoritmo di cui sopra si può utilizzare un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piano ausiliario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qualsiasi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E72D2E48-266A-471A-B797-EC551665CBB4}"/>
              </a:ext>
            </a:extLst>
          </p:cNvPr>
          <p:cNvSpPr txBox="1"/>
          <p:nvPr/>
        </p:nvSpPr>
        <p:spPr>
          <a:xfrm>
            <a:off x="0" y="8214349"/>
            <a:ext cx="3735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verifica che il risultato sarà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lo stesso anche se l’algoritmo si sviluppa con piani differenti</a:t>
            </a:r>
          </a:p>
        </p:txBody>
      </p: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17D45403-7D5A-4AD3-AF7E-D1A52EC87CAF}"/>
              </a:ext>
            </a:extLst>
          </p:cNvPr>
          <p:cNvCxnSpPr>
            <a:cxnSpLocks/>
          </p:cNvCxnSpPr>
          <p:nvPr/>
        </p:nvCxnSpPr>
        <p:spPr>
          <a:xfrm>
            <a:off x="3582563" y="5309208"/>
            <a:ext cx="0" cy="49371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7142132F-D3F8-4070-BCEA-70E14AB9CC08}"/>
              </a:ext>
            </a:extLst>
          </p:cNvPr>
          <p:cNvCxnSpPr>
            <a:cxnSpLocks/>
          </p:cNvCxnSpPr>
          <p:nvPr/>
        </p:nvCxnSpPr>
        <p:spPr>
          <a:xfrm flipH="1">
            <a:off x="3582537" y="517793"/>
            <a:ext cx="1355027" cy="478380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02EA361B-BA29-41F6-B44D-7A3FFA40FFB4}"/>
              </a:ext>
            </a:extLst>
          </p:cNvPr>
          <p:cNvSpPr txBox="1"/>
          <p:nvPr/>
        </p:nvSpPr>
        <p:spPr>
          <a:xfrm>
            <a:off x="-1" y="5017873"/>
            <a:ext cx="3303037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semplicità ed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economia grafica si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consiglia o un piano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 in prima,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come nell’esercizio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precedente, o un piano proiettante in seconda come nell’esempio che segue.</a:t>
            </a:r>
            <a:endParaRPr lang="it-IT" sz="1600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281BCFFD-EE03-456B-BFA3-16AEF0D68949}"/>
              </a:ext>
            </a:extLst>
          </p:cNvPr>
          <p:cNvSpPr txBox="1"/>
          <p:nvPr/>
        </p:nvSpPr>
        <p:spPr>
          <a:xfrm>
            <a:off x="54000" y="582785"/>
            <a:ext cx="680400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– Secondo metodo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10A6CD74-B620-496E-B431-FC7BCEF7D953}"/>
              </a:ext>
            </a:extLst>
          </p:cNvPr>
          <p:cNvSpPr txBox="1"/>
          <p:nvPr/>
        </p:nvSpPr>
        <p:spPr>
          <a:xfrm>
            <a:off x="0" y="989926"/>
            <a:ext cx="2844000" cy="26161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tratta di sviluppare il concetto di intersezione tra un piano e una retta che, nello specifico, è una generatrice del cono. In sintesi è necessario eseguire, per ogni generatrice, la seguente operazione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Ç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g)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78C4A9B4-E366-408E-A4A4-E4D6B71E2322}"/>
              </a:ext>
            </a:extLst>
          </p:cNvPr>
          <p:cNvSpPr txBox="1"/>
          <p:nvPr/>
        </p:nvSpPr>
        <p:spPr>
          <a:xfrm>
            <a:off x="5372171" y="3016249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1° -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Ì</a:t>
            </a:r>
            <a:r>
              <a:rPr lang="it-IT" sz="2000" dirty="0">
                <a:latin typeface="Comic Sans MS" panose="030F0702030302020204" pitchFamily="66" charset="0"/>
              </a:rPr>
              <a:t> 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EACFB32E-D7D3-4C45-8E2B-111BF05C067F}"/>
              </a:ext>
            </a:extLst>
          </p:cNvPr>
          <p:cNvSpPr txBox="1"/>
          <p:nvPr/>
        </p:nvSpPr>
        <p:spPr>
          <a:xfrm>
            <a:off x="5372171" y="3444000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2° -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778D7303-E8B7-459A-BF63-E2AFCD96DEAB}"/>
              </a:ext>
            </a:extLst>
          </p:cNvPr>
          <p:cNvSpPr txBox="1"/>
          <p:nvPr/>
        </p:nvSpPr>
        <p:spPr>
          <a:xfrm>
            <a:off x="5372171" y="3871751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3° -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it-IT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1" name="Connettore 2 130">
            <a:extLst>
              <a:ext uri="{FF2B5EF4-FFF2-40B4-BE49-F238E27FC236}">
                <a16:creationId xmlns:a16="http://schemas.microsoft.com/office/drawing/2014/main" id="{9C2C8CC3-EB3F-4F65-941C-01EC5DDCEF73}"/>
              </a:ext>
            </a:extLst>
          </p:cNvPr>
          <p:cNvCxnSpPr>
            <a:cxnSpLocks/>
          </p:cNvCxnSpPr>
          <p:nvPr/>
        </p:nvCxnSpPr>
        <p:spPr>
          <a:xfrm>
            <a:off x="1761067" y="1515533"/>
            <a:ext cx="3611104" cy="1700771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2 131">
            <a:extLst>
              <a:ext uri="{FF2B5EF4-FFF2-40B4-BE49-F238E27FC236}">
                <a16:creationId xmlns:a16="http://schemas.microsoft.com/office/drawing/2014/main" id="{054CC76C-5787-42AB-8921-532112D5A143}"/>
              </a:ext>
            </a:extLst>
          </p:cNvPr>
          <p:cNvCxnSpPr>
            <a:cxnSpLocks/>
          </p:cNvCxnSpPr>
          <p:nvPr/>
        </p:nvCxnSpPr>
        <p:spPr>
          <a:xfrm>
            <a:off x="1765300" y="2451100"/>
            <a:ext cx="3606871" cy="1192955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>
            <a:extLst>
              <a:ext uri="{FF2B5EF4-FFF2-40B4-BE49-F238E27FC236}">
                <a16:creationId xmlns:a16="http://schemas.microsoft.com/office/drawing/2014/main" id="{23769C02-00FD-4330-9B17-9C2CFB49A6AA}"/>
              </a:ext>
            </a:extLst>
          </p:cNvPr>
          <p:cNvCxnSpPr>
            <a:cxnSpLocks/>
          </p:cNvCxnSpPr>
          <p:nvPr/>
        </p:nvCxnSpPr>
        <p:spPr>
          <a:xfrm>
            <a:off x="1748367" y="3390900"/>
            <a:ext cx="3623804" cy="680906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957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2" grpId="0" animBg="1"/>
      <p:bldP spid="43" grpId="0"/>
      <p:bldP spid="55" grpId="0"/>
      <p:bldP spid="56" grpId="0"/>
      <p:bldP spid="57" grpId="0"/>
      <p:bldP spid="58" grpId="0"/>
      <p:bldP spid="61" grpId="0"/>
      <p:bldP spid="62" grpId="0"/>
      <p:bldP spid="65" grpId="0"/>
      <p:bldP spid="66" grpId="0"/>
      <p:bldP spid="68" grpId="0"/>
      <p:bldP spid="69" grpId="0"/>
      <p:bldP spid="70" grpId="0"/>
      <p:bldP spid="71" grpId="0"/>
      <p:bldP spid="73" grpId="0"/>
      <p:bldP spid="74" grpId="0"/>
      <p:bldP spid="122" grpId="0"/>
      <p:bldP spid="169" grpId="0"/>
      <p:bldP spid="177" grpId="0"/>
      <p:bldP spid="179" grpId="0"/>
      <p:bldP spid="191" grpId="0"/>
      <p:bldP spid="126" grpId="0"/>
      <p:bldP spid="126" grpId="1"/>
      <p:bldP spid="127" grpId="0" animBg="1"/>
      <p:bldP spid="128" grpId="0" animBg="1"/>
      <p:bldP spid="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20E16-E906-4119-88C6-60C9B5C5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37322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(6)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id="{837C094C-3981-4E95-9813-9FE55B0F894E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id="{15EE0D3A-4AD5-47F4-8578-FA3B07E4EEB4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id="{43DF7E72-9F52-4E9F-A67C-FDCEB3D48CB6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id="{A82DA495-0F0B-48F4-AB5D-89AC47F633E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id="{5F2F969E-6953-44CE-9F0D-829192CF37EE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id="{E5FC99C2-F1AD-4561-A412-6F5268160DA5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id="{55719AD5-E4A4-4588-8C0B-B39D3A77EE2C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7E24016-9660-4A4D-ABAA-820CFEE449F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7405751-993C-4919-8688-4B35B7FB2CD0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D487B8B-A4C6-4418-9ADA-CCB998629B79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6" cy="3594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id="{F108D665-E4A7-4B45-9BD3-2072E468E410}"/>
              </a:ext>
            </a:extLst>
          </p:cNvPr>
          <p:cNvCxnSpPr>
            <a:cxnSpLocks/>
          </p:cNvCxnSpPr>
          <p:nvPr/>
        </p:nvCxnSpPr>
        <p:spPr bwMode="auto">
          <a:xfrm>
            <a:off x="3751654" y="5966234"/>
            <a:ext cx="1023546" cy="10203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id="{877FD507-1F3E-48CC-AA02-73DFB8AB75DC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5490352-DCEA-41C4-A721-D74FAE4059D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F8D8F7D-D4E9-4288-8B38-00A1DEC90E2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3031" cy="323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777D3F5-CEF4-4467-81DF-DEB40C967DCF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349D0B86-0310-4548-B0C6-A48515E047BD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0AD5E295-A2B5-4439-B14B-97724473E9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B99BDA80-7830-4276-970D-B4A2CBC8DCD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AC31BE4-81C3-494D-BCB2-7FB27D6B0F6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ABC516F-71D3-4174-8374-D1B2843F635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id="{83E8F593-FAE1-4E9D-8D0F-F0078FC8099F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id="{148CF12F-9759-4BE3-9F7D-ABDB5D2154EE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661DBC01-E278-42E3-AF44-2F7510AEAE07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CE5CF912-E341-4AF1-88A2-37F6A689F142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6BD7DC6-9B52-4A23-AFEC-68FBE088B287}"/>
              </a:ext>
            </a:extLst>
          </p:cNvPr>
          <p:cNvCxnSpPr>
            <a:cxnSpLocks/>
          </p:cNvCxnSpPr>
          <p:nvPr/>
        </p:nvCxnSpPr>
        <p:spPr>
          <a:xfrm flipV="1">
            <a:off x="4786313" y="6600825"/>
            <a:ext cx="13747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F78E404-C14E-4D47-8D6C-C4120598373A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A8393F39-528E-4AC1-9AEA-734C04882101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05DF18F3-2341-4FC7-8815-9B3178BA60B4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1F3EA50C-4732-4830-BBDA-530CABFD2771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710F02DB-4E32-4738-A0AF-345DBF0DF5EA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30A97098-B5FB-449A-8FA1-F7F24AAAC227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ED4A76E-22BA-4633-88DA-BDBA32371C5E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470D632-697A-4C6C-BB6F-6B464707DCDA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6719C55-F1FC-4799-BC01-D85057963FE8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2B6918C7-0E06-4258-A76C-A4DECE11E17D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98838EC-ADF1-4E2D-87AF-52108FAB99A4}"/>
              </a:ext>
            </a:extLst>
          </p:cNvPr>
          <p:cNvCxnSpPr>
            <a:cxnSpLocks/>
          </p:cNvCxnSpPr>
          <p:nvPr/>
        </p:nvCxnSpPr>
        <p:spPr>
          <a:xfrm>
            <a:off x="4779563" y="1082694"/>
            <a:ext cx="687787" cy="3601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BCCEC35-88E7-492B-99EF-AD22F00ACEC7}"/>
              </a:ext>
            </a:extLst>
          </p:cNvPr>
          <p:cNvCxnSpPr>
            <a:cxnSpLocks/>
          </p:cNvCxnSpPr>
          <p:nvPr/>
        </p:nvCxnSpPr>
        <p:spPr>
          <a:xfrm>
            <a:off x="4782368" y="1099524"/>
            <a:ext cx="1010420" cy="35836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8C9F83E7-1B7B-471F-8D4A-17190FDFD627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80461B3-2CC6-4BCE-ABC0-F197773E49BE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A2AF8B1-4CF5-417B-BEDD-669ADBCF0F0D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401F1F6-4457-4BB1-98EE-78D409D45FD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0D36EF8-E47B-4B7E-9578-69117FE36E56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45" name="CasellaDiTesto 1">
            <a:extLst>
              <a:ext uri="{FF2B5EF4-FFF2-40B4-BE49-F238E27FC236}">
                <a16:creationId xmlns:a16="http://schemas.microsoft.com/office/drawing/2014/main" id="{6F857D18-6FF4-45E9-A10E-32A602A2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638" y="4868836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AE1E2D6F-07AA-4046-BF83-317B769A0FE9}"/>
              </a:ext>
            </a:extLst>
          </p:cNvPr>
          <p:cNvCxnSpPr>
            <a:cxnSpLocks/>
          </p:cNvCxnSpPr>
          <p:nvPr/>
        </p:nvCxnSpPr>
        <p:spPr>
          <a:xfrm flipV="1">
            <a:off x="4779963" y="1078706"/>
            <a:ext cx="0" cy="3621883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42EA0A35-B0F8-4BF4-B677-21FF936B8E98}"/>
              </a:ext>
            </a:extLst>
          </p:cNvPr>
          <p:cNvCxnSpPr>
            <a:endCxn id="4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6A13C2FD-0924-4522-BE58-F704F0309471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1C272AEB-3D0E-4516-BA83-99A3F9C1F8F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2B89BDC5-0A6A-4E97-8B63-C79906CD4E4F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2D4658FE-36B2-47F1-B8D7-030B975E3B11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F521E8C-610A-4E0E-86C8-975ECB654707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BD59E982-7339-4DCB-8C7F-ED1503715094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15A385A2-8242-4B65-AE69-738806F2CBCD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19">
            <a:extLst>
              <a:ext uri="{FF2B5EF4-FFF2-40B4-BE49-F238E27FC236}">
                <a16:creationId xmlns:a16="http://schemas.microsoft.com/office/drawing/2014/main" id="{0AE877BB-2C23-4BDE-B897-1208A3882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6" name="CasellaDiTesto 19">
            <a:extLst>
              <a:ext uri="{FF2B5EF4-FFF2-40B4-BE49-F238E27FC236}">
                <a16:creationId xmlns:a16="http://schemas.microsoft.com/office/drawing/2014/main" id="{B8BB0420-251C-46BD-8AC2-19A09D4A4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344" y="803413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8D6B3883-147A-4304-882B-E801DDB010D5}"/>
              </a:ext>
            </a:extLst>
          </p:cNvPr>
          <p:cNvSpPr txBox="1"/>
          <p:nvPr/>
        </p:nvSpPr>
        <p:spPr>
          <a:xfrm>
            <a:off x="4044021" y="2541334"/>
            <a:ext cx="431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2F12109-5186-4D11-A235-1B688DB3EAA5}"/>
              </a:ext>
            </a:extLst>
          </p:cNvPr>
          <p:cNvSpPr txBox="1"/>
          <p:nvPr/>
        </p:nvSpPr>
        <p:spPr>
          <a:xfrm>
            <a:off x="3577668" y="6740118"/>
            <a:ext cx="360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65" name="CasellaDiTesto 19">
            <a:extLst>
              <a:ext uri="{FF2B5EF4-FFF2-40B4-BE49-F238E27FC236}">
                <a16:creationId xmlns:a16="http://schemas.microsoft.com/office/drawing/2014/main" id="{6815434C-A29F-4FD5-8E5A-46326FA67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099" y="872462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6" name="CasellaDiTesto 19">
            <a:extLst>
              <a:ext uri="{FF2B5EF4-FFF2-40B4-BE49-F238E27FC236}">
                <a16:creationId xmlns:a16="http://schemas.microsoft.com/office/drawing/2014/main" id="{CFD20D41-909D-48C4-8EEE-B76333FF6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315" y="44186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0302BD8F-0C50-45BE-9BF2-E5749E1AF6BA}"/>
              </a:ext>
            </a:extLst>
          </p:cNvPr>
          <p:cNvSpPr txBox="1"/>
          <p:nvPr/>
        </p:nvSpPr>
        <p:spPr>
          <a:xfrm>
            <a:off x="3130555" y="3726298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860E114-1B40-4BA6-801F-201388AF8C62}"/>
              </a:ext>
            </a:extLst>
          </p:cNvPr>
          <p:cNvSpPr txBox="1"/>
          <p:nvPr/>
        </p:nvSpPr>
        <p:spPr>
          <a:xfrm>
            <a:off x="2626833" y="696214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C7E6ABD1-AA1A-4390-AE7A-A4D720CBA346}"/>
              </a:ext>
            </a:extLst>
          </p:cNvPr>
          <p:cNvSpPr txBox="1"/>
          <p:nvPr/>
        </p:nvSpPr>
        <p:spPr>
          <a:xfrm>
            <a:off x="3273505" y="5428721"/>
            <a:ext cx="396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3BD6C23A-C19A-4933-BEB5-2D8A867BB314}"/>
              </a:ext>
            </a:extLst>
          </p:cNvPr>
          <p:cNvSpPr txBox="1"/>
          <p:nvPr/>
        </p:nvSpPr>
        <p:spPr>
          <a:xfrm>
            <a:off x="2822713" y="4995915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8057693D-A66E-49A7-8C69-C9F1E0D91760}"/>
              </a:ext>
            </a:extLst>
          </p:cNvPr>
          <p:cNvSpPr txBox="1"/>
          <p:nvPr/>
        </p:nvSpPr>
        <p:spPr>
          <a:xfrm>
            <a:off x="2834160" y="6701765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3F7E52A8-A5F7-452B-A898-3DF8C0794A8F}"/>
              </a:ext>
            </a:extLst>
          </p:cNvPr>
          <p:cNvSpPr txBox="1"/>
          <p:nvPr/>
        </p:nvSpPr>
        <p:spPr>
          <a:xfrm>
            <a:off x="0" y="6435604"/>
            <a:ext cx="29230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Ripetendo questa procedura grafica applicandola  ad ogni generatrice ci permette di individuare un numero finito di punti che ci consente di disegnare il luogo geometrico della curva ellittica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E97160C1-A6FA-41EF-A8A4-018FA60A89FB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3F65B4CC-805F-48C8-AFF9-1C2A7A28A817}"/>
              </a:ext>
            </a:extLst>
          </p:cNvPr>
          <p:cNvCxnSpPr>
            <a:cxnSpLocks/>
          </p:cNvCxnSpPr>
          <p:nvPr/>
        </p:nvCxnSpPr>
        <p:spPr>
          <a:xfrm flipH="1">
            <a:off x="3581257" y="543968"/>
            <a:ext cx="1348537" cy="476091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ACA23B6D-1233-4CFF-817E-44A34B2F4FEC}"/>
              </a:ext>
            </a:extLst>
          </p:cNvPr>
          <p:cNvCxnSpPr>
            <a:cxnSpLocks/>
          </p:cNvCxnSpPr>
          <p:nvPr/>
        </p:nvCxnSpPr>
        <p:spPr>
          <a:xfrm>
            <a:off x="3582920" y="5304765"/>
            <a:ext cx="0" cy="380355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08D8E039-DDF0-4156-A275-549091D47DA3}"/>
              </a:ext>
            </a:extLst>
          </p:cNvPr>
          <p:cNvCxnSpPr>
            <a:cxnSpLocks/>
          </p:cNvCxnSpPr>
          <p:nvPr/>
        </p:nvCxnSpPr>
        <p:spPr>
          <a:xfrm>
            <a:off x="4111069" y="3416440"/>
            <a:ext cx="0" cy="18991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F421007D-CF3F-4068-AEB4-C0DDFE873D50}"/>
              </a:ext>
            </a:extLst>
          </p:cNvPr>
          <p:cNvCxnSpPr>
            <a:cxnSpLocks/>
          </p:cNvCxnSpPr>
          <p:nvPr/>
        </p:nvCxnSpPr>
        <p:spPr>
          <a:xfrm flipH="1">
            <a:off x="3582903" y="5305120"/>
            <a:ext cx="527899" cy="32026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1 9">
            <a:extLst>
              <a:ext uri="{FF2B5EF4-FFF2-40B4-BE49-F238E27FC236}">
                <a16:creationId xmlns:a16="http://schemas.microsoft.com/office/drawing/2014/main" id="{E2CF5112-3028-47D1-8A80-29605A0C3958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9439" y="8006928"/>
            <a:ext cx="116457" cy="117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B39A9C1A-4A6C-4C36-949F-E4B08315AD7D}"/>
              </a:ext>
            </a:extLst>
          </p:cNvPr>
          <p:cNvCxnSpPr>
            <a:cxnSpLocks/>
          </p:cNvCxnSpPr>
          <p:nvPr/>
        </p:nvCxnSpPr>
        <p:spPr>
          <a:xfrm flipH="1">
            <a:off x="3953526" y="522778"/>
            <a:ext cx="935510" cy="479825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F0E4071-20ED-4B27-A666-67147D466E4B}"/>
              </a:ext>
            </a:extLst>
          </p:cNvPr>
          <p:cNvCxnSpPr>
            <a:cxnSpLocks/>
          </p:cNvCxnSpPr>
          <p:nvPr/>
        </p:nvCxnSpPr>
        <p:spPr>
          <a:xfrm>
            <a:off x="3956757" y="5307875"/>
            <a:ext cx="0" cy="379152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D54F3A4-AD7D-4F67-BD1E-B24E2A2A5D9A}"/>
              </a:ext>
            </a:extLst>
          </p:cNvPr>
          <p:cNvCxnSpPr>
            <a:cxnSpLocks/>
          </p:cNvCxnSpPr>
          <p:nvPr/>
        </p:nvCxnSpPr>
        <p:spPr>
          <a:xfrm>
            <a:off x="4386633" y="3120971"/>
            <a:ext cx="0" cy="2190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B767A8BB-AF89-4595-BAF4-497BE4CB6A07}"/>
              </a:ext>
            </a:extLst>
          </p:cNvPr>
          <p:cNvCxnSpPr>
            <a:cxnSpLocks/>
          </p:cNvCxnSpPr>
          <p:nvPr/>
        </p:nvCxnSpPr>
        <p:spPr>
          <a:xfrm flipH="1">
            <a:off x="3999346" y="5306199"/>
            <a:ext cx="387288" cy="37976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D7E88E3-D91F-4455-B516-33F62E13CD5A}"/>
              </a:ext>
            </a:extLst>
          </p:cNvPr>
          <p:cNvCxnSpPr>
            <a:cxnSpLocks/>
          </p:cNvCxnSpPr>
          <p:nvPr/>
        </p:nvCxnSpPr>
        <p:spPr>
          <a:xfrm flipH="1">
            <a:off x="3282466" y="530619"/>
            <a:ext cx="1682705" cy="483086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C8CC647F-311A-406A-9B3B-06A5640C5F5E}"/>
              </a:ext>
            </a:extLst>
          </p:cNvPr>
          <p:cNvCxnSpPr>
            <a:cxnSpLocks/>
          </p:cNvCxnSpPr>
          <p:nvPr/>
        </p:nvCxnSpPr>
        <p:spPr>
          <a:xfrm>
            <a:off x="3303745" y="5302544"/>
            <a:ext cx="0" cy="380577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EC901A3B-9C09-4AAA-9C39-0B494C1BC3DE}"/>
              </a:ext>
            </a:extLst>
          </p:cNvPr>
          <p:cNvCxnSpPr>
            <a:cxnSpLocks/>
          </p:cNvCxnSpPr>
          <p:nvPr/>
        </p:nvCxnSpPr>
        <p:spPr>
          <a:xfrm>
            <a:off x="3860919" y="3707466"/>
            <a:ext cx="0" cy="15976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C1619A7B-A99E-47C7-A8C1-75F377538CBE}"/>
              </a:ext>
            </a:extLst>
          </p:cNvPr>
          <p:cNvCxnSpPr>
            <a:cxnSpLocks/>
          </p:cNvCxnSpPr>
          <p:nvPr/>
        </p:nvCxnSpPr>
        <p:spPr>
          <a:xfrm flipH="1">
            <a:off x="3280894" y="5300232"/>
            <a:ext cx="582258" cy="25489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E974FF1F-48D4-491E-8DA4-F1B1F1271272}"/>
              </a:ext>
            </a:extLst>
          </p:cNvPr>
          <p:cNvCxnSpPr>
            <a:cxnSpLocks/>
          </p:cNvCxnSpPr>
          <p:nvPr/>
        </p:nvCxnSpPr>
        <p:spPr bwMode="auto">
          <a:xfrm flipH="1">
            <a:off x="3282846" y="7695080"/>
            <a:ext cx="243517" cy="137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1 23">
            <a:extLst>
              <a:ext uri="{FF2B5EF4-FFF2-40B4-BE49-F238E27FC236}">
                <a16:creationId xmlns:a16="http://schemas.microsoft.com/office/drawing/2014/main" id="{8FA26AA6-D5E0-487F-BEC0-99CD28559850}"/>
              </a:ext>
            </a:extLst>
          </p:cNvPr>
          <p:cNvCxnSpPr>
            <a:cxnSpLocks/>
          </p:cNvCxnSpPr>
          <p:nvPr/>
        </p:nvCxnSpPr>
        <p:spPr>
          <a:xfrm flipH="1">
            <a:off x="3088874" y="527282"/>
            <a:ext cx="1908265" cy="478226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366AFEC3-E893-4BAD-BDAC-318B932D8072}"/>
              </a:ext>
            </a:extLst>
          </p:cNvPr>
          <p:cNvCxnSpPr>
            <a:cxnSpLocks/>
          </p:cNvCxnSpPr>
          <p:nvPr/>
        </p:nvCxnSpPr>
        <p:spPr>
          <a:xfrm flipH="1">
            <a:off x="3102429" y="519044"/>
            <a:ext cx="1893399" cy="489368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76C519E3-D20A-48D3-9373-14F1555D5067}"/>
              </a:ext>
            </a:extLst>
          </p:cNvPr>
          <p:cNvCxnSpPr>
            <a:cxnSpLocks/>
          </p:cNvCxnSpPr>
          <p:nvPr/>
        </p:nvCxnSpPr>
        <p:spPr>
          <a:xfrm>
            <a:off x="3144611" y="5308321"/>
            <a:ext cx="0" cy="379107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0E77A05A-23E4-42F8-8DE6-9413D318F45A}"/>
              </a:ext>
            </a:extLst>
          </p:cNvPr>
          <p:cNvCxnSpPr>
            <a:cxnSpLocks/>
          </p:cNvCxnSpPr>
          <p:nvPr/>
        </p:nvCxnSpPr>
        <p:spPr>
          <a:xfrm>
            <a:off x="3690746" y="3889191"/>
            <a:ext cx="0" cy="14159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B0349BE1-8C47-4E49-8AAD-772AF6F326AF}"/>
              </a:ext>
            </a:extLst>
          </p:cNvPr>
          <p:cNvCxnSpPr>
            <a:cxnSpLocks/>
          </p:cNvCxnSpPr>
          <p:nvPr/>
        </p:nvCxnSpPr>
        <p:spPr>
          <a:xfrm flipH="1">
            <a:off x="3107299" y="5305425"/>
            <a:ext cx="586020" cy="20764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822B0ABD-7687-4D05-8B19-E1079B760EB7}"/>
              </a:ext>
            </a:extLst>
          </p:cNvPr>
          <p:cNvCxnSpPr>
            <a:cxnSpLocks/>
          </p:cNvCxnSpPr>
          <p:nvPr/>
        </p:nvCxnSpPr>
        <p:spPr bwMode="auto">
          <a:xfrm flipH="1">
            <a:off x="3112166" y="7317866"/>
            <a:ext cx="264904" cy="613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545ED695-92D6-40B0-8289-FA74989A855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10025" y="6648728"/>
            <a:ext cx="70323" cy="16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D96F7AD3-7547-4F10-85BB-ABA7741BC574}"/>
              </a:ext>
            </a:extLst>
          </p:cNvPr>
          <p:cNvCxnSpPr>
            <a:cxnSpLocks/>
          </p:cNvCxnSpPr>
          <p:nvPr/>
        </p:nvCxnSpPr>
        <p:spPr>
          <a:xfrm>
            <a:off x="3094118" y="5306099"/>
            <a:ext cx="0" cy="379329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6AD56BEC-375F-4BA4-80DA-0232FFB08E6E}"/>
              </a:ext>
            </a:extLst>
          </p:cNvPr>
          <p:cNvCxnSpPr>
            <a:cxnSpLocks/>
          </p:cNvCxnSpPr>
          <p:nvPr/>
        </p:nvCxnSpPr>
        <p:spPr>
          <a:xfrm>
            <a:off x="3121756" y="6994969"/>
            <a:ext cx="22230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70B6A2A0-9552-42C1-A54E-645DCCFC6A4E}"/>
              </a:ext>
            </a:extLst>
          </p:cNvPr>
          <p:cNvCxnSpPr>
            <a:cxnSpLocks/>
          </p:cNvCxnSpPr>
          <p:nvPr/>
        </p:nvCxnSpPr>
        <p:spPr>
          <a:xfrm>
            <a:off x="3621877" y="3966946"/>
            <a:ext cx="0" cy="13408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9C1FDBBA-6E8D-4A94-95A7-CF2719F71BA9}"/>
              </a:ext>
            </a:extLst>
          </p:cNvPr>
          <p:cNvCxnSpPr>
            <a:cxnSpLocks/>
          </p:cNvCxnSpPr>
          <p:nvPr/>
        </p:nvCxnSpPr>
        <p:spPr>
          <a:xfrm flipH="1">
            <a:off x="3095097" y="5303786"/>
            <a:ext cx="526516" cy="17981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4B03EA2F-C2C9-47AA-A4D1-A9EEC8E96CE4}"/>
              </a:ext>
            </a:extLst>
          </p:cNvPr>
          <p:cNvCxnSpPr>
            <a:cxnSpLocks/>
          </p:cNvCxnSpPr>
          <p:nvPr/>
        </p:nvCxnSpPr>
        <p:spPr>
          <a:xfrm flipH="1">
            <a:off x="4344101" y="537293"/>
            <a:ext cx="481742" cy="477307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D0D7D1D9-F2F6-4600-89D6-41BA53253A92}"/>
              </a:ext>
            </a:extLst>
          </p:cNvPr>
          <p:cNvCxnSpPr>
            <a:cxnSpLocks/>
          </p:cNvCxnSpPr>
          <p:nvPr/>
        </p:nvCxnSpPr>
        <p:spPr>
          <a:xfrm>
            <a:off x="4592821" y="2875338"/>
            <a:ext cx="0" cy="24335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15CCD175-CB11-4F3B-9886-7BC9E8563055}"/>
              </a:ext>
            </a:extLst>
          </p:cNvPr>
          <p:cNvCxnSpPr>
            <a:cxnSpLocks/>
          </p:cNvCxnSpPr>
          <p:nvPr/>
        </p:nvCxnSpPr>
        <p:spPr>
          <a:xfrm flipH="1">
            <a:off x="4416020" y="5292762"/>
            <a:ext cx="177496" cy="38200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611B3A11-BB0D-4487-BCF1-2E13DDC9205D}"/>
              </a:ext>
            </a:extLst>
          </p:cNvPr>
          <p:cNvCxnSpPr>
            <a:cxnSpLocks/>
          </p:cNvCxnSpPr>
          <p:nvPr/>
        </p:nvCxnSpPr>
        <p:spPr>
          <a:xfrm>
            <a:off x="4343869" y="5305268"/>
            <a:ext cx="0" cy="379858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95ADDFB4-C746-4E19-B5FE-A53C460F0DD4}"/>
              </a:ext>
            </a:extLst>
          </p:cNvPr>
          <p:cNvCxnSpPr>
            <a:cxnSpLocks/>
          </p:cNvCxnSpPr>
          <p:nvPr/>
        </p:nvCxnSpPr>
        <p:spPr>
          <a:xfrm>
            <a:off x="4728444" y="550642"/>
            <a:ext cx="457740" cy="475588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429F16CC-5027-42CC-B9DF-E3796F7ECF12}"/>
              </a:ext>
            </a:extLst>
          </p:cNvPr>
          <p:cNvCxnSpPr>
            <a:cxnSpLocks/>
          </p:cNvCxnSpPr>
          <p:nvPr/>
        </p:nvCxnSpPr>
        <p:spPr>
          <a:xfrm>
            <a:off x="5185376" y="5306083"/>
            <a:ext cx="0" cy="377644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8C2A4881-44CC-4A99-A820-ACC801C1A4DC}"/>
              </a:ext>
            </a:extLst>
          </p:cNvPr>
          <p:cNvCxnSpPr>
            <a:cxnSpLocks/>
          </p:cNvCxnSpPr>
          <p:nvPr/>
        </p:nvCxnSpPr>
        <p:spPr>
          <a:xfrm>
            <a:off x="4918567" y="2499032"/>
            <a:ext cx="0" cy="28140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4976B0C2-6BD7-4400-8515-6E2E5B8CBD1E}"/>
              </a:ext>
            </a:extLst>
          </p:cNvPr>
          <p:cNvCxnSpPr>
            <a:cxnSpLocks/>
          </p:cNvCxnSpPr>
          <p:nvPr/>
        </p:nvCxnSpPr>
        <p:spPr>
          <a:xfrm>
            <a:off x="4919262" y="5302152"/>
            <a:ext cx="132324" cy="37803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5A17A42A-0A39-42D9-8F03-C3AB40DDC8C8}"/>
              </a:ext>
            </a:extLst>
          </p:cNvPr>
          <p:cNvCxnSpPr>
            <a:cxnSpLocks/>
          </p:cNvCxnSpPr>
          <p:nvPr/>
        </p:nvCxnSpPr>
        <p:spPr>
          <a:xfrm>
            <a:off x="4675338" y="547305"/>
            <a:ext cx="910753" cy="475743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A321E709-CFE7-4137-8D6F-EDA6D72A61AC}"/>
              </a:ext>
            </a:extLst>
          </p:cNvPr>
          <p:cNvCxnSpPr>
            <a:cxnSpLocks/>
          </p:cNvCxnSpPr>
          <p:nvPr/>
        </p:nvCxnSpPr>
        <p:spPr>
          <a:xfrm>
            <a:off x="5587409" y="5301409"/>
            <a:ext cx="0" cy="378111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127B65F8-60DE-482F-B764-780601EAAAFF}"/>
              </a:ext>
            </a:extLst>
          </p:cNvPr>
          <p:cNvCxnSpPr>
            <a:cxnSpLocks/>
          </p:cNvCxnSpPr>
          <p:nvPr/>
        </p:nvCxnSpPr>
        <p:spPr>
          <a:xfrm>
            <a:off x="5028893" y="2384966"/>
            <a:ext cx="0" cy="29219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E768D45E-E275-4BF8-8B28-B76A033359C0}"/>
              </a:ext>
            </a:extLst>
          </p:cNvPr>
          <p:cNvCxnSpPr>
            <a:cxnSpLocks/>
          </p:cNvCxnSpPr>
          <p:nvPr/>
        </p:nvCxnSpPr>
        <p:spPr>
          <a:xfrm>
            <a:off x="5029588" y="5289062"/>
            <a:ext cx="239353" cy="38011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1F625E16-606C-46BC-BA85-C6024E71F616}"/>
              </a:ext>
            </a:extLst>
          </p:cNvPr>
          <p:cNvCxnSpPr>
            <a:cxnSpLocks/>
          </p:cNvCxnSpPr>
          <p:nvPr/>
        </p:nvCxnSpPr>
        <p:spPr>
          <a:xfrm>
            <a:off x="4624674" y="547305"/>
            <a:ext cx="1343374" cy="476447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975C4A18-7F94-4445-8388-3E8CD003577D}"/>
              </a:ext>
            </a:extLst>
          </p:cNvPr>
          <p:cNvCxnSpPr>
            <a:cxnSpLocks/>
          </p:cNvCxnSpPr>
          <p:nvPr/>
        </p:nvCxnSpPr>
        <p:spPr>
          <a:xfrm>
            <a:off x="5965608" y="5312839"/>
            <a:ext cx="0" cy="377737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2C7A2239-DA84-4A09-B1A4-64D670C0C7EB}"/>
              </a:ext>
            </a:extLst>
          </p:cNvPr>
          <p:cNvCxnSpPr>
            <a:cxnSpLocks/>
          </p:cNvCxnSpPr>
          <p:nvPr/>
        </p:nvCxnSpPr>
        <p:spPr>
          <a:xfrm>
            <a:off x="5116523" y="2285906"/>
            <a:ext cx="0" cy="30252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788D2C80-01CA-4B10-B8AE-C6EBB76150CA}"/>
              </a:ext>
            </a:extLst>
          </p:cNvPr>
          <p:cNvCxnSpPr>
            <a:cxnSpLocks/>
          </p:cNvCxnSpPr>
          <p:nvPr/>
        </p:nvCxnSpPr>
        <p:spPr>
          <a:xfrm>
            <a:off x="5117218" y="5304302"/>
            <a:ext cx="325528" cy="37705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5C0A2035-40FC-4B52-975A-C3E04B0220B9}"/>
              </a:ext>
            </a:extLst>
          </p:cNvPr>
          <p:cNvCxnSpPr>
            <a:cxnSpLocks/>
          </p:cNvCxnSpPr>
          <p:nvPr/>
        </p:nvCxnSpPr>
        <p:spPr>
          <a:xfrm>
            <a:off x="4769680" y="1078230"/>
            <a:ext cx="1477450" cy="423037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5918C37F-382C-4CF4-A8CC-6F6915ED0A7A}"/>
              </a:ext>
            </a:extLst>
          </p:cNvPr>
          <p:cNvCxnSpPr>
            <a:cxnSpLocks/>
          </p:cNvCxnSpPr>
          <p:nvPr/>
        </p:nvCxnSpPr>
        <p:spPr>
          <a:xfrm>
            <a:off x="6247548" y="5305219"/>
            <a:ext cx="0" cy="378499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BCAC2819-F994-48F4-9D46-D4CB2C8D62B2}"/>
              </a:ext>
            </a:extLst>
          </p:cNvPr>
          <p:cNvCxnSpPr>
            <a:cxnSpLocks/>
          </p:cNvCxnSpPr>
          <p:nvPr/>
        </p:nvCxnSpPr>
        <p:spPr>
          <a:xfrm>
            <a:off x="5168660" y="2225750"/>
            <a:ext cx="0" cy="30922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F4D96057-460E-43FB-BEA6-89B4C3A42B62}"/>
              </a:ext>
            </a:extLst>
          </p:cNvPr>
          <p:cNvCxnSpPr>
            <a:cxnSpLocks/>
          </p:cNvCxnSpPr>
          <p:nvPr/>
        </p:nvCxnSpPr>
        <p:spPr>
          <a:xfrm>
            <a:off x="5169355" y="5300291"/>
            <a:ext cx="383956" cy="37668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B762BC74-9581-4BA0-8647-80F389FC2C64}"/>
              </a:ext>
            </a:extLst>
          </p:cNvPr>
          <p:cNvCxnSpPr>
            <a:cxnSpLocks/>
          </p:cNvCxnSpPr>
          <p:nvPr/>
        </p:nvCxnSpPr>
        <p:spPr>
          <a:xfrm>
            <a:off x="4576411" y="583406"/>
            <a:ext cx="1823539" cy="472373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6966BB99-5116-4397-AC1D-6FEC268FBAB2}"/>
              </a:ext>
            </a:extLst>
          </p:cNvPr>
          <p:cNvCxnSpPr>
            <a:cxnSpLocks/>
          </p:cNvCxnSpPr>
          <p:nvPr/>
        </p:nvCxnSpPr>
        <p:spPr>
          <a:xfrm>
            <a:off x="6397328" y="5303035"/>
            <a:ext cx="0" cy="377180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F3983C7C-0C2D-425C-9F8C-72CBAB3EA807}"/>
              </a:ext>
            </a:extLst>
          </p:cNvPr>
          <p:cNvCxnSpPr>
            <a:cxnSpLocks/>
          </p:cNvCxnSpPr>
          <p:nvPr/>
        </p:nvCxnSpPr>
        <p:spPr>
          <a:xfrm>
            <a:off x="5200059" y="2192126"/>
            <a:ext cx="0" cy="311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6B1B71F0-86B4-4CDE-A6A0-AB2BBE9C3981}"/>
              </a:ext>
            </a:extLst>
          </p:cNvPr>
          <p:cNvCxnSpPr>
            <a:cxnSpLocks/>
          </p:cNvCxnSpPr>
          <p:nvPr/>
        </p:nvCxnSpPr>
        <p:spPr>
          <a:xfrm>
            <a:off x="5195992" y="5308588"/>
            <a:ext cx="411076" cy="37662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1 26">
            <a:extLst>
              <a:ext uri="{FF2B5EF4-FFF2-40B4-BE49-F238E27FC236}">
                <a16:creationId xmlns:a16="http://schemas.microsoft.com/office/drawing/2014/main" id="{8725656C-0AD5-4968-AFD2-86097576B475}"/>
              </a:ext>
            </a:extLst>
          </p:cNvPr>
          <p:cNvCxnSpPr>
            <a:cxnSpLocks/>
          </p:cNvCxnSpPr>
          <p:nvPr/>
        </p:nvCxnSpPr>
        <p:spPr>
          <a:xfrm>
            <a:off x="4562475" y="552450"/>
            <a:ext cx="1902058" cy="475835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2ED4A033-0D00-44BA-8523-90AE3DBD962D}"/>
              </a:ext>
            </a:extLst>
          </p:cNvPr>
          <p:cNvCxnSpPr>
            <a:cxnSpLocks/>
          </p:cNvCxnSpPr>
          <p:nvPr/>
        </p:nvCxnSpPr>
        <p:spPr>
          <a:xfrm>
            <a:off x="6460646" y="5308712"/>
            <a:ext cx="0" cy="377381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A3FFCACA-F4BC-4E11-840D-BD825B5ACF34}"/>
              </a:ext>
            </a:extLst>
          </p:cNvPr>
          <p:cNvCxnSpPr>
            <a:cxnSpLocks/>
          </p:cNvCxnSpPr>
          <p:nvPr/>
        </p:nvCxnSpPr>
        <p:spPr>
          <a:xfrm>
            <a:off x="5214075" y="2171603"/>
            <a:ext cx="0" cy="31392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F8FEDC8D-E57E-410C-8A70-2F9141C0B41F}"/>
              </a:ext>
            </a:extLst>
          </p:cNvPr>
          <p:cNvCxnSpPr>
            <a:cxnSpLocks/>
          </p:cNvCxnSpPr>
          <p:nvPr/>
        </p:nvCxnSpPr>
        <p:spPr>
          <a:xfrm>
            <a:off x="5214769" y="5303784"/>
            <a:ext cx="421370" cy="37787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1BDAA47F-C2D1-4B6F-AC77-5254157BD9F5}"/>
              </a:ext>
            </a:extLst>
          </p:cNvPr>
          <p:cNvCxnSpPr>
            <a:cxnSpLocks/>
          </p:cNvCxnSpPr>
          <p:nvPr/>
        </p:nvCxnSpPr>
        <p:spPr>
          <a:xfrm>
            <a:off x="3126154" y="5197231"/>
            <a:ext cx="0" cy="17979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FE12ADB2-F56E-4528-B06A-8249CAE4AA46}"/>
              </a:ext>
            </a:extLst>
          </p:cNvPr>
          <p:cNvCxnSpPr>
            <a:cxnSpLocks/>
          </p:cNvCxnSpPr>
          <p:nvPr/>
        </p:nvCxnSpPr>
        <p:spPr>
          <a:xfrm>
            <a:off x="3313723" y="4845539"/>
            <a:ext cx="0" cy="17936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517CE113-E22C-4338-9B05-381F46353BB5}"/>
              </a:ext>
            </a:extLst>
          </p:cNvPr>
          <p:cNvCxnSpPr>
            <a:cxnSpLocks/>
          </p:cNvCxnSpPr>
          <p:nvPr/>
        </p:nvCxnSpPr>
        <p:spPr>
          <a:xfrm>
            <a:off x="3617279" y="4397311"/>
            <a:ext cx="0" cy="19577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3DF439EE-FF4A-4C81-A55C-B43D282BA1D3}"/>
              </a:ext>
            </a:extLst>
          </p:cNvPr>
          <p:cNvCxnSpPr>
            <a:cxnSpLocks/>
          </p:cNvCxnSpPr>
          <p:nvPr/>
        </p:nvCxnSpPr>
        <p:spPr>
          <a:xfrm>
            <a:off x="3102206" y="5406722"/>
            <a:ext cx="0" cy="198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538E9117-2DF6-41CC-8D5D-4565C21A7330}"/>
              </a:ext>
            </a:extLst>
          </p:cNvPr>
          <p:cNvCxnSpPr>
            <a:cxnSpLocks/>
          </p:cNvCxnSpPr>
          <p:nvPr/>
        </p:nvCxnSpPr>
        <p:spPr>
          <a:xfrm>
            <a:off x="4089850" y="4591050"/>
            <a:ext cx="0" cy="36421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1FC06173-4D76-4CEC-87D8-6B8CB58085F9}"/>
              </a:ext>
            </a:extLst>
          </p:cNvPr>
          <p:cNvCxnSpPr>
            <a:cxnSpLocks/>
          </p:cNvCxnSpPr>
          <p:nvPr/>
        </p:nvCxnSpPr>
        <p:spPr>
          <a:xfrm>
            <a:off x="3280771" y="5354423"/>
            <a:ext cx="0" cy="248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D9AA660D-2C0F-4037-89BF-139A5177531E}"/>
              </a:ext>
            </a:extLst>
          </p:cNvPr>
          <p:cNvCxnSpPr>
            <a:cxnSpLocks/>
          </p:cNvCxnSpPr>
          <p:nvPr/>
        </p:nvCxnSpPr>
        <p:spPr>
          <a:xfrm>
            <a:off x="3653624" y="5046174"/>
            <a:ext cx="0" cy="3075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F2AF8338-F060-4166-8BA3-52B5CF614311}"/>
              </a:ext>
            </a:extLst>
          </p:cNvPr>
          <p:cNvCxnSpPr>
            <a:cxnSpLocks/>
          </p:cNvCxnSpPr>
          <p:nvPr/>
        </p:nvCxnSpPr>
        <p:spPr>
          <a:xfrm>
            <a:off x="4295939" y="3555269"/>
            <a:ext cx="0" cy="26373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61A681DD-B82A-4EB8-A294-D3BE88419A94}"/>
              </a:ext>
            </a:extLst>
          </p:cNvPr>
          <p:cNvCxnSpPr>
            <a:cxnSpLocks/>
          </p:cNvCxnSpPr>
          <p:nvPr/>
        </p:nvCxnSpPr>
        <p:spPr>
          <a:xfrm>
            <a:off x="4549004" y="3284865"/>
            <a:ext cx="0" cy="29448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>
            <a:extLst>
              <a:ext uri="{FF2B5EF4-FFF2-40B4-BE49-F238E27FC236}">
                <a16:creationId xmlns:a16="http://schemas.microsoft.com/office/drawing/2014/main" id="{E64C56AE-40E6-4F27-A427-AAD37890448D}"/>
              </a:ext>
            </a:extLst>
          </p:cNvPr>
          <p:cNvCxnSpPr>
            <a:cxnSpLocks/>
          </p:cNvCxnSpPr>
          <p:nvPr/>
        </p:nvCxnSpPr>
        <p:spPr>
          <a:xfrm>
            <a:off x="4460407" y="4172820"/>
            <a:ext cx="0" cy="40085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E393A3D2-ED97-404C-A3EC-8E769AF99228}"/>
              </a:ext>
            </a:extLst>
          </p:cNvPr>
          <p:cNvCxnSpPr>
            <a:cxnSpLocks/>
          </p:cNvCxnSpPr>
          <p:nvPr/>
        </p:nvCxnSpPr>
        <p:spPr>
          <a:xfrm>
            <a:off x="4956693" y="2886719"/>
            <a:ext cx="0" cy="33968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257159E6-D56A-43A1-A02F-5D1E09BAD92B}"/>
              </a:ext>
            </a:extLst>
          </p:cNvPr>
          <p:cNvCxnSpPr>
            <a:cxnSpLocks/>
          </p:cNvCxnSpPr>
          <p:nvPr/>
        </p:nvCxnSpPr>
        <p:spPr>
          <a:xfrm>
            <a:off x="5007345" y="3420877"/>
            <a:ext cx="0" cy="45276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6E8D161A-A7ED-4204-9ABC-AE5A74357199}"/>
              </a:ext>
            </a:extLst>
          </p:cNvPr>
          <p:cNvCxnSpPr>
            <a:cxnSpLocks/>
          </p:cNvCxnSpPr>
          <p:nvPr/>
        </p:nvCxnSpPr>
        <p:spPr>
          <a:xfrm>
            <a:off x="5101556" y="2774702"/>
            <a:ext cx="0" cy="36302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5298FD27-EB81-40A3-9F16-CE116697C6FD}"/>
              </a:ext>
            </a:extLst>
          </p:cNvPr>
          <p:cNvCxnSpPr>
            <a:cxnSpLocks/>
          </p:cNvCxnSpPr>
          <p:nvPr/>
        </p:nvCxnSpPr>
        <p:spPr>
          <a:xfrm>
            <a:off x="5186404" y="3196401"/>
            <a:ext cx="0" cy="4568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10DC6F06-80FB-42A1-87CB-847BC732ABF5}"/>
              </a:ext>
            </a:extLst>
          </p:cNvPr>
          <p:cNvCxnSpPr>
            <a:cxnSpLocks/>
          </p:cNvCxnSpPr>
          <p:nvPr/>
        </p:nvCxnSpPr>
        <p:spPr>
          <a:xfrm>
            <a:off x="5407673" y="2652560"/>
            <a:ext cx="0" cy="43419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0B288DCD-3FCE-42F1-BAC7-00F5B1525620}"/>
              </a:ext>
            </a:extLst>
          </p:cNvPr>
          <p:cNvCxnSpPr>
            <a:cxnSpLocks/>
          </p:cNvCxnSpPr>
          <p:nvPr/>
        </p:nvCxnSpPr>
        <p:spPr>
          <a:xfrm>
            <a:off x="5362050" y="2620077"/>
            <a:ext cx="0" cy="4223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id="{B682BED9-E72D-4366-9DED-79875AEC4FBE}"/>
              </a:ext>
            </a:extLst>
          </p:cNvPr>
          <p:cNvCxnSpPr>
            <a:cxnSpLocks/>
          </p:cNvCxnSpPr>
          <p:nvPr/>
        </p:nvCxnSpPr>
        <p:spPr>
          <a:xfrm>
            <a:off x="5402820" y="2725727"/>
            <a:ext cx="0" cy="44416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07A23E91-D058-4009-B6BE-D8843301469C}"/>
              </a:ext>
            </a:extLst>
          </p:cNvPr>
          <p:cNvCxnSpPr>
            <a:cxnSpLocks/>
          </p:cNvCxnSpPr>
          <p:nvPr/>
        </p:nvCxnSpPr>
        <p:spPr>
          <a:xfrm>
            <a:off x="5313515" y="2638364"/>
            <a:ext cx="0" cy="40436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FD8CDEDB-C858-4290-B911-7423FDC31027}"/>
              </a:ext>
            </a:extLst>
          </p:cNvPr>
          <p:cNvCxnSpPr>
            <a:cxnSpLocks/>
          </p:cNvCxnSpPr>
          <p:nvPr/>
        </p:nvCxnSpPr>
        <p:spPr>
          <a:xfrm>
            <a:off x="5377581" y="2816003"/>
            <a:ext cx="0" cy="45241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id="{F192D32A-42CC-4059-8176-34EF6B7CD367}"/>
              </a:ext>
            </a:extLst>
          </p:cNvPr>
          <p:cNvCxnSpPr>
            <a:cxnSpLocks/>
          </p:cNvCxnSpPr>
          <p:nvPr/>
        </p:nvCxnSpPr>
        <p:spPr>
          <a:xfrm>
            <a:off x="5227123" y="2673310"/>
            <a:ext cx="0" cy="38669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21C1CFF4-C3AD-4AE6-AD34-02D14C6E21EF}"/>
              </a:ext>
            </a:extLst>
          </p:cNvPr>
          <p:cNvCxnSpPr>
            <a:cxnSpLocks/>
          </p:cNvCxnSpPr>
          <p:nvPr/>
        </p:nvCxnSpPr>
        <p:spPr>
          <a:xfrm>
            <a:off x="5311574" y="2967432"/>
            <a:ext cx="0" cy="45600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Ovale 376">
            <a:extLst>
              <a:ext uri="{FF2B5EF4-FFF2-40B4-BE49-F238E27FC236}">
                <a16:creationId xmlns:a16="http://schemas.microsoft.com/office/drawing/2014/main" id="{939AC1DB-3976-4006-8698-656167E38C0A}"/>
              </a:ext>
            </a:extLst>
          </p:cNvPr>
          <p:cNvSpPr/>
          <p:nvPr/>
        </p:nvSpPr>
        <p:spPr>
          <a:xfrm rot="2379829">
            <a:off x="3991664" y="2217635"/>
            <a:ext cx="507903" cy="360956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8" name="Ovale 377">
            <a:extLst>
              <a:ext uri="{FF2B5EF4-FFF2-40B4-BE49-F238E27FC236}">
                <a16:creationId xmlns:a16="http://schemas.microsoft.com/office/drawing/2014/main" id="{B32FBE53-1DE7-47A1-84BC-73100430026A}"/>
              </a:ext>
            </a:extLst>
          </p:cNvPr>
          <p:cNvSpPr/>
          <p:nvPr/>
        </p:nvSpPr>
        <p:spPr>
          <a:xfrm rot="20400000">
            <a:off x="3082304" y="6150739"/>
            <a:ext cx="2339835" cy="206732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880EFDB9-634E-4A3D-B234-93733D2732A9}"/>
              </a:ext>
            </a:extLst>
          </p:cNvPr>
          <p:cNvCxnSpPr>
            <a:cxnSpLocks/>
          </p:cNvCxnSpPr>
          <p:nvPr/>
        </p:nvCxnSpPr>
        <p:spPr>
          <a:xfrm>
            <a:off x="3959070" y="3969347"/>
            <a:ext cx="0" cy="22166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C0B52EBB-0785-4C0E-ABF8-6BC401F10840}"/>
              </a:ext>
            </a:extLst>
          </p:cNvPr>
          <p:cNvSpPr txBox="1"/>
          <p:nvPr/>
        </p:nvSpPr>
        <p:spPr>
          <a:xfrm>
            <a:off x="0" y="835540"/>
            <a:ext cx="44137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L’esercizio si sviluppa mediante un piano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proiettante in seconda proiezione</a:t>
            </a:r>
          </a:p>
        </p:txBody>
      </p: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A2AFB713-341C-4F0F-82D8-712E3809912E}"/>
              </a:ext>
            </a:extLst>
          </p:cNvPr>
          <p:cNvSpPr txBox="1"/>
          <p:nvPr/>
        </p:nvSpPr>
        <p:spPr>
          <a:xfrm>
            <a:off x="0" y="1571001"/>
            <a:ext cx="44313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Quindi, invece di partire dall’immagine su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 iniziamo le operazioni di ricerca del piano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dall’immagine su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6432B309-FBE8-42BB-8422-AEDF22CDF3F5}"/>
              </a:ext>
            </a:extLst>
          </p:cNvPr>
          <p:cNvSpPr txBox="1"/>
          <p:nvPr/>
        </p:nvSpPr>
        <p:spPr>
          <a:xfrm>
            <a:off x="-2" y="2552242"/>
            <a:ext cx="410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Definita la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contenente la generatrice g’’ definiamo la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perpendicolare alla linea di terra</a:t>
            </a:r>
          </a:p>
        </p:txBody>
      </p: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2267B428-6E94-4C27-8880-4163153326B5}"/>
              </a:ext>
            </a:extLst>
          </p:cNvPr>
          <p:cNvSpPr txBox="1"/>
          <p:nvPr/>
        </p:nvSpPr>
        <p:spPr>
          <a:xfrm>
            <a:off x="-1" y="3555024"/>
            <a:ext cx="266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L’intersezione tra i due piani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determina la retta generica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x’,x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che a sua volta intersecando la retta g(g’, g’’) ci restituisce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il punto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P’, P’’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d’intersezione del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con la generatrice del cono</a:t>
            </a:r>
          </a:p>
        </p:txBody>
      </p:sp>
      <p:sp>
        <p:nvSpPr>
          <p:cNvPr id="200" name="CasellaDiTesto 19">
            <a:extLst>
              <a:ext uri="{FF2B5EF4-FFF2-40B4-BE49-F238E27FC236}">
                <a16:creationId xmlns:a16="http://schemas.microsoft.com/office/drawing/2014/main" id="{950E6EE2-FD32-4096-BA13-3B08F9DAB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29" y="44106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3" name="CasellaDiTesto 19">
            <a:extLst>
              <a:ext uri="{FF2B5EF4-FFF2-40B4-BE49-F238E27FC236}">
                <a16:creationId xmlns:a16="http://schemas.microsoft.com/office/drawing/2014/main" id="{A4BCBE7E-31DB-4EB6-B2D5-F3FF23713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8600" y="853685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7" name="CasellaDiTesto 19">
            <a:extLst>
              <a:ext uri="{FF2B5EF4-FFF2-40B4-BE49-F238E27FC236}">
                <a16:creationId xmlns:a16="http://schemas.microsoft.com/office/drawing/2014/main" id="{BBEBFCB8-35D0-423A-9B1F-8DDC22C05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1" y="44155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8" name="CasellaDiTesto 19">
            <a:extLst>
              <a:ext uri="{FF2B5EF4-FFF2-40B4-BE49-F238E27FC236}">
                <a16:creationId xmlns:a16="http://schemas.microsoft.com/office/drawing/2014/main" id="{8362FD44-8A73-4532-BDFF-EB2CE6EB8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896" y="872283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9" name="CasellaDiTesto 19">
            <a:extLst>
              <a:ext uri="{FF2B5EF4-FFF2-40B4-BE49-F238E27FC236}">
                <a16:creationId xmlns:a16="http://schemas.microsoft.com/office/drawing/2014/main" id="{5C7530CF-8D61-45AE-B73A-00D08AC4E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558" y="44129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0" name="CasellaDiTesto 19">
            <a:extLst>
              <a:ext uri="{FF2B5EF4-FFF2-40B4-BE49-F238E27FC236}">
                <a16:creationId xmlns:a16="http://schemas.microsoft.com/office/drawing/2014/main" id="{777B70F4-FE44-43C2-80ED-DA92B260D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305" y="855786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1" name="CasellaDiTesto 19">
            <a:extLst>
              <a:ext uri="{FF2B5EF4-FFF2-40B4-BE49-F238E27FC236}">
                <a16:creationId xmlns:a16="http://schemas.microsoft.com/office/drawing/2014/main" id="{1019FDED-46C8-4E75-B1EB-B63499DB3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493" y="44336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2" name="CasellaDiTesto 19">
            <a:extLst>
              <a:ext uri="{FF2B5EF4-FFF2-40B4-BE49-F238E27FC236}">
                <a16:creationId xmlns:a16="http://schemas.microsoft.com/office/drawing/2014/main" id="{5B590593-02F5-4351-AB1B-D645D79C7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4432" y="87354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4" name="CasellaDiTesto 19">
            <a:extLst>
              <a:ext uri="{FF2B5EF4-FFF2-40B4-BE49-F238E27FC236}">
                <a16:creationId xmlns:a16="http://schemas.microsoft.com/office/drawing/2014/main" id="{97C6F56C-400E-47B4-A2AF-4D82274DD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574" y="44294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7" name="CasellaDiTesto 19">
            <a:extLst>
              <a:ext uri="{FF2B5EF4-FFF2-40B4-BE49-F238E27FC236}">
                <a16:creationId xmlns:a16="http://schemas.microsoft.com/office/drawing/2014/main" id="{636B8F60-FF22-461F-A62E-E615F3674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89" y="853454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9" name="CasellaDiTesto 19">
            <a:extLst>
              <a:ext uri="{FF2B5EF4-FFF2-40B4-BE49-F238E27FC236}">
                <a16:creationId xmlns:a16="http://schemas.microsoft.com/office/drawing/2014/main" id="{2B3C47C4-2782-481A-9DFD-7C55DBB51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851" y="43866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0" name="CasellaDiTesto 19">
            <a:extLst>
              <a:ext uri="{FF2B5EF4-FFF2-40B4-BE49-F238E27FC236}">
                <a16:creationId xmlns:a16="http://schemas.microsoft.com/office/drawing/2014/main" id="{C838FE0C-D90C-4C62-94BB-A99BFA2CD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832" y="871068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5" name="CasellaDiTesto 19">
            <a:extLst>
              <a:ext uri="{FF2B5EF4-FFF2-40B4-BE49-F238E27FC236}">
                <a16:creationId xmlns:a16="http://schemas.microsoft.com/office/drawing/2014/main" id="{27E12D51-8FFF-4B9B-B701-A9F2E414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803" y="44006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1" name="CasellaDiTesto 19">
            <a:extLst>
              <a:ext uri="{FF2B5EF4-FFF2-40B4-BE49-F238E27FC236}">
                <a16:creationId xmlns:a16="http://schemas.microsoft.com/office/drawing/2014/main" id="{D73CFA7E-CCCE-4F8D-9998-F3D0F5AB2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836" y="44255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5" name="CasellaDiTesto 19">
            <a:extLst>
              <a:ext uri="{FF2B5EF4-FFF2-40B4-BE49-F238E27FC236}">
                <a16:creationId xmlns:a16="http://schemas.microsoft.com/office/drawing/2014/main" id="{F1EF0B4C-3A59-4FF6-8292-2E5DB3E45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449" y="44324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6" name="CasellaDiTesto 19">
            <a:extLst>
              <a:ext uri="{FF2B5EF4-FFF2-40B4-BE49-F238E27FC236}">
                <a16:creationId xmlns:a16="http://schemas.microsoft.com/office/drawing/2014/main" id="{172F1D0E-8B62-41C5-AE82-A66001478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203" y="44133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0" name="CasellaDiTesto 19">
            <a:extLst>
              <a:ext uri="{FF2B5EF4-FFF2-40B4-BE49-F238E27FC236}">
                <a16:creationId xmlns:a16="http://schemas.microsoft.com/office/drawing/2014/main" id="{3CE0DD6A-037A-4333-8511-B68D1EFA2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4603" y="852749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1" name="CasellaDiTesto 19">
            <a:extLst>
              <a:ext uri="{FF2B5EF4-FFF2-40B4-BE49-F238E27FC236}">
                <a16:creationId xmlns:a16="http://schemas.microsoft.com/office/drawing/2014/main" id="{1FA763A3-F2EF-47A4-9E7D-DC32A9777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358" y="873743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2" name="CasellaDiTesto 19">
            <a:extLst>
              <a:ext uri="{FF2B5EF4-FFF2-40B4-BE49-F238E27FC236}">
                <a16:creationId xmlns:a16="http://schemas.microsoft.com/office/drawing/2014/main" id="{B7C5336B-ED87-4A29-9AA0-320D98A47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8251" y="855195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3" name="CasellaDiTesto 19">
            <a:extLst>
              <a:ext uri="{FF2B5EF4-FFF2-40B4-BE49-F238E27FC236}">
                <a16:creationId xmlns:a16="http://schemas.microsoft.com/office/drawing/2014/main" id="{14FE4722-7B71-4B8D-89BA-2D6BE31B0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473" y="86958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4" name="CasellaDiTesto 19">
            <a:extLst>
              <a:ext uri="{FF2B5EF4-FFF2-40B4-BE49-F238E27FC236}">
                <a16:creationId xmlns:a16="http://schemas.microsoft.com/office/drawing/2014/main" id="{E90D620A-09F8-46E6-A31B-4BAB2436D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952" y="44125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5" name="CasellaDiTesto 19">
            <a:extLst>
              <a:ext uri="{FF2B5EF4-FFF2-40B4-BE49-F238E27FC236}">
                <a16:creationId xmlns:a16="http://schemas.microsoft.com/office/drawing/2014/main" id="{50B09F19-A770-421B-87ED-2E14B3FCF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967" y="855561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274" name="Gruppo 273">
            <a:extLst>
              <a:ext uri="{FF2B5EF4-FFF2-40B4-BE49-F238E27FC236}">
                <a16:creationId xmlns:a16="http://schemas.microsoft.com/office/drawing/2014/main" id="{3B1624C7-CCA9-4CA0-AB72-0F5119BDF6F4}"/>
              </a:ext>
            </a:extLst>
          </p:cNvPr>
          <p:cNvGrpSpPr/>
          <p:nvPr/>
        </p:nvGrpSpPr>
        <p:grpSpPr>
          <a:xfrm>
            <a:off x="5496312" y="998621"/>
            <a:ext cx="844330" cy="413943"/>
            <a:chOff x="7698091" y="3850105"/>
            <a:chExt cx="844330" cy="413943"/>
          </a:xfrm>
        </p:grpSpPr>
        <p:sp>
          <p:nvSpPr>
            <p:cNvPr id="70" name="CasellaDiTesto 69">
              <a:extLst>
                <a:ext uri="{FF2B5EF4-FFF2-40B4-BE49-F238E27FC236}">
                  <a16:creationId xmlns:a16="http://schemas.microsoft.com/office/drawing/2014/main" id="{A5869D34-C758-4EAD-97F7-73E59EAD15D4}"/>
                </a:ext>
              </a:extLst>
            </p:cNvPr>
            <p:cNvSpPr txBox="1"/>
            <p:nvPr/>
          </p:nvSpPr>
          <p:spPr>
            <a:xfrm>
              <a:off x="7698091" y="3868048"/>
              <a:ext cx="504000" cy="39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x’’</a:t>
              </a:r>
              <a:endParaRPr lang="it-IT" sz="20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2" name="CasellaDiTesto 271">
              <a:extLst>
                <a:ext uri="{FF2B5EF4-FFF2-40B4-BE49-F238E27FC236}">
                  <a16:creationId xmlns:a16="http://schemas.microsoft.com/office/drawing/2014/main" id="{42A8A1BE-AEE2-443B-B3EC-81EDB62D2DAD}"/>
                </a:ext>
              </a:extLst>
            </p:cNvPr>
            <p:cNvSpPr txBox="1"/>
            <p:nvPr/>
          </p:nvSpPr>
          <p:spPr>
            <a:xfrm>
              <a:off x="8001000" y="3850105"/>
              <a:ext cx="5414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dirty="0"/>
            </a:p>
          </p:txBody>
        </p:sp>
      </p:grp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BCE16ACC-4D32-4E9B-9C8C-D3CB40A4EBCC}"/>
              </a:ext>
            </a:extLst>
          </p:cNvPr>
          <p:cNvCxnSpPr/>
          <p:nvPr/>
        </p:nvCxnSpPr>
        <p:spPr>
          <a:xfrm>
            <a:off x="179388" y="92643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4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2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8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9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1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6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1" dur="2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6" dur="2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8" grpId="0"/>
      <p:bldP spid="69" grpId="0"/>
      <p:bldP spid="71" grpId="0"/>
      <p:bldP spid="73" grpId="0"/>
      <p:bldP spid="74" grpId="0"/>
      <p:bldP spid="122" grpId="0"/>
      <p:bldP spid="377" grpId="0" animBg="1"/>
      <p:bldP spid="378" grpId="0" animBg="1"/>
      <p:bldP spid="224" grpId="0"/>
      <p:bldP spid="228" grpId="0"/>
      <p:bldP spid="229" grpId="0"/>
      <p:bldP spid="230" grpId="0"/>
      <p:bldP spid="200" grpId="0"/>
      <p:bldP spid="203" grpId="0"/>
      <p:bldP spid="207" grpId="0"/>
      <p:bldP spid="208" grpId="0"/>
      <p:bldP spid="209" grpId="0"/>
      <p:bldP spid="210" grpId="0"/>
      <p:bldP spid="211" grpId="0"/>
      <p:bldP spid="212" grpId="0"/>
      <p:bldP spid="214" grpId="0"/>
      <p:bldP spid="217" grpId="0"/>
      <p:bldP spid="219" grpId="0"/>
      <p:bldP spid="220" grpId="0"/>
      <p:bldP spid="225" grpId="0"/>
      <p:bldP spid="231" grpId="0"/>
      <p:bldP spid="235" grpId="0"/>
      <p:bldP spid="236" grpId="0"/>
      <p:bldP spid="240" grpId="0"/>
      <p:bldP spid="241" grpId="0"/>
      <p:bldP spid="242" grpId="0"/>
      <p:bldP spid="243" grpId="0"/>
      <p:bldP spid="244" grpId="0"/>
      <p:bldP spid="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20E16-E906-4119-88C6-60C9B5C5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37322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(7)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id="{837C094C-3981-4E95-9813-9FE55B0F894E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id="{15EE0D3A-4AD5-47F4-8578-FA3B07E4EEB4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id="{43DF7E72-9F52-4E9F-A67C-FDCEB3D48CB6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id="{A82DA495-0F0B-48F4-AB5D-89AC47F633E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id="{5F2F969E-6953-44CE-9F0D-829192CF37EE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id="{E5FC99C2-F1AD-4561-A412-6F5268160DA5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id="{55719AD5-E4A4-4588-8C0B-B39D3A77EE2C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7E24016-9660-4A4D-ABAA-820CFEE449F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7405751-993C-4919-8688-4B35B7FB2CD0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D487B8B-A4C6-4418-9ADA-CCB998629B79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6" cy="3594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id="{F108D665-E4A7-4B45-9BD3-2072E468E410}"/>
              </a:ext>
            </a:extLst>
          </p:cNvPr>
          <p:cNvCxnSpPr>
            <a:cxnSpLocks/>
          </p:cNvCxnSpPr>
          <p:nvPr/>
        </p:nvCxnSpPr>
        <p:spPr bwMode="auto">
          <a:xfrm>
            <a:off x="3751654" y="5966234"/>
            <a:ext cx="1023546" cy="10203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id="{877FD507-1F3E-48CC-AA02-73DFB8AB75DC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5490352-DCEA-41C4-A721-D74FAE4059D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2482" y="6290100"/>
            <a:ext cx="1257481" cy="69966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F8D8F7D-D4E9-4288-8B38-00A1DEC90E2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3031" cy="323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777D3F5-CEF4-4467-81DF-DEB40C967DCF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349D0B86-0310-4548-B0C6-A48515E047BD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0AD5E295-A2B5-4439-B14B-97724473E9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B99BDA80-7830-4276-970D-B4A2CBC8DCD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AC31BE4-81C3-494D-BCB2-7FB27D6B0F6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EABC516F-71D3-4174-8374-D1B2843F635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id="{83E8F593-FAE1-4E9D-8D0F-F0078FC8099F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id="{148CF12F-9759-4BE3-9F7D-ABDB5D2154EE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661DBC01-E278-42E3-AF44-2F7510AEAE07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CE5CF912-E341-4AF1-88A2-37F6A689F142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6BD7DC6-9B52-4A23-AFEC-68FBE088B287}"/>
              </a:ext>
            </a:extLst>
          </p:cNvPr>
          <p:cNvCxnSpPr>
            <a:cxnSpLocks/>
          </p:cNvCxnSpPr>
          <p:nvPr/>
        </p:nvCxnSpPr>
        <p:spPr>
          <a:xfrm flipV="1">
            <a:off x="4786313" y="6600825"/>
            <a:ext cx="13747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F78E404-C14E-4D47-8D6C-C4120598373A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A8393F39-528E-4AC1-9AEA-734C04882101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05DF18F3-2341-4FC7-8815-9B3178BA60B4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1F3EA50C-4732-4830-BBDA-530CABFD2771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710F02DB-4E32-4738-A0AF-345DBF0DF5EA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30A97098-B5FB-449A-8FA1-F7F24AAAC227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ED4A76E-22BA-4633-88DA-BDBA32371C5E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470D632-697A-4C6C-BB6F-6B464707DCDA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6719C55-F1FC-4799-BC01-D85057963FE8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2B6918C7-0E06-4258-A76C-A4DECE11E17D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98838EC-ADF1-4E2D-87AF-52108FAB99A4}"/>
              </a:ext>
            </a:extLst>
          </p:cNvPr>
          <p:cNvCxnSpPr>
            <a:cxnSpLocks/>
          </p:cNvCxnSpPr>
          <p:nvPr/>
        </p:nvCxnSpPr>
        <p:spPr>
          <a:xfrm>
            <a:off x="4779563" y="1082694"/>
            <a:ext cx="687787" cy="3601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BCCEC35-88E7-492B-99EF-AD22F00ACEC7}"/>
              </a:ext>
            </a:extLst>
          </p:cNvPr>
          <p:cNvCxnSpPr>
            <a:cxnSpLocks/>
          </p:cNvCxnSpPr>
          <p:nvPr/>
        </p:nvCxnSpPr>
        <p:spPr>
          <a:xfrm>
            <a:off x="4782368" y="1099524"/>
            <a:ext cx="1010420" cy="35836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8C9F83E7-1B7B-471F-8D4A-17190FDFD627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80461B3-2CC6-4BCE-ABC0-F197773E49BE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A2AF8B1-4CF5-417B-BEDD-669ADBCF0F0D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401F1F6-4457-4BB1-98EE-78D409D45FD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0D36EF8-E47B-4B7E-9578-69117FE36E56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45" name="CasellaDiTesto 1">
            <a:extLst>
              <a:ext uri="{FF2B5EF4-FFF2-40B4-BE49-F238E27FC236}">
                <a16:creationId xmlns:a16="http://schemas.microsoft.com/office/drawing/2014/main" id="{6F857D18-6FF4-45E9-A10E-32A602A2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638" y="4868836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AE1E2D6F-07AA-4046-BF83-317B769A0FE9}"/>
              </a:ext>
            </a:extLst>
          </p:cNvPr>
          <p:cNvCxnSpPr>
            <a:cxnSpLocks/>
          </p:cNvCxnSpPr>
          <p:nvPr/>
        </p:nvCxnSpPr>
        <p:spPr>
          <a:xfrm flipV="1">
            <a:off x="4779963" y="1078706"/>
            <a:ext cx="0" cy="3621883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42EA0A35-B0F8-4BF4-B677-21FF936B8E98}"/>
              </a:ext>
            </a:extLst>
          </p:cNvPr>
          <p:cNvCxnSpPr>
            <a:endCxn id="4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6A13C2FD-0924-4522-BE58-F704F0309471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1C272AEB-3D0E-4516-BA83-99A3F9C1F8F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2B89BDC5-0A6A-4E97-8B63-C79906CD4E4F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2D4658FE-36B2-47F1-B8D7-030B975E3B11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9F521E8C-610A-4E0E-86C8-975ECB654707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BD59E982-7339-4DCB-8C7F-ED1503715094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15A385A2-8242-4B65-AE69-738806F2CBCD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19">
            <a:extLst>
              <a:ext uri="{FF2B5EF4-FFF2-40B4-BE49-F238E27FC236}">
                <a16:creationId xmlns:a16="http://schemas.microsoft.com/office/drawing/2014/main" id="{0AE877BB-2C23-4BDE-B897-1208A3882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6" name="CasellaDiTesto 19">
            <a:extLst>
              <a:ext uri="{FF2B5EF4-FFF2-40B4-BE49-F238E27FC236}">
                <a16:creationId xmlns:a16="http://schemas.microsoft.com/office/drawing/2014/main" id="{B8BB0420-251C-46BD-8AC2-19A09D4A4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344" y="803413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E97160C1-A6FA-41EF-A8A4-018FA60A89FB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1 9">
            <a:extLst>
              <a:ext uri="{FF2B5EF4-FFF2-40B4-BE49-F238E27FC236}">
                <a16:creationId xmlns:a16="http://schemas.microsoft.com/office/drawing/2014/main" id="{E2CF5112-3028-47D1-8A80-29605A0C3958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9439" y="8006928"/>
            <a:ext cx="116457" cy="117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E974FF1F-48D4-491E-8DA4-F1B1F1271272}"/>
              </a:ext>
            </a:extLst>
          </p:cNvPr>
          <p:cNvCxnSpPr>
            <a:cxnSpLocks/>
          </p:cNvCxnSpPr>
          <p:nvPr/>
        </p:nvCxnSpPr>
        <p:spPr bwMode="auto">
          <a:xfrm flipH="1">
            <a:off x="3282846" y="7695080"/>
            <a:ext cx="243517" cy="137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822B0ABD-7687-4D05-8B19-E1079B760EB7}"/>
              </a:ext>
            </a:extLst>
          </p:cNvPr>
          <p:cNvCxnSpPr>
            <a:cxnSpLocks/>
          </p:cNvCxnSpPr>
          <p:nvPr/>
        </p:nvCxnSpPr>
        <p:spPr bwMode="auto">
          <a:xfrm flipH="1">
            <a:off x="3109024" y="7317866"/>
            <a:ext cx="264904" cy="613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545ED695-92D6-40B0-8289-FA74989A855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10025" y="6648728"/>
            <a:ext cx="70323" cy="16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6AD56BEC-375F-4BA4-80DA-0232FFB08E6E}"/>
              </a:ext>
            </a:extLst>
          </p:cNvPr>
          <p:cNvCxnSpPr>
            <a:cxnSpLocks/>
          </p:cNvCxnSpPr>
          <p:nvPr/>
        </p:nvCxnSpPr>
        <p:spPr>
          <a:xfrm>
            <a:off x="3121756" y="6994969"/>
            <a:ext cx="22230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1BDAA47F-C2D1-4B6F-AC77-5254157BD9F5}"/>
              </a:ext>
            </a:extLst>
          </p:cNvPr>
          <p:cNvCxnSpPr>
            <a:cxnSpLocks/>
          </p:cNvCxnSpPr>
          <p:nvPr/>
        </p:nvCxnSpPr>
        <p:spPr>
          <a:xfrm>
            <a:off x="3126154" y="5197231"/>
            <a:ext cx="0" cy="17979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FE12ADB2-F56E-4528-B06A-8249CAE4AA46}"/>
              </a:ext>
            </a:extLst>
          </p:cNvPr>
          <p:cNvCxnSpPr>
            <a:cxnSpLocks/>
          </p:cNvCxnSpPr>
          <p:nvPr/>
        </p:nvCxnSpPr>
        <p:spPr>
          <a:xfrm>
            <a:off x="3313723" y="4845539"/>
            <a:ext cx="0" cy="17936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517CE113-E22C-4338-9B05-381F46353BB5}"/>
              </a:ext>
            </a:extLst>
          </p:cNvPr>
          <p:cNvCxnSpPr>
            <a:cxnSpLocks/>
          </p:cNvCxnSpPr>
          <p:nvPr/>
        </p:nvCxnSpPr>
        <p:spPr>
          <a:xfrm>
            <a:off x="3617279" y="4397311"/>
            <a:ext cx="0" cy="19577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3DF439EE-FF4A-4C81-A55C-B43D282BA1D3}"/>
              </a:ext>
            </a:extLst>
          </p:cNvPr>
          <p:cNvCxnSpPr>
            <a:cxnSpLocks/>
          </p:cNvCxnSpPr>
          <p:nvPr/>
        </p:nvCxnSpPr>
        <p:spPr>
          <a:xfrm>
            <a:off x="3102206" y="5406722"/>
            <a:ext cx="0" cy="198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538E9117-2DF6-41CC-8D5D-4565C21A7330}"/>
              </a:ext>
            </a:extLst>
          </p:cNvPr>
          <p:cNvCxnSpPr>
            <a:cxnSpLocks/>
          </p:cNvCxnSpPr>
          <p:nvPr/>
        </p:nvCxnSpPr>
        <p:spPr>
          <a:xfrm>
            <a:off x="4089850" y="4591050"/>
            <a:ext cx="0" cy="36421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1FC06173-4D76-4CEC-87D8-6B8CB58085F9}"/>
              </a:ext>
            </a:extLst>
          </p:cNvPr>
          <p:cNvCxnSpPr>
            <a:cxnSpLocks/>
          </p:cNvCxnSpPr>
          <p:nvPr/>
        </p:nvCxnSpPr>
        <p:spPr>
          <a:xfrm>
            <a:off x="3287055" y="5351281"/>
            <a:ext cx="0" cy="248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D9AA660D-2C0F-4037-89BF-139A5177531E}"/>
              </a:ext>
            </a:extLst>
          </p:cNvPr>
          <p:cNvCxnSpPr>
            <a:cxnSpLocks/>
          </p:cNvCxnSpPr>
          <p:nvPr/>
        </p:nvCxnSpPr>
        <p:spPr>
          <a:xfrm>
            <a:off x="3653624" y="5046174"/>
            <a:ext cx="0" cy="3075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F2AF8338-F060-4166-8BA3-52B5CF614311}"/>
              </a:ext>
            </a:extLst>
          </p:cNvPr>
          <p:cNvCxnSpPr>
            <a:cxnSpLocks/>
          </p:cNvCxnSpPr>
          <p:nvPr/>
        </p:nvCxnSpPr>
        <p:spPr>
          <a:xfrm>
            <a:off x="4295939" y="3555269"/>
            <a:ext cx="0" cy="25878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>
            <a:extLst>
              <a:ext uri="{FF2B5EF4-FFF2-40B4-BE49-F238E27FC236}">
                <a16:creationId xmlns:a16="http://schemas.microsoft.com/office/drawing/2014/main" id="{E64C56AE-40E6-4F27-A427-AAD37890448D}"/>
              </a:ext>
            </a:extLst>
          </p:cNvPr>
          <p:cNvCxnSpPr>
            <a:cxnSpLocks/>
          </p:cNvCxnSpPr>
          <p:nvPr/>
        </p:nvCxnSpPr>
        <p:spPr>
          <a:xfrm>
            <a:off x="4460407" y="4172820"/>
            <a:ext cx="0" cy="40085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E393A3D2-ED97-404C-A3EC-8E769AF99228}"/>
              </a:ext>
            </a:extLst>
          </p:cNvPr>
          <p:cNvCxnSpPr>
            <a:cxnSpLocks/>
          </p:cNvCxnSpPr>
          <p:nvPr/>
        </p:nvCxnSpPr>
        <p:spPr>
          <a:xfrm>
            <a:off x="4953551" y="2886719"/>
            <a:ext cx="0" cy="34166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257159E6-D56A-43A1-A02F-5D1E09BAD92B}"/>
              </a:ext>
            </a:extLst>
          </p:cNvPr>
          <p:cNvCxnSpPr>
            <a:cxnSpLocks/>
          </p:cNvCxnSpPr>
          <p:nvPr/>
        </p:nvCxnSpPr>
        <p:spPr>
          <a:xfrm>
            <a:off x="5007345" y="3420877"/>
            <a:ext cx="0" cy="4510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6E8D161A-A7ED-4204-9ABC-AE5A74357199}"/>
              </a:ext>
            </a:extLst>
          </p:cNvPr>
          <p:cNvCxnSpPr>
            <a:cxnSpLocks/>
          </p:cNvCxnSpPr>
          <p:nvPr/>
        </p:nvCxnSpPr>
        <p:spPr>
          <a:xfrm>
            <a:off x="5095272" y="2774702"/>
            <a:ext cx="0" cy="36302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5298FD27-EB81-40A3-9F16-CE116697C6FD}"/>
              </a:ext>
            </a:extLst>
          </p:cNvPr>
          <p:cNvCxnSpPr>
            <a:cxnSpLocks/>
          </p:cNvCxnSpPr>
          <p:nvPr/>
        </p:nvCxnSpPr>
        <p:spPr>
          <a:xfrm>
            <a:off x="5180120" y="3196401"/>
            <a:ext cx="0" cy="45492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10DC6F06-80FB-42A1-87CB-847BC732ABF5}"/>
              </a:ext>
            </a:extLst>
          </p:cNvPr>
          <p:cNvCxnSpPr>
            <a:cxnSpLocks/>
          </p:cNvCxnSpPr>
          <p:nvPr/>
        </p:nvCxnSpPr>
        <p:spPr>
          <a:xfrm>
            <a:off x="5407673" y="2652560"/>
            <a:ext cx="0" cy="43419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0B288DCD-3FCE-42F1-BAC7-00F5B1525620}"/>
              </a:ext>
            </a:extLst>
          </p:cNvPr>
          <p:cNvCxnSpPr>
            <a:cxnSpLocks/>
          </p:cNvCxnSpPr>
          <p:nvPr/>
        </p:nvCxnSpPr>
        <p:spPr>
          <a:xfrm>
            <a:off x="5362050" y="2620077"/>
            <a:ext cx="0" cy="4223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id="{B682BED9-E72D-4366-9DED-79875AEC4FBE}"/>
              </a:ext>
            </a:extLst>
          </p:cNvPr>
          <p:cNvCxnSpPr>
            <a:cxnSpLocks/>
          </p:cNvCxnSpPr>
          <p:nvPr/>
        </p:nvCxnSpPr>
        <p:spPr>
          <a:xfrm>
            <a:off x="5402820" y="2725727"/>
            <a:ext cx="0" cy="44416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07A23E91-D058-4009-B6BE-D8843301469C}"/>
              </a:ext>
            </a:extLst>
          </p:cNvPr>
          <p:cNvCxnSpPr>
            <a:cxnSpLocks/>
          </p:cNvCxnSpPr>
          <p:nvPr/>
        </p:nvCxnSpPr>
        <p:spPr>
          <a:xfrm>
            <a:off x="5313515" y="2638364"/>
            <a:ext cx="0" cy="40436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FD8CDEDB-C858-4290-B911-7423FDC31027}"/>
              </a:ext>
            </a:extLst>
          </p:cNvPr>
          <p:cNvCxnSpPr>
            <a:cxnSpLocks/>
          </p:cNvCxnSpPr>
          <p:nvPr/>
        </p:nvCxnSpPr>
        <p:spPr>
          <a:xfrm>
            <a:off x="5377581" y="2816003"/>
            <a:ext cx="0" cy="45241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id="{F192D32A-42CC-4059-8176-34EF6B7CD367}"/>
              </a:ext>
            </a:extLst>
          </p:cNvPr>
          <p:cNvCxnSpPr>
            <a:cxnSpLocks/>
          </p:cNvCxnSpPr>
          <p:nvPr/>
        </p:nvCxnSpPr>
        <p:spPr>
          <a:xfrm>
            <a:off x="5227123" y="2673310"/>
            <a:ext cx="0" cy="38669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21C1CFF4-C3AD-4AE6-AD34-02D14C6E21EF}"/>
              </a:ext>
            </a:extLst>
          </p:cNvPr>
          <p:cNvCxnSpPr>
            <a:cxnSpLocks/>
          </p:cNvCxnSpPr>
          <p:nvPr/>
        </p:nvCxnSpPr>
        <p:spPr>
          <a:xfrm>
            <a:off x="5311574" y="2967432"/>
            <a:ext cx="0" cy="45600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Ovale 376">
            <a:extLst>
              <a:ext uri="{FF2B5EF4-FFF2-40B4-BE49-F238E27FC236}">
                <a16:creationId xmlns:a16="http://schemas.microsoft.com/office/drawing/2014/main" id="{939AC1DB-3976-4006-8698-656167E38C0A}"/>
              </a:ext>
            </a:extLst>
          </p:cNvPr>
          <p:cNvSpPr/>
          <p:nvPr/>
        </p:nvSpPr>
        <p:spPr>
          <a:xfrm rot="2379829">
            <a:off x="3991664" y="2217635"/>
            <a:ext cx="507903" cy="360956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8" name="Ovale 377">
            <a:extLst>
              <a:ext uri="{FF2B5EF4-FFF2-40B4-BE49-F238E27FC236}">
                <a16:creationId xmlns:a16="http://schemas.microsoft.com/office/drawing/2014/main" id="{B32FBE53-1DE7-47A1-84BC-73100430026A}"/>
              </a:ext>
            </a:extLst>
          </p:cNvPr>
          <p:cNvSpPr/>
          <p:nvPr/>
        </p:nvSpPr>
        <p:spPr>
          <a:xfrm rot="20400000">
            <a:off x="3082304" y="6150739"/>
            <a:ext cx="2339835" cy="206732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880EFDB9-634E-4A3D-B234-93733D2732A9}"/>
              </a:ext>
            </a:extLst>
          </p:cNvPr>
          <p:cNvCxnSpPr>
            <a:cxnSpLocks/>
          </p:cNvCxnSpPr>
          <p:nvPr/>
        </p:nvCxnSpPr>
        <p:spPr>
          <a:xfrm>
            <a:off x="3959070" y="3969347"/>
            <a:ext cx="0" cy="22166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28E5A9CC-CFB3-47A6-9F0B-6F1F44E89571}"/>
              </a:ext>
            </a:extLst>
          </p:cNvPr>
          <p:cNvCxnSpPr>
            <a:cxnSpLocks/>
          </p:cNvCxnSpPr>
          <p:nvPr/>
        </p:nvCxnSpPr>
        <p:spPr>
          <a:xfrm flipH="1">
            <a:off x="3099245" y="4627968"/>
            <a:ext cx="307217" cy="7940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23">
            <a:extLst>
              <a:ext uri="{FF2B5EF4-FFF2-40B4-BE49-F238E27FC236}">
                <a16:creationId xmlns:a16="http://schemas.microsoft.com/office/drawing/2014/main" id="{8E526F5D-6C36-4913-BC0C-8FA2A2135840}"/>
              </a:ext>
            </a:extLst>
          </p:cNvPr>
          <p:cNvCxnSpPr>
            <a:cxnSpLocks/>
          </p:cNvCxnSpPr>
          <p:nvPr/>
        </p:nvCxnSpPr>
        <p:spPr>
          <a:xfrm flipH="1">
            <a:off x="3123126" y="4674829"/>
            <a:ext cx="212503" cy="5325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0EFD807F-8904-4C2C-86BC-BF590423D7DA}"/>
              </a:ext>
            </a:extLst>
          </p:cNvPr>
          <p:cNvCxnSpPr>
            <a:cxnSpLocks/>
          </p:cNvCxnSpPr>
          <p:nvPr/>
        </p:nvCxnSpPr>
        <p:spPr>
          <a:xfrm flipH="1">
            <a:off x="3289955" y="4675031"/>
            <a:ext cx="233480" cy="6702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717DD25F-73AB-468A-9CA8-775D1DA1DA9B}"/>
              </a:ext>
            </a:extLst>
          </p:cNvPr>
          <p:cNvCxnSpPr>
            <a:cxnSpLocks/>
          </p:cNvCxnSpPr>
          <p:nvPr/>
        </p:nvCxnSpPr>
        <p:spPr>
          <a:xfrm flipH="1">
            <a:off x="3651161" y="4668592"/>
            <a:ext cx="109755" cy="3874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9F0D1A1F-9923-4FFD-8D23-6D969BBD46CD}"/>
              </a:ext>
            </a:extLst>
          </p:cNvPr>
          <p:cNvCxnSpPr>
            <a:cxnSpLocks/>
          </p:cNvCxnSpPr>
          <p:nvPr/>
        </p:nvCxnSpPr>
        <p:spPr>
          <a:xfrm>
            <a:off x="4555496" y="3283744"/>
            <a:ext cx="0" cy="28712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145BDE41-69F0-41DF-9E88-3E25489E1B4A}"/>
              </a:ext>
            </a:extLst>
          </p:cNvPr>
          <p:cNvSpPr txBox="1"/>
          <p:nvPr/>
        </p:nvSpPr>
        <p:spPr>
          <a:xfrm>
            <a:off x="-1" y="541494"/>
            <a:ext cx="410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Rimosse, per prima cosa, tutte le costruzioni geometriche necessarie per sviluppare l’algoritmo grafico  il solido si presenta, come a fianco, nel suo aspetto geometrico, unitamente al piano di sezione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A137BE13-584D-42E4-857D-4C2199F387E0}"/>
              </a:ext>
            </a:extLst>
          </p:cNvPr>
          <p:cNvSpPr txBox="1"/>
          <p:nvPr/>
        </p:nvSpPr>
        <p:spPr>
          <a:xfrm>
            <a:off x="0" y="2280154"/>
            <a:ext cx="3825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Possiamo evidenziare, ora, tutti i punti del luogo geometrico del piano di sezione che andranno a definire l’ellisse risultante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140B55A2-802F-4171-AA83-036A74356142}"/>
              </a:ext>
            </a:extLst>
          </p:cNvPr>
          <p:cNvSpPr txBox="1"/>
          <p:nvPr/>
        </p:nvSpPr>
        <p:spPr>
          <a:xfrm>
            <a:off x="-1" y="3449485"/>
            <a:ext cx="2808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Collegando tra loro tutti i punti sia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che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otteniamo le proiezioni della curva che seziona il cono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47E67AD8-FEC7-4A6E-9722-4659B5DFE50B}"/>
              </a:ext>
            </a:extLst>
          </p:cNvPr>
          <p:cNvSpPr txBox="1"/>
          <p:nvPr/>
        </p:nvSpPr>
        <p:spPr>
          <a:xfrm>
            <a:off x="0" y="4936925"/>
            <a:ext cx="248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i prolungamenti delle generatrici e le rette di richiamo dei punti restano le due immagini dell’ellisse</a:t>
            </a:r>
          </a:p>
        </p:txBody>
      </p:sp>
      <p:sp>
        <p:nvSpPr>
          <p:cNvPr id="100" name="Arco 99">
            <a:extLst>
              <a:ext uri="{FF2B5EF4-FFF2-40B4-BE49-F238E27FC236}">
                <a16:creationId xmlns:a16="http://schemas.microsoft.com/office/drawing/2014/main" id="{760B2B27-A262-4BB9-8A48-B150BC3FFCFA}"/>
              </a:ext>
            </a:extLst>
          </p:cNvPr>
          <p:cNvSpPr/>
          <p:nvPr/>
        </p:nvSpPr>
        <p:spPr>
          <a:xfrm rot="20400000">
            <a:off x="3080113" y="6149353"/>
            <a:ext cx="2343307" cy="2075225"/>
          </a:xfrm>
          <a:prstGeom prst="arc">
            <a:avLst>
              <a:gd name="adj1" fmla="val 14384946"/>
              <a:gd name="adj2" fmla="val 7285651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2" name="Gruppo 101">
            <a:extLst>
              <a:ext uri="{FF2B5EF4-FFF2-40B4-BE49-F238E27FC236}">
                <a16:creationId xmlns:a16="http://schemas.microsoft.com/office/drawing/2014/main" id="{6E27AB2D-F037-49D4-96E9-B743230E4C47}"/>
              </a:ext>
            </a:extLst>
          </p:cNvPr>
          <p:cNvGrpSpPr/>
          <p:nvPr/>
        </p:nvGrpSpPr>
        <p:grpSpPr>
          <a:xfrm>
            <a:off x="3996713" y="2137899"/>
            <a:ext cx="537965" cy="3674756"/>
            <a:chOff x="-2119817" y="2364096"/>
            <a:chExt cx="551531" cy="3674756"/>
          </a:xfrm>
        </p:grpSpPr>
        <p:sp>
          <p:nvSpPr>
            <p:cNvPr id="103" name="Arco 102">
              <a:extLst>
                <a:ext uri="{FF2B5EF4-FFF2-40B4-BE49-F238E27FC236}">
                  <a16:creationId xmlns:a16="http://schemas.microsoft.com/office/drawing/2014/main" id="{3492E340-CC19-4772-8135-E97B99F96D81}"/>
                </a:ext>
              </a:extLst>
            </p:cNvPr>
            <p:cNvSpPr/>
            <p:nvPr/>
          </p:nvSpPr>
          <p:spPr>
            <a:xfrm rot="2365450">
              <a:off x="-2113698" y="2456518"/>
              <a:ext cx="541270" cy="3562192"/>
            </a:xfrm>
            <a:prstGeom prst="arc">
              <a:avLst>
                <a:gd name="adj1" fmla="val 6083919"/>
                <a:gd name="adj2" fmla="val 16336868"/>
              </a:avLst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4" name="Arco 103">
              <a:extLst>
                <a:ext uri="{FF2B5EF4-FFF2-40B4-BE49-F238E27FC236}">
                  <a16:creationId xmlns:a16="http://schemas.microsoft.com/office/drawing/2014/main" id="{9DB53DFA-5CD2-4C7E-ADF6-71A88A84E04A}"/>
                </a:ext>
              </a:extLst>
            </p:cNvPr>
            <p:cNvSpPr/>
            <p:nvPr/>
          </p:nvSpPr>
          <p:spPr>
            <a:xfrm rot="13140000">
              <a:off x="-2119817" y="2364096"/>
              <a:ext cx="551531" cy="3674756"/>
            </a:xfrm>
            <a:prstGeom prst="arc">
              <a:avLst>
                <a:gd name="adj1" fmla="val 5610770"/>
                <a:gd name="adj2" fmla="val 15033039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D4C31BEE-52B1-42A5-8845-350C2A273E27}"/>
              </a:ext>
            </a:extLst>
          </p:cNvPr>
          <p:cNvSpPr txBox="1"/>
          <p:nvPr/>
        </p:nvSpPr>
        <p:spPr>
          <a:xfrm>
            <a:off x="0" y="6728136"/>
            <a:ext cx="298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Eliminando le parti virtuali delle immagini delle ellissi restano le parti delle immagini della curva appartenenti alla falda del cono</a:t>
            </a:r>
          </a:p>
        </p:txBody>
      </p: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89DFA154-7D1F-4956-9BD1-9C92397C2958}"/>
              </a:ext>
            </a:extLst>
          </p:cNvPr>
          <p:cNvCxnSpPr>
            <a:cxnSpLocks/>
          </p:cNvCxnSpPr>
          <p:nvPr/>
        </p:nvCxnSpPr>
        <p:spPr>
          <a:xfrm flipV="1">
            <a:off x="3420657" y="4672117"/>
            <a:ext cx="0" cy="18655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28AB50C5-FA62-4C65-9F75-9C223B10B2CA}"/>
              </a:ext>
            </a:extLst>
          </p:cNvPr>
          <p:cNvCxnSpPr>
            <a:cxnSpLocks/>
          </p:cNvCxnSpPr>
          <p:nvPr/>
        </p:nvCxnSpPr>
        <p:spPr>
          <a:xfrm flipV="1">
            <a:off x="4023582" y="4671005"/>
            <a:ext cx="0" cy="35552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6C19419-A5A2-4EAA-89D8-913F576929AB}"/>
              </a:ext>
            </a:extLst>
          </p:cNvPr>
          <p:cNvSpPr txBox="1"/>
          <p:nvPr/>
        </p:nvSpPr>
        <p:spPr>
          <a:xfrm>
            <a:off x="3947499" y="4603554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958734EB-B753-48FD-8998-3E7A17166A5D}"/>
              </a:ext>
            </a:extLst>
          </p:cNvPr>
          <p:cNvSpPr txBox="1"/>
          <p:nvPr/>
        </p:nvSpPr>
        <p:spPr>
          <a:xfrm>
            <a:off x="3774286" y="8177581"/>
            <a:ext cx="396000" cy="36933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8704C8C0-BDEE-43E9-8695-D5142243D012}"/>
              </a:ext>
            </a:extLst>
          </p:cNvPr>
          <p:cNvSpPr txBox="1"/>
          <p:nvPr/>
        </p:nvSpPr>
        <p:spPr>
          <a:xfrm>
            <a:off x="3349555" y="4610880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D7BF4A6B-1A73-42F1-98EB-78F65EE9173A}"/>
              </a:ext>
            </a:extLst>
          </p:cNvPr>
          <p:cNvSpPr txBox="1"/>
          <p:nvPr/>
        </p:nvSpPr>
        <p:spPr>
          <a:xfrm>
            <a:off x="3129831" y="6322811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</a:t>
            </a:r>
          </a:p>
        </p:txBody>
      </p: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82D49D7C-BE36-48AD-995F-6510A8B2025B}"/>
              </a:ext>
            </a:extLst>
          </p:cNvPr>
          <p:cNvCxnSpPr>
            <a:endCxn id="100" idx="2"/>
          </p:cNvCxnSpPr>
          <p:nvPr/>
        </p:nvCxnSpPr>
        <p:spPr>
          <a:xfrm>
            <a:off x="3424844" y="6528262"/>
            <a:ext cx="615035" cy="1706950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95E10374-05E1-498F-B2D2-ED6E7DD195FC}"/>
              </a:ext>
            </a:extLst>
          </p:cNvPr>
          <p:cNvSpPr txBox="1"/>
          <p:nvPr/>
        </p:nvSpPr>
        <p:spPr>
          <a:xfrm>
            <a:off x="27000" y="8516039"/>
            <a:ext cx="680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Il segmento YZ (Y’Z’,Y’’Z’’) individua il luogo dell’intersezione tra il piano di sezione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e la direttrice della base del cono</a:t>
            </a:r>
          </a:p>
        </p:txBody>
      </p: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FD05CA6C-9CD0-451B-A7E3-C3E0888E4A9F}"/>
              </a:ext>
            </a:extLst>
          </p:cNvPr>
          <p:cNvCxnSpPr/>
          <p:nvPr/>
        </p:nvCxnSpPr>
        <p:spPr>
          <a:xfrm>
            <a:off x="179388" y="92643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370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2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2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" grpId="0" animBg="1"/>
      <p:bldP spid="377" grpId="1" animBg="1"/>
      <p:bldP spid="378" grpId="0" animBg="1"/>
      <p:bldP spid="378" grpId="1" animBg="1"/>
      <p:bldP spid="59" grpId="0"/>
      <p:bldP spid="60" grpId="0"/>
      <p:bldP spid="61" grpId="0"/>
      <p:bldP spid="62" grpId="0"/>
      <p:bldP spid="100" grpId="0" animBg="1"/>
      <p:bldP spid="63" grpId="0"/>
      <p:bldP spid="112" grpId="0"/>
      <p:bldP spid="113" grpId="0"/>
      <p:bldP spid="114" grpId="0"/>
      <p:bldP spid="115" grpId="0"/>
      <p:bldP spid="295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8254</TotalTime>
  <Words>1937</Words>
  <Application>Microsoft Office PowerPoint</Application>
  <PresentationFormat>Presentazione su schermo (4:3)</PresentationFormat>
  <Paragraphs>419</Paragraphs>
  <Slides>13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MS Shell Dlg 2</vt:lpstr>
      <vt:lpstr>Symbol</vt:lpstr>
      <vt:lpstr>1_Tema di Office</vt:lpstr>
      <vt:lpstr>Tema di Office</vt:lpstr>
      <vt:lpstr>Geometria descrittiva dinamica</vt:lpstr>
      <vt:lpstr>LE CONICHE: L’ELLISSE - Dati </vt:lpstr>
      <vt:lpstr>LE CONICHE: L’ELLISSE (1) </vt:lpstr>
      <vt:lpstr>LE CONICHE: L’ELLISSE (2) </vt:lpstr>
      <vt:lpstr>LE CONICHE: L’ELLISSE (3) </vt:lpstr>
      <vt:lpstr>LE CONICHE: L’ELLISSE (4) </vt:lpstr>
      <vt:lpstr>LE CONICHE: L’ELLISSE (5)</vt:lpstr>
      <vt:lpstr>LE CONICHE: L’ELLISSE (6)</vt:lpstr>
      <vt:lpstr>LE CONICHE: L’ELLISSE (7)</vt:lpstr>
      <vt:lpstr>LE CONICHE: L’ELLISSE (8)</vt:lpstr>
      <vt:lpstr>LE CONICHE: L’ELLISSE (9)</vt:lpstr>
      <vt:lpstr>LE CONICHE: L’ELLISSE (9)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</cp:lastModifiedBy>
  <cp:revision>562</cp:revision>
  <dcterms:created xsi:type="dcterms:W3CDTF">2018-09-28T16:53:35Z</dcterms:created>
  <dcterms:modified xsi:type="dcterms:W3CDTF">2019-01-13T22:02:29Z</dcterms:modified>
</cp:coreProperties>
</file>