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6" r:id="rId2"/>
    <p:sldId id="278" r:id="rId3"/>
    <p:sldId id="280" r:id="rId4"/>
    <p:sldId id="281" r:id="rId5"/>
    <p:sldId id="282" r:id="rId6"/>
    <p:sldId id="279" r:id="rId7"/>
    <p:sldId id="28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DC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138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31"/>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68" indent="0" algn="ctr">
              <a:buNone/>
              <a:defRPr>
                <a:solidFill>
                  <a:schemeClr val="tx1">
                    <a:tint val="75000"/>
                  </a:schemeClr>
                </a:solidFill>
              </a:defRPr>
            </a:lvl2pPr>
            <a:lvl3pPr marL="514338" indent="0" algn="ctr">
              <a:buNone/>
              <a:defRPr>
                <a:solidFill>
                  <a:schemeClr val="tx1">
                    <a:tint val="75000"/>
                  </a:schemeClr>
                </a:solidFill>
              </a:defRPr>
            </a:lvl3pPr>
            <a:lvl4pPr marL="771506" indent="0" algn="ctr">
              <a:buNone/>
              <a:defRPr>
                <a:solidFill>
                  <a:schemeClr val="tx1">
                    <a:tint val="75000"/>
                  </a:schemeClr>
                </a:solidFill>
              </a:defRPr>
            </a:lvl4pPr>
            <a:lvl5pPr marL="1028674"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DD29B39-1CE2-4C1F-866A-59E5654FB7C2}"/>
              </a:ext>
            </a:extLst>
          </p:cNvPr>
          <p:cNvSpPr>
            <a:spLocks noGrp="1"/>
          </p:cNvSpPr>
          <p:nvPr>
            <p:ph type="dt" sz="half" idx="10"/>
          </p:nvPr>
        </p:nvSpPr>
        <p:spPr/>
        <p:txBody>
          <a:bodyPr/>
          <a:lstStyle>
            <a:lvl1pPr>
              <a:defRPr/>
            </a:lvl1pPr>
          </a:lstStyle>
          <a:p>
            <a:pPr>
              <a:defRPr/>
            </a:pPr>
            <a:fld id="{B4B114DE-3F60-44DD-9423-DEFC04250351}" type="datetimeFigureOut">
              <a:rPr lang="it-IT"/>
              <a:pPr>
                <a:defRPr/>
              </a:pPr>
              <a:t>29/10/2020</a:t>
            </a:fld>
            <a:endParaRPr lang="it-IT"/>
          </a:p>
        </p:txBody>
      </p:sp>
      <p:sp>
        <p:nvSpPr>
          <p:cNvPr id="5" name="Segnaposto piè di pagina 4">
            <a:extLst>
              <a:ext uri="{FF2B5EF4-FFF2-40B4-BE49-F238E27FC236}">
                <a16:creationId xmlns:a16="http://schemas.microsoft.com/office/drawing/2014/main" id="{DFC82267-D490-4013-BE6C-C35095E3BC1F}"/>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85AF939F-A0A9-4F13-9BF0-06A44DF78025}"/>
              </a:ext>
            </a:extLst>
          </p:cNvPr>
          <p:cNvSpPr>
            <a:spLocks noGrp="1"/>
          </p:cNvSpPr>
          <p:nvPr>
            <p:ph type="sldNum" sz="quarter" idx="12"/>
          </p:nvPr>
        </p:nvSpPr>
        <p:spPr/>
        <p:txBody>
          <a:bodyPr/>
          <a:lstStyle>
            <a:lvl1pPr>
              <a:defRPr/>
            </a:lvl1pPr>
          </a:lstStyle>
          <a:p>
            <a:pPr>
              <a:defRPr/>
            </a:pPr>
            <a:fld id="{A7605D9D-7BDB-44F6-8FDF-584E217B4055}" type="slidenum">
              <a:rPr lang="it-IT" altLang="it-IT"/>
              <a:pPr>
                <a:defRPr/>
              </a:pPr>
              <a:t>‹N›</a:t>
            </a:fld>
            <a:endParaRPr lang="it-IT" altLang="it-IT"/>
          </a:p>
        </p:txBody>
      </p:sp>
    </p:spTree>
    <p:extLst>
      <p:ext uri="{BB962C8B-B14F-4D97-AF65-F5344CB8AC3E}">
        <p14:creationId xmlns:p14="http://schemas.microsoft.com/office/powerpoint/2010/main" val="1925576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0886A82-3D77-4304-A15D-1CD2CE164858}"/>
              </a:ext>
            </a:extLst>
          </p:cNvPr>
          <p:cNvSpPr>
            <a:spLocks noGrp="1"/>
          </p:cNvSpPr>
          <p:nvPr>
            <p:ph type="dt" sz="half" idx="10"/>
          </p:nvPr>
        </p:nvSpPr>
        <p:spPr/>
        <p:txBody>
          <a:bodyPr/>
          <a:lstStyle>
            <a:lvl1pPr>
              <a:defRPr/>
            </a:lvl1pPr>
          </a:lstStyle>
          <a:p>
            <a:pPr>
              <a:defRPr/>
            </a:pPr>
            <a:fld id="{4CF5A485-098D-4A5A-9D68-8CC4C26E05AA}" type="datetimeFigureOut">
              <a:rPr lang="it-IT"/>
              <a:pPr>
                <a:defRPr/>
              </a:pPr>
              <a:t>29/10/2020</a:t>
            </a:fld>
            <a:endParaRPr lang="it-IT"/>
          </a:p>
        </p:txBody>
      </p:sp>
      <p:sp>
        <p:nvSpPr>
          <p:cNvPr id="5" name="Segnaposto piè di pagina 4">
            <a:extLst>
              <a:ext uri="{FF2B5EF4-FFF2-40B4-BE49-F238E27FC236}">
                <a16:creationId xmlns:a16="http://schemas.microsoft.com/office/drawing/2014/main" id="{864A48DF-E26B-4624-AABE-00EFFB65984F}"/>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B3DE0ABD-A28F-4030-9489-06E722636DB4}"/>
              </a:ext>
            </a:extLst>
          </p:cNvPr>
          <p:cNvSpPr>
            <a:spLocks noGrp="1"/>
          </p:cNvSpPr>
          <p:nvPr>
            <p:ph type="sldNum" sz="quarter" idx="12"/>
          </p:nvPr>
        </p:nvSpPr>
        <p:spPr/>
        <p:txBody>
          <a:bodyPr/>
          <a:lstStyle>
            <a:lvl1pPr>
              <a:defRPr/>
            </a:lvl1pPr>
          </a:lstStyle>
          <a:p>
            <a:pPr>
              <a:defRPr/>
            </a:pPr>
            <a:fld id="{803B3764-1C77-4B88-8738-40AF0BC6D79B}" type="slidenum">
              <a:rPr lang="it-IT" altLang="it-IT"/>
              <a:pPr>
                <a:defRPr/>
              </a:pPr>
              <a:t>‹N›</a:t>
            </a:fld>
            <a:endParaRPr lang="it-IT" altLang="it-IT"/>
          </a:p>
        </p:txBody>
      </p:sp>
    </p:spTree>
    <p:extLst>
      <p:ext uri="{BB962C8B-B14F-4D97-AF65-F5344CB8AC3E}">
        <p14:creationId xmlns:p14="http://schemas.microsoft.com/office/powerpoint/2010/main" val="1201148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4"/>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44"/>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52BDF8B-C332-4622-93FC-36F53F25AD0B}"/>
              </a:ext>
            </a:extLst>
          </p:cNvPr>
          <p:cNvSpPr>
            <a:spLocks noGrp="1"/>
          </p:cNvSpPr>
          <p:nvPr>
            <p:ph type="dt" sz="half" idx="10"/>
          </p:nvPr>
        </p:nvSpPr>
        <p:spPr/>
        <p:txBody>
          <a:bodyPr/>
          <a:lstStyle>
            <a:lvl1pPr>
              <a:defRPr/>
            </a:lvl1pPr>
          </a:lstStyle>
          <a:p>
            <a:pPr>
              <a:defRPr/>
            </a:pPr>
            <a:fld id="{F1740E71-9635-4756-9EB2-BB8045E66131}" type="datetimeFigureOut">
              <a:rPr lang="it-IT"/>
              <a:pPr>
                <a:defRPr/>
              </a:pPr>
              <a:t>29/10/2020</a:t>
            </a:fld>
            <a:endParaRPr lang="it-IT"/>
          </a:p>
        </p:txBody>
      </p:sp>
      <p:sp>
        <p:nvSpPr>
          <p:cNvPr id="5" name="Segnaposto piè di pagina 4">
            <a:extLst>
              <a:ext uri="{FF2B5EF4-FFF2-40B4-BE49-F238E27FC236}">
                <a16:creationId xmlns:a16="http://schemas.microsoft.com/office/drawing/2014/main" id="{88B6989D-FC4E-4AB7-B042-1AA3D8F94149}"/>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FCCF1645-C070-4C08-9B3D-CBDCFDE81BEA}"/>
              </a:ext>
            </a:extLst>
          </p:cNvPr>
          <p:cNvSpPr>
            <a:spLocks noGrp="1"/>
          </p:cNvSpPr>
          <p:nvPr>
            <p:ph type="sldNum" sz="quarter" idx="12"/>
          </p:nvPr>
        </p:nvSpPr>
        <p:spPr/>
        <p:txBody>
          <a:bodyPr/>
          <a:lstStyle>
            <a:lvl1pPr>
              <a:defRPr/>
            </a:lvl1pPr>
          </a:lstStyle>
          <a:p>
            <a:pPr>
              <a:defRPr/>
            </a:pPr>
            <a:fld id="{9609C521-CD3E-41BD-AD6F-1008ED7DC04D}" type="slidenum">
              <a:rPr lang="it-IT" altLang="it-IT"/>
              <a:pPr>
                <a:defRPr/>
              </a:pPr>
              <a:t>‹N›</a:t>
            </a:fld>
            <a:endParaRPr lang="it-IT" altLang="it-IT"/>
          </a:p>
        </p:txBody>
      </p:sp>
    </p:spTree>
    <p:extLst>
      <p:ext uri="{BB962C8B-B14F-4D97-AF65-F5344CB8AC3E}">
        <p14:creationId xmlns:p14="http://schemas.microsoft.com/office/powerpoint/2010/main" val="4118576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6A90873-8DC8-4403-99FA-2C8B343DFE43}"/>
              </a:ext>
            </a:extLst>
          </p:cNvPr>
          <p:cNvSpPr>
            <a:spLocks noGrp="1"/>
          </p:cNvSpPr>
          <p:nvPr>
            <p:ph type="dt" sz="half" idx="10"/>
          </p:nvPr>
        </p:nvSpPr>
        <p:spPr/>
        <p:txBody>
          <a:bodyPr/>
          <a:lstStyle>
            <a:lvl1pPr>
              <a:defRPr/>
            </a:lvl1pPr>
          </a:lstStyle>
          <a:p>
            <a:pPr>
              <a:defRPr/>
            </a:pPr>
            <a:fld id="{7E58C63B-2C19-4507-AC24-072B90448340}" type="datetimeFigureOut">
              <a:rPr lang="it-IT"/>
              <a:pPr>
                <a:defRPr/>
              </a:pPr>
              <a:t>29/10/2020</a:t>
            </a:fld>
            <a:endParaRPr lang="it-IT"/>
          </a:p>
        </p:txBody>
      </p:sp>
      <p:sp>
        <p:nvSpPr>
          <p:cNvPr id="5" name="Segnaposto piè di pagina 4">
            <a:extLst>
              <a:ext uri="{FF2B5EF4-FFF2-40B4-BE49-F238E27FC236}">
                <a16:creationId xmlns:a16="http://schemas.microsoft.com/office/drawing/2014/main" id="{55084630-1964-40D6-A542-A67D7AFB4F43}"/>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E5D94288-04F3-4460-A558-23258665AF6A}"/>
              </a:ext>
            </a:extLst>
          </p:cNvPr>
          <p:cNvSpPr>
            <a:spLocks noGrp="1"/>
          </p:cNvSpPr>
          <p:nvPr>
            <p:ph type="sldNum" sz="quarter" idx="12"/>
          </p:nvPr>
        </p:nvSpPr>
        <p:spPr/>
        <p:txBody>
          <a:bodyPr/>
          <a:lstStyle>
            <a:lvl1pPr>
              <a:defRPr/>
            </a:lvl1pPr>
          </a:lstStyle>
          <a:p>
            <a:pPr>
              <a:defRPr/>
            </a:pPr>
            <a:fld id="{286E5964-AF03-4A49-98F6-2ECC0253D92E}" type="slidenum">
              <a:rPr lang="it-IT" altLang="it-IT"/>
              <a:pPr>
                <a:defRPr/>
              </a:pPr>
              <a:t>‹N›</a:t>
            </a:fld>
            <a:endParaRPr lang="it-IT" altLang="it-IT"/>
          </a:p>
        </p:txBody>
      </p:sp>
    </p:spTree>
    <p:extLst>
      <p:ext uri="{BB962C8B-B14F-4D97-AF65-F5344CB8AC3E}">
        <p14:creationId xmlns:p14="http://schemas.microsoft.com/office/powerpoint/2010/main" val="3538953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5"/>
            <a:ext cx="7772400" cy="1362075"/>
          </a:xfrm>
        </p:spPr>
        <p:txBody>
          <a:bodyPr anchor="t"/>
          <a:lstStyle>
            <a:lvl1pPr algn="l">
              <a:defRPr sz="2251" b="1" cap="all"/>
            </a:lvl1pPr>
          </a:lstStyle>
          <a:p>
            <a:r>
              <a:rPr lang="it-IT"/>
              <a:t>Fare clic per modificare lo stile del titolo</a:t>
            </a:r>
          </a:p>
        </p:txBody>
      </p:sp>
      <p:sp>
        <p:nvSpPr>
          <p:cNvPr id="3" name="Segnaposto testo 2"/>
          <p:cNvSpPr>
            <a:spLocks noGrp="1"/>
          </p:cNvSpPr>
          <p:nvPr>
            <p:ph type="body" idx="1"/>
          </p:nvPr>
        </p:nvSpPr>
        <p:spPr>
          <a:xfrm>
            <a:off x="722313" y="2906719"/>
            <a:ext cx="7772400" cy="1500187"/>
          </a:xfrm>
        </p:spPr>
        <p:txBody>
          <a:bodyPr anchor="b"/>
          <a:lstStyle>
            <a:lvl1pPr marL="0" indent="0">
              <a:buNone/>
              <a:defRPr sz="1125">
                <a:solidFill>
                  <a:schemeClr val="tx1">
                    <a:tint val="75000"/>
                  </a:schemeClr>
                </a:solidFill>
              </a:defRPr>
            </a:lvl1pPr>
            <a:lvl2pPr marL="257168" indent="0">
              <a:buNone/>
              <a:defRPr sz="1013">
                <a:solidFill>
                  <a:schemeClr val="tx1">
                    <a:tint val="75000"/>
                  </a:schemeClr>
                </a:solidFill>
              </a:defRPr>
            </a:lvl2pPr>
            <a:lvl3pPr marL="514338" indent="0">
              <a:buNone/>
              <a:defRPr sz="900">
                <a:solidFill>
                  <a:schemeClr val="tx1">
                    <a:tint val="75000"/>
                  </a:schemeClr>
                </a:solidFill>
              </a:defRPr>
            </a:lvl3pPr>
            <a:lvl4pPr marL="771506" indent="0">
              <a:buNone/>
              <a:defRPr sz="788">
                <a:solidFill>
                  <a:schemeClr val="tx1">
                    <a:tint val="75000"/>
                  </a:schemeClr>
                </a:solidFill>
              </a:defRPr>
            </a:lvl4pPr>
            <a:lvl5pPr marL="1028674" indent="0">
              <a:buNone/>
              <a:defRPr sz="788">
                <a:solidFill>
                  <a:schemeClr val="tx1">
                    <a:tint val="75000"/>
                  </a:schemeClr>
                </a:solidFill>
              </a:defRPr>
            </a:lvl5pPr>
            <a:lvl6pPr marL="1285843" indent="0">
              <a:buNone/>
              <a:defRPr sz="788">
                <a:solidFill>
                  <a:schemeClr val="tx1">
                    <a:tint val="75000"/>
                  </a:schemeClr>
                </a:solidFill>
              </a:defRPr>
            </a:lvl6pPr>
            <a:lvl7pPr marL="1543012" indent="0">
              <a:buNone/>
              <a:defRPr sz="788">
                <a:solidFill>
                  <a:schemeClr val="tx1">
                    <a:tint val="75000"/>
                  </a:schemeClr>
                </a:solidFill>
              </a:defRPr>
            </a:lvl7pPr>
            <a:lvl8pPr marL="1800180" indent="0">
              <a:buNone/>
              <a:defRPr sz="788">
                <a:solidFill>
                  <a:schemeClr val="tx1">
                    <a:tint val="75000"/>
                  </a:schemeClr>
                </a:solidFill>
              </a:defRPr>
            </a:lvl8pPr>
            <a:lvl9pPr marL="2057349" indent="0">
              <a:buNone/>
              <a:defRPr sz="788">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8E07BAE0-B502-403A-8B2A-6744B3DA2E90}"/>
              </a:ext>
            </a:extLst>
          </p:cNvPr>
          <p:cNvSpPr>
            <a:spLocks noGrp="1"/>
          </p:cNvSpPr>
          <p:nvPr>
            <p:ph type="dt" sz="half" idx="10"/>
          </p:nvPr>
        </p:nvSpPr>
        <p:spPr/>
        <p:txBody>
          <a:bodyPr/>
          <a:lstStyle>
            <a:lvl1pPr>
              <a:defRPr/>
            </a:lvl1pPr>
          </a:lstStyle>
          <a:p>
            <a:pPr>
              <a:defRPr/>
            </a:pPr>
            <a:fld id="{BC3CE8B3-C242-4180-9527-F98ACB333149}" type="datetimeFigureOut">
              <a:rPr lang="it-IT"/>
              <a:pPr>
                <a:defRPr/>
              </a:pPr>
              <a:t>29/10/2020</a:t>
            </a:fld>
            <a:endParaRPr lang="it-IT"/>
          </a:p>
        </p:txBody>
      </p:sp>
      <p:sp>
        <p:nvSpPr>
          <p:cNvPr id="5" name="Segnaposto piè di pagina 4">
            <a:extLst>
              <a:ext uri="{FF2B5EF4-FFF2-40B4-BE49-F238E27FC236}">
                <a16:creationId xmlns:a16="http://schemas.microsoft.com/office/drawing/2014/main" id="{6093AC53-4A40-4CCB-BEE1-E36782A9D274}"/>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4A0937E5-EDA4-458C-BA7A-E11CECC49DD8}"/>
              </a:ext>
            </a:extLst>
          </p:cNvPr>
          <p:cNvSpPr>
            <a:spLocks noGrp="1"/>
          </p:cNvSpPr>
          <p:nvPr>
            <p:ph type="sldNum" sz="quarter" idx="12"/>
          </p:nvPr>
        </p:nvSpPr>
        <p:spPr/>
        <p:txBody>
          <a:bodyPr/>
          <a:lstStyle>
            <a:lvl1pPr>
              <a:defRPr/>
            </a:lvl1pPr>
          </a:lstStyle>
          <a:p>
            <a:pPr>
              <a:defRPr/>
            </a:pPr>
            <a:fld id="{64AEB1C7-ADA2-4636-BA98-CC02E8BC602E}" type="slidenum">
              <a:rPr lang="it-IT" altLang="it-IT"/>
              <a:pPr>
                <a:defRPr/>
              </a:pPr>
              <a:t>‹N›</a:t>
            </a:fld>
            <a:endParaRPr lang="it-IT" altLang="it-IT"/>
          </a:p>
        </p:txBody>
      </p:sp>
    </p:spTree>
    <p:extLst>
      <p:ext uri="{BB962C8B-B14F-4D97-AF65-F5344CB8AC3E}">
        <p14:creationId xmlns:p14="http://schemas.microsoft.com/office/powerpoint/2010/main" val="2283681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6"/>
            <a:ext cx="4038600" cy="4525963"/>
          </a:xfrm>
        </p:spPr>
        <p:txBody>
          <a:bodyPr/>
          <a:lstStyle>
            <a:lvl1pPr>
              <a:defRPr sz="1575"/>
            </a:lvl1pPr>
            <a:lvl2pPr>
              <a:defRPr sz="1351"/>
            </a:lvl2pPr>
            <a:lvl3pPr>
              <a:defRPr sz="1125"/>
            </a:lvl3pPr>
            <a:lvl4pPr>
              <a:defRPr sz="1013"/>
            </a:lvl4pPr>
            <a:lvl5pPr>
              <a:defRPr sz="1013"/>
            </a:lvl5pPr>
            <a:lvl6pPr>
              <a:defRPr sz="1013"/>
            </a:lvl6pPr>
            <a:lvl7pPr>
              <a:defRPr sz="1013"/>
            </a:lvl7pPr>
            <a:lvl8pPr>
              <a:defRPr sz="1013"/>
            </a:lvl8pPr>
            <a:lvl9pPr>
              <a:defRPr sz="1013"/>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6"/>
            <a:ext cx="4038600" cy="4525963"/>
          </a:xfrm>
        </p:spPr>
        <p:txBody>
          <a:bodyPr/>
          <a:lstStyle>
            <a:lvl1pPr>
              <a:defRPr sz="1575"/>
            </a:lvl1pPr>
            <a:lvl2pPr>
              <a:defRPr sz="1351"/>
            </a:lvl2pPr>
            <a:lvl3pPr>
              <a:defRPr sz="1125"/>
            </a:lvl3pPr>
            <a:lvl4pPr>
              <a:defRPr sz="1013"/>
            </a:lvl4pPr>
            <a:lvl5pPr>
              <a:defRPr sz="1013"/>
            </a:lvl5pPr>
            <a:lvl6pPr>
              <a:defRPr sz="1013"/>
            </a:lvl6pPr>
            <a:lvl7pPr>
              <a:defRPr sz="1013"/>
            </a:lvl7pPr>
            <a:lvl8pPr>
              <a:defRPr sz="1013"/>
            </a:lvl8pPr>
            <a:lvl9pPr>
              <a:defRPr sz="1013"/>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9D95C966-58D7-4873-B499-96A0F39566DD}"/>
              </a:ext>
            </a:extLst>
          </p:cNvPr>
          <p:cNvSpPr>
            <a:spLocks noGrp="1"/>
          </p:cNvSpPr>
          <p:nvPr>
            <p:ph type="dt" sz="half" idx="10"/>
          </p:nvPr>
        </p:nvSpPr>
        <p:spPr/>
        <p:txBody>
          <a:bodyPr/>
          <a:lstStyle>
            <a:lvl1pPr>
              <a:defRPr/>
            </a:lvl1pPr>
          </a:lstStyle>
          <a:p>
            <a:pPr>
              <a:defRPr/>
            </a:pPr>
            <a:fld id="{30BB2A48-65D4-4511-AD62-45D1CD9F7306}" type="datetimeFigureOut">
              <a:rPr lang="it-IT"/>
              <a:pPr>
                <a:defRPr/>
              </a:pPr>
              <a:t>29/10/2020</a:t>
            </a:fld>
            <a:endParaRPr lang="it-IT"/>
          </a:p>
        </p:txBody>
      </p:sp>
      <p:sp>
        <p:nvSpPr>
          <p:cNvPr id="6" name="Segnaposto piè di pagina 4">
            <a:extLst>
              <a:ext uri="{FF2B5EF4-FFF2-40B4-BE49-F238E27FC236}">
                <a16:creationId xmlns:a16="http://schemas.microsoft.com/office/drawing/2014/main" id="{01517524-EDA6-4FD8-AD75-6EF4A96CFCBF}"/>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6DE704AE-E182-4F77-A955-C67AD2A1C33C}"/>
              </a:ext>
            </a:extLst>
          </p:cNvPr>
          <p:cNvSpPr>
            <a:spLocks noGrp="1"/>
          </p:cNvSpPr>
          <p:nvPr>
            <p:ph type="sldNum" sz="quarter" idx="12"/>
          </p:nvPr>
        </p:nvSpPr>
        <p:spPr/>
        <p:txBody>
          <a:bodyPr/>
          <a:lstStyle>
            <a:lvl1pPr>
              <a:defRPr/>
            </a:lvl1pPr>
          </a:lstStyle>
          <a:p>
            <a:pPr>
              <a:defRPr/>
            </a:pPr>
            <a:fld id="{8E153BD7-525F-4E93-AEC9-3D7F05CD8D23}" type="slidenum">
              <a:rPr lang="it-IT" altLang="it-IT"/>
              <a:pPr>
                <a:defRPr/>
              </a:pPr>
              <a:t>‹N›</a:t>
            </a:fld>
            <a:endParaRPr lang="it-IT" altLang="it-IT"/>
          </a:p>
        </p:txBody>
      </p:sp>
    </p:spTree>
    <p:extLst>
      <p:ext uri="{BB962C8B-B14F-4D97-AF65-F5344CB8AC3E}">
        <p14:creationId xmlns:p14="http://schemas.microsoft.com/office/powerpoint/2010/main" val="1027020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3" y="1535113"/>
            <a:ext cx="4040188" cy="639762"/>
          </a:xfrm>
        </p:spPr>
        <p:txBody>
          <a:bodyPr anchor="b"/>
          <a:lstStyle>
            <a:lvl1pPr marL="0" indent="0">
              <a:buNone/>
              <a:defRPr sz="1351"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it-IT"/>
              <a:t>Fare clic per modificare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1351"/>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8" y="1535113"/>
            <a:ext cx="4041775" cy="639762"/>
          </a:xfrm>
        </p:spPr>
        <p:txBody>
          <a:bodyPr anchor="b"/>
          <a:lstStyle>
            <a:lvl1pPr marL="0" indent="0">
              <a:buNone/>
              <a:defRPr sz="1351"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it-IT"/>
              <a:t>Fare clic per modificare stili del testo dello schema</a:t>
            </a:r>
          </a:p>
        </p:txBody>
      </p:sp>
      <p:sp>
        <p:nvSpPr>
          <p:cNvPr id="6" name="Segnaposto contenuto 5"/>
          <p:cNvSpPr>
            <a:spLocks noGrp="1"/>
          </p:cNvSpPr>
          <p:nvPr>
            <p:ph sz="quarter" idx="4"/>
          </p:nvPr>
        </p:nvSpPr>
        <p:spPr>
          <a:xfrm>
            <a:off x="4645028" y="2174875"/>
            <a:ext cx="4041775" cy="3951288"/>
          </a:xfrm>
        </p:spPr>
        <p:txBody>
          <a:bodyPr/>
          <a:lstStyle>
            <a:lvl1pPr>
              <a:defRPr sz="1351"/>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A0F242A1-DC2A-4C70-8BE5-F59619D1B0CF}"/>
              </a:ext>
            </a:extLst>
          </p:cNvPr>
          <p:cNvSpPr>
            <a:spLocks noGrp="1"/>
          </p:cNvSpPr>
          <p:nvPr>
            <p:ph type="dt" sz="half" idx="10"/>
          </p:nvPr>
        </p:nvSpPr>
        <p:spPr/>
        <p:txBody>
          <a:bodyPr/>
          <a:lstStyle>
            <a:lvl1pPr>
              <a:defRPr/>
            </a:lvl1pPr>
          </a:lstStyle>
          <a:p>
            <a:pPr>
              <a:defRPr/>
            </a:pPr>
            <a:fld id="{652F22E6-8CF1-4BF8-93AE-7DEBFC78CE52}" type="datetimeFigureOut">
              <a:rPr lang="it-IT"/>
              <a:pPr>
                <a:defRPr/>
              </a:pPr>
              <a:t>29/10/2020</a:t>
            </a:fld>
            <a:endParaRPr lang="it-IT"/>
          </a:p>
        </p:txBody>
      </p:sp>
      <p:sp>
        <p:nvSpPr>
          <p:cNvPr id="8" name="Segnaposto piè di pagina 4">
            <a:extLst>
              <a:ext uri="{FF2B5EF4-FFF2-40B4-BE49-F238E27FC236}">
                <a16:creationId xmlns:a16="http://schemas.microsoft.com/office/drawing/2014/main" id="{D9F05560-9E7A-4D66-99D0-53890D0398F5}"/>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CD96F39D-98BF-4C4A-9087-474215C76AC9}"/>
              </a:ext>
            </a:extLst>
          </p:cNvPr>
          <p:cNvSpPr>
            <a:spLocks noGrp="1"/>
          </p:cNvSpPr>
          <p:nvPr>
            <p:ph type="sldNum" sz="quarter" idx="12"/>
          </p:nvPr>
        </p:nvSpPr>
        <p:spPr/>
        <p:txBody>
          <a:bodyPr/>
          <a:lstStyle>
            <a:lvl1pPr>
              <a:defRPr/>
            </a:lvl1pPr>
          </a:lstStyle>
          <a:p>
            <a:pPr>
              <a:defRPr/>
            </a:pPr>
            <a:fld id="{2BA9C386-CE87-4F9D-BF5F-59402AAC59AD}" type="slidenum">
              <a:rPr lang="it-IT" altLang="it-IT"/>
              <a:pPr>
                <a:defRPr/>
              </a:pPr>
              <a:t>‹N›</a:t>
            </a:fld>
            <a:endParaRPr lang="it-IT" altLang="it-IT"/>
          </a:p>
        </p:txBody>
      </p:sp>
    </p:spTree>
    <p:extLst>
      <p:ext uri="{BB962C8B-B14F-4D97-AF65-F5344CB8AC3E}">
        <p14:creationId xmlns:p14="http://schemas.microsoft.com/office/powerpoint/2010/main" val="3908742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A3F401E0-6DF8-44E0-AFB2-E2986D3D434A}"/>
              </a:ext>
            </a:extLst>
          </p:cNvPr>
          <p:cNvSpPr>
            <a:spLocks noGrp="1"/>
          </p:cNvSpPr>
          <p:nvPr>
            <p:ph type="dt" sz="half" idx="10"/>
          </p:nvPr>
        </p:nvSpPr>
        <p:spPr/>
        <p:txBody>
          <a:bodyPr/>
          <a:lstStyle>
            <a:lvl1pPr>
              <a:defRPr/>
            </a:lvl1pPr>
          </a:lstStyle>
          <a:p>
            <a:pPr>
              <a:defRPr/>
            </a:pPr>
            <a:fld id="{084C869E-6221-4A3D-9CD7-DB545B0EFB1E}" type="datetimeFigureOut">
              <a:rPr lang="it-IT"/>
              <a:pPr>
                <a:defRPr/>
              </a:pPr>
              <a:t>29/10/2020</a:t>
            </a:fld>
            <a:endParaRPr lang="it-IT"/>
          </a:p>
        </p:txBody>
      </p:sp>
      <p:sp>
        <p:nvSpPr>
          <p:cNvPr id="4" name="Segnaposto piè di pagina 4">
            <a:extLst>
              <a:ext uri="{FF2B5EF4-FFF2-40B4-BE49-F238E27FC236}">
                <a16:creationId xmlns:a16="http://schemas.microsoft.com/office/drawing/2014/main" id="{4FDB7A51-9D48-4FA2-9692-55B00C95761A}"/>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4F9AF6A2-EA01-4EE3-8799-049CFBF4FDAC}"/>
              </a:ext>
            </a:extLst>
          </p:cNvPr>
          <p:cNvSpPr>
            <a:spLocks noGrp="1"/>
          </p:cNvSpPr>
          <p:nvPr>
            <p:ph type="sldNum" sz="quarter" idx="12"/>
          </p:nvPr>
        </p:nvSpPr>
        <p:spPr/>
        <p:txBody>
          <a:bodyPr/>
          <a:lstStyle>
            <a:lvl1pPr>
              <a:defRPr/>
            </a:lvl1pPr>
          </a:lstStyle>
          <a:p>
            <a:pPr>
              <a:defRPr/>
            </a:pPr>
            <a:fld id="{3120FB98-3D33-454B-A453-A45917DB0B0D}" type="slidenum">
              <a:rPr lang="it-IT" altLang="it-IT"/>
              <a:pPr>
                <a:defRPr/>
              </a:pPr>
              <a:t>‹N›</a:t>
            </a:fld>
            <a:endParaRPr lang="it-IT" altLang="it-IT"/>
          </a:p>
        </p:txBody>
      </p:sp>
    </p:spTree>
    <p:extLst>
      <p:ext uri="{BB962C8B-B14F-4D97-AF65-F5344CB8AC3E}">
        <p14:creationId xmlns:p14="http://schemas.microsoft.com/office/powerpoint/2010/main" val="3617214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D51A5517-D393-4685-AD2A-4C331F9D61FF}"/>
              </a:ext>
            </a:extLst>
          </p:cNvPr>
          <p:cNvSpPr>
            <a:spLocks noGrp="1"/>
          </p:cNvSpPr>
          <p:nvPr>
            <p:ph type="dt" sz="half" idx="10"/>
          </p:nvPr>
        </p:nvSpPr>
        <p:spPr/>
        <p:txBody>
          <a:bodyPr/>
          <a:lstStyle>
            <a:lvl1pPr>
              <a:defRPr/>
            </a:lvl1pPr>
          </a:lstStyle>
          <a:p>
            <a:pPr>
              <a:defRPr/>
            </a:pPr>
            <a:fld id="{85E1DEB4-15B5-43E8-B445-0C3E6C722FFB}" type="datetimeFigureOut">
              <a:rPr lang="it-IT"/>
              <a:pPr>
                <a:defRPr/>
              </a:pPr>
              <a:t>29/10/2020</a:t>
            </a:fld>
            <a:endParaRPr lang="it-IT"/>
          </a:p>
        </p:txBody>
      </p:sp>
      <p:sp>
        <p:nvSpPr>
          <p:cNvPr id="3" name="Segnaposto piè di pagina 4">
            <a:extLst>
              <a:ext uri="{FF2B5EF4-FFF2-40B4-BE49-F238E27FC236}">
                <a16:creationId xmlns:a16="http://schemas.microsoft.com/office/drawing/2014/main" id="{E497048E-3ABD-4DBF-A3BC-8C75C79B938B}"/>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0B064952-2EAD-403D-901D-31DB4BE3AFDF}"/>
              </a:ext>
            </a:extLst>
          </p:cNvPr>
          <p:cNvSpPr>
            <a:spLocks noGrp="1"/>
          </p:cNvSpPr>
          <p:nvPr>
            <p:ph type="sldNum" sz="quarter" idx="12"/>
          </p:nvPr>
        </p:nvSpPr>
        <p:spPr/>
        <p:txBody>
          <a:bodyPr/>
          <a:lstStyle>
            <a:lvl1pPr>
              <a:defRPr/>
            </a:lvl1pPr>
          </a:lstStyle>
          <a:p>
            <a:pPr>
              <a:defRPr/>
            </a:pPr>
            <a:fld id="{6561FB84-F20C-4C7A-A885-8EF61B16DC82}" type="slidenum">
              <a:rPr lang="it-IT" altLang="it-IT"/>
              <a:pPr>
                <a:defRPr/>
              </a:pPr>
              <a:t>‹N›</a:t>
            </a:fld>
            <a:endParaRPr lang="it-IT" altLang="it-IT"/>
          </a:p>
        </p:txBody>
      </p:sp>
    </p:spTree>
    <p:extLst>
      <p:ext uri="{BB962C8B-B14F-4D97-AF65-F5344CB8AC3E}">
        <p14:creationId xmlns:p14="http://schemas.microsoft.com/office/powerpoint/2010/main" val="4232978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1125" b="1"/>
            </a:lvl1pPr>
          </a:lstStyle>
          <a:p>
            <a:r>
              <a:rPr lang="it-IT"/>
              <a:t>Fare clic per modificare lo stile del titolo</a:t>
            </a:r>
          </a:p>
        </p:txBody>
      </p:sp>
      <p:sp>
        <p:nvSpPr>
          <p:cNvPr id="3" name="Segnaposto contenuto 2"/>
          <p:cNvSpPr>
            <a:spLocks noGrp="1"/>
          </p:cNvSpPr>
          <p:nvPr>
            <p:ph idx="1"/>
          </p:nvPr>
        </p:nvSpPr>
        <p:spPr>
          <a:xfrm>
            <a:off x="3575051" y="273056"/>
            <a:ext cx="5111751" cy="5853113"/>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2" y="1435103"/>
            <a:ext cx="3008313" cy="4691063"/>
          </a:xfrm>
        </p:spPr>
        <p:txBody>
          <a:bodyPr/>
          <a:lstStyle>
            <a:lvl1pPr marL="0" indent="0">
              <a:buNone/>
              <a:defRPr sz="788"/>
            </a:lvl1pPr>
            <a:lvl2pPr marL="257168" indent="0">
              <a:buNone/>
              <a:defRPr sz="675"/>
            </a:lvl2pPr>
            <a:lvl3pPr marL="514338" indent="0">
              <a:buNone/>
              <a:defRPr sz="563"/>
            </a:lvl3pPr>
            <a:lvl4pPr marL="771506" indent="0">
              <a:buNone/>
              <a:defRPr sz="507"/>
            </a:lvl4pPr>
            <a:lvl5pPr marL="1028674" indent="0">
              <a:buNone/>
              <a:defRPr sz="507"/>
            </a:lvl5pPr>
            <a:lvl6pPr marL="1285843" indent="0">
              <a:buNone/>
              <a:defRPr sz="507"/>
            </a:lvl6pPr>
            <a:lvl7pPr marL="1543012" indent="0">
              <a:buNone/>
              <a:defRPr sz="507"/>
            </a:lvl7pPr>
            <a:lvl8pPr marL="1800180" indent="0">
              <a:buNone/>
              <a:defRPr sz="507"/>
            </a:lvl8pPr>
            <a:lvl9pPr marL="2057349" indent="0">
              <a:buNone/>
              <a:defRPr sz="507"/>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1BA8E32C-C19B-49D4-93A4-5AE74FD7FC7C}"/>
              </a:ext>
            </a:extLst>
          </p:cNvPr>
          <p:cNvSpPr>
            <a:spLocks noGrp="1"/>
          </p:cNvSpPr>
          <p:nvPr>
            <p:ph type="dt" sz="half" idx="10"/>
          </p:nvPr>
        </p:nvSpPr>
        <p:spPr/>
        <p:txBody>
          <a:bodyPr/>
          <a:lstStyle>
            <a:lvl1pPr>
              <a:defRPr/>
            </a:lvl1pPr>
          </a:lstStyle>
          <a:p>
            <a:pPr>
              <a:defRPr/>
            </a:pPr>
            <a:fld id="{F18FB464-EED0-42F3-8101-1DF7C6C62CF7}" type="datetimeFigureOut">
              <a:rPr lang="it-IT"/>
              <a:pPr>
                <a:defRPr/>
              </a:pPr>
              <a:t>29/10/2020</a:t>
            </a:fld>
            <a:endParaRPr lang="it-IT"/>
          </a:p>
        </p:txBody>
      </p:sp>
      <p:sp>
        <p:nvSpPr>
          <p:cNvPr id="6" name="Segnaposto piè di pagina 4">
            <a:extLst>
              <a:ext uri="{FF2B5EF4-FFF2-40B4-BE49-F238E27FC236}">
                <a16:creationId xmlns:a16="http://schemas.microsoft.com/office/drawing/2014/main" id="{6282D7B9-5871-4732-803D-80C82E20BDA4}"/>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19E9189E-873E-4B36-B1B3-F7A749109A15}"/>
              </a:ext>
            </a:extLst>
          </p:cNvPr>
          <p:cNvSpPr>
            <a:spLocks noGrp="1"/>
          </p:cNvSpPr>
          <p:nvPr>
            <p:ph type="sldNum" sz="quarter" idx="12"/>
          </p:nvPr>
        </p:nvSpPr>
        <p:spPr/>
        <p:txBody>
          <a:bodyPr/>
          <a:lstStyle>
            <a:lvl1pPr>
              <a:defRPr/>
            </a:lvl1pPr>
          </a:lstStyle>
          <a:p>
            <a:pPr>
              <a:defRPr/>
            </a:pPr>
            <a:fld id="{76E0C726-98A0-48D9-AD5B-A483604390B4}" type="slidenum">
              <a:rPr lang="it-IT" altLang="it-IT"/>
              <a:pPr>
                <a:defRPr/>
              </a:pPr>
              <a:t>‹N›</a:t>
            </a:fld>
            <a:endParaRPr lang="it-IT" altLang="it-IT"/>
          </a:p>
        </p:txBody>
      </p:sp>
    </p:spTree>
    <p:extLst>
      <p:ext uri="{BB962C8B-B14F-4D97-AF65-F5344CB8AC3E}">
        <p14:creationId xmlns:p14="http://schemas.microsoft.com/office/powerpoint/2010/main" val="3837612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1125"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1800"/>
            </a:lvl1pPr>
            <a:lvl2pPr marL="257168" indent="0">
              <a:buNone/>
              <a:defRPr sz="1575"/>
            </a:lvl2pPr>
            <a:lvl3pPr marL="514338" indent="0">
              <a:buNone/>
              <a:defRPr sz="1351"/>
            </a:lvl3pPr>
            <a:lvl4pPr marL="771506" indent="0">
              <a:buNone/>
              <a:defRPr sz="1125"/>
            </a:lvl4pPr>
            <a:lvl5pPr marL="1028674" indent="0">
              <a:buNone/>
              <a:defRPr sz="1125"/>
            </a:lvl5pPr>
            <a:lvl6pPr marL="1285843" indent="0">
              <a:buNone/>
              <a:defRPr sz="1125"/>
            </a:lvl6pPr>
            <a:lvl7pPr marL="1543012" indent="0">
              <a:buNone/>
              <a:defRPr sz="1125"/>
            </a:lvl7pPr>
            <a:lvl8pPr marL="1800180" indent="0">
              <a:buNone/>
              <a:defRPr sz="1125"/>
            </a:lvl8pPr>
            <a:lvl9pPr marL="2057349" indent="0">
              <a:buNone/>
              <a:defRPr sz="1125"/>
            </a:lvl9pPr>
          </a:lstStyle>
          <a:p>
            <a:pPr lvl="0"/>
            <a:endParaRPr lang="it-IT" noProof="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788"/>
            </a:lvl1pPr>
            <a:lvl2pPr marL="257168" indent="0">
              <a:buNone/>
              <a:defRPr sz="675"/>
            </a:lvl2pPr>
            <a:lvl3pPr marL="514338" indent="0">
              <a:buNone/>
              <a:defRPr sz="563"/>
            </a:lvl3pPr>
            <a:lvl4pPr marL="771506" indent="0">
              <a:buNone/>
              <a:defRPr sz="507"/>
            </a:lvl4pPr>
            <a:lvl5pPr marL="1028674" indent="0">
              <a:buNone/>
              <a:defRPr sz="507"/>
            </a:lvl5pPr>
            <a:lvl6pPr marL="1285843" indent="0">
              <a:buNone/>
              <a:defRPr sz="507"/>
            </a:lvl6pPr>
            <a:lvl7pPr marL="1543012" indent="0">
              <a:buNone/>
              <a:defRPr sz="507"/>
            </a:lvl7pPr>
            <a:lvl8pPr marL="1800180" indent="0">
              <a:buNone/>
              <a:defRPr sz="507"/>
            </a:lvl8pPr>
            <a:lvl9pPr marL="2057349" indent="0">
              <a:buNone/>
              <a:defRPr sz="507"/>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5DD3D5E1-4582-42D3-8C7F-549467DE8986}"/>
              </a:ext>
            </a:extLst>
          </p:cNvPr>
          <p:cNvSpPr>
            <a:spLocks noGrp="1"/>
          </p:cNvSpPr>
          <p:nvPr>
            <p:ph type="dt" sz="half" idx="10"/>
          </p:nvPr>
        </p:nvSpPr>
        <p:spPr/>
        <p:txBody>
          <a:bodyPr/>
          <a:lstStyle>
            <a:lvl1pPr>
              <a:defRPr/>
            </a:lvl1pPr>
          </a:lstStyle>
          <a:p>
            <a:pPr>
              <a:defRPr/>
            </a:pPr>
            <a:fld id="{FBADC8D1-D426-401B-8AC5-561DD458DE56}" type="datetimeFigureOut">
              <a:rPr lang="it-IT"/>
              <a:pPr>
                <a:defRPr/>
              </a:pPr>
              <a:t>29/10/2020</a:t>
            </a:fld>
            <a:endParaRPr lang="it-IT"/>
          </a:p>
        </p:txBody>
      </p:sp>
      <p:sp>
        <p:nvSpPr>
          <p:cNvPr id="6" name="Segnaposto piè di pagina 4">
            <a:extLst>
              <a:ext uri="{FF2B5EF4-FFF2-40B4-BE49-F238E27FC236}">
                <a16:creationId xmlns:a16="http://schemas.microsoft.com/office/drawing/2014/main" id="{D7C7979D-4589-43DB-8E86-9804ED6DDD45}"/>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B6037FF1-FAF4-4676-8F11-ABE99125F4D6}"/>
              </a:ext>
            </a:extLst>
          </p:cNvPr>
          <p:cNvSpPr>
            <a:spLocks noGrp="1"/>
          </p:cNvSpPr>
          <p:nvPr>
            <p:ph type="sldNum" sz="quarter" idx="12"/>
          </p:nvPr>
        </p:nvSpPr>
        <p:spPr/>
        <p:txBody>
          <a:bodyPr/>
          <a:lstStyle>
            <a:lvl1pPr>
              <a:defRPr/>
            </a:lvl1pPr>
          </a:lstStyle>
          <a:p>
            <a:pPr>
              <a:defRPr/>
            </a:pPr>
            <a:fld id="{E0CFDC06-99C1-4F29-800D-74D3AABC5392}" type="slidenum">
              <a:rPr lang="it-IT" altLang="it-IT"/>
              <a:pPr>
                <a:defRPr/>
              </a:pPr>
              <a:t>‹N›</a:t>
            </a:fld>
            <a:endParaRPr lang="it-IT" altLang="it-IT"/>
          </a:p>
        </p:txBody>
      </p:sp>
    </p:spTree>
    <p:extLst>
      <p:ext uri="{BB962C8B-B14F-4D97-AF65-F5344CB8AC3E}">
        <p14:creationId xmlns:p14="http://schemas.microsoft.com/office/powerpoint/2010/main" val="2457212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D7E3FDB6-9D39-49D6-B97F-17FEF31BFE42}"/>
              </a:ext>
            </a:extLst>
          </p:cNvPr>
          <p:cNvSpPr>
            <a:spLocks noGrp="1"/>
          </p:cNvSpPr>
          <p:nvPr>
            <p:ph type="title"/>
          </p:nvPr>
        </p:nvSpPr>
        <p:spPr bwMode="auto">
          <a:xfrm>
            <a:off x="457200" y="27503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a:extLst>
              <a:ext uri="{FF2B5EF4-FFF2-40B4-BE49-F238E27FC236}">
                <a16:creationId xmlns:a16="http://schemas.microsoft.com/office/drawing/2014/main" id="{BAC60B85-ECB9-4355-B11F-C6EC37178496}"/>
              </a:ext>
            </a:extLst>
          </p:cNvPr>
          <p:cNvSpPr>
            <a:spLocks noGrp="1"/>
          </p:cNvSpPr>
          <p:nvPr>
            <p:ph type="body" idx="1"/>
          </p:nvPr>
        </p:nvSpPr>
        <p:spPr bwMode="auto">
          <a:xfrm>
            <a:off x="457200" y="1600200"/>
            <a:ext cx="8229600" cy="452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235809F5-F509-4C5E-A0F6-7747E08FFE8C}"/>
              </a:ext>
            </a:extLst>
          </p:cNvPr>
          <p:cNvSpPr>
            <a:spLocks noGrp="1"/>
          </p:cNvSpPr>
          <p:nvPr>
            <p:ph type="dt" sz="half" idx="2"/>
          </p:nvPr>
        </p:nvSpPr>
        <p:spPr>
          <a:xfrm>
            <a:off x="457200" y="6356753"/>
            <a:ext cx="2133600" cy="364331"/>
          </a:xfrm>
          <a:prstGeom prst="rect">
            <a:avLst/>
          </a:prstGeom>
        </p:spPr>
        <p:txBody>
          <a:bodyPr vert="horz" lIns="91440" tIns="45720" rIns="91440" bIns="45720" rtlCol="0" anchor="ctr"/>
          <a:lstStyle>
            <a:lvl1pPr algn="l" eaLnBrk="1" fontAlgn="auto" hangingPunct="1">
              <a:spcBef>
                <a:spcPts val="0"/>
              </a:spcBef>
              <a:spcAft>
                <a:spcPts val="0"/>
              </a:spcAft>
              <a:defRPr sz="675">
                <a:solidFill>
                  <a:schemeClr val="tx1">
                    <a:tint val="75000"/>
                  </a:schemeClr>
                </a:solidFill>
                <a:latin typeface="+mn-lt"/>
                <a:cs typeface="+mn-cs"/>
              </a:defRPr>
            </a:lvl1pPr>
          </a:lstStyle>
          <a:p>
            <a:pPr>
              <a:defRPr/>
            </a:pPr>
            <a:fld id="{110F05B0-857E-435E-AC3F-57369EF2C7A7}" type="datetimeFigureOut">
              <a:rPr lang="it-IT"/>
              <a:pPr>
                <a:defRPr/>
              </a:pPr>
              <a:t>29/10/2020</a:t>
            </a:fld>
            <a:endParaRPr lang="it-IT"/>
          </a:p>
        </p:txBody>
      </p:sp>
      <p:sp>
        <p:nvSpPr>
          <p:cNvPr id="5" name="Segnaposto piè di pagina 4">
            <a:extLst>
              <a:ext uri="{FF2B5EF4-FFF2-40B4-BE49-F238E27FC236}">
                <a16:creationId xmlns:a16="http://schemas.microsoft.com/office/drawing/2014/main" id="{5B433D7E-CB78-43E3-A29D-AFA8CB8C0C20}"/>
              </a:ext>
            </a:extLst>
          </p:cNvPr>
          <p:cNvSpPr>
            <a:spLocks noGrp="1"/>
          </p:cNvSpPr>
          <p:nvPr>
            <p:ph type="ftr" sz="quarter" idx="3"/>
          </p:nvPr>
        </p:nvSpPr>
        <p:spPr>
          <a:xfrm>
            <a:off x="3124200" y="6356753"/>
            <a:ext cx="2895600" cy="364331"/>
          </a:xfrm>
          <a:prstGeom prst="rect">
            <a:avLst/>
          </a:prstGeom>
        </p:spPr>
        <p:txBody>
          <a:bodyPr vert="horz" lIns="91440" tIns="45720" rIns="91440" bIns="45720" rtlCol="0" anchor="ctr"/>
          <a:lstStyle>
            <a:lvl1pPr algn="ctr" eaLnBrk="1" fontAlgn="auto" hangingPunct="1">
              <a:spcBef>
                <a:spcPts val="0"/>
              </a:spcBef>
              <a:spcAft>
                <a:spcPts val="0"/>
              </a:spcAft>
              <a:defRPr sz="675">
                <a:solidFill>
                  <a:schemeClr val="tx1">
                    <a:tint val="75000"/>
                  </a:schemeClr>
                </a:solidFill>
                <a:latin typeface="+mn-lt"/>
                <a:cs typeface="+mn-cs"/>
              </a:defRPr>
            </a:lvl1pPr>
          </a:lstStyle>
          <a:p>
            <a:pPr>
              <a:defRPr/>
            </a:pPr>
            <a:endParaRPr lang="it-IT"/>
          </a:p>
        </p:txBody>
      </p:sp>
      <p:sp>
        <p:nvSpPr>
          <p:cNvPr id="6" name="Segnaposto numero diapositiva 5">
            <a:extLst>
              <a:ext uri="{FF2B5EF4-FFF2-40B4-BE49-F238E27FC236}">
                <a16:creationId xmlns:a16="http://schemas.microsoft.com/office/drawing/2014/main" id="{EB0256F6-C463-4324-8D58-515CA200A345}"/>
              </a:ext>
            </a:extLst>
          </p:cNvPr>
          <p:cNvSpPr>
            <a:spLocks noGrp="1"/>
          </p:cNvSpPr>
          <p:nvPr>
            <p:ph type="sldNum" sz="quarter" idx="4"/>
          </p:nvPr>
        </p:nvSpPr>
        <p:spPr>
          <a:xfrm>
            <a:off x="6553200" y="6356753"/>
            <a:ext cx="2133600" cy="364331"/>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75">
                <a:solidFill>
                  <a:srgbClr val="898989"/>
                </a:solidFill>
                <a:latin typeface="Calibri" panose="020F0502020204030204" pitchFamily="34" charset="0"/>
              </a:defRPr>
            </a:lvl1pPr>
          </a:lstStyle>
          <a:p>
            <a:pPr>
              <a:defRPr/>
            </a:pPr>
            <a:fld id="{E374B5DC-9E80-4404-A2B7-5D8EF28058FF}" type="slidenum">
              <a:rPr lang="it-IT" altLang="it-IT"/>
              <a:pPr>
                <a:defRPr/>
              </a:pPr>
              <a:t>‹N›</a:t>
            </a:fld>
            <a:endParaRPr lang="it-IT" altLang="it-IT"/>
          </a:p>
        </p:txBody>
      </p:sp>
    </p:spTree>
    <p:extLst>
      <p:ext uri="{BB962C8B-B14F-4D97-AF65-F5344CB8AC3E}">
        <p14:creationId xmlns:p14="http://schemas.microsoft.com/office/powerpoint/2010/main" val="258128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rtl="0" eaLnBrk="0" fontAlgn="base" hangingPunct="0">
        <a:spcBef>
          <a:spcPct val="0"/>
        </a:spcBef>
        <a:spcAft>
          <a:spcPct val="0"/>
        </a:spcAft>
        <a:defRPr sz="2475" kern="1200">
          <a:solidFill>
            <a:schemeClr val="tx1"/>
          </a:solidFill>
          <a:latin typeface="+mj-lt"/>
          <a:ea typeface="+mj-ea"/>
          <a:cs typeface="+mj-cs"/>
        </a:defRPr>
      </a:lvl1pPr>
      <a:lvl2pPr algn="ctr" rtl="0" eaLnBrk="0" fontAlgn="base" hangingPunct="0">
        <a:spcBef>
          <a:spcPct val="0"/>
        </a:spcBef>
        <a:spcAft>
          <a:spcPct val="0"/>
        </a:spcAft>
        <a:defRPr sz="2475">
          <a:solidFill>
            <a:schemeClr val="tx1"/>
          </a:solidFill>
          <a:latin typeface="Calibri" pitchFamily="34" charset="0"/>
        </a:defRPr>
      </a:lvl2pPr>
      <a:lvl3pPr algn="ctr" rtl="0" eaLnBrk="0" fontAlgn="base" hangingPunct="0">
        <a:spcBef>
          <a:spcPct val="0"/>
        </a:spcBef>
        <a:spcAft>
          <a:spcPct val="0"/>
        </a:spcAft>
        <a:defRPr sz="2475">
          <a:solidFill>
            <a:schemeClr val="tx1"/>
          </a:solidFill>
          <a:latin typeface="Calibri" pitchFamily="34" charset="0"/>
        </a:defRPr>
      </a:lvl3pPr>
      <a:lvl4pPr algn="ctr" rtl="0" eaLnBrk="0" fontAlgn="base" hangingPunct="0">
        <a:spcBef>
          <a:spcPct val="0"/>
        </a:spcBef>
        <a:spcAft>
          <a:spcPct val="0"/>
        </a:spcAft>
        <a:defRPr sz="2475">
          <a:solidFill>
            <a:schemeClr val="tx1"/>
          </a:solidFill>
          <a:latin typeface="Calibri" pitchFamily="34" charset="0"/>
        </a:defRPr>
      </a:lvl4pPr>
      <a:lvl5pPr algn="ctr" rtl="0" eaLnBrk="0" fontAlgn="base" hangingPunct="0">
        <a:spcBef>
          <a:spcPct val="0"/>
        </a:spcBef>
        <a:spcAft>
          <a:spcPct val="0"/>
        </a:spcAft>
        <a:defRPr sz="2475">
          <a:solidFill>
            <a:schemeClr val="tx1"/>
          </a:solidFill>
          <a:latin typeface="Calibri" pitchFamily="34" charset="0"/>
        </a:defRPr>
      </a:lvl5pPr>
      <a:lvl6pPr marL="257168" algn="ctr" rtl="0" fontAlgn="base">
        <a:spcBef>
          <a:spcPct val="0"/>
        </a:spcBef>
        <a:spcAft>
          <a:spcPct val="0"/>
        </a:spcAft>
        <a:defRPr sz="2475">
          <a:solidFill>
            <a:schemeClr val="tx1"/>
          </a:solidFill>
          <a:latin typeface="Calibri" pitchFamily="34" charset="0"/>
        </a:defRPr>
      </a:lvl6pPr>
      <a:lvl7pPr marL="514338" algn="ctr" rtl="0" fontAlgn="base">
        <a:spcBef>
          <a:spcPct val="0"/>
        </a:spcBef>
        <a:spcAft>
          <a:spcPct val="0"/>
        </a:spcAft>
        <a:defRPr sz="2475">
          <a:solidFill>
            <a:schemeClr val="tx1"/>
          </a:solidFill>
          <a:latin typeface="Calibri" pitchFamily="34" charset="0"/>
        </a:defRPr>
      </a:lvl7pPr>
      <a:lvl8pPr marL="771506" algn="ctr" rtl="0" fontAlgn="base">
        <a:spcBef>
          <a:spcPct val="0"/>
        </a:spcBef>
        <a:spcAft>
          <a:spcPct val="0"/>
        </a:spcAft>
        <a:defRPr sz="2475">
          <a:solidFill>
            <a:schemeClr val="tx1"/>
          </a:solidFill>
          <a:latin typeface="Calibri" pitchFamily="34" charset="0"/>
        </a:defRPr>
      </a:lvl8pPr>
      <a:lvl9pPr marL="1028674" algn="ctr" rtl="0" fontAlgn="base">
        <a:spcBef>
          <a:spcPct val="0"/>
        </a:spcBef>
        <a:spcAft>
          <a:spcPct val="0"/>
        </a:spcAft>
        <a:defRPr sz="2475">
          <a:solidFill>
            <a:schemeClr val="tx1"/>
          </a:solidFill>
          <a:latin typeface="Calibri" pitchFamily="34" charset="0"/>
        </a:defRPr>
      </a:lvl9pPr>
    </p:titleStyle>
    <p:bodyStyle>
      <a:lvl1pPr marL="192877" indent="-192877"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417900" indent="-160731" algn="l" rtl="0" eaLnBrk="0" fontAlgn="base" hangingPunct="0">
        <a:spcBef>
          <a:spcPct val="20000"/>
        </a:spcBef>
        <a:spcAft>
          <a:spcPct val="0"/>
        </a:spcAft>
        <a:buFont typeface="Arial" panose="020B0604020202020204" pitchFamily="34" charset="0"/>
        <a:buChar char="–"/>
        <a:defRPr sz="1575" kern="1200">
          <a:solidFill>
            <a:schemeClr val="tx1"/>
          </a:solidFill>
          <a:latin typeface="+mn-lt"/>
          <a:ea typeface="+mn-ea"/>
          <a:cs typeface="+mn-cs"/>
        </a:defRPr>
      </a:lvl2pPr>
      <a:lvl3pPr marL="642923" indent="-128585" algn="l" rtl="0" eaLnBrk="0" fontAlgn="base" hangingPunct="0">
        <a:spcBef>
          <a:spcPct val="20000"/>
        </a:spcBef>
        <a:spcAft>
          <a:spcPct val="0"/>
        </a:spcAft>
        <a:buFont typeface="Arial" panose="020B0604020202020204" pitchFamily="34" charset="0"/>
        <a:buChar char="•"/>
        <a:defRPr sz="1351" kern="1200">
          <a:solidFill>
            <a:schemeClr val="tx1"/>
          </a:solidFill>
          <a:latin typeface="+mn-lt"/>
          <a:ea typeface="+mn-ea"/>
          <a:cs typeface="+mn-cs"/>
        </a:defRPr>
      </a:lvl3pPr>
      <a:lvl4pPr marL="900091" indent="-128585" algn="l"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4pPr>
      <a:lvl5pPr marL="1157259" indent="-128585" algn="l"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5pPr>
      <a:lvl6pPr marL="1414427"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597"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765"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33"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it-IT"/>
      </a:defPPr>
      <a:lvl1pPr marL="0" algn="l" defTabSz="514338" rtl="0" eaLnBrk="1" latinLnBrk="0" hangingPunct="1">
        <a:defRPr sz="1013" kern="1200">
          <a:solidFill>
            <a:schemeClr val="tx1"/>
          </a:solidFill>
          <a:latin typeface="+mn-lt"/>
          <a:ea typeface="+mn-ea"/>
          <a:cs typeface="+mn-cs"/>
        </a:defRPr>
      </a:lvl1pPr>
      <a:lvl2pPr marL="257168" algn="l" defTabSz="514338" rtl="0" eaLnBrk="1" latinLnBrk="0" hangingPunct="1">
        <a:defRPr sz="1013" kern="1200">
          <a:solidFill>
            <a:schemeClr val="tx1"/>
          </a:solidFill>
          <a:latin typeface="+mn-lt"/>
          <a:ea typeface="+mn-ea"/>
          <a:cs typeface="+mn-cs"/>
        </a:defRPr>
      </a:lvl2pPr>
      <a:lvl3pPr marL="514338" algn="l" defTabSz="514338" rtl="0" eaLnBrk="1" latinLnBrk="0" hangingPunct="1">
        <a:defRPr sz="1013" kern="1200">
          <a:solidFill>
            <a:schemeClr val="tx1"/>
          </a:solidFill>
          <a:latin typeface="+mn-lt"/>
          <a:ea typeface="+mn-ea"/>
          <a:cs typeface="+mn-cs"/>
        </a:defRPr>
      </a:lvl3pPr>
      <a:lvl4pPr marL="771506" algn="l" defTabSz="514338" rtl="0" eaLnBrk="1" latinLnBrk="0" hangingPunct="1">
        <a:defRPr sz="1013" kern="1200">
          <a:solidFill>
            <a:schemeClr val="tx1"/>
          </a:solidFill>
          <a:latin typeface="+mn-lt"/>
          <a:ea typeface="+mn-ea"/>
          <a:cs typeface="+mn-cs"/>
        </a:defRPr>
      </a:lvl4pPr>
      <a:lvl5pPr marL="1028674" algn="l" defTabSz="514338" rtl="0" eaLnBrk="1" latinLnBrk="0" hangingPunct="1">
        <a:defRPr sz="1013" kern="1200">
          <a:solidFill>
            <a:schemeClr val="tx1"/>
          </a:solidFill>
          <a:latin typeface="+mn-lt"/>
          <a:ea typeface="+mn-ea"/>
          <a:cs typeface="+mn-cs"/>
        </a:defRPr>
      </a:lvl5pPr>
      <a:lvl6pPr marL="1285843" algn="l" defTabSz="514338" rtl="0" eaLnBrk="1" latinLnBrk="0" hangingPunct="1">
        <a:defRPr sz="1013" kern="1200">
          <a:solidFill>
            <a:schemeClr val="tx1"/>
          </a:solidFill>
          <a:latin typeface="+mn-lt"/>
          <a:ea typeface="+mn-ea"/>
          <a:cs typeface="+mn-cs"/>
        </a:defRPr>
      </a:lvl6pPr>
      <a:lvl7pPr marL="1543012" algn="l" defTabSz="514338" rtl="0" eaLnBrk="1" latinLnBrk="0" hangingPunct="1">
        <a:defRPr sz="1013" kern="1200">
          <a:solidFill>
            <a:schemeClr val="tx1"/>
          </a:solidFill>
          <a:latin typeface="+mn-lt"/>
          <a:ea typeface="+mn-ea"/>
          <a:cs typeface="+mn-cs"/>
        </a:defRPr>
      </a:lvl7pPr>
      <a:lvl8pPr marL="1800180" algn="l" defTabSz="514338" rtl="0" eaLnBrk="1" latinLnBrk="0" hangingPunct="1">
        <a:defRPr sz="1013" kern="1200">
          <a:solidFill>
            <a:schemeClr val="tx1"/>
          </a:solidFill>
          <a:latin typeface="+mn-lt"/>
          <a:ea typeface="+mn-ea"/>
          <a:cs typeface="+mn-cs"/>
        </a:defRPr>
      </a:lvl8pPr>
      <a:lvl9pPr marL="2057349" algn="l" defTabSz="51433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eliofragassi.it/"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3" name="Titolo 1">
            <a:extLst>
              <a:ext uri="{FF2B5EF4-FFF2-40B4-BE49-F238E27FC236}">
                <a16:creationId xmlns:a16="http://schemas.microsoft.com/office/drawing/2014/main" id="{0C4D28F8-CC4C-486B-9603-D4169C5AA886}"/>
              </a:ext>
            </a:extLst>
          </p:cNvPr>
          <p:cNvSpPr>
            <a:spLocks noGrp="1"/>
          </p:cNvSpPr>
          <p:nvPr>
            <p:ph type="ctrTitle"/>
          </p:nvPr>
        </p:nvSpPr>
        <p:spPr>
          <a:xfrm>
            <a:off x="36000" y="20881"/>
            <a:ext cx="9072000" cy="360000"/>
          </a:xfrm>
          <a:ln>
            <a:solidFill>
              <a:srgbClr val="0070C0"/>
            </a:solidFill>
          </a:ln>
        </p:spPr>
        <p:txBody>
          <a:bodyPr anchor="ctr">
            <a:noAutofit/>
          </a:bodyPr>
          <a:lstStyle/>
          <a:p>
            <a:pPr defTabSz="192873">
              <a:spcBef>
                <a:spcPts val="0"/>
              </a:spcBef>
              <a:defRPr/>
            </a:pPr>
            <a:r>
              <a:rPr lang="it-IT" sz="2400" cap="all" dirty="0">
                <a:ln>
                  <a:solidFill>
                    <a:srgbClr val="0070C0"/>
                  </a:solidFill>
                </a:ln>
                <a:solidFill>
                  <a:srgbClr val="0070C0"/>
                </a:solidFill>
                <a:latin typeface="Comic Sans MS" panose="030F0702030302020204" pitchFamily="66" charset="0"/>
              </a:rPr>
              <a:t>Geometria descrittiva dinamica</a:t>
            </a:r>
            <a:endParaRPr lang="it-IT" sz="2400" dirty="0">
              <a:ln>
                <a:solidFill>
                  <a:srgbClr val="0070C0"/>
                </a:solidFill>
              </a:ln>
              <a:solidFill>
                <a:srgbClr val="0070C0"/>
              </a:solidFill>
            </a:endParaRPr>
          </a:p>
        </p:txBody>
      </p:sp>
      <p:sp>
        <p:nvSpPr>
          <p:cNvPr id="34" name="Rectangle 6">
            <a:extLst>
              <a:ext uri="{FF2B5EF4-FFF2-40B4-BE49-F238E27FC236}">
                <a16:creationId xmlns:a16="http://schemas.microsoft.com/office/drawing/2014/main" id="{270B3BDF-DE6D-4EDF-B7CB-30EB89C10549}"/>
              </a:ext>
            </a:extLst>
          </p:cNvPr>
          <p:cNvSpPr txBox="1">
            <a:spLocks noChangeArrowheads="1"/>
          </p:cNvSpPr>
          <p:nvPr/>
        </p:nvSpPr>
        <p:spPr>
          <a:xfrm>
            <a:off x="36000" y="416806"/>
            <a:ext cx="9072000" cy="360000"/>
          </a:xfrm>
          <a:prstGeom prst="rect">
            <a:avLst/>
          </a:prstGeom>
          <a:noFill/>
          <a:ln w="3175">
            <a:solidFill>
              <a:srgbClr val="0070C0"/>
            </a:solidFill>
          </a:ln>
        </p:spPr>
        <p:txBody>
          <a:bodyPr anchor="ctr"/>
          <a:lstStyle/>
          <a:p>
            <a:pPr marL="144655" marR="0" lvl="0" indent="-144655" algn="ctr" defTabSz="385744" rtl="0" eaLnBrk="1" fontAlgn="auto" latinLnBrk="0" hangingPunct="1">
              <a:lnSpc>
                <a:spcPct val="90000"/>
              </a:lnSpc>
              <a:spcBef>
                <a:spcPct val="20000"/>
              </a:spcBef>
              <a:spcAft>
                <a:spcPts val="0"/>
              </a:spcAft>
              <a:buClr>
                <a:srgbClr val="1F497D"/>
              </a:buClr>
              <a:buSzPct val="75000"/>
              <a:buFontTx/>
              <a:buNone/>
              <a:tabLst/>
              <a:defRPr/>
            </a:pPr>
            <a:r>
              <a:rPr kumimoji="0" lang="it-IT" sz="2000" b="0" i="0" u="none" strike="noStrike" kern="0" cap="none" spc="0" normalizeH="0" baseline="0" noProof="0" dirty="0">
                <a:ln>
                  <a:solidFill>
                    <a:srgbClr val="0070C0"/>
                  </a:solidFill>
                </a:ln>
                <a:solidFill>
                  <a:srgbClr val="0070C0"/>
                </a:solidFill>
                <a:effectLst/>
                <a:uLnTx/>
                <a:uFillTx/>
                <a:latin typeface="Comic Sans MS" pitchFamily="66" charset="0"/>
                <a:ea typeface="+mn-ea"/>
                <a:cs typeface="Arial" panose="020B0604020202020204" pitchFamily="34" charset="0"/>
              </a:rPr>
              <a:t>Indagine insiemistica sulla doppia proiezione ortogonale di </a:t>
            </a:r>
            <a:r>
              <a:rPr kumimoji="0" lang="it-IT" sz="2000" b="0" i="0" u="none" strike="noStrike" kern="0" cap="none" spc="0" normalizeH="0" baseline="0" noProof="0" dirty="0" err="1">
                <a:ln>
                  <a:solidFill>
                    <a:srgbClr val="0070C0"/>
                  </a:solidFill>
                </a:ln>
                <a:solidFill>
                  <a:srgbClr val="0070C0"/>
                </a:solidFill>
                <a:effectLst/>
                <a:uLnTx/>
                <a:uFillTx/>
                <a:latin typeface="Comic Sans MS" pitchFamily="66" charset="0"/>
                <a:ea typeface="+mn-ea"/>
                <a:cs typeface="Arial" panose="020B0604020202020204" pitchFamily="34" charset="0"/>
              </a:rPr>
              <a:t>Monge</a:t>
            </a:r>
            <a:endParaRPr kumimoji="0" lang="it-IT" sz="2000" b="0" i="0" u="none" strike="noStrike" kern="0" cap="none" spc="0" normalizeH="0" baseline="0" noProof="0" dirty="0">
              <a:ln>
                <a:solidFill>
                  <a:srgbClr val="0070C0"/>
                </a:solidFill>
              </a:ln>
              <a:solidFill>
                <a:srgbClr val="0070C0"/>
              </a:solidFill>
              <a:effectLst/>
              <a:uLnTx/>
              <a:uFillTx/>
              <a:latin typeface="Comic Sans MS" pitchFamily="66" charset="0"/>
              <a:ea typeface="+mn-ea"/>
              <a:cs typeface="Arial" panose="020B0604020202020204" pitchFamily="34" charset="0"/>
            </a:endParaRPr>
          </a:p>
        </p:txBody>
      </p:sp>
      <p:sp>
        <p:nvSpPr>
          <p:cNvPr id="8" name="Text Box 6">
            <a:extLst>
              <a:ext uri="{FF2B5EF4-FFF2-40B4-BE49-F238E27FC236}">
                <a16:creationId xmlns:a16="http://schemas.microsoft.com/office/drawing/2014/main" id="{03CE8816-C88D-48DC-8E6B-60715A05B926}"/>
              </a:ext>
            </a:extLst>
          </p:cNvPr>
          <p:cNvSpPr txBox="1">
            <a:spLocks noChangeArrowheads="1"/>
          </p:cNvSpPr>
          <p:nvPr/>
        </p:nvSpPr>
        <p:spPr bwMode="auto">
          <a:xfrm>
            <a:off x="5090600" y="6522210"/>
            <a:ext cx="3996000" cy="252000"/>
          </a:xfrm>
          <a:prstGeom prst="rect">
            <a:avLst/>
          </a:prstGeom>
          <a:solidFill>
            <a:srgbClr val="FFFF00"/>
          </a:solidFill>
          <a:ln w="3175">
            <a:solidFill>
              <a:srgbClr val="0070C0"/>
            </a:solidFill>
            <a:miter lim="800000"/>
            <a:headEnd/>
            <a:tailEnd/>
          </a:ln>
        </p:spPr>
        <p:txBody>
          <a:bodyPr wrap="square" lIns="69056" tIns="34529" rIns="69056" bIns="34529"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600" b="1" i="0" u="none" strike="noStrike" kern="0" cap="none" spc="0" normalizeH="0" baseline="0" noProof="0" dirty="0">
                <a:ln>
                  <a:noFill/>
                </a:ln>
                <a:solidFill>
                  <a:srgbClr val="C00000"/>
                </a:solidFill>
                <a:effectLst/>
                <a:uLnTx/>
                <a:uFillTx/>
                <a:latin typeface="Comic Sans MS" panose="030F0702030302020204" pitchFamily="66" charset="0"/>
                <a:ea typeface="+mn-ea"/>
                <a:cs typeface="Courier New" panose="02070309020205020404" pitchFamily="49" charset="0"/>
              </a:rPr>
              <a:t>Autore   Prof. Arch. Elio Fragassi</a:t>
            </a:r>
          </a:p>
        </p:txBody>
      </p:sp>
      <p:sp>
        <p:nvSpPr>
          <p:cNvPr id="9" name="Text Box 9">
            <a:extLst>
              <a:ext uri="{FF2B5EF4-FFF2-40B4-BE49-F238E27FC236}">
                <a16:creationId xmlns:a16="http://schemas.microsoft.com/office/drawing/2014/main" id="{687A492E-6FE8-45D0-9DFE-20890B3DF854}"/>
              </a:ext>
            </a:extLst>
          </p:cNvPr>
          <p:cNvSpPr txBox="1">
            <a:spLocks noChangeArrowheads="1"/>
          </p:cNvSpPr>
          <p:nvPr/>
        </p:nvSpPr>
        <p:spPr bwMode="auto">
          <a:xfrm>
            <a:off x="48127" y="6502170"/>
            <a:ext cx="4932000" cy="269787"/>
          </a:xfrm>
          <a:prstGeom prst="rect">
            <a:avLst/>
          </a:prstGeom>
          <a:solidFill>
            <a:srgbClr val="FFFF00"/>
          </a:solidFill>
          <a:ln w="3175">
            <a:solidFill>
              <a:srgbClr val="0070C0"/>
            </a:solidFill>
            <a:miter lim="800000"/>
            <a:headEnd/>
            <a:tailEnd/>
          </a:ln>
        </p:spPr>
        <p:txBody>
          <a:bodyPr lIns="69056" tIns="34529" rIns="69056" bIns="34529"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300" b="1" i="0" u="none" strike="noStrike" kern="0" cap="none" spc="0" normalizeH="0" baseline="0" noProof="0" dirty="0">
                <a:ln>
                  <a:noFill/>
                </a:ln>
                <a:solidFill>
                  <a:prstClr val="black"/>
                </a:solidFill>
                <a:effectLst/>
                <a:uLnTx/>
                <a:uFillTx/>
                <a:latin typeface="Comic Sans MS" panose="030F0702030302020204" pitchFamily="66" charset="0"/>
                <a:ea typeface="+mn-ea"/>
                <a:cs typeface="Courier New" panose="02070309020205020404" pitchFamily="49" charset="0"/>
              </a:rPr>
              <a:t>Il materiale può essere riprodotto citando la fonte</a:t>
            </a:r>
          </a:p>
        </p:txBody>
      </p:sp>
      <p:cxnSp>
        <p:nvCxnSpPr>
          <p:cNvPr id="10" name="Connettore diritto 9">
            <a:extLst>
              <a:ext uri="{FF2B5EF4-FFF2-40B4-BE49-F238E27FC236}">
                <a16:creationId xmlns:a16="http://schemas.microsoft.com/office/drawing/2014/main" id="{E136F4DC-0E53-4273-A890-BE3513E74F64}"/>
              </a:ext>
            </a:extLst>
          </p:cNvPr>
          <p:cNvCxnSpPr>
            <a:cxnSpLocks/>
          </p:cNvCxnSpPr>
          <p:nvPr/>
        </p:nvCxnSpPr>
        <p:spPr>
          <a:xfrm>
            <a:off x="36000" y="6844352"/>
            <a:ext cx="907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a16="http://schemas.microsoft.com/office/drawing/2014/main" id="{FF91FE37-BB48-48B9-9FD7-0C8A077A2D0F}"/>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63498" y="2060715"/>
            <a:ext cx="4844202" cy="4405742"/>
          </a:xfrm>
          <a:prstGeom prst="rect">
            <a:avLst/>
          </a:prstGeom>
          <a:ln>
            <a:solidFill>
              <a:srgbClr val="00B0F0"/>
            </a:solidFill>
          </a:ln>
        </p:spPr>
      </p:pic>
      <p:sp>
        <p:nvSpPr>
          <p:cNvPr id="4" name="CasellaDiTesto 3">
            <a:extLst>
              <a:ext uri="{FF2B5EF4-FFF2-40B4-BE49-F238E27FC236}">
                <a16:creationId xmlns:a16="http://schemas.microsoft.com/office/drawing/2014/main" id="{733211D0-7629-49EC-846D-2101561066B1}"/>
              </a:ext>
            </a:extLst>
          </p:cNvPr>
          <p:cNvSpPr txBox="1"/>
          <p:nvPr/>
        </p:nvSpPr>
        <p:spPr>
          <a:xfrm>
            <a:off x="5089222" y="2063620"/>
            <a:ext cx="3996000" cy="4428000"/>
          </a:xfrm>
          <a:prstGeom prst="rect">
            <a:avLst/>
          </a:prstGeom>
          <a:noFill/>
          <a:ln>
            <a:solidFill>
              <a:srgbClr val="0070C0"/>
            </a:solidFill>
          </a:ln>
        </p:spPr>
        <p:txBody>
          <a:bodyPr wrap="square" rtlCol="0">
            <a:spAutoFit/>
          </a:bodyPr>
          <a:lstStyle/>
          <a:p>
            <a:pPr algn="ctr"/>
            <a:r>
              <a:rPr lang="it-IT" sz="2000" dirty="0">
                <a:solidFill>
                  <a:srgbClr val="0070C0"/>
                </a:solidFill>
                <a:latin typeface="Comic Sans MS" panose="030F0702030302020204" pitchFamily="66" charset="0"/>
              </a:rPr>
              <a:t>Il disegno è stato eseguito </a:t>
            </a:r>
          </a:p>
          <a:p>
            <a:pPr algn="ctr"/>
            <a:r>
              <a:rPr lang="it-IT" sz="2000" dirty="0">
                <a:solidFill>
                  <a:srgbClr val="0070C0"/>
                </a:solidFill>
                <a:latin typeface="Comic Sans MS" panose="030F0702030302020204" pitchFamily="66" charset="0"/>
              </a:rPr>
              <a:t>nell’a. s. 1991/92 </a:t>
            </a:r>
          </a:p>
          <a:p>
            <a:pPr algn="ctr"/>
            <a:endParaRPr lang="it-IT" sz="2000" dirty="0">
              <a:solidFill>
                <a:srgbClr val="0070C0"/>
              </a:solidFill>
              <a:latin typeface="Comic Sans MS" panose="030F0702030302020204" pitchFamily="66" charset="0"/>
            </a:endParaRPr>
          </a:p>
          <a:p>
            <a:pPr algn="ctr"/>
            <a:r>
              <a:rPr lang="it-IT" sz="2000" dirty="0">
                <a:solidFill>
                  <a:srgbClr val="0070C0"/>
                </a:solidFill>
                <a:latin typeface="Comic Sans MS" panose="030F0702030302020204" pitchFamily="66" charset="0"/>
              </a:rPr>
              <a:t>da </a:t>
            </a:r>
            <a:r>
              <a:rPr lang="it-IT" sz="2000" b="1" dirty="0">
                <a:solidFill>
                  <a:srgbClr val="0070C0"/>
                </a:solidFill>
                <a:latin typeface="Comic Sans MS" panose="030F0702030302020204" pitchFamily="66" charset="0"/>
              </a:rPr>
              <a:t>Vannini Leontina</a:t>
            </a:r>
          </a:p>
          <a:p>
            <a:pPr algn="ctr"/>
            <a:r>
              <a:rPr lang="it-IT" sz="2000" dirty="0">
                <a:solidFill>
                  <a:srgbClr val="0070C0"/>
                </a:solidFill>
                <a:latin typeface="Comic Sans MS" panose="030F0702030302020204" pitchFamily="66" charset="0"/>
              </a:rPr>
              <a:t>della classe 4A</a:t>
            </a:r>
          </a:p>
          <a:p>
            <a:pPr algn="ctr"/>
            <a:r>
              <a:rPr lang="it-IT" sz="2000" dirty="0">
                <a:solidFill>
                  <a:srgbClr val="0070C0"/>
                </a:solidFill>
                <a:latin typeface="Comic Sans MS" panose="030F0702030302020204" pitchFamily="66" charset="0"/>
              </a:rPr>
              <a:t> </a:t>
            </a:r>
          </a:p>
          <a:p>
            <a:pPr algn="ctr"/>
            <a:r>
              <a:rPr lang="it-IT" sz="2000" dirty="0">
                <a:solidFill>
                  <a:srgbClr val="0070C0"/>
                </a:solidFill>
                <a:latin typeface="Comic Sans MS" panose="030F0702030302020204" pitchFamily="66" charset="0"/>
              </a:rPr>
              <a:t>dell’Istituto Statale d’arte</a:t>
            </a:r>
          </a:p>
          <a:p>
            <a:pPr algn="ctr"/>
            <a:r>
              <a:rPr lang="it-IT" sz="2000" dirty="0">
                <a:solidFill>
                  <a:srgbClr val="0070C0"/>
                </a:solidFill>
                <a:latin typeface="Comic Sans MS" panose="030F0702030302020204" pitchFamily="66" charset="0"/>
              </a:rPr>
              <a:t> ‘</a:t>
            </a:r>
            <a:r>
              <a:rPr lang="it-IT" sz="2000" b="1" dirty="0">
                <a:solidFill>
                  <a:srgbClr val="0070C0"/>
                </a:solidFill>
                <a:latin typeface="Comic Sans MS" panose="030F0702030302020204" pitchFamily="66" charset="0"/>
              </a:rPr>
              <a:t>’G. Mazara</a:t>
            </a:r>
            <a:r>
              <a:rPr lang="it-IT" sz="2000" dirty="0">
                <a:solidFill>
                  <a:srgbClr val="0070C0"/>
                </a:solidFill>
                <a:latin typeface="Comic Sans MS" panose="030F0702030302020204" pitchFamily="66" charset="0"/>
              </a:rPr>
              <a:t>’’ di Sulmona</a:t>
            </a:r>
          </a:p>
          <a:p>
            <a:pPr algn="ctr"/>
            <a:endParaRPr lang="it-IT" sz="2000" dirty="0">
              <a:solidFill>
                <a:srgbClr val="0070C0"/>
              </a:solidFill>
              <a:latin typeface="Comic Sans MS" panose="030F0702030302020204" pitchFamily="66" charset="0"/>
            </a:endParaRPr>
          </a:p>
          <a:p>
            <a:pPr algn="ctr"/>
            <a:r>
              <a:rPr lang="it-IT" sz="2000" dirty="0">
                <a:solidFill>
                  <a:srgbClr val="0070C0"/>
                </a:solidFill>
                <a:latin typeface="Comic Sans MS" panose="030F0702030302020204" pitchFamily="66" charset="0"/>
              </a:rPr>
              <a:t>per la materia</a:t>
            </a:r>
          </a:p>
          <a:p>
            <a:pPr algn="ctr"/>
            <a:r>
              <a:rPr lang="it-IT" sz="2000" dirty="0">
                <a:solidFill>
                  <a:srgbClr val="0070C0"/>
                </a:solidFill>
                <a:latin typeface="Comic Sans MS" panose="030F0702030302020204" pitchFamily="66" charset="0"/>
              </a:rPr>
              <a:t> </a:t>
            </a:r>
            <a:r>
              <a:rPr lang="it-IT" sz="2000" b="1" dirty="0">
                <a:solidFill>
                  <a:srgbClr val="0070C0"/>
                </a:solidFill>
                <a:latin typeface="Comic Sans MS" panose="030F0702030302020204" pitchFamily="66" charset="0"/>
              </a:rPr>
              <a:t>“Teoria e applicazioni di Geometria descrittiva”</a:t>
            </a:r>
          </a:p>
          <a:p>
            <a:pPr algn="ctr"/>
            <a:endParaRPr lang="it-IT" sz="2000" dirty="0">
              <a:solidFill>
                <a:srgbClr val="0070C0"/>
              </a:solidFill>
              <a:latin typeface="Comic Sans MS" panose="030F0702030302020204" pitchFamily="66" charset="0"/>
            </a:endParaRPr>
          </a:p>
          <a:p>
            <a:pPr algn="ctr"/>
            <a:r>
              <a:rPr lang="it-IT" sz="2000" dirty="0">
                <a:solidFill>
                  <a:srgbClr val="0070C0"/>
                </a:solidFill>
                <a:latin typeface="Comic Sans MS" panose="030F0702030302020204" pitchFamily="66" charset="0"/>
              </a:rPr>
              <a:t>Insegnante: Prof. Elio Fragassi</a:t>
            </a:r>
          </a:p>
          <a:p>
            <a:endParaRPr lang="it-IT" dirty="0"/>
          </a:p>
        </p:txBody>
      </p:sp>
      <p:sp>
        <p:nvSpPr>
          <p:cNvPr id="11" name="CasellaDiTesto 10">
            <a:extLst>
              <a:ext uri="{FF2B5EF4-FFF2-40B4-BE49-F238E27FC236}">
                <a16:creationId xmlns:a16="http://schemas.microsoft.com/office/drawing/2014/main" id="{5ACDE713-2D46-43B3-9101-F76523FD7806}"/>
              </a:ext>
            </a:extLst>
          </p:cNvPr>
          <p:cNvSpPr txBox="1"/>
          <p:nvPr/>
        </p:nvSpPr>
        <p:spPr>
          <a:xfrm>
            <a:off x="36000" y="811068"/>
            <a:ext cx="9072000" cy="1200329"/>
          </a:xfrm>
          <a:prstGeom prst="rect">
            <a:avLst/>
          </a:prstGeom>
          <a:solidFill>
            <a:schemeClr val="accent2">
              <a:lumMod val="20000"/>
              <a:lumOff val="80000"/>
            </a:schemeClr>
          </a:solidFill>
          <a:ln>
            <a:solidFill>
              <a:srgbClr val="0070C0"/>
            </a:solidFill>
          </a:ln>
        </p:spPr>
        <p:txBody>
          <a:bodyPr wrap="square" rtlCol="0">
            <a:spAutoFit/>
          </a:bodyPr>
          <a:lstStyle/>
          <a:p>
            <a:pPr algn="ctr"/>
            <a:r>
              <a:rPr lang="it-IT" sz="1400" dirty="0">
                <a:ln>
                  <a:solidFill>
                    <a:srgbClr val="0070C0"/>
                  </a:solidFill>
                </a:ln>
                <a:solidFill>
                  <a:srgbClr val="0070C0"/>
                </a:solidFill>
                <a:latin typeface="Comic Sans MS" panose="030F0702030302020204" pitchFamily="66" charset="0"/>
              </a:rPr>
              <a:t>LE OPERAZIONI GEOMETRICHE - SEZIONE DI SOLIDI DI ROTAZIONE – L’ELLISSE</a:t>
            </a:r>
          </a:p>
          <a:p>
            <a:pPr algn="ctr"/>
            <a:r>
              <a:rPr lang="it-IT" dirty="0">
                <a:ln>
                  <a:solidFill>
                    <a:srgbClr val="0070C0"/>
                  </a:solidFill>
                </a:ln>
                <a:solidFill>
                  <a:srgbClr val="0070C0"/>
                </a:solidFill>
                <a:latin typeface="Comic Sans MS" panose="030F0702030302020204" pitchFamily="66" charset="0"/>
              </a:rPr>
              <a:t> </a:t>
            </a:r>
          </a:p>
          <a:p>
            <a:pPr algn="ctr"/>
            <a:r>
              <a:rPr lang="it-IT" sz="2000" cap="all" dirty="0">
                <a:ln>
                  <a:solidFill>
                    <a:srgbClr val="0070C0"/>
                  </a:solidFill>
                </a:ln>
                <a:solidFill>
                  <a:srgbClr val="0070C0"/>
                </a:solidFill>
                <a:latin typeface="Comic Sans MS" panose="030F0702030302020204" pitchFamily="66" charset="0"/>
              </a:rPr>
              <a:t>Sezione  del  CILINDRO  CON  PIANO  PROIETTANTE  IN  SECONDA  PROIEZIONE</a:t>
            </a:r>
            <a:endParaRPr lang="it-IT" sz="2000" dirty="0">
              <a:ln>
                <a:solidFill>
                  <a:srgbClr val="0070C0"/>
                </a:solidFill>
              </a:ln>
              <a:solidFill>
                <a:srgbClr val="0070C0"/>
              </a:solidFill>
              <a:latin typeface="Comic Sans MS" panose="030F0702030302020204" pitchFamily="66" charset="0"/>
            </a:endParaRPr>
          </a:p>
        </p:txBody>
      </p:sp>
    </p:spTree>
    <p:extLst>
      <p:ext uri="{BB962C8B-B14F-4D97-AF65-F5344CB8AC3E}">
        <p14:creationId xmlns:p14="http://schemas.microsoft.com/office/powerpoint/2010/main" val="2592447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3" name="Titolo 1">
            <a:extLst>
              <a:ext uri="{FF2B5EF4-FFF2-40B4-BE49-F238E27FC236}">
                <a16:creationId xmlns:a16="http://schemas.microsoft.com/office/drawing/2014/main" id="{0C4D28F8-CC4C-486B-9603-D4169C5AA886}"/>
              </a:ext>
            </a:extLst>
          </p:cNvPr>
          <p:cNvSpPr>
            <a:spLocks noGrp="1"/>
          </p:cNvSpPr>
          <p:nvPr>
            <p:ph type="ctrTitle"/>
          </p:nvPr>
        </p:nvSpPr>
        <p:spPr>
          <a:xfrm>
            <a:off x="36000" y="38637"/>
            <a:ext cx="9072000" cy="540000"/>
          </a:xfrm>
          <a:ln>
            <a:solidFill>
              <a:srgbClr val="0070C0"/>
            </a:solidFill>
          </a:ln>
        </p:spPr>
        <p:txBody>
          <a:bodyPr anchor="ctr">
            <a:noAutofit/>
          </a:bodyPr>
          <a:lstStyle/>
          <a:p>
            <a:pPr defTabSz="192873">
              <a:spcBef>
                <a:spcPts val="0"/>
              </a:spcBef>
              <a:defRPr/>
            </a:pPr>
            <a:r>
              <a:rPr lang="it-IT" sz="2000" cap="all" dirty="0">
                <a:ln>
                  <a:solidFill>
                    <a:srgbClr val="0070C0"/>
                  </a:solidFill>
                </a:ln>
                <a:solidFill>
                  <a:srgbClr val="0070C0"/>
                </a:solidFill>
                <a:latin typeface="Comic Sans MS" panose="030F0702030302020204" pitchFamily="66" charset="0"/>
              </a:rPr>
              <a:t>LE </a:t>
            </a:r>
            <a:r>
              <a:rPr lang="it-IT" sz="2000" cap="all" dirty="0" err="1">
                <a:ln>
                  <a:solidFill>
                    <a:srgbClr val="0070C0"/>
                  </a:solidFill>
                </a:ln>
                <a:solidFill>
                  <a:srgbClr val="0070C0"/>
                </a:solidFill>
                <a:latin typeface="Comic Sans MS" panose="030F0702030302020204" pitchFamily="66" charset="0"/>
              </a:rPr>
              <a:t>CONiCHE</a:t>
            </a:r>
            <a:r>
              <a:rPr lang="it-IT" sz="2000" cap="all" dirty="0">
                <a:ln>
                  <a:solidFill>
                    <a:srgbClr val="0070C0"/>
                  </a:solidFill>
                </a:ln>
                <a:solidFill>
                  <a:srgbClr val="0070C0"/>
                </a:solidFill>
                <a:latin typeface="Comic Sans MS" panose="030F0702030302020204" pitchFamily="66" charset="0"/>
              </a:rPr>
              <a:t> – cilindro - Dati</a:t>
            </a:r>
            <a:endParaRPr lang="it-IT" sz="2000" dirty="0">
              <a:ln>
                <a:solidFill>
                  <a:srgbClr val="0070C0"/>
                </a:solidFill>
              </a:ln>
              <a:solidFill>
                <a:srgbClr val="0070C0"/>
              </a:solidFill>
            </a:endParaRPr>
          </a:p>
        </p:txBody>
      </p:sp>
      <p:cxnSp>
        <p:nvCxnSpPr>
          <p:cNvPr id="10" name="Connettore diritto 9">
            <a:extLst>
              <a:ext uri="{FF2B5EF4-FFF2-40B4-BE49-F238E27FC236}">
                <a16:creationId xmlns:a16="http://schemas.microsoft.com/office/drawing/2014/main" id="{E136F4DC-0E53-4273-A890-BE3513E74F64}"/>
              </a:ext>
            </a:extLst>
          </p:cNvPr>
          <p:cNvCxnSpPr>
            <a:cxnSpLocks/>
          </p:cNvCxnSpPr>
          <p:nvPr/>
        </p:nvCxnSpPr>
        <p:spPr>
          <a:xfrm>
            <a:off x="36000" y="6844352"/>
            <a:ext cx="907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1 4">
            <a:extLst>
              <a:ext uri="{FF2B5EF4-FFF2-40B4-BE49-F238E27FC236}">
                <a16:creationId xmlns:a16="http://schemas.microsoft.com/office/drawing/2014/main" id="{B029F21E-03A8-41EB-917A-EA6849F5C072}"/>
              </a:ext>
            </a:extLst>
          </p:cNvPr>
          <p:cNvCxnSpPr>
            <a:cxnSpLocks/>
          </p:cNvCxnSpPr>
          <p:nvPr/>
        </p:nvCxnSpPr>
        <p:spPr>
          <a:xfrm>
            <a:off x="4811697" y="3972999"/>
            <a:ext cx="422430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813FC100-1B09-4A24-A901-5FC798C9339A}"/>
              </a:ext>
            </a:extLst>
          </p:cNvPr>
          <p:cNvSpPr/>
          <p:nvPr/>
        </p:nvSpPr>
        <p:spPr>
          <a:xfrm>
            <a:off x="6194702" y="4153815"/>
            <a:ext cx="2340000" cy="2340000"/>
          </a:xfrm>
          <a:prstGeom prst="ellips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it-IT" sz="1013" b="0" i="0" u="none" strike="noStrike" kern="1200" cap="none" spc="0" normalizeH="0" baseline="0" noProof="0">
              <a:ln>
                <a:noFill/>
              </a:ln>
              <a:solidFill>
                <a:prstClr val="white"/>
              </a:solidFill>
              <a:effectLst/>
              <a:uLnTx/>
              <a:uFillTx/>
              <a:latin typeface="Calibri"/>
              <a:ea typeface="+mn-ea"/>
              <a:cs typeface="+mn-cs"/>
            </a:endParaRPr>
          </a:p>
        </p:txBody>
      </p:sp>
      <p:cxnSp>
        <p:nvCxnSpPr>
          <p:cNvPr id="13" name="Connettore 1 16">
            <a:extLst>
              <a:ext uri="{FF2B5EF4-FFF2-40B4-BE49-F238E27FC236}">
                <a16:creationId xmlns:a16="http://schemas.microsoft.com/office/drawing/2014/main" id="{E392F307-40DA-4394-BE0C-72C867176386}"/>
              </a:ext>
            </a:extLst>
          </p:cNvPr>
          <p:cNvCxnSpPr/>
          <p:nvPr/>
        </p:nvCxnSpPr>
        <p:spPr>
          <a:xfrm flipV="1">
            <a:off x="6190850" y="3471960"/>
            <a:ext cx="0" cy="1843466"/>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Connettore 1 17">
            <a:extLst>
              <a:ext uri="{FF2B5EF4-FFF2-40B4-BE49-F238E27FC236}">
                <a16:creationId xmlns:a16="http://schemas.microsoft.com/office/drawing/2014/main" id="{8299A3F4-515B-4C77-8263-090E2270F14F}"/>
              </a:ext>
            </a:extLst>
          </p:cNvPr>
          <p:cNvCxnSpPr/>
          <p:nvPr/>
        </p:nvCxnSpPr>
        <p:spPr>
          <a:xfrm flipH="1" flipV="1">
            <a:off x="8530927" y="3479897"/>
            <a:ext cx="2567" cy="1854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Connettore 1 12">
            <a:extLst>
              <a:ext uri="{FF2B5EF4-FFF2-40B4-BE49-F238E27FC236}">
                <a16:creationId xmlns:a16="http://schemas.microsoft.com/office/drawing/2014/main" id="{FC97D9BA-E4DC-4A1C-BB2C-2900036706B1}"/>
              </a:ext>
            </a:extLst>
          </p:cNvPr>
          <p:cNvCxnSpPr/>
          <p:nvPr/>
        </p:nvCxnSpPr>
        <p:spPr>
          <a:xfrm>
            <a:off x="6193415" y="3474492"/>
            <a:ext cx="2340000" cy="1265"/>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E6EDDF87-6661-4D94-BE83-969BD7172BF5}"/>
              </a:ext>
            </a:extLst>
          </p:cNvPr>
          <p:cNvSpPr txBox="1"/>
          <p:nvPr/>
        </p:nvSpPr>
        <p:spPr>
          <a:xfrm>
            <a:off x="7143457" y="3228596"/>
            <a:ext cx="473551"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C’’</a:t>
            </a:r>
          </a:p>
        </p:txBody>
      </p:sp>
      <p:sp>
        <p:nvSpPr>
          <p:cNvPr id="29" name="CasellaDiTesto 28">
            <a:extLst>
              <a:ext uri="{FF2B5EF4-FFF2-40B4-BE49-F238E27FC236}">
                <a16:creationId xmlns:a16="http://schemas.microsoft.com/office/drawing/2014/main" id="{45DC6F53-6998-4AAD-BC76-0E599A770862}"/>
              </a:ext>
            </a:extLst>
          </p:cNvPr>
          <p:cNvSpPr txBox="1"/>
          <p:nvPr/>
        </p:nvSpPr>
        <p:spPr>
          <a:xfrm>
            <a:off x="7110785" y="5145548"/>
            <a:ext cx="324000" cy="646331"/>
          </a:xfrm>
          <a:prstGeom prst="rect">
            <a:avLst/>
          </a:prstGeom>
          <a:noFill/>
        </p:spPr>
        <p:txBody>
          <a:bodyPr anchor="ct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C’</a:t>
            </a:r>
          </a:p>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a:t>
            </a:r>
          </a:p>
        </p:txBody>
      </p:sp>
      <p:sp>
        <p:nvSpPr>
          <p:cNvPr id="32" name="CasellaDiTesto 1">
            <a:extLst>
              <a:ext uri="{FF2B5EF4-FFF2-40B4-BE49-F238E27FC236}">
                <a16:creationId xmlns:a16="http://schemas.microsoft.com/office/drawing/2014/main" id="{ECDC748F-F472-46B9-959C-5B46AD4710C1}"/>
              </a:ext>
            </a:extLst>
          </p:cNvPr>
          <p:cNvSpPr txBox="1">
            <a:spLocks noChangeArrowheads="1"/>
          </p:cNvSpPr>
          <p:nvPr/>
        </p:nvSpPr>
        <p:spPr bwMode="auto">
          <a:xfrm>
            <a:off x="8562449" y="3708563"/>
            <a:ext cx="3490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51435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it-IT" altLang="it-IT"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lt</a:t>
            </a:r>
          </a:p>
        </p:txBody>
      </p:sp>
      <p:sp>
        <p:nvSpPr>
          <p:cNvPr id="35" name="CasellaDiTesto 34">
            <a:extLst>
              <a:ext uri="{FF2B5EF4-FFF2-40B4-BE49-F238E27FC236}">
                <a16:creationId xmlns:a16="http://schemas.microsoft.com/office/drawing/2014/main" id="{957549E3-F988-4936-BF5E-6A05C8AF8EFB}"/>
              </a:ext>
            </a:extLst>
          </p:cNvPr>
          <p:cNvSpPr txBox="1"/>
          <p:nvPr/>
        </p:nvSpPr>
        <p:spPr>
          <a:xfrm>
            <a:off x="7693731" y="3457970"/>
            <a:ext cx="349067"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d’’</a:t>
            </a:r>
          </a:p>
        </p:txBody>
      </p:sp>
      <p:sp>
        <p:nvSpPr>
          <p:cNvPr id="36" name="CasellaDiTesto 35">
            <a:extLst>
              <a:ext uri="{FF2B5EF4-FFF2-40B4-BE49-F238E27FC236}">
                <a16:creationId xmlns:a16="http://schemas.microsoft.com/office/drawing/2014/main" id="{72C85D21-BDCD-43D3-93F1-4309A91A14F7}"/>
              </a:ext>
            </a:extLst>
          </p:cNvPr>
          <p:cNvSpPr txBox="1"/>
          <p:nvPr/>
        </p:nvSpPr>
        <p:spPr>
          <a:xfrm>
            <a:off x="7923135" y="6261493"/>
            <a:ext cx="325967"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d’</a:t>
            </a:r>
            <a:endParaRPr kumimoji="0" lang="it-IT"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9" name="CasellaDiTesto 38">
            <a:extLst>
              <a:ext uri="{FF2B5EF4-FFF2-40B4-BE49-F238E27FC236}">
                <a16:creationId xmlns:a16="http://schemas.microsoft.com/office/drawing/2014/main" id="{13EFB0CB-FCF7-4BA8-86EF-96D5678C01EA}"/>
              </a:ext>
            </a:extLst>
          </p:cNvPr>
          <p:cNvSpPr txBox="1"/>
          <p:nvPr/>
        </p:nvSpPr>
        <p:spPr>
          <a:xfrm>
            <a:off x="7272616" y="2008069"/>
            <a:ext cx="349067"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err="1">
                <a:ln>
                  <a:noFill/>
                </a:ln>
                <a:solidFill>
                  <a:srgbClr val="0070C0"/>
                </a:solidFill>
                <a:effectLst/>
                <a:uLnTx/>
                <a:uFillTx/>
                <a:latin typeface="Comic Sans MS" panose="030F0702030302020204" pitchFamily="66" charset="0"/>
                <a:ea typeface="+mn-ea"/>
                <a:cs typeface="Arial" panose="020B0604020202020204" pitchFamily="34" charset="0"/>
              </a:rPr>
              <a:t>a’</a:t>
            </a: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a:t>
            </a:r>
          </a:p>
        </p:txBody>
      </p:sp>
      <p:sp>
        <p:nvSpPr>
          <p:cNvPr id="40" name="CasellaDiTesto 39">
            <a:extLst>
              <a:ext uri="{FF2B5EF4-FFF2-40B4-BE49-F238E27FC236}">
                <a16:creationId xmlns:a16="http://schemas.microsoft.com/office/drawing/2014/main" id="{A6F119A1-CFEF-4A5A-838E-D87AED968E4A}"/>
              </a:ext>
            </a:extLst>
          </p:cNvPr>
          <p:cNvSpPr txBox="1"/>
          <p:nvPr/>
        </p:nvSpPr>
        <p:spPr>
          <a:xfrm>
            <a:off x="7367348" y="5320553"/>
            <a:ext cx="349067"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err="1">
                <a:ln>
                  <a:noFill/>
                </a:ln>
                <a:solidFill>
                  <a:srgbClr val="0070C0"/>
                </a:solidFill>
                <a:effectLst/>
                <a:uLnTx/>
                <a:uFillTx/>
                <a:latin typeface="Comic Sans MS" panose="030F0702030302020204" pitchFamily="66" charset="0"/>
                <a:ea typeface="+mn-ea"/>
                <a:cs typeface="Arial" panose="020B0604020202020204" pitchFamily="34" charset="0"/>
              </a:rPr>
              <a:t>a’</a:t>
            </a:r>
            <a:endPar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p:txBody>
      </p:sp>
      <p:cxnSp>
        <p:nvCxnSpPr>
          <p:cNvPr id="53" name="Connettore diritto 52">
            <a:extLst>
              <a:ext uri="{FF2B5EF4-FFF2-40B4-BE49-F238E27FC236}">
                <a16:creationId xmlns:a16="http://schemas.microsoft.com/office/drawing/2014/main" id="{2E55CB4A-F942-4854-951C-BE153541F2DB}"/>
              </a:ext>
            </a:extLst>
          </p:cNvPr>
          <p:cNvCxnSpPr>
            <a:cxnSpLocks/>
          </p:cNvCxnSpPr>
          <p:nvPr/>
        </p:nvCxnSpPr>
        <p:spPr>
          <a:xfrm>
            <a:off x="7365206" y="595313"/>
            <a:ext cx="0" cy="4729162"/>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4" name="CasellaDiTesto 53">
            <a:extLst>
              <a:ext uri="{FF2B5EF4-FFF2-40B4-BE49-F238E27FC236}">
                <a16:creationId xmlns:a16="http://schemas.microsoft.com/office/drawing/2014/main" id="{5988CF24-7F5C-4B2C-A01F-72EA13D48892}"/>
              </a:ext>
            </a:extLst>
          </p:cNvPr>
          <p:cNvSpPr txBox="1"/>
          <p:nvPr/>
        </p:nvSpPr>
        <p:spPr>
          <a:xfrm>
            <a:off x="7248868" y="5461855"/>
            <a:ext cx="288000" cy="180000"/>
          </a:xfrm>
          <a:prstGeom prst="rect">
            <a:avLst/>
          </a:prstGeom>
          <a:noFill/>
        </p:spPr>
        <p:txBody>
          <a:bodyPr anchor="ct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Symbol" panose="05050102010706020507" pitchFamily="18" charset="2"/>
                <a:ea typeface="+mn-ea"/>
                <a:cs typeface="Arial" panose="020B0604020202020204" pitchFamily="34" charset="0"/>
              </a:rPr>
              <a:t>º</a:t>
            </a:r>
            <a:endPar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a:t>
            </a:r>
          </a:p>
        </p:txBody>
      </p:sp>
      <p:grpSp>
        <p:nvGrpSpPr>
          <p:cNvPr id="66" name="Gruppo 65">
            <a:extLst>
              <a:ext uri="{FF2B5EF4-FFF2-40B4-BE49-F238E27FC236}">
                <a16:creationId xmlns:a16="http://schemas.microsoft.com/office/drawing/2014/main" id="{79384C0A-C128-4575-8E6B-17C0A712752C}"/>
              </a:ext>
            </a:extLst>
          </p:cNvPr>
          <p:cNvGrpSpPr/>
          <p:nvPr/>
        </p:nvGrpSpPr>
        <p:grpSpPr>
          <a:xfrm>
            <a:off x="7275334" y="5231782"/>
            <a:ext cx="180000" cy="180000"/>
            <a:chOff x="10031104" y="2702257"/>
            <a:chExt cx="180000" cy="180000"/>
          </a:xfrm>
        </p:grpSpPr>
        <p:cxnSp>
          <p:nvCxnSpPr>
            <p:cNvPr id="67" name="Connettore diritto 66">
              <a:extLst>
                <a:ext uri="{FF2B5EF4-FFF2-40B4-BE49-F238E27FC236}">
                  <a16:creationId xmlns:a16="http://schemas.microsoft.com/office/drawing/2014/main" id="{A2E075FB-26DE-491C-987E-431ABABB5726}"/>
                </a:ext>
              </a:extLst>
            </p:cNvPr>
            <p:cNvCxnSpPr>
              <a:cxnSpLocks/>
            </p:cNvCxnSpPr>
            <p:nvPr/>
          </p:nvCxnSpPr>
          <p:spPr>
            <a:xfrm>
              <a:off x="10121104" y="2702257"/>
              <a:ext cx="0" cy="180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8" name="Connettore diritto 67">
              <a:extLst>
                <a:ext uri="{FF2B5EF4-FFF2-40B4-BE49-F238E27FC236}">
                  <a16:creationId xmlns:a16="http://schemas.microsoft.com/office/drawing/2014/main" id="{16AC14C3-7865-47F5-820D-519EFCA593B7}"/>
                </a:ext>
              </a:extLst>
            </p:cNvPr>
            <p:cNvCxnSpPr>
              <a:cxnSpLocks/>
            </p:cNvCxnSpPr>
            <p:nvPr/>
          </p:nvCxnSpPr>
          <p:spPr>
            <a:xfrm>
              <a:off x="10031104" y="2792257"/>
              <a:ext cx="180000" cy="0"/>
            </a:xfrm>
            <a:prstGeom prst="line">
              <a:avLst/>
            </a:prstGeom>
            <a:ln w="3175"/>
          </p:spPr>
          <p:style>
            <a:lnRef idx="1">
              <a:schemeClr val="accent1"/>
            </a:lnRef>
            <a:fillRef idx="0">
              <a:schemeClr val="accent1"/>
            </a:fillRef>
            <a:effectRef idx="0">
              <a:schemeClr val="accent1"/>
            </a:effectRef>
            <a:fontRef idx="minor">
              <a:schemeClr val="tx1"/>
            </a:fontRef>
          </p:style>
        </p:cxnSp>
      </p:grpSp>
      <p:cxnSp>
        <p:nvCxnSpPr>
          <p:cNvPr id="71" name="Connettore diritto 70">
            <a:extLst>
              <a:ext uri="{FF2B5EF4-FFF2-40B4-BE49-F238E27FC236}">
                <a16:creationId xmlns:a16="http://schemas.microsoft.com/office/drawing/2014/main" id="{AC23C8E1-389F-4B2C-BED6-EA6F433D9EF9}"/>
              </a:ext>
            </a:extLst>
          </p:cNvPr>
          <p:cNvCxnSpPr/>
          <p:nvPr/>
        </p:nvCxnSpPr>
        <p:spPr>
          <a:xfrm flipV="1">
            <a:off x="6190850" y="793861"/>
            <a:ext cx="0" cy="268867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5F9A325E-C5C3-4AD8-9C7E-8D4A01F10C32}"/>
              </a:ext>
            </a:extLst>
          </p:cNvPr>
          <p:cNvCxnSpPr/>
          <p:nvPr/>
        </p:nvCxnSpPr>
        <p:spPr>
          <a:xfrm flipV="1">
            <a:off x="6233021" y="790909"/>
            <a:ext cx="0" cy="26856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3" name="Connettore diritto 72">
            <a:extLst>
              <a:ext uri="{FF2B5EF4-FFF2-40B4-BE49-F238E27FC236}">
                <a16:creationId xmlns:a16="http://schemas.microsoft.com/office/drawing/2014/main" id="{AB4C5020-23FA-41E3-91F9-42AF927921C6}"/>
              </a:ext>
            </a:extLst>
          </p:cNvPr>
          <p:cNvCxnSpPr/>
          <p:nvPr/>
        </p:nvCxnSpPr>
        <p:spPr>
          <a:xfrm flipV="1">
            <a:off x="6352834" y="785087"/>
            <a:ext cx="0" cy="268867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8201422F-8EB7-4C86-84D4-9F5EBA3CE9FD}"/>
              </a:ext>
            </a:extLst>
          </p:cNvPr>
          <p:cNvCxnSpPr/>
          <p:nvPr/>
        </p:nvCxnSpPr>
        <p:spPr>
          <a:xfrm flipV="1">
            <a:off x="6536747" y="790335"/>
            <a:ext cx="0" cy="268867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5" name="Connettore diritto 74">
            <a:extLst>
              <a:ext uri="{FF2B5EF4-FFF2-40B4-BE49-F238E27FC236}">
                <a16:creationId xmlns:a16="http://schemas.microsoft.com/office/drawing/2014/main" id="{A36B5AA0-DB56-4E38-9B72-26BF9FDF76F8}"/>
              </a:ext>
            </a:extLst>
          </p:cNvPr>
          <p:cNvCxnSpPr/>
          <p:nvPr/>
        </p:nvCxnSpPr>
        <p:spPr>
          <a:xfrm flipV="1">
            <a:off x="6782062" y="790335"/>
            <a:ext cx="0" cy="268867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6" name="Connettore diritto 75">
            <a:extLst>
              <a:ext uri="{FF2B5EF4-FFF2-40B4-BE49-F238E27FC236}">
                <a16:creationId xmlns:a16="http://schemas.microsoft.com/office/drawing/2014/main" id="{717526BA-AE1B-48BA-9F93-85502B544812}"/>
              </a:ext>
            </a:extLst>
          </p:cNvPr>
          <p:cNvCxnSpPr/>
          <p:nvPr/>
        </p:nvCxnSpPr>
        <p:spPr>
          <a:xfrm flipV="1">
            <a:off x="7064696" y="790335"/>
            <a:ext cx="0" cy="268867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46A42458-8A5A-41A4-B212-8D0E710006F0}"/>
              </a:ext>
            </a:extLst>
          </p:cNvPr>
          <p:cNvCxnSpPr>
            <a:cxnSpLocks/>
          </p:cNvCxnSpPr>
          <p:nvPr/>
        </p:nvCxnSpPr>
        <p:spPr>
          <a:xfrm flipV="1">
            <a:off x="7674446" y="791558"/>
            <a:ext cx="11083" cy="26856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6" name="Connettore diritto 85">
            <a:extLst>
              <a:ext uri="{FF2B5EF4-FFF2-40B4-BE49-F238E27FC236}">
                <a16:creationId xmlns:a16="http://schemas.microsoft.com/office/drawing/2014/main" id="{3C0A9F14-ECE9-4C31-BB3D-A7F1918E8BFD}"/>
              </a:ext>
            </a:extLst>
          </p:cNvPr>
          <p:cNvCxnSpPr>
            <a:cxnSpLocks/>
          </p:cNvCxnSpPr>
          <p:nvPr/>
        </p:nvCxnSpPr>
        <p:spPr>
          <a:xfrm flipV="1">
            <a:off x="7948899" y="792813"/>
            <a:ext cx="11083" cy="26856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5AE913B4-414E-442F-AAE6-1BF76A697F1F}"/>
              </a:ext>
            </a:extLst>
          </p:cNvPr>
          <p:cNvCxnSpPr>
            <a:cxnSpLocks/>
          </p:cNvCxnSpPr>
          <p:nvPr/>
        </p:nvCxnSpPr>
        <p:spPr>
          <a:xfrm flipV="1">
            <a:off x="8193231" y="790140"/>
            <a:ext cx="11083" cy="26856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8" name="Connettore diritto 87">
            <a:extLst>
              <a:ext uri="{FF2B5EF4-FFF2-40B4-BE49-F238E27FC236}">
                <a16:creationId xmlns:a16="http://schemas.microsoft.com/office/drawing/2014/main" id="{E79EDAB1-3A9C-4D3B-A599-CBD6DEEB4706}"/>
              </a:ext>
            </a:extLst>
          </p:cNvPr>
          <p:cNvCxnSpPr>
            <a:cxnSpLocks/>
          </p:cNvCxnSpPr>
          <p:nvPr/>
        </p:nvCxnSpPr>
        <p:spPr>
          <a:xfrm flipV="1">
            <a:off x="8376011" y="792908"/>
            <a:ext cx="11083" cy="26856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9" name="Connettore diritto 88">
            <a:extLst>
              <a:ext uri="{FF2B5EF4-FFF2-40B4-BE49-F238E27FC236}">
                <a16:creationId xmlns:a16="http://schemas.microsoft.com/office/drawing/2014/main" id="{6A984621-CB4E-460B-A118-3005A51ADBE3}"/>
              </a:ext>
            </a:extLst>
          </p:cNvPr>
          <p:cNvCxnSpPr>
            <a:cxnSpLocks/>
          </p:cNvCxnSpPr>
          <p:nvPr/>
        </p:nvCxnSpPr>
        <p:spPr>
          <a:xfrm flipV="1">
            <a:off x="8493099" y="792940"/>
            <a:ext cx="11083" cy="26856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0" name="Connettore diritto 89">
            <a:extLst>
              <a:ext uri="{FF2B5EF4-FFF2-40B4-BE49-F238E27FC236}">
                <a16:creationId xmlns:a16="http://schemas.microsoft.com/office/drawing/2014/main" id="{1CDC580A-B408-464D-8FAA-BE500E5A0EE9}"/>
              </a:ext>
            </a:extLst>
          </p:cNvPr>
          <p:cNvCxnSpPr>
            <a:cxnSpLocks/>
          </p:cNvCxnSpPr>
          <p:nvPr/>
        </p:nvCxnSpPr>
        <p:spPr>
          <a:xfrm flipV="1">
            <a:off x="8529720" y="789864"/>
            <a:ext cx="11083" cy="26856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2" name="Connettore diritto 91">
            <a:extLst>
              <a:ext uri="{FF2B5EF4-FFF2-40B4-BE49-F238E27FC236}">
                <a16:creationId xmlns:a16="http://schemas.microsoft.com/office/drawing/2014/main" id="{73D8A31C-C9C1-4B4E-8250-894571E76543}"/>
              </a:ext>
            </a:extLst>
          </p:cNvPr>
          <p:cNvCxnSpPr/>
          <p:nvPr/>
        </p:nvCxnSpPr>
        <p:spPr>
          <a:xfrm>
            <a:off x="6186215" y="791558"/>
            <a:ext cx="23544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7" name="CasellaDiTesto 3">
            <a:extLst>
              <a:ext uri="{FF2B5EF4-FFF2-40B4-BE49-F238E27FC236}">
                <a16:creationId xmlns:a16="http://schemas.microsoft.com/office/drawing/2014/main" id="{5D5BEEFF-02B5-4AF0-9026-BAA160BD5F21}"/>
              </a:ext>
            </a:extLst>
          </p:cNvPr>
          <p:cNvSpPr txBox="1">
            <a:spLocks noChangeArrowheads="1"/>
          </p:cNvSpPr>
          <p:nvPr/>
        </p:nvSpPr>
        <p:spPr bwMode="auto">
          <a:xfrm>
            <a:off x="0" y="587789"/>
            <a:ext cx="479264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Sia assegnato il cilindro circolare retto con la base d (d’; d’’) (circonferenza direttrice) parallela a </a:t>
            </a:r>
            <a:r>
              <a:rPr kumimoji="0" lang="it-IT" altLang="it-IT" sz="2000" b="0" i="0" u="none" strike="noStrike" kern="1200" cap="none" spc="0" normalizeH="0" baseline="0" noProof="0" dirty="0">
                <a:ln>
                  <a:noFill/>
                </a:ln>
                <a:solidFill>
                  <a:srgbClr val="0070C0"/>
                </a:solidFill>
                <a:effectLst/>
                <a:uLnTx/>
                <a:uFillTx/>
                <a:latin typeface="Symbol" panose="05050102010706020507" pitchFamily="18" charset="2"/>
                <a:ea typeface="+mn-ea"/>
                <a:cs typeface="Arial" panose="020B0604020202020204" pitchFamily="34" charset="0"/>
              </a:rPr>
              <a:t>p</a:t>
            </a:r>
            <a:r>
              <a:rPr kumimoji="0" lang="it-IT" altLang="it-IT" sz="1800" b="0" i="0" u="none" strike="noStrike" kern="1200" cap="none" spc="0" normalizeH="0" baseline="-25000" noProof="0" dirty="0">
                <a:ln>
                  <a:noFill/>
                </a:ln>
                <a:solidFill>
                  <a:srgbClr val="0070C0"/>
                </a:solidFill>
                <a:effectLst/>
                <a:uLnTx/>
                <a:uFillTx/>
                <a:latin typeface="Comic Sans MS" panose="030F0702030302020204" pitchFamily="66" charset="0"/>
                <a:ea typeface="+mn-ea"/>
                <a:cs typeface="Arial" panose="020B0604020202020204" pitchFamily="34" charset="0"/>
              </a:rPr>
              <a:t>1</a:t>
            </a:r>
            <a:r>
              <a:rPr kumimoji="0" lang="it-IT" alt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e l’asse a(</a:t>
            </a:r>
            <a:r>
              <a:rPr kumimoji="0" lang="it-IT" altLang="it-IT" sz="1800" b="0" i="0" u="none" strike="noStrike" kern="1200" cap="none" spc="0" normalizeH="0" baseline="0" noProof="0" dirty="0" err="1">
                <a:ln>
                  <a:noFill/>
                </a:ln>
                <a:solidFill>
                  <a:srgbClr val="0070C0"/>
                </a:solidFill>
                <a:effectLst/>
                <a:uLnTx/>
                <a:uFillTx/>
                <a:latin typeface="Comic Sans MS" panose="030F0702030302020204" pitchFamily="66" charset="0"/>
                <a:ea typeface="+mn-ea"/>
                <a:cs typeface="Arial" panose="020B0604020202020204" pitchFamily="34" charset="0"/>
              </a:rPr>
              <a:t>a’</a:t>
            </a:r>
            <a:r>
              <a:rPr kumimoji="0" lang="it-IT" alt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a:t>
            </a:r>
            <a:r>
              <a:rPr kumimoji="0" lang="it-IT" altLang="it-IT" sz="1800" b="0" i="0" u="none" strike="noStrike" kern="1200" cap="none" spc="0" normalizeH="0" baseline="0" noProof="0" dirty="0" err="1">
                <a:ln>
                  <a:noFill/>
                </a:ln>
                <a:solidFill>
                  <a:srgbClr val="0070C0"/>
                </a:solidFill>
                <a:effectLst/>
                <a:uLnTx/>
                <a:uFillTx/>
                <a:latin typeface="Comic Sans MS" panose="030F0702030302020204" pitchFamily="66" charset="0"/>
                <a:ea typeface="+mn-ea"/>
                <a:cs typeface="Arial" panose="020B0604020202020204" pitchFamily="34" charset="0"/>
              </a:rPr>
              <a:t>a’</a:t>
            </a:r>
            <a:r>
              <a:rPr kumimoji="0" lang="it-IT" alt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parallelo a </a:t>
            </a:r>
            <a:r>
              <a:rPr kumimoji="0" lang="it-IT" altLang="it-IT" sz="2000" b="0" i="0" u="none" strike="noStrike" kern="1200" cap="none" spc="0" normalizeH="0" baseline="0" noProof="0" dirty="0">
                <a:ln>
                  <a:noFill/>
                </a:ln>
                <a:solidFill>
                  <a:srgbClr val="0070C0"/>
                </a:solidFill>
                <a:effectLst/>
                <a:uLnTx/>
                <a:uFillTx/>
                <a:latin typeface="Symbol" panose="05050102010706020507" pitchFamily="18" charset="2"/>
                <a:ea typeface="+mn-ea"/>
                <a:cs typeface="Arial" panose="020B0604020202020204" pitchFamily="34" charset="0"/>
              </a:rPr>
              <a:t>p</a:t>
            </a:r>
            <a:r>
              <a:rPr kumimoji="0" lang="it-IT" altLang="it-IT" sz="1800" b="0" i="0" u="none" strike="noStrike" kern="1200" cap="none" spc="0" normalizeH="0" baseline="-25000" noProof="0" dirty="0">
                <a:ln>
                  <a:noFill/>
                </a:ln>
                <a:solidFill>
                  <a:srgbClr val="0070C0"/>
                </a:solidFill>
                <a:effectLst/>
                <a:uLnTx/>
                <a:uFillTx/>
                <a:latin typeface="Comic Sans MS" panose="030F0702030302020204" pitchFamily="66" charset="0"/>
                <a:ea typeface="+mn-ea"/>
                <a:cs typeface="Arial" panose="020B0604020202020204" pitchFamily="34" charset="0"/>
              </a:rPr>
              <a:t>2</a:t>
            </a:r>
            <a:r>
              <a:rPr kumimoji="0" lang="it-IT" alt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Essendo, in questo caso, il cilindro finito avrà anche una seconda base formata da una circonferenza parallela alla direttrice. </a:t>
            </a:r>
          </a:p>
        </p:txBody>
      </p:sp>
      <p:sp>
        <p:nvSpPr>
          <p:cNvPr id="41" name="CasellaDiTesto 8">
            <a:extLst>
              <a:ext uri="{FF2B5EF4-FFF2-40B4-BE49-F238E27FC236}">
                <a16:creationId xmlns:a16="http://schemas.microsoft.com/office/drawing/2014/main" id="{9FF14C1A-88F0-4117-8457-C949C4B8B851}"/>
              </a:ext>
            </a:extLst>
          </p:cNvPr>
          <p:cNvSpPr txBox="1">
            <a:spLocks noChangeArrowheads="1"/>
          </p:cNvSpPr>
          <p:nvPr/>
        </p:nvSpPr>
        <p:spPr bwMode="auto">
          <a:xfrm>
            <a:off x="-1" y="2461947"/>
            <a:ext cx="488018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it-IT" alt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Essendo il cilindro retto, su </a:t>
            </a:r>
            <a:r>
              <a:rPr kumimoji="0" lang="it-IT" altLang="it-IT" sz="1800" b="0" i="0" u="none" strike="noStrike" kern="1200" cap="none" spc="0" normalizeH="0" baseline="0" noProof="0" dirty="0">
                <a:ln>
                  <a:noFill/>
                </a:ln>
                <a:solidFill>
                  <a:srgbClr val="0070C0"/>
                </a:solidFill>
                <a:effectLst/>
                <a:uLnTx/>
                <a:uFillTx/>
                <a:latin typeface="Symbol" panose="05050102010706020507" pitchFamily="18" charset="2"/>
                <a:ea typeface="+mn-ea"/>
                <a:cs typeface="Arial" panose="020B0604020202020204" pitchFamily="34" charset="0"/>
              </a:rPr>
              <a:t>p</a:t>
            </a:r>
            <a:r>
              <a:rPr kumimoji="0" lang="it-IT" altLang="it-IT" sz="1800" b="0" i="0" u="none" strike="noStrike" kern="1200" cap="none" spc="0" normalizeH="0" baseline="-25000" noProof="0" dirty="0">
                <a:ln>
                  <a:noFill/>
                </a:ln>
                <a:solidFill>
                  <a:srgbClr val="0070C0"/>
                </a:solidFill>
                <a:effectLst/>
                <a:uLnTx/>
                <a:uFillTx/>
                <a:latin typeface="Comic Sans MS" panose="030F0702030302020204" pitchFamily="66" charset="0"/>
                <a:ea typeface="+mn-ea"/>
                <a:cs typeface="Arial" panose="020B0604020202020204" pitchFamily="34" charset="0"/>
              </a:rPr>
              <a:t>1</a:t>
            </a:r>
            <a:r>
              <a:rPr kumimoji="0" lang="it-IT" alt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sarà C’</a:t>
            </a:r>
            <a:r>
              <a:rPr kumimoji="0" lang="it-IT" altLang="it-IT" sz="2400" i="0" u="none" strike="noStrike" kern="1200" cap="none" spc="0" normalizeH="0" baseline="0" noProof="0" dirty="0">
                <a:ln>
                  <a:noFill/>
                </a:ln>
                <a:solidFill>
                  <a:srgbClr val="0070C0"/>
                </a:solidFill>
                <a:effectLst/>
                <a:uLnTx/>
                <a:uFillTx/>
                <a:latin typeface="Symbol" panose="05050102010706020507" pitchFamily="18" charset="2"/>
                <a:ea typeface="+mn-ea"/>
                <a:cs typeface="Arial" panose="020B0604020202020204" pitchFamily="34" charset="0"/>
              </a:rPr>
              <a:t>º</a:t>
            </a:r>
            <a:r>
              <a:rPr kumimoji="0" lang="it-IT" altLang="it-IT" sz="1800" b="0" i="0" u="none" strike="noStrike" kern="1200" cap="none" spc="0" normalizeH="0" baseline="0" noProof="0" dirty="0" err="1">
                <a:ln>
                  <a:noFill/>
                </a:ln>
                <a:solidFill>
                  <a:srgbClr val="0070C0"/>
                </a:solidFill>
                <a:effectLst/>
                <a:uLnTx/>
                <a:uFillTx/>
                <a:latin typeface="Comic Sans MS" panose="030F0702030302020204" pitchFamily="66" charset="0"/>
                <a:ea typeface="+mn-ea"/>
                <a:cs typeface="Arial" panose="020B0604020202020204" pitchFamily="34" charset="0"/>
              </a:rPr>
              <a:t>a’</a:t>
            </a:r>
            <a:r>
              <a:rPr kumimoji="0" lang="it-IT" alt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mentre su </a:t>
            </a:r>
            <a:r>
              <a:rPr kumimoji="0" lang="it-IT" altLang="it-IT" sz="1800" b="0" i="0" u="none" strike="noStrike" kern="1200" cap="none" spc="0" normalizeH="0" baseline="0" noProof="0" dirty="0">
                <a:ln>
                  <a:noFill/>
                </a:ln>
                <a:solidFill>
                  <a:srgbClr val="0070C0"/>
                </a:solidFill>
                <a:effectLst/>
                <a:uLnTx/>
                <a:uFillTx/>
                <a:latin typeface="Symbol" panose="05050102010706020507" pitchFamily="18" charset="2"/>
                <a:ea typeface="+mn-ea"/>
                <a:cs typeface="Arial" panose="020B0604020202020204" pitchFamily="34" charset="0"/>
              </a:rPr>
              <a:t>p</a:t>
            </a:r>
            <a:r>
              <a:rPr kumimoji="0" lang="it-IT" altLang="it-IT" sz="1800" b="0" i="0" u="none" strike="noStrike" kern="1200" cap="none" spc="0" normalizeH="0" baseline="-25000" noProof="0" dirty="0">
                <a:ln>
                  <a:noFill/>
                </a:ln>
                <a:solidFill>
                  <a:srgbClr val="0070C0"/>
                </a:solidFill>
                <a:effectLst/>
                <a:uLnTx/>
                <a:uFillTx/>
                <a:latin typeface="Comic Sans MS" panose="030F0702030302020204" pitchFamily="66" charset="0"/>
                <a:ea typeface="+mn-ea"/>
                <a:cs typeface="Arial" panose="020B0604020202020204" pitchFamily="34" charset="0"/>
              </a:rPr>
              <a:t>2</a:t>
            </a:r>
            <a:r>
              <a:rPr kumimoji="0" lang="it-IT" alt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i centri saranno distinti in due C’’ (centri delle circonferenze che ne definiscono l’altezza ) e un </a:t>
            </a:r>
            <a:r>
              <a:rPr kumimoji="0" lang="it-IT" altLang="it-IT" sz="1800" b="0" i="0" u="none" strike="noStrike" kern="1200" cap="none" spc="0" normalizeH="0" baseline="0" noProof="0" dirty="0" err="1">
                <a:ln>
                  <a:noFill/>
                </a:ln>
                <a:solidFill>
                  <a:srgbClr val="0070C0"/>
                </a:solidFill>
                <a:effectLst/>
                <a:uLnTx/>
                <a:uFillTx/>
                <a:latin typeface="Comic Sans MS" panose="030F0702030302020204" pitchFamily="66" charset="0"/>
                <a:ea typeface="+mn-ea"/>
                <a:cs typeface="Arial" panose="020B0604020202020204" pitchFamily="34" charset="0"/>
              </a:rPr>
              <a:t>a’</a:t>
            </a:r>
            <a:r>
              <a:rPr kumimoji="0" lang="it-IT" alt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asse del cilindro perpendicolare alle due basi</a:t>
            </a:r>
          </a:p>
        </p:txBody>
      </p:sp>
      <p:sp>
        <p:nvSpPr>
          <p:cNvPr id="44" name="CasellaDiTesto 43">
            <a:extLst>
              <a:ext uri="{FF2B5EF4-FFF2-40B4-BE49-F238E27FC236}">
                <a16:creationId xmlns:a16="http://schemas.microsoft.com/office/drawing/2014/main" id="{61A14030-6D6C-4371-941D-70F9EDD654D3}"/>
              </a:ext>
            </a:extLst>
          </p:cNvPr>
          <p:cNvSpPr txBox="1"/>
          <p:nvPr/>
        </p:nvSpPr>
        <p:spPr>
          <a:xfrm>
            <a:off x="7330922" y="593889"/>
            <a:ext cx="473551"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C’’</a:t>
            </a:r>
          </a:p>
        </p:txBody>
      </p:sp>
      <p:sp>
        <p:nvSpPr>
          <p:cNvPr id="2" name="CasellaDiTesto 1">
            <a:extLst>
              <a:ext uri="{FF2B5EF4-FFF2-40B4-BE49-F238E27FC236}">
                <a16:creationId xmlns:a16="http://schemas.microsoft.com/office/drawing/2014/main" id="{45AAADC9-A7E3-41B4-AE9A-A56DAAE42203}"/>
              </a:ext>
            </a:extLst>
          </p:cNvPr>
          <p:cNvSpPr txBox="1"/>
          <p:nvPr/>
        </p:nvSpPr>
        <p:spPr>
          <a:xfrm>
            <a:off x="0" y="6083198"/>
            <a:ext cx="6056835" cy="707886"/>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Questo è il cilindro retto finito descritto di cui ci si serve per lo studio delle relative sezioni</a:t>
            </a:r>
          </a:p>
        </p:txBody>
      </p:sp>
      <p:sp>
        <p:nvSpPr>
          <p:cNvPr id="3" name="Arco 2">
            <a:extLst>
              <a:ext uri="{FF2B5EF4-FFF2-40B4-BE49-F238E27FC236}">
                <a16:creationId xmlns:a16="http://schemas.microsoft.com/office/drawing/2014/main" id="{9FB43B89-FD7B-4EC6-ABF8-DA4A551FB420}"/>
              </a:ext>
            </a:extLst>
          </p:cNvPr>
          <p:cNvSpPr/>
          <p:nvPr/>
        </p:nvSpPr>
        <p:spPr>
          <a:xfrm>
            <a:off x="6977156" y="395228"/>
            <a:ext cx="792000" cy="792000"/>
          </a:xfrm>
          <a:prstGeom prst="arc">
            <a:avLst>
              <a:gd name="adj1" fmla="val 21912"/>
              <a:gd name="adj2" fmla="val 5479890"/>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CasellaDiTesto 3">
            <a:extLst>
              <a:ext uri="{FF2B5EF4-FFF2-40B4-BE49-F238E27FC236}">
                <a16:creationId xmlns:a16="http://schemas.microsoft.com/office/drawing/2014/main" id="{F3C725B0-A08C-4D51-93A3-21A45DEC5CD5}"/>
              </a:ext>
            </a:extLst>
          </p:cNvPr>
          <p:cNvSpPr txBox="1"/>
          <p:nvPr/>
        </p:nvSpPr>
        <p:spPr>
          <a:xfrm>
            <a:off x="7316595" y="843587"/>
            <a:ext cx="5570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90°</a:t>
            </a:r>
          </a:p>
        </p:txBody>
      </p:sp>
      <p:sp>
        <p:nvSpPr>
          <p:cNvPr id="43" name="CasellaDiTesto 42">
            <a:extLst>
              <a:ext uri="{FF2B5EF4-FFF2-40B4-BE49-F238E27FC236}">
                <a16:creationId xmlns:a16="http://schemas.microsoft.com/office/drawing/2014/main" id="{66975AF7-D107-46DC-B46B-B4402D8F76B0}"/>
              </a:ext>
            </a:extLst>
          </p:cNvPr>
          <p:cNvSpPr txBox="1"/>
          <p:nvPr/>
        </p:nvSpPr>
        <p:spPr>
          <a:xfrm>
            <a:off x="5917561" y="1923915"/>
            <a:ext cx="431800" cy="38417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g</a:t>
            </a:r>
            <a:r>
              <a:rPr kumimoji="0" lang="it-IT" sz="1800" b="0" i="0" u="none" strike="noStrike" kern="1200" cap="none" spc="0" normalizeH="0" baseline="0" noProof="0" dirty="0">
                <a:ln>
                  <a:noFill/>
                </a:ln>
                <a:solidFill>
                  <a:srgbClr val="0070C0"/>
                </a:solidFill>
                <a:effectLst/>
                <a:uLnTx/>
                <a:uFillTx/>
                <a:latin typeface="Calibri"/>
                <a:ea typeface="+mn-ea"/>
                <a:cs typeface="+mn-cs"/>
              </a:rPr>
              <a:t>’’</a:t>
            </a:r>
          </a:p>
        </p:txBody>
      </p:sp>
      <p:sp>
        <p:nvSpPr>
          <p:cNvPr id="45" name="CasellaDiTesto 44">
            <a:extLst>
              <a:ext uri="{FF2B5EF4-FFF2-40B4-BE49-F238E27FC236}">
                <a16:creationId xmlns:a16="http://schemas.microsoft.com/office/drawing/2014/main" id="{DCF9228E-4A0B-452E-9142-836B407874AE}"/>
              </a:ext>
            </a:extLst>
          </p:cNvPr>
          <p:cNvSpPr txBox="1"/>
          <p:nvPr/>
        </p:nvSpPr>
        <p:spPr>
          <a:xfrm>
            <a:off x="6143694" y="5041895"/>
            <a:ext cx="403225" cy="36988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g</a:t>
            </a:r>
            <a:r>
              <a:rPr kumimoji="0" lang="it-IT" sz="1800" b="0" i="0" u="none" strike="noStrike" kern="1200" cap="none" spc="0" normalizeH="0" baseline="0" noProof="0" dirty="0">
                <a:ln>
                  <a:noFill/>
                </a:ln>
                <a:solidFill>
                  <a:srgbClr val="0070C0"/>
                </a:solidFill>
                <a:effectLst/>
                <a:uLnTx/>
                <a:uFillTx/>
                <a:latin typeface="Calibri"/>
                <a:ea typeface="+mn-ea"/>
                <a:cs typeface="+mn-cs"/>
              </a:rPr>
              <a:t>’</a:t>
            </a:r>
          </a:p>
        </p:txBody>
      </p:sp>
      <p:sp>
        <p:nvSpPr>
          <p:cNvPr id="46" name="CasellaDiTesto 22">
            <a:extLst>
              <a:ext uri="{FF2B5EF4-FFF2-40B4-BE49-F238E27FC236}">
                <a16:creationId xmlns:a16="http://schemas.microsoft.com/office/drawing/2014/main" id="{15CD9FEA-5C1A-418D-9AFC-6BC55BE3BD29}"/>
              </a:ext>
            </a:extLst>
          </p:cNvPr>
          <p:cNvSpPr txBox="1">
            <a:spLocks noChangeArrowheads="1"/>
          </p:cNvSpPr>
          <p:nvPr/>
        </p:nvSpPr>
        <p:spPr bwMode="auto">
          <a:xfrm>
            <a:off x="0" y="3979768"/>
            <a:ext cx="603284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it-IT" alt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Considerando le caratteristiche geometriche le generatrici g(g’; g’’) sono costituite da segmenti finiti perpendicolari a </a:t>
            </a:r>
            <a:r>
              <a:rPr kumimoji="0" lang="it-IT" altLang="it-IT" sz="2000" b="0" i="0" u="none" strike="noStrike" kern="1200" cap="none" spc="0" normalizeH="0" baseline="0" noProof="0" dirty="0">
                <a:ln>
                  <a:noFill/>
                </a:ln>
                <a:solidFill>
                  <a:srgbClr val="0070C0"/>
                </a:solidFill>
                <a:effectLst/>
                <a:uLnTx/>
                <a:uFillTx/>
                <a:latin typeface="Symbol" panose="05050102010706020507" pitchFamily="18" charset="2"/>
                <a:ea typeface="+mn-ea"/>
                <a:cs typeface="Arial" panose="020B0604020202020204" pitchFamily="34" charset="0"/>
              </a:rPr>
              <a:t>p</a:t>
            </a:r>
            <a:r>
              <a:rPr kumimoji="0" lang="it-IT" altLang="it-IT" sz="1800" b="0" i="0" u="none" strike="noStrike" kern="1200" cap="none" spc="0" normalizeH="0" baseline="-25000" noProof="0" dirty="0">
                <a:ln>
                  <a:noFill/>
                </a:ln>
                <a:solidFill>
                  <a:srgbClr val="0070C0"/>
                </a:solidFill>
                <a:effectLst/>
                <a:uLnTx/>
                <a:uFillTx/>
                <a:latin typeface="Comic Sans MS" panose="030F0702030302020204" pitchFamily="66" charset="0"/>
                <a:ea typeface="+mn-ea"/>
                <a:cs typeface="Arial" panose="020B0604020202020204" pitchFamily="34" charset="0"/>
              </a:rPr>
              <a:t>1</a:t>
            </a:r>
            <a:r>
              <a:rPr kumimoji="0" lang="it-IT" altLang="it-IT" sz="1800" b="0" i="0" u="none" strike="noStrike" kern="1200" cap="none" spc="0" normalizeH="0" noProof="0" dirty="0">
                <a:ln>
                  <a:noFill/>
                </a:ln>
                <a:solidFill>
                  <a:srgbClr val="0070C0"/>
                </a:solidFill>
                <a:effectLst/>
                <a:uLnTx/>
                <a:uFillTx/>
                <a:latin typeface="Comic Sans MS" panose="030F0702030302020204" pitchFamily="66" charset="0"/>
                <a:ea typeface="+mn-ea"/>
                <a:cs typeface="Arial" panose="020B0604020202020204" pitchFamily="34" charset="0"/>
              </a:rPr>
              <a:t>,</a:t>
            </a:r>
            <a:r>
              <a:rPr kumimoji="0" lang="it-IT" alt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paralleli a </a:t>
            </a:r>
            <a:r>
              <a:rPr kumimoji="0" lang="it-IT" altLang="it-IT" sz="2000" b="0" i="0" u="none" strike="noStrike" kern="1200" cap="none" spc="0" normalizeH="0" baseline="0" noProof="0" dirty="0">
                <a:ln>
                  <a:noFill/>
                </a:ln>
                <a:solidFill>
                  <a:srgbClr val="0070C0"/>
                </a:solidFill>
                <a:effectLst/>
                <a:uLnTx/>
                <a:uFillTx/>
                <a:latin typeface="Symbol" panose="05050102010706020507" pitchFamily="18" charset="2"/>
                <a:ea typeface="+mn-ea"/>
                <a:cs typeface="Arial" panose="020B0604020202020204" pitchFamily="34" charset="0"/>
              </a:rPr>
              <a:t>p</a:t>
            </a:r>
            <a:r>
              <a:rPr kumimoji="0" lang="it-IT" altLang="it-IT" sz="1800" b="0" i="0" u="none" strike="noStrike" kern="1200" cap="none" spc="0" normalizeH="0" baseline="-25000" noProof="0" dirty="0">
                <a:ln>
                  <a:noFill/>
                </a:ln>
                <a:solidFill>
                  <a:srgbClr val="0070C0"/>
                </a:solidFill>
                <a:effectLst/>
                <a:uLnTx/>
                <a:uFillTx/>
                <a:latin typeface="Comic Sans MS" panose="030F0702030302020204" pitchFamily="66" charset="0"/>
                <a:ea typeface="+mn-ea"/>
                <a:cs typeface="Arial" panose="020B0604020202020204" pitchFamily="34" charset="0"/>
              </a:rPr>
              <a:t>2 </a:t>
            </a:r>
            <a:r>
              <a:rPr kumimoji="0" lang="it-IT" altLang="it-IT" sz="1800" b="0" i="0" u="none" strike="noStrike" kern="1200" cap="none" spc="0" normalizeH="0" noProof="0" dirty="0">
                <a:ln>
                  <a:noFill/>
                </a:ln>
                <a:solidFill>
                  <a:srgbClr val="0070C0"/>
                </a:solidFill>
                <a:effectLst/>
                <a:uLnTx/>
                <a:uFillTx/>
                <a:latin typeface="Comic Sans MS" panose="030F0702030302020204" pitchFamily="66" charset="0"/>
                <a:ea typeface="+mn-ea"/>
                <a:cs typeface="Arial" panose="020B0604020202020204" pitchFamily="34" charset="0"/>
              </a:rPr>
              <a:t>ed equidistanti</a:t>
            </a:r>
            <a:r>
              <a:rPr kumimoji="0" lang="it-IT" alt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dall’asse del solido con un estremo sulla direttrice della base e l’altro estremo sulla direttrice superiore quindi la superficie laterale sarà costituita da una rigata di segmenti limitata dalle due basi.</a:t>
            </a:r>
          </a:p>
        </p:txBody>
      </p:sp>
    </p:spTree>
    <p:extLst>
      <p:ext uri="{BB962C8B-B14F-4D97-AF65-F5344CB8AC3E}">
        <p14:creationId xmlns:p14="http://schemas.microsoft.com/office/powerpoint/2010/main" val="1229768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down)">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down)">
                                      <p:cBhvr>
                                        <p:cTn id="48" dur="5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down)">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92"/>
                                        </p:tgtEl>
                                        <p:attrNameLst>
                                          <p:attrName>style.visibility</p:attrName>
                                        </p:attrNameLst>
                                      </p:cBhvr>
                                      <p:to>
                                        <p:strVal val="visible"/>
                                      </p:to>
                                    </p:set>
                                    <p:animEffect transition="in" filter="wipe(right)">
                                      <p:cBhvr>
                                        <p:cTn id="58" dur="500"/>
                                        <p:tgtEl>
                                          <p:spTgt spid="9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ipe(right)">
                                      <p:cBhvr>
                                        <p:cTn id="63" dur="500"/>
                                        <p:tgtEl>
                                          <p:spTgt spid="3"/>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right)">
                                      <p:cBhvr>
                                        <p:cTn id="66" dur="5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0-#ppt_w/2"/>
                                          </p:val>
                                        </p:tav>
                                        <p:tav tm="100000">
                                          <p:val>
                                            <p:strVal val="#ppt_x"/>
                                          </p:val>
                                        </p:tav>
                                      </p:tavLst>
                                    </p:anim>
                                    <p:anim calcmode="lin" valueType="num">
                                      <p:cBhvr additive="base">
                                        <p:cTn id="72"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down)">
                                      <p:cBhvr>
                                        <p:cTn id="77" dur="500"/>
                                        <p:tgtEl>
                                          <p:spTgt spid="5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down)">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down)">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down)">
                                      <p:cBhvr>
                                        <p:cTn id="92" dur="5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down)">
                                      <p:cBhvr>
                                        <p:cTn id="97" dur="500"/>
                                        <p:tgtEl>
                                          <p:spTgt spid="4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wipe(down)">
                                      <p:cBhvr>
                                        <p:cTn id="102" dur="500"/>
                                        <p:tgtEl>
                                          <p:spTgt spid="7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wipe(down)">
                                      <p:cBhvr>
                                        <p:cTn id="107" dur="500"/>
                                        <p:tgtEl>
                                          <p:spTgt spid="4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wipe(down)">
                                      <p:cBhvr>
                                        <p:cTn id="112" dur="500"/>
                                        <p:tgtEl>
                                          <p:spTgt spid="72"/>
                                        </p:tgtEl>
                                      </p:cBhvr>
                                    </p:animEffect>
                                  </p:childTnLst>
                                </p:cTn>
                              </p:par>
                            </p:childTnLst>
                          </p:cTn>
                        </p:par>
                        <p:par>
                          <p:cTn id="113" fill="hold">
                            <p:stCondLst>
                              <p:cond delay="500"/>
                            </p:stCondLst>
                            <p:childTnLst>
                              <p:par>
                                <p:cTn id="114" presetID="22" presetClass="entr" presetSubtype="4" fill="hold" nodeType="afterEffect">
                                  <p:stCondLst>
                                    <p:cond delay="0"/>
                                  </p:stCondLst>
                                  <p:childTnLst>
                                    <p:set>
                                      <p:cBhvr>
                                        <p:cTn id="115" dur="1" fill="hold">
                                          <p:stCondLst>
                                            <p:cond delay="0"/>
                                          </p:stCondLst>
                                        </p:cTn>
                                        <p:tgtEl>
                                          <p:spTgt spid="73"/>
                                        </p:tgtEl>
                                        <p:attrNameLst>
                                          <p:attrName>style.visibility</p:attrName>
                                        </p:attrNameLst>
                                      </p:cBhvr>
                                      <p:to>
                                        <p:strVal val="visible"/>
                                      </p:to>
                                    </p:set>
                                    <p:animEffect transition="in" filter="wipe(down)">
                                      <p:cBhvr>
                                        <p:cTn id="116" dur="500"/>
                                        <p:tgtEl>
                                          <p:spTgt spid="73"/>
                                        </p:tgtEl>
                                      </p:cBhvr>
                                    </p:animEffect>
                                  </p:childTnLst>
                                </p:cTn>
                              </p:par>
                            </p:childTnLst>
                          </p:cTn>
                        </p:par>
                        <p:par>
                          <p:cTn id="117" fill="hold">
                            <p:stCondLst>
                              <p:cond delay="1000"/>
                            </p:stCondLst>
                            <p:childTnLst>
                              <p:par>
                                <p:cTn id="118" presetID="22" presetClass="entr" presetSubtype="4" fill="hold" nodeType="afterEffect">
                                  <p:stCondLst>
                                    <p:cond delay="0"/>
                                  </p:stCondLst>
                                  <p:childTnLst>
                                    <p:set>
                                      <p:cBhvr>
                                        <p:cTn id="119" dur="1" fill="hold">
                                          <p:stCondLst>
                                            <p:cond delay="0"/>
                                          </p:stCondLst>
                                        </p:cTn>
                                        <p:tgtEl>
                                          <p:spTgt spid="74"/>
                                        </p:tgtEl>
                                        <p:attrNameLst>
                                          <p:attrName>style.visibility</p:attrName>
                                        </p:attrNameLst>
                                      </p:cBhvr>
                                      <p:to>
                                        <p:strVal val="visible"/>
                                      </p:to>
                                    </p:set>
                                    <p:animEffect transition="in" filter="wipe(down)">
                                      <p:cBhvr>
                                        <p:cTn id="120" dur="500"/>
                                        <p:tgtEl>
                                          <p:spTgt spid="74"/>
                                        </p:tgtEl>
                                      </p:cBhvr>
                                    </p:animEffect>
                                  </p:childTnLst>
                                </p:cTn>
                              </p:par>
                            </p:childTnLst>
                          </p:cTn>
                        </p:par>
                        <p:par>
                          <p:cTn id="121" fill="hold">
                            <p:stCondLst>
                              <p:cond delay="1500"/>
                            </p:stCondLst>
                            <p:childTnLst>
                              <p:par>
                                <p:cTn id="122" presetID="22" presetClass="entr" presetSubtype="4" fill="hold" nodeType="afterEffect">
                                  <p:stCondLst>
                                    <p:cond delay="0"/>
                                  </p:stCondLst>
                                  <p:childTnLst>
                                    <p:set>
                                      <p:cBhvr>
                                        <p:cTn id="123" dur="1" fill="hold">
                                          <p:stCondLst>
                                            <p:cond delay="0"/>
                                          </p:stCondLst>
                                        </p:cTn>
                                        <p:tgtEl>
                                          <p:spTgt spid="75"/>
                                        </p:tgtEl>
                                        <p:attrNameLst>
                                          <p:attrName>style.visibility</p:attrName>
                                        </p:attrNameLst>
                                      </p:cBhvr>
                                      <p:to>
                                        <p:strVal val="visible"/>
                                      </p:to>
                                    </p:set>
                                    <p:animEffect transition="in" filter="wipe(down)">
                                      <p:cBhvr>
                                        <p:cTn id="124" dur="500"/>
                                        <p:tgtEl>
                                          <p:spTgt spid="75"/>
                                        </p:tgtEl>
                                      </p:cBhvr>
                                    </p:animEffect>
                                  </p:childTnLst>
                                </p:cTn>
                              </p:par>
                            </p:childTnLst>
                          </p:cTn>
                        </p:par>
                        <p:par>
                          <p:cTn id="125" fill="hold">
                            <p:stCondLst>
                              <p:cond delay="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2500"/>
                            </p:stCondLst>
                            <p:childTnLst>
                              <p:par>
                                <p:cTn id="130" presetID="22" presetClass="entr" presetSubtype="4" fill="hold" nodeType="afterEffect">
                                  <p:stCondLst>
                                    <p:cond delay="0"/>
                                  </p:stCondLst>
                                  <p:childTnLst>
                                    <p:set>
                                      <p:cBhvr>
                                        <p:cTn id="131" dur="1" fill="hold">
                                          <p:stCondLst>
                                            <p:cond delay="0"/>
                                          </p:stCondLst>
                                        </p:cTn>
                                        <p:tgtEl>
                                          <p:spTgt spid="78"/>
                                        </p:tgtEl>
                                        <p:attrNameLst>
                                          <p:attrName>style.visibility</p:attrName>
                                        </p:attrNameLst>
                                      </p:cBhvr>
                                      <p:to>
                                        <p:strVal val="visible"/>
                                      </p:to>
                                    </p:set>
                                    <p:animEffect transition="in" filter="wipe(down)">
                                      <p:cBhvr>
                                        <p:cTn id="132" dur="500"/>
                                        <p:tgtEl>
                                          <p:spTgt spid="78"/>
                                        </p:tgtEl>
                                      </p:cBhvr>
                                    </p:animEffect>
                                  </p:childTnLst>
                                </p:cTn>
                              </p:par>
                            </p:childTnLst>
                          </p:cTn>
                        </p:par>
                        <p:par>
                          <p:cTn id="133" fill="hold">
                            <p:stCondLst>
                              <p:cond delay="3000"/>
                            </p:stCondLst>
                            <p:childTnLst>
                              <p:par>
                                <p:cTn id="134" presetID="22" presetClass="entr" presetSubtype="4" fill="hold" nodeType="afterEffect">
                                  <p:stCondLst>
                                    <p:cond delay="0"/>
                                  </p:stCondLst>
                                  <p:childTnLst>
                                    <p:set>
                                      <p:cBhvr>
                                        <p:cTn id="135" dur="1" fill="hold">
                                          <p:stCondLst>
                                            <p:cond delay="0"/>
                                          </p:stCondLst>
                                        </p:cTn>
                                        <p:tgtEl>
                                          <p:spTgt spid="86"/>
                                        </p:tgtEl>
                                        <p:attrNameLst>
                                          <p:attrName>style.visibility</p:attrName>
                                        </p:attrNameLst>
                                      </p:cBhvr>
                                      <p:to>
                                        <p:strVal val="visible"/>
                                      </p:to>
                                    </p:set>
                                    <p:animEffect transition="in" filter="wipe(down)">
                                      <p:cBhvr>
                                        <p:cTn id="136" dur="500"/>
                                        <p:tgtEl>
                                          <p:spTgt spid="86"/>
                                        </p:tgtEl>
                                      </p:cBhvr>
                                    </p:animEffect>
                                  </p:childTnLst>
                                </p:cTn>
                              </p:par>
                            </p:childTnLst>
                          </p:cTn>
                        </p:par>
                        <p:par>
                          <p:cTn id="137" fill="hold">
                            <p:stCondLst>
                              <p:cond delay="3500"/>
                            </p:stCondLst>
                            <p:childTnLst>
                              <p:par>
                                <p:cTn id="138" presetID="22" presetClass="entr" presetSubtype="4" fill="hold" nodeType="afterEffect">
                                  <p:stCondLst>
                                    <p:cond delay="0"/>
                                  </p:stCondLst>
                                  <p:childTnLst>
                                    <p:set>
                                      <p:cBhvr>
                                        <p:cTn id="139" dur="1" fill="hold">
                                          <p:stCondLst>
                                            <p:cond delay="0"/>
                                          </p:stCondLst>
                                        </p:cTn>
                                        <p:tgtEl>
                                          <p:spTgt spid="87"/>
                                        </p:tgtEl>
                                        <p:attrNameLst>
                                          <p:attrName>style.visibility</p:attrName>
                                        </p:attrNameLst>
                                      </p:cBhvr>
                                      <p:to>
                                        <p:strVal val="visible"/>
                                      </p:to>
                                    </p:set>
                                    <p:animEffect transition="in" filter="wipe(down)">
                                      <p:cBhvr>
                                        <p:cTn id="140" dur="500"/>
                                        <p:tgtEl>
                                          <p:spTgt spid="87"/>
                                        </p:tgtEl>
                                      </p:cBhvr>
                                    </p:animEffect>
                                  </p:childTnLst>
                                </p:cTn>
                              </p:par>
                            </p:childTnLst>
                          </p:cTn>
                        </p:par>
                        <p:par>
                          <p:cTn id="141" fill="hold">
                            <p:stCondLst>
                              <p:cond delay="4000"/>
                            </p:stCondLst>
                            <p:childTnLst>
                              <p:par>
                                <p:cTn id="142" presetID="22" presetClass="entr" presetSubtype="4" fill="hold" nodeType="afterEffect">
                                  <p:stCondLst>
                                    <p:cond delay="0"/>
                                  </p:stCondLst>
                                  <p:childTnLst>
                                    <p:set>
                                      <p:cBhvr>
                                        <p:cTn id="143" dur="1" fill="hold">
                                          <p:stCondLst>
                                            <p:cond delay="0"/>
                                          </p:stCondLst>
                                        </p:cTn>
                                        <p:tgtEl>
                                          <p:spTgt spid="88"/>
                                        </p:tgtEl>
                                        <p:attrNameLst>
                                          <p:attrName>style.visibility</p:attrName>
                                        </p:attrNameLst>
                                      </p:cBhvr>
                                      <p:to>
                                        <p:strVal val="visible"/>
                                      </p:to>
                                    </p:set>
                                    <p:animEffect transition="in" filter="wipe(down)">
                                      <p:cBhvr>
                                        <p:cTn id="144" dur="500"/>
                                        <p:tgtEl>
                                          <p:spTgt spid="88"/>
                                        </p:tgtEl>
                                      </p:cBhvr>
                                    </p:animEffect>
                                  </p:childTnLst>
                                </p:cTn>
                              </p:par>
                            </p:childTnLst>
                          </p:cTn>
                        </p:par>
                        <p:par>
                          <p:cTn id="145" fill="hold">
                            <p:stCondLst>
                              <p:cond delay="4500"/>
                            </p:stCondLst>
                            <p:childTnLst>
                              <p:par>
                                <p:cTn id="146" presetID="22" presetClass="entr" presetSubtype="4" fill="hold" nodeType="afterEffect">
                                  <p:stCondLst>
                                    <p:cond delay="0"/>
                                  </p:stCondLst>
                                  <p:childTnLst>
                                    <p:set>
                                      <p:cBhvr>
                                        <p:cTn id="147" dur="1" fill="hold">
                                          <p:stCondLst>
                                            <p:cond delay="0"/>
                                          </p:stCondLst>
                                        </p:cTn>
                                        <p:tgtEl>
                                          <p:spTgt spid="89"/>
                                        </p:tgtEl>
                                        <p:attrNameLst>
                                          <p:attrName>style.visibility</p:attrName>
                                        </p:attrNameLst>
                                      </p:cBhvr>
                                      <p:to>
                                        <p:strVal val="visible"/>
                                      </p:to>
                                    </p:set>
                                    <p:animEffect transition="in" filter="wipe(down)">
                                      <p:cBhvr>
                                        <p:cTn id="148" dur="500"/>
                                        <p:tgtEl>
                                          <p:spTgt spid="89"/>
                                        </p:tgtEl>
                                      </p:cBhvr>
                                    </p:animEffect>
                                  </p:childTnLst>
                                </p:cTn>
                              </p:par>
                            </p:childTnLst>
                          </p:cTn>
                        </p:par>
                        <p:par>
                          <p:cTn id="149" fill="hold">
                            <p:stCondLst>
                              <p:cond delay="5000"/>
                            </p:stCondLst>
                            <p:childTnLst>
                              <p:par>
                                <p:cTn id="150" presetID="22" presetClass="entr" presetSubtype="4" fill="hold" nodeType="afterEffect">
                                  <p:stCondLst>
                                    <p:cond delay="0"/>
                                  </p:stCondLst>
                                  <p:childTnLst>
                                    <p:set>
                                      <p:cBhvr>
                                        <p:cTn id="151" dur="1" fill="hold">
                                          <p:stCondLst>
                                            <p:cond delay="0"/>
                                          </p:stCondLst>
                                        </p:cTn>
                                        <p:tgtEl>
                                          <p:spTgt spid="90"/>
                                        </p:tgtEl>
                                        <p:attrNameLst>
                                          <p:attrName>style.visibility</p:attrName>
                                        </p:attrNameLst>
                                      </p:cBhvr>
                                      <p:to>
                                        <p:strVal val="visible"/>
                                      </p:to>
                                    </p:set>
                                    <p:animEffect transition="in" filter="wipe(down)">
                                      <p:cBhvr>
                                        <p:cTn id="152" dur="500"/>
                                        <p:tgtEl>
                                          <p:spTgt spid="90"/>
                                        </p:tgtEl>
                                      </p:cBhvr>
                                    </p:animEffect>
                                  </p:childTnLst>
                                </p:cTn>
                              </p:par>
                            </p:childTnLst>
                          </p:cTn>
                        </p:par>
                      </p:childTnLst>
                    </p:cTn>
                  </p:par>
                  <p:par>
                    <p:cTn id="153" fill="hold">
                      <p:stCondLst>
                        <p:cond delay="indefinite"/>
                      </p:stCondLst>
                      <p:childTnLst>
                        <p:par>
                          <p:cTn id="154" fill="hold">
                            <p:stCondLst>
                              <p:cond delay="0"/>
                            </p:stCondLst>
                            <p:childTnLst>
                              <p:par>
                                <p:cTn id="155" presetID="2" presetClass="entr" presetSubtype="8" fill="hold" grpId="0" nodeType="clickEffect">
                                  <p:stCondLst>
                                    <p:cond delay="0"/>
                                  </p:stCondLst>
                                  <p:childTnLst>
                                    <p:set>
                                      <p:cBhvr>
                                        <p:cTn id="156" dur="1" fill="hold">
                                          <p:stCondLst>
                                            <p:cond delay="0"/>
                                          </p:stCondLst>
                                        </p:cTn>
                                        <p:tgtEl>
                                          <p:spTgt spid="46"/>
                                        </p:tgtEl>
                                        <p:attrNameLst>
                                          <p:attrName>style.visibility</p:attrName>
                                        </p:attrNameLst>
                                      </p:cBhvr>
                                      <p:to>
                                        <p:strVal val="visible"/>
                                      </p:to>
                                    </p:set>
                                    <p:anim calcmode="lin" valueType="num">
                                      <p:cBhvr additive="base">
                                        <p:cTn id="157" dur="500" fill="hold"/>
                                        <p:tgtEl>
                                          <p:spTgt spid="46"/>
                                        </p:tgtEl>
                                        <p:attrNameLst>
                                          <p:attrName>ppt_x</p:attrName>
                                        </p:attrNameLst>
                                      </p:cBhvr>
                                      <p:tavLst>
                                        <p:tav tm="0">
                                          <p:val>
                                            <p:strVal val="0-#ppt_w/2"/>
                                          </p:val>
                                        </p:tav>
                                        <p:tav tm="100000">
                                          <p:val>
                                            <p:strVal val="#ppt_x"/>
                                          </p:val>
                                        </p:tav>
                                      </p:tavLst>
                                    </p:anim>
                                    <p:anim calcmode="lin" valueType="num">
                                      <p:cBhvr additive="base">
                                        <p:cTn id="15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2"/>
                                        </p:tgtEl>
                                        <p:attrNameLst>
                                          <p:attrName>style.visibility</p:attrName>
                                        </p:attrNameLst>
                                      </p:cBhvr>
                                      <p:to>
                                        <p:strVal val="visible"/>
                                      </p:to>
                                    </p:set>
                                    <p:anim calcmode="lin" valueType="num">
                                      <p:cBhvr additive="base">
                                        <p:cTn id="163" dur="500" fill="hold"/>
                                        <p:tgtEl>
                                          <p:spTgt spid="2"/>
                                        </p:tgtEl>
                                        <p:attrNameLst>
                                          <p:attrName>ppt_x</p:attrName>
                                        </p:attrNameLst>
                                      </p:cBhvr>
                                      <p:tavLst>
                                        <p:tav tm="0">
                                          <p:val>
                                            <p:strVal val="#ppt_x"/>
                                          </p:val>
                                        </p:tav>
                                        <p:tav tm="100000">
                                          <p:val>
                                            <p:strVal val="#ppt_x"/>
                                          </p:val>
                                        </p:tav>
                                      </p:tavLst>
                                    </p:anim>
                                    <p:anim calcmode="lin" valueType="num">
                                      <p:cBhvr additive="base">
                                        <p:cTn id="16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8" grpId="0"/>
      <p:bldP spid="29" grpId="0"/>
      <p:bldP spid="35" grpId="0"/>
      <p:bldP spid="36" grpId="0"/>
      <p:bldP spid="39" grpId="0"/>
      <p:bldP spid="40" grpId="0"/>
      <p:bldP spid="54" grpId="0"/>
      <p:bldP spid="37" grpId="0"/>
      <p:bldP spid="41" grpId="0"/>
      <p:bldP spid="44" grpId="0"/>
      <p:bldP spid="2" grpId="0" animBg="1"/>
      <p:bldP spid="3" grpId="0" animBg="1"/>
      <p:bldP spid="4" grpId="0"/>
      <p:bldP spid="43" grpId="0"/>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3" name="Titolo 1">
            <a:extLst>
              <a:ext uri="{FF2B5EF4-FFF2-40B4-BE49-F238E27FC236}">
                <a16:creationId xmlns:a16="http://schemas.microsoft.com/office/drawing/2014/main" id="{0C4D28F8-CC4C-486B-9603-D4169C5AA886}"/>
              </a:ext>
            </a:extLst>
          </p:cNvPr>
          <p:cNvSpPr>
            <a:spLocks noGrp="1"/>
          </p:cNvSpPr>
          <p:nvPr>
            <p:ph type="ctrTitle"/>
          </p:nvPr>
        </p:nvSpPr>
        <p:spPr>
          <a:xfrm>
            <a:off x="36000" y="38637"/>
            <a:ext cx="9072000" cy="540000"/>
          </a:xfrm>
          <a:ln>
            <a:solidFill>
              <a:srgbClr val="0070C0"/>
            </a:solidFill>
          </a:ln>
        </p:spPr>
        <p:txBody>
          <a:bodyPr anchor="ctr">
            <a:noAutofit/>
          </a:bodyPr>
          <a:lstStyle/>
          <a:p>
            <a:pPr defTabSz="192873">
              <a:spcBef>
                <a:spcPts val="0"/>
              </a:spcBef>
              <a:defRPr/>
            </a:pPr>
            <a:r>
              <a:rPr lang="it-IT" sz="2000" cap="all" dirty="0">
                <a:ln>
                  <a:solidFill>
                    <a:srgbClr val="0070C0"/>
                  </a:solidFill>
                </a:ln>
                <a:solidFill>
                  <a:srgbClr val="0070C0"/>
                </a:solidFill>
                <a:latin typeface="Comic Sans MS" panose="030F0702030302020204" pitchFamily="66" charset="0"/>
              </a:rPr>
              <a:t>LE Coniche – Il cilindro – ellisse </a:t>
            </a:r>
            <a:r>
              <a:rPr lang="it-IT" dirty="0">
                <a:solidFill>
                  <a:srgbClr val="FF0000"/>
                </a:solidFill>
                <a:latin typeface="Symbol" panose="05050102010706020507" pitchFamily="18" charset="2"/>
              </a:rPr>
              <a:t>b</a:t>
            </a:r>
            <a:r>
              <a:rPr lang="it-IT" sz="2000" dirty="0">
                <a:solidFill>
                  <a:srgbClr val="FF0000"/>
                </a:solidFill>
                <a:latin typeface="Comic Sans MS" panose="030F0702030302020204" pitchFamily="66" charset="0"/>
              </a:rPr>
              <a:t>(</a:t>
            </a:r>
            <a:r>
              <a:rPr lang="it-IT" sz="2000" dirty="0">
                <a:solidFill>
                  <a:srgbClr val="FF0000"/>
                </a:solidFill>
                <a:latin typeface="Symbol" panose="05050102010706020507" pitchFamily="18" charset="2"/>
              </a:rPr>
              <a:t>Ðp</a:t>
            </a:r>
            <a:r>
              <a:rPr lang="it-IT" sz="2000" baseline="-25000" dirty="0">
                <a:solidFill>
                  <a:srgbClr val="FF0000"/>
                </a:solidFill>
                <a:latin typeface="Comic Sans MS" panose="030F0702030302020204" pitchFamily="66" charset="0"/>
              </a:rPr>
              <a:t>1</a:t>
            </a:r>
            <a:r>
              <a:rPr lang="it-IT" sz="2000" dirty="0">
                <a:solidFill>
                  <a:srgbClr val="FF0000"/>
                </a:solidFill>
                <a:latin typeface="Comic Sans MS" panose="030F0702030302020204" pitchFamily="66" charset="0"/>
              </a:rPr>
              <a:t>,</a:t>
            </a:r>
            <a:r>
              <a:rPr lang="it-IT" sz="1800" b="1" dirty="0">
                <a:solidFill>
                  <a:srgbClr val="0070C0"/>
                </a:solidFill>
                <a:latin typeface="Symbol" panose="05050102010706020507" pitchFamily="18" charset="2"/>
                <a:ea typeface="+mn-ea"/>
                <a:cs typeface="+mn-cs"/>
              </a:rPr>
              <a:t> </a:t>
            </a:r>
            <a:r>
              <a:rPr lang="it-IT" sz="1800" b="1" dirty="0">
                <a:solidFill>
                  <a:srgbClr val="FF0000"/>
                </a:solidFill>
                <a:latin typeface="Symbol" panose="05050102010706020507" pitchFamily="18" charset="2"/>
                <a:ea typeface="+mn-ea"/>
                <a:cs typeface="+mn-cs"/>
              </a:rPr>
              <a:t>^</a:t>
            </a:r>
            <a:r>
              <a:rPr lang="it-IT" sz="2000" dirty="0">
                <a:solidFill>
                  <a:srgbClr val="FF0000"/>
                </a:solidFill>
                <a:latin typeface="Symbol" panose="05050102010706020507" pitchFamily="18" charset="2"/>
              </a:rPr>
              <a:t>p</a:t>
            </a:r>
            <a:r>
              <a:rPr lang="it-IT" sz="2000" baseline="-25000" dirty="0">
                <a:solidFill>
                  <a:srgbClr val="FF0000"/>
                </a:solidFill>
                <a:latin typeface="Comic Sans MS" panose="030F0702030302020204" pitchFamily="66" charset="0"/>
              </a:rPr>
              <a:t>2</a:t>
            </a:r>
            <a:r>
              <a:rPr lang="it-IT" sz="2000" dirty="0">
                <a:solidFill>
                  <a:srgbClr val="FF0000"/>
                </a:solidFill>
                <a:latin typeface="Comic Sans MS" panose="030F0702030302020204" pitchFamily="66" charset="0"/>
              </a:rPr>
              <a:t>)</a:t>
            </a:r>
            <a:r>
              <a:rPr lang="it-IT" sz="2000" cap="all" dirty="0">
                <a:ln>
                  <a:solidFill>
                    <a:srgbClr val="0070C0"/>
                  </a:solidFill>
                </a:ln>
                <a:solidFill>
                  <a:srgbClr val="0070C0"/>
                </a:solidFill>
                <a:latin typeface="Comic Sans MS" panose="030F0702030302020204" pitchFamily="66" charset="0"/>
              </a:rPr>
              <a:t> (1)</a:t>
            </a:r>
            <a:endParaRPr lang="it-IT" sz="2000" dirty="0">
              <a:ln>
                <a:solidFill>
                  <a:srgbClr val="0070C0"/>
                </a:solidFill>
              </a:ln>
              <a:solidFill>
                <a:srgbClr val="0070C0"/>
              </a:solidFill>
            </a:endParaRPr>
          </a:p>
        </p:txBody>
      </p:sp>
      <p:cxnSp>
        <p:nvCxnSpPr>
          <p:cNvPr id="10" name="Connettore diritto 9">
            <a:extLst>
              <a:ext uri="{FF2B5EF4-FFF2-40B4-BE49-F238E27FC236}">
                <a16:creationId xmlns:a16="http://schemas.microsoft.com/office/drawing/2014/main" id="{E136F4DC-0E53-4273-A890-BE3513E74F64}"/>
              </a:ext>
            </a:extLst>
          </p:cNvPr>
          <p:cNvCxnSpPr>
            <a:cxnSpLocks/>
          </p:cNvCxnSpPr>
          <p:nvPr/>
        </p:nvCxnSpPr>
        <p:spPr>
          <a:xfrm>
            <a:off x="36000" y="6844352"/>
            <a:ext cx="907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1 4">
            <a:extLst>
              <a:ext uri="{FF2B5EF4-FFF2-40B4-BE49-F238E27FC236}">
                <a16:creationId xmlns:a16="http://schemas.microsoft.com/office/drawing/2014/main" id="{B029F21E-03A8-41EB-917A-EA6849F5C072}"/>
              </a:ext>
            </a:extLst>
          </p:cNvPr>
          <p:cNvCxnSpPr>
            <a:cxnSpLocks/>
          </p:cNvCxnSpPr>
          <p:nvPr/>
        </p:nvCxnSpPr>
        <p:spPr>
          <a:xfrm>
            <a:off x="4811697" y="3972999"/>
            <a:ext cx="422430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813FC100-1B09-4A24-A901-5FC798C9339A}"/>
              </a:ext>
            </a:extLst>
          </p:cNvPr>
          <p:cNvSpPr/>
          <p:nvPr/>
        </p:nvSpPr>
        <p:spPr>
          <a:xfrm>
            <a:off x="6194702" y="4153815"/>
            <a:ext cx="2340000" cy="2340000"/>
          </a:xfrm>
          <a:prstGeom prst="ellips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it-IT" sz="1013" b="0" i="0" u="none" strike="noStrike" kern="1200" cap="none" spc="0" normalizeH="0" baseline="0" noProof="0">
              <a:ln>
                <a:noFill/>
              </a:ln>
              <a:solidFill>
                <a:prstClr val="white"/>
              </a:solidFill>
              <a:effectLst/>
              <a:uLnTx/>
              <a:uFillTx/>
              <a:latin typeface="Calibri"/>
              <a:ea typeface="+mn-ea"/>
              <a:cs typeface="+mn-cs"/>
            </a:endParaRPr>
          </a:p>
        </p:txBody>
      </p:sp>
      <p:cxnSp>
        <p:nvCxnSpPr>
          <p:cNvPr id="13" name="Connettore 1 16">
            <a:extLst>
              <a:ext uri="{FF2B5EF4-FFF2-40B4-BE49-F238E27FC236}">
                <a16:creationId xmlns:a16="http://schemas.microsoft.com/office/drawing/2014/main" id="{E392F307-40DA-4394-BE0C-72C867176386}"/>
              </a:ext>
            </a:extLst>
          </p:cNvPr>
          <p:cNvCxnSpPr/>
          <p:nvPr/>
        </p:nvCxnSpPr>
        <p:spPr>
          <a:xfrm flipV="1">
            <a:off x="6190850" y="3471960"/>
            <a:ext cx="0" cy="1843466"/>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Connettore 1 17">
            <a:extLst>
              <a:ext uri="{FF2B5EF4-FFF2-40B4-BE49-F238E27FC236}">
                <a16:creationId xmlns:a16="http://schemas.microsoft.com/office/drawing/2014/main" id="{8299A3F4-515B-4C77-8263-090E2270F14F}"/>
              </a:ext>
            </a:extLst>
          </p:cNvPr>
          <p:cNvCxnSpPr/>
          <p:nvPr/>
        </p:nvCxnSpPr>
        <p:spPr>
          <a:xfrm flipH="1" flipV="1">
            <a:off x="8530927" y="3479897"/>
            <a:ext cx="2567" cy="1854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Connettore 1 12">
            <a:extLst>
              <a:ext uri="{FF2B5EF4-FFF2-40B4-BE49-F238E27FC236}">
                <a16:creationId xmlns:a16="http://schemas.microsoft.com/office/drawing/2014/main" id="{FC97D9BA-E4DC-4A1C-BB2C-2900036706B1}"/>
              </a:ext>
            </a:extLst>
          </p:cNvPr>
          <p:cNvCxnSpPr/>
          <p:nvPr/>
        </p:nvCxnSpPr>
        <p:spPr>
          <a:xfrm>
            <a:off x="6193415" y="3474492"/>
            <a:ext cx="2340000" cy="1265"/>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E6EDDF87-6661-4D94-BE83-969BD7172BF5}"/>
              </a:ext>
            </a:extLst>
          </p:cNvPr>
          <p:cNvSpPr txBox="1"/>
          <p:nvPr/>
        </p:nvSpPr>
        <p:spPr>
          <a:xfrm>
            <a:off x="7143457" y="3228596"/>
            <a:ext cx="473551"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C’’</a:t>
            </a:r>
          </a:p>
        </p:txBody>
      </p:sp>
      <p:sp>
        <p:nvSpPr>
          <p:cNvPr id="29" name="CasellaDiTesto 28">
            <a:extLst>
              <a:ext uri="{FF2B5EF4-FFF2-40B4-BE49-F238E27FC236}">
                <a16:creationId xmlns:a16="http://schemas.microsoft.com/office/drawing/2014/main" id="{45DC6F53-6998-4AAD-BC76-0E599A770862}"/>
              </a:ext>
            </a:extLst>
          </p:cNvPr>
          <p:cNvSpPr txBox="1"/>
          <p:nvPr/>
        </p:nvSpPr>
        <p:spPr>
          <a:xfrm>
            <a:off x="7110785" y="5145548"/>
            <a:ext cx="324000" cy="646331"/>
          </a:xfrm>
          <a:prstGeom prst="rect">
            <a:avLst/>
          </a:prstGeom>
          <a:noFill/>
        </p:spPr>
        <p:txBody>
          <a:bodyPr anchor="ct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C’</a:t>
            </a:r>
          </a:p>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a:t>
            </a:r>
          </a:p>
        </p:txBody>
      </p:sp>
      <p:sp>
        <p:nvSpPr>
          <p:cNvPr id="32" name="CasellaDiTesto 1">
            <a:extLst>
              <a:ext uri="{FF2B5EF4-FFF2-40B4-BE49-F238E27FC236}">
                <a16:creationId xmlns:a16="http://schemas.microsoft.com/office/drawing/2014/main" id="{ECDC748F-F472-46B9-959C-5B46AD4710C1}"/>
              </a:ext>
            </a:extLst>
          </p:cNvPr>
          <p:cNvSpPr txBox="1">
            <a:spLocks noChangeArrowheads="1"/>
          </p:cNvSpPr>
          <p:nvPr/>
        </p:nvSpPr>
        <p:spPr bwMode="auto">
          <a:xfrm>
            <a:off x="8562449" y="3708563"/>
            <a:ext cx="3490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51435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it-IT" altLang="it-IT"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lt</a:t>
            </a:r>
          </a:p>
        </p:txBody>
      </p:sp>
      <p:sp>
        <p:nvSpPr>
          <p:cNvPr id="35" name="CasellaDiTesto 34">
            <a:extLst>
              <a:ext uri="{FF2B5EF4-FFF2-40B4-BE49-F238E27FC236}">
                <a16:creationId xmlns:a16="http://schemas.microsoft.com/office/drawing/2014/main" id="{957549E3-F988-4936-BF5E-6A05C8AF8EFB}"/>
              </a:ext>
            </a:extLst>
          </p:cNvPr>
          <p:cNvSpPr txBox="1"/>
          <p:nvPr/>
        </p:nvSpPr>
        <p:spPr>
          <a:xfrm>
            <a:off x="7693731" y="3457970"/>
            <a:ext cx="349067"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d’’</a:t>
            </a:r>
          </a:p>
        </p:txBody>
      </p:sp>
      <p:sp>
        <p:nvSpPr>
          <p:cNvPr id="36" name="CasellaDiTesto 35">
            <a:extLst>
              <a:ext uri="{FF2B5EF4-FFF2-40B4-BE49-F238E27FC236}">
                <a16:creationId xmlns:a16="http://schemas.microsoft.com/office/drawing/2014/main" id="{72C85D21-BDCD-43D3-93F1-4309A91A14F7}"/>
              </a:ext>
            </a:extLst>
          </p:cNvPr>
          <p:cNvSpPr txBox="1"/>
          <p:nvPr/>
        </p:nvSpPr>
        <p:spPr>
          <a:xfrm>
            <a:off x="7923135" y="6261493"/>
            <a:ext cx="325967"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d’</a:t>
            </a:r>
            <a:endParaRPr kumimoji="0" lang="it-IT"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9" name="CasellaDiTesto 38">
            <a:extLst>
              <a:ext uri="{FF2B5EF4-FFF2-40B4-BE49-F238E27FC236}">
                <a16:creationId xmlns:a16="http://schemas.microsoft.com/office/drawing/2014/main" id="{13EFB0CB-FCF7-4BA8-86EF-96D5678C01EA}"/>
              </a:ext>
            </a:extLst>
          </p:cNvPr>
          <p:cNvSpPr txBox="1"/>
          <p:nvPr/>
        </p:nvSpPr>
        <p:spPr>
          <a:xfrm>
            <a:off x="7272616" y="2008069"/>
            <a:ext cx="349067"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err="1">
                <a:ln>
                  <a:noFill/>
                </a:ln>
                <a:solidFill>
                  <a:srgbClr val="0070C0"/>
                </a:solidFill>
                <a:effectLst/>
                <a:uLnTx/>
                <a:uFillTx/>
                <a:latin typeface="Comic Sans MS" panose="030F0702030302020204" pitchFamily="66" charset="0"/>
                <a:ea typeface="+mn-ea"/>
                <a:cs typeface="Arial" panose="020B0604020202020204" pitchFamily="34" charset="0"/>
              </a:rPr>
              <a:t>a’</a:t>
            </a: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a:t>
            </a:r>
          </a:p>
        </p:txBody>
      </p:sp>
      <p:sp>
        <p:nvSpPr>
          <p:cNvPr id="40" name="CasellaDiTesto 39">
            <a:extLst>
              <a:ext uri="{FF2B5EF4-FFF2-40B4-BE49-F238E27FC236}">
                <a16:creationId xmlns:a16="http://schemas.microsoft.com/office/drawing/2014/main" id="{A6F119A1-CFEF-4A5A-838E-D87AED968E4A}"/>
              </a:ext>
            </a:extLst>
          </p:cNvPr>
          <p:cNvSpPr txBox="1"/>
          <p:nvPr/>
        </p:nvSpPr>
        <p:spPr>
          <a:xfrm>
            <a:off x="7367348" y="5320553"/>
            <a:ext cx="349067"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err="1">
                <a:ln>
                  <a:noFill/>
                </a:ln>
                <a:solidFill>
                  <a:srgbClr val="0070C0"/>
                </a:solidFill>
                <a:effectLst/>
                <a:uLnTx/>
                <a:uFillTx/>
                <a:latin typeface="Comic Sans MS" panose="030F0702030302020204" pitchFamily="66" charset="0"/>
                <a:ea typeface="+mn-ea"/>
                <a:cs typeface="Arial" panose="020B0604020202020204" pitchFamily="34" charset="0"/>
              </a:rPr>
              <a:t>a’</a:t>
            </a:r>
            <a:endPar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p:txBody>
      </p:sp>
      <p:cxnSp>
        <p:nvCxnSpPr>
          <p:cNvPr id="53" name="Connettore diritto 52">
            <a:extLst>
              <a:ext uri="{FF2B5EF4-FFF2-40B4-BE49-F238E27FC236}">
                <a16:creationId xmlns:a16="http://schemas.microsoft.com/office/drawing/2014/main" id="{2E55CB4A-F942-4854-951C-BE153541F2DB}"/>
              </a:ext>
            </a:extLst>
          </p:cNvPr>
          <p:cNvCxnSpPr>
            <a:cxnSpLocks/>
          </p:cNvCxnSpPr>
          <p:nvPr/>
        </p:nvCxnSpPr>
        <p:spPr>
          <a:xfrm>
            <a:off x="7365206" y="595313"/>
            <a:ext cx="0" cy="4729162"/>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4" name="CasellaDiTesto 53">
            <a:extLst>
              <a:ext uri="{FF2B5EF4-FFF2-40B4-BE49-F238E27FC236}">
                <a16:creationId xmlns:a16="http://schemas.microsoft.com/office/drawing/2014/main" id="{5988CF24-7F5C-4B2C-A01F-72EA13D48892}"/>
              </a:ext>
            </a:extLst>
          </p:cNvPr>
          <p:cNvSpPr txBox="1"/>
          <p:nvPr/>
        </p:nvSpPr>
        <p:spPr>
          <a:xfrm>
            <a:off x="7248868" y="5461855"/>
            <a:ext cx="288000" cy="180000"/>
          </a:xfrm>
          <a:prstGeom prst="rect">
            <a:avLst/>
          </a:prstGeom>
          <a:noFill/>
        </p:spPr>
        <p:txBody>
          <a:bodyPr anchor="ct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Symbol" panose="05050102010706020507" pitchFamily="18" charset="2"/>
                <a:ea typeface="+mn-ea"/>
                <a:cs typeface="Arial" panose="020B0604020202020204" pitchFamily="34" charset="0"/>
              </a:rPr>
              <a:t>º</a:t>
            </a:r>
            <a:endPar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a:t>
            </a:r>
          </a:p>
        </p:txBody>
      </p:sp>
      <p:grpSp>
        <p:nvGrpSpPr>
          <p:cNvPr id="66" name="Gruppo 65">
            <a:extLst>
              <a:ext uri="{FF2B5EF4-FFF2-40B4-BE49-F238E27FC236}">
                <a16:creationId xmlns:a16="http://schemas.microsoft.com/office/drawing/2014/main" id="{79384C0A-C128-4575-8E6B-17C0A712752C}"/>
              </a:ext>
            </a:extLst>
          </p:cNvPr>
          <p:cNvGrpSpPr/>
          <p:nvPr/>
        </p:nvGrpSpPr>
        <p:grpSpPr>
          <a:xfrm>
            <a:off x="7275334" y="5231782"/>
            <a:ext cx="180000" cy="180000"/>
            <a:chOff x="10031104" y="2702257"/>
            <a:chExt cx="180000" cy="180000"/>
          </a:xfrm>
        </p:grpSpPr>
        <p:cxnSp>
          <p:nvCxnSpPr>
            <p:cNvPr id="67" name="Connettore diritto 66">
              <a:extLst>
                <a:ext uri="{FF2B5EF4-FFF2-40B4-BE49-F238E27FC236}">
                  <a16:creationId xmlns:a16="http://schemas.microsoft.com/office/drawing/2014/main" id="{A2E075FB-26DE-491C-987E-431ABABB5726}"/>
                </a:ext>
              </a:extLst>
            </p:cNvPr>
            <p:cNvCxnSpPr>
              <a:cxnSpLocks/>
            </p:cNvCxnSpPr>
            <p:nvPr/>
          </p:nvCxnSpPr>
          <p:spPr>
            <a:xfrm>
              <a:off x="10121104" y="2702257"/>
              <a:ext cx="0" cy="180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8" name="Connettore diritto 67">
              <a:extLst>
                <a:ext uri="{FF2B5EF4-FFF2-40B4-BE49-F238E27FC236}">
                  <a16:creationId xmlns:a16="http://schemas.microsoft.com/office/drawing/2014/main" id="{16AC14C3-7865-47F5-820D-519EFCA593B7}"/>
                </a:ext>
              </a:extLst>
            </p:cNvPr>
            <p:cNvCxnSpPr>
              <a:cxnSpLocks/>
            </p:cNvCxnSpPr>
            <p:nvPr/>
          </p:nvCxnSpPr>
          <p:spPr>
            <a:xfrm>
              <a:off x="10031104" y="2792257"/>
              <a:ext cx="180000" cy="0"/>
            </a:xfrm>
            <a:prstGeom prst="line">
              <a:avLst/>
            </a:prstGeom>
            <a:ln w="3175"/>
          </p:spPr>
          <p:style>
            <a:lnRef idx="1">
              <a:schemeClr val="accent1"/>
            </a:lnRef>
            <a:fillRef idx="0">
              <a:schemeClr val="accent1"/>
            </a:fillRef>
            <a:effectRef idx="0">
              <a:schemeClr val="accent1"/>
            </a:effectRef>
            <a:fontRef idx="minor">
              <a:schemeClr val="tx1"/>
            </a:fontRef>
          </p:style>
        </p:cxnSp>
      </p:grpSp>
      <p:cxnSp>
        <p:nvCxnSpPr>
          <p:cNvPr id="71" name="Connettore diritto 70">
            <a:extLst>
              <a:ext uri="{FF2B5EF4-FFF2-40B4-BE49-F238E27FC236}">
                <a16:creationId xmlns:a16="http://schemas.microsoft.com/office/drawing/2014/main" id="{AC23C8E1-389F-4B2C-BED6-EA6F433D9EF9}"/>
              </a:ext>
            </a:extLst>
          </p:cNvPr>
          <p:cNvCxnSpPr/>
          <p:nvPr/>
        </p:nvCxnSpPr>
        <p:spPr>
          <a:xfrm flipV="1">
            <a:off x="6190850" y="793861"/>
            <a:ext cx="0" cy="268867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5F9A325E-C5C3-4AD8-9C7E-8D4A01F10C32}"/>
              </a:ext>
            </a:extLst>
          </p:cNvPr>
          <p:cNvCxnSpPr/>
          <p:nvPr/>
        </p:nvCxnSpPr>
        <p:spPr>
          <a:xfrm flipV="1">
            <a:off x="6233021" y="790909"/>
            <a:ext cx="0" cy="26856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3" name="Connettore diritto 72">
            <a:extLst>
              <a:ext uri="{FF2B5EF4-FFF2-40B4-BE49-F238E27FC236}">
                <a16:creationId xmlns:a16="http://schemas.microsoft.com/office/drawing/2014/main" id="{AB4C5020-23FA-41E3-91F9-42AF927921C6}"/>
              </a:ext>
            </a:extLst>
          </p:cNvPr>
          <p:cNvCxnSpPr/>
          <p:nvPr/>
        </p:nvCxnSpPr>
        <p:spPr>
          <a:xfrm flipV="1">
            <a:off x="6352834" y="785087"/>
            <a:ext cx="0" cy="268867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8201422F-8EB7-4C86-84D4-9F5EBA3CE9FD}"/>
              </a:ext>
            </a:extLst>
          </p:cNvPr>
          <p:cNvCxnSpPr/>
          <p:nvPr/>
        </p:nvCxnSpPr>
        <p:spPr>
          <a:xfrm flipV="1">
            <a:off x="6536747" y="790335"/>
            <a:ext cx="0" cy="268867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5" name="Connettore diritto 74">
            <a:extLst>
              <a:ext uri="{FF2B5EF4-FFF2-40B4-BE49-F238E27FC236}">
                <a16:creationId xmlns:a16="http://schemas.microsoft.com/office/drawing/2014/main" id="{A36B5AA0-DB56-4E38-9B72-26BF9FDF76F8}"/>
              </a:ext>
            </a:extLst>
          </p:cNvPr>
          <p:cNvCxnSpPr/>
          <p:nvPr/>
        </p:nvCxnSpPr>
        <p:spPr>
          <a:xfrm flipV="1">
            <a:off x="6782062" y="790335"/>
            <a:ext cx="0" cy="268867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6" name="Connettore diritto 75">
            <a:extLst>
              <a:ext uri="{FF2B5EF4-FFF2-40B4-BE49-F238E27FC236}">
                <a16:creationId xmlns:a16="http://schemas.microsoft.com/office/drawing/2014/main" id="{717526BA-AE1B-48BA-9F93-85502B544812}"/>
              </a:ext>
            </a:extLst>
          </p:cNvPr>
          <p:cNvCxnSpPr/>
          <p:nvPr/>
        </p:nvCxnSpPr>
        <p:spPr>
          <a:xfrm flipV="1">
            <a:off x="7064696" y="790335"/>
            <a:ext cx="0" cy="268867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46A42458-8A5A-41A4-B212-8D0E710006F0}"/>
              </a:ext>
            </a:extLst>
          </p:cNvPr>
          <p:cNvCxnSpPr>
            <a:cxnSpLocks/>
          </p:cNvCxnSpPr>
          <p:nvPr/>
        </p:nvCxnSpPr>
        <p:spPr>
          <a:xfrm flipV="1">
            <a:off x="7674446" y="791558"/>
            <a:ext cx="11083" cy="26856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6" name="Connettore diritto 85">
            <a:extLst>
              <a:ext uri="{FF2B5EF4-FFF2-40B4-BE49-F238E27FC236}">
                <a16:creationId xmlns:a16="http://schemas.microsoft.com/office/drawing/2014/main" id="{3C0A9F14-ECE9-4C31-BB3D-A7F1918E8BFD}"/>
              </a:ext>
            </a:extLst>
          </p:cNvPr>
          <p:cNvCxnSpPr>
            <a:cxnSpLocks/>
          </p:cNvCxnSpPr>
          <p:nvPr/>
        </p:nvCxnSpPr>
        <p:spPr>
          <a:xfrm flipV="1">
            <a:off x="7948899" y="792813"/>
            <a:ext cx="11083" cy="26856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5AE913B4-414E-442F-AAE6-1BF76A697F1F}"/>
              </a:ext>
            </a:extLst>
          </p:cNvPr>
          <p:cNvCxnSpPr>
            <a:cxnSpLocks/>
          </p:cNvCxnSpPr>
          <p:nvPr/>
        </p:nvCxnSpPr>
        <p:spPr>
          <a:xfrm flipV="1">
            <a:off x="8193231" y="790140"/>
            <a:ext cx="11083" cy="26856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8" name="Connettore diritto 87">
            <a:extLst>
              <a:ext uri="{FF2B5EF4-FFF2-40B4-BE49-F238E27FC236}">
                <a16:creationId xmlns:a16="http://schemas.microsoft.com/office/drawing/2014/main" id="{E79EDAB1-3A9C-4D3B-A599-CBD6DEEB4706}"/>
              </a:ext>
            </a:extLst>
          </p:cNvPr>
          <p:cNvCxnSpPr>
            <a:cxnSpLocks/>
          </p:cNvCxnSpPr>
          <p:nvPr/>
        </p:nvCxnSpPr>
        <p:spPr>
          <a:xfrm flipV="1">
            <a:off x="8376011" y="792908"/>
            <a:ext cx="11083" cy="26856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9" name="Connettore diritto 88">
            <a:extLst>
              <a:ext uri="{FF2B5EF4-FFF2-40B4-BE49-F238E27FC236}">
                <a16:creationId xmlns:a16="http://schemas.microsoft.com/office/drawing/2014/main" id="{6A984621-CB4E-460B-A118-3005A51ADBE3}"/>
              </a:ext>
            </a:extLst>
          </p:cNvPr>
          <p:cNvCxnSpPr>
            <a:cxnSpLocks/>
          </p:cNvCxnSpPr>
          <p:nvPr/>
        </p:nvCxnSpPr>
        <p:spPr>
          <a:xfrm flipV="1">
            <a:off x="8493099" y="792940"/>
            <a:ext cx="11083" cy="26856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0" name="Connettore diritto 89">
            <a:extLst>
              <a:ext uri="{FF2B5EF4-FFF2-40B4-BE49-F238E27FC236}">
                <a16:creationId xmlns:a16="http://schemas.microsoft.com/office/drawing/2014/main" id="{1CDC580A-B408-464D-8FAA-BE500E5A0EE9}"/>
              </a:ext>
            </a:extLst>
          </p:cNvPr>
          <p:cNvCxnSpPr>
            <a:cxnSpLocks/>
          </p:cNvCxnSpPr>
          <p:nvPr/>
        </p:nvCxnSpPr>
        <p:spPr>
          <a:xfrm flipV="1">
            <a:off x="8529720" y="789864"/>
            <a:ext cx="11083" cy="26856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2" name="Connettore diritto 91">
            <a:extLst>
              <a:ext uri="{FF2B5EF4-FFF2-40B4-BE49-F238E27FC236}">
                <a16:creationId xmlns:a16="http://schemas.microsoft.com/office/drawing/2014/main" id="{73D8A31C-C9C1-4B4E-8250-894571E76543}"/>
              </a:ext>
            </a:extLst>
          </p:cNvPr>
          <p:cNvCxnSpPr/>
          <p:nvPr/>
        </p:nvCxnSpPr>
        <p:spPr>
          <a:xfrm>
            <a:off x="6186215" y="791558"/>
            <a:ext cx="23544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4" name="CasellaDiTesto 43">
            <a:extLst>
              <a:ext uri="{FF2B5EF4-FFF2-40B4-BE49-F238E27FC236}">
                <a16:creationId xmlns:a16="http://schemas.microsoft.com/office/drawing/2014/main" id="{61A14030-6D6C-4371-941D-70F9EDD654D3}"/>
              </a:ext>
            </a:extLst>
          </p:cNvPr>
          <p:cNvSpPr txBox="1"/>
          <p:nvPr/>
        </p:nvSpPr>
        <p:spPr>
          <a:xfrm>
            <a:off x="7330922" y="593889"/>
            <a:ext cx="473551"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C’’</a:t>
            </a:r>
          </a:p>
        </p:txBody>
      </p:sp>
      <p:sp>
        <p:nvSpPr>
          <p:cNvPr id="3" name="Arco 2">
            <a:extLst>
              <a:ext uri="{FF2B5EF4-FFF2-40B4-BE49-F238E27FC236}">
                <a16:creationId xmlns:a16="http://schemas.microsoft.com/office/drawing/2014/main" id="{9FB43B89-FD7B-4EC6-ABF8-DA4A551FB420}"/>
              </a:ext>
            </a:extLst>
          </p:cNvPr>
          <p:cNvSpPr/>
          <p:nvPr/>
        </p:nvSpPr>
        <p:spPr>
          <a:xfrm>
            <a:off x="6977156" y="395228"/>
            <a:ext cx="792000" cy="792000"/>
          </a:xfrm>
          <a:prstGeom prst="arc">
            <a:avLst>
              <a:gd name="adj1" fmla="val 21912"/>
              <a:gd name="adj2" fmla="val 5479890"/>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CasellaDiTesto 3">
            <a:extLst>
              <a:ext uri="{FF2B5EF4-FFF2-40B4-BE49-F238E27FC236}">
                <a16:creationId xmlns:a16="http://schemas.microsoft.com/office/drawing/2014/main" id="{F3C725B0-A08C-4D51-93A3-21A45DEC5CD5}"/>
              </a:ext>
            </a:extLst>
          </p:cNvPr>
          <p:cNvSpPr txBox="1"/>
          <p:nvPr/>
        </p:nvSpPr>
        <p:spPr>
          <a:xfrm>
            <a:off x="7316595" y="843587"/>
            <a:ext cx="5570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90°</a:t>
            </a:r>
          </a:p>
        </p:txBody>
      </p:sp>
      <p:sp>
        <p:nvSpPr>
          <p:cNvPr id="43" name="CasellaDiTesto 42">
            <a:extLst>
              <a:ext uri="{FF2B5EF4-FFF2-40B4-BE49-F238E27FC236}">
                <a16:creationId xmlns:a16="http://schemas.microsoft.com/office/drawing/2014/main" id="{66975AF7-D107-46DC-B46B-B4402D8F76B0}"/>
              </a:ext>
            </a:extLst>
          </p:cNvPr>
          <p:cNvSpPr txBox="1"/>
          <p:nvPr/>
        </p:nvSpPr>
        <p:spPr>
          <a:xfrm>
            <a:off x="5917561" y="1923915"/>
            <a:ext cx="431800" cy="38417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g</a:t>
            </a:r>
            <a:r>
              <a:rPr kumimoji="0" lang="it-IT" sz="1800" b="0" i="0" u="none" strike="noStrike" kern="1200" cap="none" spc="0" normalizeH="0" baseline="0" noProof="0" dirty="0">
                <a:ln>
                  <a:noFill/>
                </a:ln>
                <a:solidFill>
                  <a:srgbClr val="0070C0"/>
                </a:solidFill>
                <a:effectLst/>
                <a:uLnTx/>
                <a:uFillTx/>
                <a:latin typeface="Calibri"/>
                <a:ea typeface="+mn-ea"/>
                <a:cs typeface="+mn-cs"/>
              </a:rPr>
              <a:t>’’</a:t>
            </a:r>
          </a:p>
        </p:txBody>
      </p:sp>
      <p:sp>
        <p:nvSpPr>
          <p:cNvPr id="45" name="CasellaDiTesto 44">
            <a:extLst>
              <a:ext uri="{FF2B5EF4-FFF2-40B4-BE49-F238E27FC236}">
                <a16:creationId xmlns:a16="http://schemas.microsoft.com/office/drawing/2014/main" id="{DCF9228E-4A0B-452E-9142-836B407874AE}"/>
              </a:ext>
            </a:extLst>
          </p:cNvPr>
          <p:cNvSpPr txBox="1"/>
          <p:nvPr/>
        </p:nvSpPr>
        <p:spPr>
          <a:xfrm>
            <a:off x="5957259" y="5041895"/>
            <a:ext cx="403225" cy="36988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g</a:t>
            </a:r>
            <a:r>
              <a:rPr kumimoji="0" lang="it-IT" sz="1800" b="0" i="0" u="none" strike="noStrike" kern="1200" cap="none" spc="0" normalizeH="0" baseline="0" noProof="0" dirty="0">
                <a:ln>
                  <a:noFill/>
                </a:ln>
                <a:solidFill>
                  <a:srgbClr val="0070C0"/>
                </a:solidFill>
                <a:effectLst/>
                <a:uLnTx/>
                <a:uFillTx/>
                <a:latin typeface="Calibri"/>
                <a:ea typeface="+mn-ea"/>
                <a:cs typeface="+mn-cs"/>
              </a:rPr>
              <a:t>’</a:t>
            </a:r>
          </a:p>
        </p:txBody>
      </p:sp>
      <p:cxnSp>
        <p:nvCxnSpPr>
          <p:cNvPr id="42" name="Connettore diritto 41">
            <a:extLst>
              <a:ext uri="{FF2B5EF4-FFF2-40B4-BE49-F238E27FC236}">
                <a16:creationId xmlns:a16="http://schemas.microsoft.com/office/drawing/2014/main" id="{3085279F-6C05-412B-BFD7-21ADAFC896E6}"/>
              </a:ext>
            </a:extLst>
          </p:cNvPr>
          <p:cNvCxnSpPr>
            <a:cxnSpLocks/>
          </p:cNvCxnSpPr>
          <p:nvPr/>
        </p:nvCxnSpPr>
        <p:spPr>
          <a:xfrm>
            <a:off x="5370991" y="3976448"/>
            <a:ext cx="0" cy="2717079"/>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CasellaDiTesto 19">
            <a:extLst>
              <a:ext uri="{FF2B5EF4-FFF2-40B4-BE49-F238E27FC236}">
                <a16:creationId xmlns:a16="http://schemas.microsoft.com/office/drawing/2014/main" id="{04AFA76B-BCBF-4341-9876-D7AC239BAE4C}"/>
              </a:ext>
            </a:extLst>
          </p:cNvPr>
          <p:cNvSpPr txBox="1">
            <a:spLocks noChangeArrowheads="1"/>
          </p:cNvSpPr>
          <p:nvPr/>
        </p:nvSpPr>
        <p:spPr bwMode="auto">
          <a:xfrm>
            <a:off x="8644967" y="985178"/>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800" dirty="0">
                <a:solidFill>
                  <a:srgbClr val="FF0000"/>
                </a:solidFill>
                <a:latin typeface="Arial" panose="020B0604020202020204" pitchFamily="34" charset="0"/>
              </a:rPr>
              <a:t>t</a:t>
            </a:r>
            <a:r>
              <a:rPr lang="it-IT" altLang="it-IT" sz="1800" baseline="-25000" dirty="0">
                <a:solidFill>
                  <a:srgbClr val="FF0000"/>
                </a:solidFill>
                <a:latin typeface="Arial" panose="020B0604020202020204" pitchFamily="34" charset="0"/>
              </a:rPr>
              <a:t>2</a:t>
            </a:r>
            <a:r>
              <a:rPr lang="it-IT" altLang="it-IT" sz="1800" dirty="0">
                <a:solidFill>
                  <a:srgbClr val="FF0000"/>
                </a:solidFill>
                <a:latin typeface="Symbol" panose="05050102010706020507" pitchFamily="18" charset="2"/>
              </a:rPr>
              <a:t>b</a:t>
            </a:r>
          </a:p>
        </p:txBody>
      </p:sp>
      <p:sp>
        <p:nvSpPr>
          <p:cNvPr id="47" name="CasellaDiTesto 19">
            <a:extLst>
              <a:ext uri="{FF2B5EF4-FFF2-40B4-BE49-F238E27FC236}">
                <a16:creationId xmlns:a16="http://schemas.microsoft.com/office/drawing/2014/main" id="{FFEB4293-2C9B-4430-8AAD-2EBA5A173DA9}"/>
              </a:ext>
            </a:extLst>
          </p:cNvPr>
          <p:cNvSpPr txBox="1">
            <a:spLocks noChangeArrowheads="1"/>
          </p:cNvSpPr>
          <p:nvPr/>
        </p:nvSpPr>
        <p:spPr bwMode="auto">
          <a:xfrm>
            <a:off x="5290022" y="6353548"/>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800" dirty="0">
                <a:solidFill>
                  <a:srgbClr val="FF0000"/>
                </a:solidFill>
                <a:latin typeface="Arial" panose="020B0604020202020204" pitchFamily="34" charset="0"/>
              </a:rPr>
              <a:t>t</a:t>
            </a:r>
            <a:r>
              <a:rPr lang="it-IT" altLang="it-IT" sz="1800" baseline="-25000" dirty="0">
                <a:solidFill>
                  <a:srgbClr val="FF0000"/>
                </a:solidFill>
                <a:latin typeface="Arial" panose="020B0604020202020204" pitchFamily="34" charset="0"/>
              </a:rPr>
              <a:t>1</a:t>
            </a:r>
            <a:r>
              <a:rPr lang="it-IT" altLang="it-IT" sz="1800" dirty="0">
                <a:solidFill>
                  <a:srgbClr val="FF0000"/>
                </a:solidFill>
                <a:latin typeface="Symbol" panose="05050102010706020507" pitchFamily="18" charset="2"/>
              </a:rPr>
              <a:t>b</a:t>
            </a:r>
          </a:p>
        </p:txBody>
      </p:sp>
      <p:sp>
        <p:nvSpPr>
          <p:cNvPr id="49" name="CasellaDiTesto 30">
            <a:extLst>
              <a:ext uri="{FF2B5EF4-FFF2-40B4-BE49-F238E27FC236}">
                <a16:creationId xmlns:a16="http://schemas.microsoft.com/office/drawing/2014/main" id="{EA885C2B-58FB-4B3D-9247-C89645987915}"/>
              </a:ext>
            </a:extLst>
          </p:cNvPr>
          <p:cNvSpPr txBox="1">
            <a:spLocks noChangeArrowheads="1"/>
          </p:cNvSpPr>
          <p:nvPr/>
        </p:nvSpPr>
        <p:spPr bwMode="auto">
          <a:xfrm>
            <a:off x="0" y="1394607"/>
            <a:ext cx="5004000" cy="10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800" dirty="0">
                <a:solidFill>
                  <a:srgbClr val="0070C0"/>
                </a:solidFill>
                <a:latin typeface="Comic Sans MS" panose="030F0702030302020204" pitchFamily="66" charset="0"/>
              </a:rPr>
              <a:t>Per questa condizione geometrica il piano risulterà essere perpendicolare a </a:t>
            </a:r>
            <a:r>
              <a:rPr lang="it-IT" sz="2000" dirty="0">
                <a:solidFill>
                  <a:srgbClr val="0070C0"/>
                </a:solidFill>
                <a:latin typeface="Symbol" panose="05050102010706020507" pitchFamily="18" charset="2"/>
              </a:rPr>
              <a:t>p</a:t>
            </a:r>
            <a:r>
              <a:rPr lang="it-IT" sz="1800" baseline="-25000" dirty="0">
                <a:solidFill>
                  <a:srgbClr val="0070C0"/>
                </a:solidFill>
                <a:latin typeface="Comic Sans MS" panose="030F0702030302020204" pitchFamily="66" charset="0"/>
              </a:rPr>
              <a:t>2</a:t>
            </a:r>
            <a:r>
              <a:rPr lang="it-IT" altLang="it-IT" sz="1800" dirty="0">
                <a:solidFill>
                  <a:srgbClr val="0070C0"/>
                </a:solidFill>
                <a:latin typeface="Comic Sans MS" panose="030F0702030302020204" pitchFamily="66" charset="0"/>
              </a:rPr>
              <a:t> e obliquo a </a:t>
            </a:r>
            <a:r>
              <a:rPr lang="it-IT" sz="2000" dirty="0">
                <a:solidFill>
                  <a:srgbClr val="0070C0"/>
                </a:solidFill>
                <a:latin typeface="Symbol" panose="05050102010706020507" pitchFamily="18" charset="2"/>
              </a:rPr>
              <a:t>p</a:t>
            </a:r>
            <a:r>
              <a:rPr lang="it-IT" sz="1800" baseline="-25000" dirty="0">
                <a:solidFill>
                  <a:srgbClr val="0070C0"/>
                </a:solidFill>
                <a:latin typeface="Comic Sans MS" panose="030F0702030302020204" pitchFamily="66" charset="0"/>
              </a:rPr>
              <a:t>1</a:t>
            </a:r>
            <a:r>
              <a:rPr lang="it-IT" altLang="it-IT" sz="1800" dirty="0">
                <a:solidFill>
                  <a:srgbClr val="0070C0"/>
                </a:solidFill>
                <a:latin typeface="Comic Sans MS" panose="030F0702030302020204" pitchFamily="66" charset="0"/>
              </a:rPr>
              <a:t> </a:t>
            </a:r>
            <a:r>
              <a:rPr lang="it-IT" altLang="it-IT" sz="1800" dirty="0">
                <a:solidFill>
                  <a:srgbClr val="FF0000"/>
                </a:solidFill>
                <a:latin typeface="Symbol" panose="05050102010706020507" pitchFamily="18" charset="2"/>
              </a:rPr>
              <a:t>b </a:t>
            </a:r>
            <a:r>
              <a:rPr lang="it-IT" altLang="it-IT" sz="1800" dirty="0">
                <a:solidFill>
                  <a:srgbClr val="0070C0"/>
                </a:solidFill>
                <a:latin typeface="Comic Sans MS" panose="030F0702030302020204" pitchFamily="66" charset="0"/>
              </a:rPr>
              <a:t>(</a:t>
            </a:r>
            <a:r>
              <a:rPr lang="it-IT" altLang="it-IT" sz="1800" dirty="0">
                <a:solidFill>
                  <a:srgbClr val="FF0000"/>
                </a:solidFill>
                <a:latin typeface="Comic Sans MS" panose="030F0702030302020204" pitchFamily="66" charset="0"/>
              </a:rPr>
              <a:t>t</a:t>
            </a:r>
            <a:r>
              <a:rPr lang="it-IT" altLang="it-IT" sz="1800" baseline="-25000" dirty="0">
                <a:solidFill>
                  <a:srgbClr val="FF0000"/>
                </a:solidFill>
                <a:latin typeface="Comic Sans MS" panose="030F0702030302020204" pitchFamily="66" charset="0"/>
              </a:rPr>
              <a:t>1</a:t>
            </a:r>
            <a:r>
              <a:rPr lang="it-IT" altLang="it-IT" sz="1800" dirty="0">
                <a:solidFill>
                  <a:srgbClr val="FF0000"/>
                </a:solidFill>
                <a:latin typeface="Symbol" panose="05050102010706020507" pitchFamily="18" charset="2"/>
              </a:rPr>
              <a:t>b</a:t>
            </a:r>
            <a:r>
              <a:rPr lang="it-IT" altLang="it-IT" sz="1800" dirty="0">
                <a:solidFill>
                  <a:srgbClr val="0070C0"/>
                </a:solidFill>
                <a:latin typeface="Comic Sans MS" panose="030F0702030302020204" pitchFamily="66" charset="0"/>
              </a:rPr>
              <a:t>; </a:t>
            </a:r>
            <a:r>
              <a:rPr lang="it-IT" altLang="it-IT" sz="1800" dirty="0">
                <a:solidFill>
                  <a:srgbClr val="FF0000"/>
                </a:solidFill>
                <a:latin typeface="Comic Sans MS" panose="030F0702030302020204" pitchFamily="66" charset="0"/>
              </a:rPr>
              <a:t>t</a:t>
            </a:r>
            <a:r>
              <a:rPr lang="it-IT" altLang="it-IT" sz="1800" baseline="-25000" dirty="0">
                <a:solidFill>
                  <a:srgbClr val="FF0000"/>
                </a:solidFill>
                <a:latin typeface="Comic Sans MS" panose="030F0702030302020204" pitchFamily="66" charset="0"/>
              </a:rPr>
              <a:t>2</a:t>
            </a:r>
            <a:r>
              <a:rPr lang="it-IT" altLang="it-IT" sz="1800" dirty="0">
                <a:solidFill>
                  <a:srgbClr val="FF0000"/>
                </a:solidFill>
                <a:latin typeface="Symbol" panose="05050102010706020507" pitchFamily="18" charset="2"/>
              </a:rPr>
              <a:t>b</a:t>
            </a:r>
            <a:r>
              <a:rPr lang="it-IT" altLang="it-IT" sz="1800" dirty="0">
                <a:solidFill>
                  <a:srgbClr val="0070C0"/>
                </a:solidFill>
                <a:latin typeface="Comic Sans MS" panose="030F0702030302020204" pitchFamily="66" charset="0"/>
              </a:rPr>
              <a:t>) </a:t>
            </a:r>
          </a:p>
        </p:txBody>
      </p:sp>
      <p:sp>
        <p:nvSpPr>
          <p:cNvPr id="51" name="CasellaDiTesto 50">
            <a:extLst>
              <a:ext uri="{FF2B5EF4-FFF2-40B4-BE49-F238E27FC236}">
                <a16:creationId xmlns:a16="http://schemas.microsoft.com/office/drawing/2014/main" id="{A03FCAE8-5E48-46AC-BDCA-ABD7A2711E4E}"/>
              </a:ext>
            </a:extLst>
          </p:cNvPr>
          <p:cNvSpPr txBox="1"/>
          <p:nvPr/>
        </p:nvSpPr>
        <p:spPr>
          <a:xfrm>
            <a:off x="-1" y="601532"/>
            <a:ext cx="5292000" cy="677108"/>
          </a:xfrm>
          <a:prstGeom prst="rect">
            <a:avLst/>
          </a:prstGeom>
          <a:noFill/>
        </p:spPr>
        <p:txBody>
          <a:bodyPr wrap="square" rtlCol="0">
            <a:spAutoFit/>
          </a:bodyPr>
          <a:lstStyle/>
          <a:p>
            <a:r>
              <a:rPr lang="it-IT" dirty="0">
                <a:solidFill>
                  <a:srgbClr val="0070C0"/>
                </a:solidFill>
                <a:latin typeface="Comic Sans MS" panose="030F0702030302020204" pitchFamily="66" charset="0"/>
              </a:rPr>
              <a:t>Immaginiamo di voler sezionare il cilindro con un piano proiettante su </a:t>
            </a:r>
            <a:r>
              <a:rPr lang="it-IT" sz="2000" dirty="0">
                <a:solidFill>
                  <a:srgbClr val="0070C0"/>
                </a:solidFill>
                <a:latin typeface="Symbol" panose="05050102010706020507" pitchFamily="18" charset="2"/>
              </a:rPr>
              <a:t>p</a:t>
            </a:r>
            <a:r>
              <a:rPr lang="it-IT" baseline="-25000" dirty="0">
                <a:solidFill>
                  <a:srgbClr val="0070C0"/>
                </a:solidFill>
                <a:latin typeface="Comic Sans MS" panose="030F0702030302020204" pitchFamily="66" charset="0"/>
              </a:rPr>
              <a:t>2</a:t>
            </a:r>
            <a:r>
              <a:rPr lang="it-IT" dirty="0">
                <a:solidFill>
                  <a:srgbClr val="0070C0"/>
                </a:solidFill>
                <a:latin typeface="Comic Sans MS" panose="030F0702030302020204" pitchFamily="66" charset="0"/>
              </a:rPr>
              <a:t> (</a:t>
            </a:r>
            <a:r>
              <a:rPr lang="it-IT" dirty="0">
                <a:solidFill>
                  <a:srgbClr val="FF0000"/>
                </a:solidFill>
                <a:latin typeface="Symbol" panose="05050102010706020507" pitchFamily="18" charset="2"/>
              </a:rPr>
              <a:t>b </a:t>
            </a:r>
            <a:r>
              <a:rPr lang="it-IT" b="1" dirty="0">
                <a:solidFill>
                  <a:srgbClr val="0070C0"/>
                </a:solidFill>
                <a:latin typeface="Symbol" panose="05050102010706020507" pitchFamily="18" charset="2"/>
              </a:rPr>
              <a:t>^</a:t>
            </a:r>
            <a:r>
              <a:rPr lang="it-IT" b="1" dirty="0">
                <a:latin typeface="Symbol" panose="05050102010706020507" pitchFamily="18" charset="2"/>
              </a:rPr>
              <a:t> </a:t>
            </a:r>
            <a:r>
              <a:rPr lang="it-IT" sz="2000" dirty="0">
                <a:solidFill>
                  <a:srgbClr val="0070C0"/>
                </a:solidFill>
                <a:latin typeface="Symbol" panose="05050102010706020507" pitchFamily="18" charset="2"/>
              </a:rPr>
              <a:t>p</a:t>
            </a:r>
            <a:r>
              <a:rPr lang="it-IT" baseline="-25000" dirty="0">
                <a:solidFill>
                  <a:srgbClr val="0070C0"/>
                </a:solidFill>
                <a:latin typeface="Comic Sans MS" panose="030F0702030302020204" pitchFamily="66" charset="0"/>
              </a:rPr>
              <a:t>2</a:t>
            </a:r>
            <a:r>
              <a:rPr lang="it-IT" b="1" dirty="0">
                <a:latin typeface="Symbol" panose="05050102010706020507" pitchFamily="18" charset="2"/>
              </a:rPr>
              <a:t> </a:t>
            </a:r>
            <a:r>
              <a:rPr lang="it-IT" dirty="0">
                <a:solidFill>
                  <a:srgbClr val="0070C0"/>
                </a:solidFill>
                <a:latin typeface="Symbol" panose="05050102010706020507" pitchFamily="18" charset="2"/>
              </a:rPr>
              <a:t>Ð</a:t>
            </a:r>
            <a:r>
              <a:rPr lang="it-IT" dirty="0">
                <a:solidFill>
                  <a:srgbClr val="0070C0"/>
                </a:solidFill>
                <a:latin typeface="Comic Sans MS" panose="030F0702030302020204" pitchFamily="66" charset="0"/>
              </a:rPr>
              <a:t> a)</a:t>
            </a:r>
          </a:p>
        </p:txBody>
      </p:sp>
      <p:sp>
        <p:nvSpPr>
          <p:cNvPr id="48" name="CasellaDiTesto 35">
            <a:extLst>
              <a:ext uri="{FF2B5EF4-FFF2-40B4-BE49-F238E27FC236}">
                <a16:creationId xmlns:a16="http://schemas.microsoft.com/office/drawing/2014/main" id="{A824AB29-1B98-40E3-92EE-18EF0ADFF24D}"/>
              </a:ext>
            </a:extLst>
          </p:cNvPr>
          <p:cNvSpPr txBox="1">
            <a:spLocks noChangeArrowheads="1"/>
          </p:cNvSpPr>
          <p:nvPr/>
        </p:nvSpPr>
        <p:spPr bwMode="auto">
          <a:xfrm>
            <a:off x="-36550" y="2386075"/>
            <a:ext cx="4788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spcBef>
                <a:spcPts val="0"/>
              </a:spcBef>
              <a:buNone/>
            </a:pPr>
            <a:r>
              <a:rPr lang="it-IT" altLang="it-IT" sz="1800" dirty="0">
                <a:solidFill>
                  <a:srgbClr val="0070C0"/>
                </a:solidFill>
                <a:latin typeface="Comic Sans MS" panose="030F0702030302020204" pitchFamily="66" charset="0"/>
              </a:rPr>
              <a:t>Poiché le generatrici sono proiettanti su </a:t>
            </a:r>
            <a:r>
              <a:rPr lang="it-IT" sz="2000" dirty="0">
                <a:solidFill>
                  <a:srgbClr val="0070C0"/>
                </a:solidFill>
                <a:latin typeface="Symbol" panose="05050102010706020507" pitchFamily="18" charset="2"/>
              </a:rPr>
              <a:t>p</a:t>
            </a:r>
            <a:r>
              <a:rPr lang="it-IT" sz="1800" baseline="-25000" dirty="0">
                <a:solidFill>
                  <a:srgbClr val="0070C0"/>
                </a:solidFill>
                <a:latin typeface="Comic Sans MS" panose="030F0702030302020204" pitchFamily="66" charset="0"/>
              </a:rPr>
              <a:t>1</a:t>
            </a:r>
            <a:r>
              <a:rPr lang="it-IT" altLang="it-IT" sz="1800" dirty="0">
                <a:solidFill>
                  <a:srgbClr val="0070C0"/>
                </a:solidFill>
                <a:latin typeface="Comic Sans MS" panose="030F0702030302020204" pitchFamily="66" charset="0"/>
              </a:rPr>
              <a:t> l’operazione di intersezione di queste con il piano di sezione (</a:t>
            </a:r>
            <a:r>
              <a:rPr lang="it-IT" altLang="it-IT" sz="1800" dirty="0">
                <a:solidFill>
                  <a:srgbClr val="FF0000"/>
                </a:solidFill>
                <a:latin typeface="Symbol" panose="05050102010706020507" pitchFamily="18" charset="2"/>
              </a:rPr>
              <a:t>b </a:t>
            </a:r>
            <a:r>
              <a:rPr lang="it-IT" sz="2000" b="1" dirty="0">
                <a:solidFill>
                  <a:srgbClr val="0070C0"/>
                </a:solidFill>
                <a:latin typeface="Symbol" panose="05050102010706020507" pitchFamily="18" charset="2"/>
              </a:rPr>
              <a:t>Ç</a:t>
            </a:r>
            <a:r>
              <a:rPr lang="it-IT" sz="2000" b="1" dirty="0">
                <a:latin typeface="Symbol" panose="05050102010706020507" pitchFamily="18" charset="2"/>
              </a:rPr>
              <a:t> </a:t>
            </a:r>
            <a:r>
              <a:rPr lang="it-IT" altLang="it-IT" sz="1800" dirty="0">
                <a:solidFill>
                  <a:srgbClr val="0070C0"/>
                </a:solidFill>
                <a:latin typeface="Comic Sans MS" panose="030F0702030302020204" pitchFamily="66" charset="0"/>
              </a:rPr>
              <a:t>g) determinerà su </a:t>
            </a:r>
            <a:r>
              <a:rPr lang="it-IT" altLang="it-IT" sz="1800" dirty="0">
                <a:solidFill>
                  <a:srgbClr val="FF0000"/>
                </a:solidFill>
                <a:latin typeface="Comic Sans MS" panose="030F0702030302020204" pitchFamily="66" charset="0"/>
              </a:rPr>
              <a:t>t</a:t>
            </a:r>
            <a:r>
              <a:rPr lang="it-IT" altLang="it-IT" sz="1800" baseline="-25000" dirty="0">
                <a:solidFill>
                  <a:srgbClr val="FF0000"/>
                </a:solidFill>
                <a:latin typeface="Comic Sans MS" panose="030F0702030302020204" pitchFamily="66" charset="0"/>
              </a:rPr>
              <a:t>2</a:t>
            </a:r>
            <a:r>
              <a:rPr lang="it-IT" altLang="it-IT" sz="1800" dirty="0">
                <a:solidFill>
                  <a:srgbClr val="FF0000"/>
                </a:solidFill>
                <a:latin typeface="Symbol" panose="05050102010706020507" pitchFamily="18" charset="2"/>
              </a:rPr>
              <a:t>b</a:t>
            </a:r>
            <a:r>
              <a:rPr lang="it-IT" altLang="it-IT" sz="1800" dirty="0">
                <a:solidFill>
                  <a:srgbClr val="0070C0"/>
                </a:solidFill>
                <a:latin typeface="Comic Sans MS" panose="030F0702030302020204" pitchFamily="66" charset="0"/>
              </a:rPr>
              <a:t> infiniti punti </a:t>
            </a:r>
            <a:r>
              <a:rPr lang="it-IT" altLang="it-IT" sz="1800" dirty="0">
                <a:solidFill>
                  <a:srgbClr val="FF0000"/>
                </a:solidFill>
                <a:latin typeface="Comic Sans MS" panose="030F0702030302020204" pitchFamily="66" charset="0"/>
              </a:rPr>
              <a:t>P</a:t>
            </a:r>
            <a:r>
              <a:rPr lang="it-IT" altLang="it-IT" sz="1800" dirty="0">
                <a:solidFill>
                  <a:srgbClr val="0070C0"/>
                </a:solidFill>
                <a:latin typeface="Comic Sans MS" panose="030F0702030302020204" pitchFamily="66" charset="0"/>
              </a:rPr>
              <a:t>(</a:t>
            </a:r>
            <a:r>
              <a:rPr lang="it-IT" altLang="it-IT" sz="1800" dirty="0">
                <a:solidFill>
                  <a:srgbClr val="FF0000"/>
                </a:solidFill>
                <a:latin typeface="Comic Sans MS" panose="030F0702030302020204" pitchFamily="66" charset="0"/>
              </a:rPr>
              <a:t>P’</a:t>
            </a:r>
            <a:r>
              <a:rPr lang="it-IT" altLang="it-IT" sz="1800" dirty="0">
                <a:solidFill>
                  <a:srgbClr val="0070C0"/>
                </a:solidFill>
                <a:latin typeface="Comic Sans MS" panose="030F0702030302020204" pitchFamily="66" charset="0"/>
              </a:rPr>
              <a:t>, </a:t>
            </a:r>
            <a:r>
              <a:rPr lang="it-IT" altLang="it-IT" sz="1800" dirty="0">
                <a:solidFill>
                  <a:srgbClr val="FF0000"/>
                </a:solidFill>
                <a:latin typeface="Comic Sans MS" panose="030F0702030302020204" pitchFamily="66" charset="0"/>
              </a:rPr>
              <a:t>P’’</a:t>
            </a:r>
            <a:r>
              <a:rPr lang="it-IT" altLang="it-IT" sz="1800" dirty="0">
                <a:solidFill>
                  <a:srgbClr val="0070C0"/>
                </a:solidFill>
                <a:latin typeface="Comic Sans MS" panose="030F0702030302020204" pitchFamily="66" charset="0"/>
              </a:rPr>
              <a:t>) con quote diverse perché </a:t>
            </a:r>
            <a:r>
              <a:rPr lang="it-IT" sz="1800" dirty="0">
                <a:solidFill>
                  <a:srgbClr val="FF0000"/>
                </a:solidFill>
                <a:latin typeface="Symbol" panose="05050102010706020507" pitchFamily="18" charset="2"/>
              </a:rPr>
              <a:t>b </a:t>
            </a:r>
            <a:r>
              <a:rPr lang="it-IT" sz="1800" dirty="0">
                <a:solidFill>
                  <a:srgbClr val="0070C0"/>
                </a:solidFill>
                <a:latin typeface="Symbol" panose="05050102010706020507" pitchFamily="18" charset="2"/>
              </a:rPr>
              <a:t>Ð</a:t>
            </a:r>
            <a:r>
              <a:rPr lang="it-IT" sz="2000" dirty="0">
                <a:solidFill>
                  <a:srgbClr val="0070C0"/>
                </a:solidFill>
                <a:latin typeface="Symbol" panose="05050102010706020507" pitchFamily="18" charset="2"/>
              </a:rPr>
              <a:t>p</a:t>
            </a:r>
            <a:r>
              <a:rPr lang="it-IT" sz="1800" baseline="-25000" dirty="0">
                <a:solidFill>
                  <a:srgbClr val="0070C0"/>
                </a:solidFill>
                <a:latin typeface="Comic Sans MS" panose="030F0702030302020204" pitchFamily="66" charset="0"/>
              </a:rPr>
              <a:t>1</a:t>
            </a:r>
            <a:endParaRPr lang="it-IT" altLang="it-IT" sz="1800" dirty="0">
              <a:solidFill>
                <a:srgbClr val="0070C0"/>
              </a:solidFill>
              <a:latin typeface="Comic Sans MS" panose="030F0702030302020204" pitchFamily="66" charset="0"/>
            </a:endParaRPr>
          </a:p>
        </p:txBody>
      </p:sp>
      <p:sp>
        <p:nvSpPr>
          <p:cNvPr id="50" name="CasellaDiTesto 49">
            <a:extLst>
              <a:ext uri="{FF2B5EF4-FFF2-40B4-BE49-F238E27FC236}">
                <a16:creationId xmlns:a16="http://schemas.microsoft.com/office/drawing/2014/main" id="{443DA3CB-C117-43A8-B5A8-FBB3D0E32E26}"/>
              </a:ext>
            </a:extLst>
          </p:cNvPr>
          <p:cNvSpPr txBox="1">
            <a:spLocks noChangeArrowheads="1"/>
          </p:cNvSpPr>
          <p:nvPr/>
        </p:nvSpPr>
        <p:spPr bwMode="auto">
          <a:xfrm>
            <a:off x="-1" y="4008895"/>
            <a:ext cx="48309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800" dirty="0">
                <a:solidFill>
                  <a:srgbClr val="0070C0"/>
                </a:solidFill>
                <a:latin typeface="Comic Sans MS" panose="030F0702030302020204" pitchFamily="66" charset="0"/>
              </a:rPr>
              <a:t>Poiché le generatrici g(g’, g’’) sono parallele ma con i punti d’intersezione </a:t>
            </a:r>
            <a:r>
              <a:rPr lang="it-IT" altLang="it-IT" sz="1800" dirty="0">
                <a:solidFill>
                  <a:srgbClr val="FF0000"/>
                </a:solidFill>
                <a:latin typeface="Comic Sans MS" panose="030F0702030302020204" pitchFamily="66" charset="0"/>
              </a:rPr>
              <a:t>P</a:t>
            </a:r>
            <a:r>
              <a:rPr lang="it-IT" altLang="it-IT" sz="1800" dirty="0">
                <a:solidFill>
                  <a:srgbClr val="0070C0"/>
                </a:solidFill>
                <a:latin typeface="Comic Sans MS" panose="030F0702030302020204" pitchFamily="66" charset="0"/>
              </a:rPr>
              <a:t>(</a:t>
            </a:r>
            <a:r>
              <a:rPr lang="it-IT" altLang="it-IT" sz="1800" dirty="0">
                <a:solidFill>
                  <a:srgbClr val="FF0000"/>
                </a:solidFill>
                <a:latin typeface="Comic Sans MS" panose="030F0702030302020204" pitchFamily="66" charset="0"/>
              </a:rPr>
              <a:t>P’</a:t>
            </a:r>
            <a:r>
              <a:rPr lang="it-IT" altLang="it-IT" sz="1800" dirty="0">
                <a:solidFill>
                  <a:srgbClr val="0070C0"/>
                </a:solidFill>
                <a:latin typeface="Comic Sans MS" panose="030F0702030302020204" pitchFamily="66" charset="0"/>
              </a:rPr>
              <a:t>, </a:t>
            </a:r>
            <a:r>
              <a:rPr lang="it-IT" altLang="it-IT" sz="1800" dirty="0">
                <a:solidFill>
                  <a:srgbClr val="FF0000"/>
                </a:solidFill>
                <a:latin typeface="Comic Sans MS" panose="030F0702030302020204" pitchFamily="66" charset="0"/>
              </a:rPr>
              <a:t>P’’</a:t>
            </a:r>
            <a:r>
              <a:rPr lang="it-IT" altLang="it-IT" sz="1800" dirty="0">
                <a:solidFill>
                  <a:srgbClr val="0070C0"/>
                </a:solidFill>
                <a:latin typeface="Comic Sans MS" panose="030F0702030302020204" pitchFamily="66" charset="0"/>
              </a:rPr>
              <a:t>) a quote diverse, la sezione che si andrà a determinare sarà un’ellisse</a:t>
            </a:r>
          </a:p>
        </p:txBody>
      </p:sp>
      <p:sp>
        <p:nvSpPr>
          <p:cNvPr id="5" name="Rettangolo 4">
            <a:extLst>
              <a:ext uri="{FF2B5EF4-FFF2-40B4-BE49-F238E27FC236}">
                <a16:creationId xmlns:a16="http://schemas.microsoft.com/office/drawing/2014/main" id="{E38F7E7A-24B3-4A7A-AF99-F62DB815350B}"/>
              </a:ext>
            </a:extLst>
          </p:cNvPr>
          <p:cNvSpPr/>
          <p:nvPr/>
        </p:nvSpPr>
        <p:spPr>
          <a:xfrm>
            <a:off x="0" y="5225359"/>
            <a:ext cx="4830978" cy="1569660"/>
          </a:xfrm>
          <a:prstGeom prst="rect">
            <a:avLst/>
          </a:prstGeom>
        </p:spPr>
        <p:txBody>
          <a:bodyPr wrap="square">
            <a:spAutoFit/>
          </a:bodyPr>
          <a:lstStyle/>
          <a:p>
            <a:pPr lvl="0" defTabSz="914400"/>
            <a:r>
              <a:rPr lang="it-IT" dirty="0">
                <a:solidFill>
                  <a:srgbClr val="0070C0"/>
                </a:solidFill>
                <a:latin typeface="Comic Sans MS" panose="030F0702030302020204" pitchFamily="66" charset="0"/>
              </a:rPr>
              <a:t>Si precisa, infine, che date le seguenti caratteristiche geometriche del piano </a:t>
            </a:r>
            <a:r>
              <a:rPr lang="it-IT" dirty="0">
                <a:solidFill>
                  <a:srgbClr val="FF0000"/>
                </a:solidFill>
                <a:latin typeface="Symbol" panose="05050102010706020507" pitchFamily="18" charset="2"/>
              </a:rPr>
              <a:t>b</a:t>
            </a:r>
            <a:r>
              <a:rPr lang="it-IT" dirty="0">
                <a:solidFill>
                  <a:srgbClr val="0070C0"/>
                </a:solidFill>
                <a:latin typeface="Comic Sans MS" panose="030F0702030302020204" pitchFamily="66" charset="0"/>
              </a:rPr>
              <a:t>(</a:t>
            </a:r>
            <a:r>
              <a:rPr lang="it-IT" b="1" dirty="0">
                <a:solidFill>
                  <a:srgbClr val="0070C0"/>
                </a:solidFill>
                <a:latin typeface="Symbol" panose="05050102010706020507" pitchFamily="18" charset="2"/>
              </a:rPr>
              <a:t>^</a:t>
            </a:r>
            <a:r>
              <a:rPr lang="it-IT" sz="2000" dirty="0">
                <a:solidFill>
                  <a:srgbClr val="0070C0"/>
                </a:solidFill>
                <a:latin typeface="Symbol" panose="05050102010706020507" pitchFamily="18" charset="2"/>
              </a:rPr>
              <a:t>p</a:t>
            </a:r>
            <a:r>
              <a:rPr lang="it-IT" baseline="-25000" dirty="0">
                <a:solidFill>
                  <a:srgbClr val="0070C0"/>
                </a:solidFill>
                <a:latin typeface="Comic Sans MS" panose="030F0702030302020204" pitchFamily="66" charset="0"/>
              </a:rPr>
              <a:t>2</a:t>
            </a:r>
            <a:r>
              <a:rPr lang="it-IT" dirty="0">
                <a:solidFill>
                  <a:prstClr val="black"/>
                </a:solidFill>
                <a:latin typeface="Symbol" panose="05050102010706020507" pitchFamily="18" charset="2"/>
              </a:rPr>
              <a:t> </a:t>
            </a:r>
            <a:r>
              <a:rPr lang="it-IT" dirty="0">
                <a:solidFill>
                  <a:srgbClr val="0070C0"/>
                </a:solidFill>
                <a:latin typeface="Symbol" panose="05050102010706020507" pitchFamily="18" charset="2"/>
              </a:rPr>
              <a:t>Ð</a:t>
            </a:r>
            <a:r>
              <a:rPr lang="it-IT" sz="2000" dirty="0">
                <a:solidFill>
                  <a:srgbClr val="0070C0"/>
                </a:solidFill>
                <a:latin typeface="Symbol" panose="05050102010706020507" pitchFamily="18" charset="2"/>
              </a:rPr>
              <a:t>p</a:t>
            </a:r>
            <a:r>
              <a:rPr lang="it-IT" baseline="-25000" dirty="0">
                <a:solidFill>
                  <a:srgbClr val="0070C0"/>
                </a:solidFill>
                <a:latin typeface="Comic Sans MS" panose="030F0702030302020204" pitchFamily="66" charset="0"/>
              </a:rPr>
              <a:t>1</a:t>
            </a:r>
            <a:r>
              <a:rPr lang="it-IT" dirty="0">
                <a:solidFill>
                  <a:srgbClr val="0070C0"/>
                </a:solidFill>
                <a:latin typeface="Comic Sans MS" panose="030F0702030302020204" pitchFamily="66" charset="0"/>
              </a:rPr>
              <a:t>) l’ellisse di sezione si presenterà in scorcio parziale nella forma di circonferenza su </a:t>
            </a:r>
            <a:r>
              <a:rPr lang="it-IT" sz="2000" dirty="0">
                <a:solidFill>
                  <a:srgbClr val="0070C0"/>
                </a:solidFill>
                <a:latin typeface="Symbol" panose="05050102010706020507" pitchFamily="18" charset="2"/>
              </a:rPr>
              <a:t>p</a:t>
            </a:r>
            <a:r>
              <a:rPr lang="it-IT" baseline="-25000" dirty="0">
                <a:solidFill>
                  <a:srgbClr val="0070C0"/>
                </a:solidFill>
                <a:latin typeface="Comic Sans MS" panose="030F0702030302020204" pitchFamily="66" charset="0"/>
              </a:rPr>
              <a:t>1</a:t>
            </a:r>
            <a:r>
              <a:rPr lang="it-IT" dirty="0">
                <a:solidFill>
                  <a:srgbClr val="0070C0"/>
                </a:solidFill>
                <a:latin typeface="Comic Sans MS" panose="030F0702030302020204" pitchFamily="66" charset="0"/>
              </a:rPr>
              <a:t> e scorcio totale su  </a:t>
            </a:r>
            <a:r>
              <a:rPr lang="it-IT" altLang="it-IT" sz="2000" dirty="0">
                <a:solidFill>
                  <a:srgbClr val="0070C0"/>
                </a:solidFill>
                <a:latin typeface="Symbol" panose="05050102010706020507" pitchFamily="18" charset="2"/>
                <a:cs typeface="Arial" panose="020B0604020202020204" pitchFamily="34" charset="0"/>
              </a:rPr>
              <a:t>p</a:t>
            </a:r>
            <a:r>
              <a:rPr lang="it-IT" altLang="it-IT" baseline="-25000" dirty="0">
                <a:solidFill>
                  <a:srgbClr val="0070C0"/>
                </a:solidFill>
                <a:latin typeface="Comic Sans MS" panose="030F0702030302020204" pitchFamily="66" charset="0"/>
                <a:cs typeface="Arial" panose="020B0604020202020204" pitchFamily="34" charset="0"/>
              </a:rPr>
              <a:t>2</a:t>
            </a:r>
            <a:endParaRPr lang="it-IT" dirty="0">
              <a:solidFill>
                <a:srgbClr val="0070C0"/>
              </a:solidFill>
              <a:latin typeface="Comic Sans MS" panose="030F0702030302020204" pitchFamily="66" charset="0"/>
            </a:endParaRPr>
          </a:p>
        </p:txBody>
      </p:sp>
      <p:cxnSp>
        <p:nvCxnSpPr>
          <p:cNvPr id="55" name="Connettore diritto 54">
            <a:extLst>
              <a:ext uri="{FF2B5EF4-FFF2-40B4-BE49-F238E27FC236}">
                <a16:creationId xmlns:a16="http://schemas.microsoft.com/office/drawing/2014/main" id="{3728CC53-237C-4935-893A-FFBE37028174}"/>
              </a:ext>
            </a:extLst>
          </p:cNvPr>
          <p:cNvCxnSpPr>
            <a:cxnSpLocks/>
          </p:cNvCxnSpPr>
          <p:nvPr/>
        </p:nvCxnSpPr>
        <p:spPr>
          <a:xfrm flipV="1">
            <a:off x="5370991" y="1191038"/>
            <a:ext cx="3701809" cy="2782989"/>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CasellaDiTesto 51">
            <a:extLst>
              <a:ext uri="{FF2B5EF4-FFF2-40B4-BE49-F238E27FC236}">
                <a16:creationId xmlns:a16="http://schemas.microsoft.com/office/drawing/2014/main" id="{94D5B709-1B64-45B7-864A-484253C821C7}"/>
              </a:ext>
            </a:extLst>
          </p:cNvPr>
          <p:cNvSpPr txBox="1">
            <a:spLocks noChangeArrowheads="1"/>
          </p:cNvSpPr>
          <p:nvPr/>
        </p:nvSpPr>
        <p:spPr bwMode="auto">
          <a:xfrm>
            <a:off x="6360812" y="2839253"/>
            <a:ext cx="396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600" dirty="0">
                <a:solidFill>
                  <a:srgbClr val="FF0000"/>
                </a:solidFill>
                <a:latin typeface="Comic Sans MS" panose="030F0702030302020204" pitchFamily="66" charset="0"/>
              </a:rPr>
              <a:t>P’’</a:t>
            </a:r>
          </a:p>
        </p:txBody>
      </p:sp>
      <p:sp>
        <p:nvSpPr>
          <p:cNvPr id="56" name="CasellaDiTesto 55">
            <a:extLst>
              <a:ext uri="{FF2B5EF4-FFF2-40B4-BE49-F238E27FC236}">
                <a16:creationId xmlns:a16="http://schemas.microsoft.com/office/drawing/2014/main" id="{2BA258D3-9B52-4D02-9BFF-E82497F52FD2}"/>
              </a:ext>
            </a:extLst>
          </p:cNvPr>
          <p:cNvSpPr txBox="1">
            <a:spLocks noChangeArrowheads="1"/>
          </p:cNvSpPr>
          <p:nvPr/>
        </p:nvSpPr>
        <p:spPr bwMode="auto">
          <a:xfrm>
            <a:off x="6179675" y="2980495"/>
            <a:ext cx="396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600" dirty="0">
                <a:solidFill>
                  <a:srgbClr val="FF0000"/>
                </a:solidFill>
                <a:latin typeface="Comic Sans MS" panose="030F0702030302020204" pitchFamily="66" charset="0"/>
              </a:rPr>
              <a:t>P’’</a:t>
            </a:r>
          </a:p>
        </p:txBody>
      </p:sp>
      <p:sp>
        <p:nvSpPr>
          <p:cNvPr id="57" name="CasellaDiTesto 56">
            <a:extLst>
              <a:ext uri="{FF2B5EF4-FFF2-40B4-BE49-F238E27FC236}">
                <a16:creationId xmlns:a16="http://schemas.microsoft.com/office/drawing/2014/main" id="{092C205D-AE03-4551-A62D-118ACE850647}"/>
              </a:ext>
            </a:extLst>
          </p:cNvPr>
          <p:cNvSpPr txBox="1">
            <a:spLocks noChangeArrowheads="1"/>
          </p:cNvSpPr>
          <p:nvPr/>
        </p:nvSpPr>
        <p:spPr bwMode="auto">
          <a:xfrm>
            <a:off x="6628384" y="2643194"/>
            <a:ext cx="396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600" dirty="0">
                <a:solidFill>
                  <a:srgbClr val="FF0000"/>
                </a:solidFill>
                <a:latin typeface="Comic Sans MS" panose="030F0702030302020204" pitchFamily="66" charset="0"/>
              </a:rPr>
              <a:t>P’’</a:t>
            </a:r>
          </a:p>
        </p:txBody>
      </p:sp>
      <p:cxnSp>
        <p:nvCxnSpPr>
          <p:cNvPr id="58" name="Connettore diritto 57">
            <a:extLst>
              <a:ext uri="{FF2B5EF4-FFF2-40B4-BE49-F238E27FC236}">
                <a16:creationId xmlns:a16="http://schemas.microsoft.com/office/drawing/2014/main" id="{0A601837-B396-4D7B-A7E6-C2308804207F}"/>
              </a:ext>
            </a:extLst>
          </p:cNvPr>
          <p:cNvCxnSpPr>
            <a:cxnSpLocks/>
          </p:cNvCxnSpPr>
          <p:nvPr/>
        </p:nvCxnSpPr>
        <p:spPr>
          <a:xfrm flipV="1">
            <a:off x="6352834" y="3227990"/>
            <a:ext cx="0" cy="2682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E76C4E67-431E-401D-9EA0-8FC69026E850}"/>
              </a:ext>
            </a:extLst>
          </p:cNvPr>
          <p:cNvCxnSpPr>
            <a:cxnSpLocks/>
          </p:cNvCxnSpPr>
          <p:nvPr/>
        </p:nvCxnSpPr>
        <p:spPr>
          <a:xfrm flipV="1">
            <a:off x="6537069" y="3092856"/>
            <a:ext cx="0" cy="306444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EA7508EB-C0DF-4C3A-AD1E-C1CBA2AC4F28}"/>
              </a:ext>
            </a:extLst>
          </p:cNvPr>
          <p:cNvCxnSpPr>
            <a:cxnSpLocks/>
          </p:cNvCxnSpPr>
          <p:nvPr/>
        </p:nvCxnSpPr>
        <p:spPr>
          <a:xfrm flipV="1">
            <a:off x="6782159" y="2909641"/>
            <a:ext cx="0" cy="3434607"/>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1" name="CasellaDiTesto 60">
            <a:extLst>
              <a:ext uri="{FF2B5EF4-FFF2-40B4-BE49-F238E27FC236}">
                <a16:creationId xmlns:a16="http://schemas.microsoft.com/office/drawing/2014/main" id="{3BB462BE-4385-47ED-AF4E-FA5ED4A3D945}"/>
              </a:ext>
            </a:extLst>
          </p:cNvPr>
          <p:cNvSpPr txBox="1">
            <a:spLocks noChangeArrowheads="1"/>
          </p:cNvSpPr>
          <p:nvPr/>
        </p:nvSpPr>
        <p:spPr bwMode="auto">
          <a:xfrm>
            <a:off x="6342221" y="6066442"/>
            <a:ext cx="358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200" dirty="0">
                <a:solidFill>
                  <a:srgbClr val="FF0000"/>
                </a:solidFill>
                <a:latin typeface="Comic Sans MS" panose="030F0702030302020204" pitchFamily="66" charset="0"/>
              </a:rPr>
              <a:t>P’</a:t>
            </a:r>
          </a:p>
        </p:txBody>
      </p:sp>
      <p:sp>
        <p:nvSpPr>
          <p:cNvPr id="62" name="CasellaDiTesto 61">
            <a:extLst>
              <a:ext uri="{FF2B5EF4-FFF2-40B4-BE49-F238E27FC236}">
                <a16:creationId xmlns:a16="http://schemas.microsoft.com/office/drawing/2014/main" id="{E9549DDE-BEE4-4F1C-B098-62D84FC4BF83}"/>
              </a:ext>
            </a:extLst>
          </p:cNvPr>
          <p:cNvSpPr txBox="1">
            <a:spLocks noChangeArrowheads="1"/>
          </p:cNvSpPr>
          <p:nvPr/>
        </p:nvSpPr>
        <p:spPr bwMode="auto">
          <a:xfrm>
            <a:off x="6146675" y="5828623"/>
            <a:ext cx="3603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200" dirty="0">
                <a:solidFill>
                  <a:srgbClr val="FF0000"/>
                </a:solidFill>
                <a:latin typeface="Comic Sans MS" panose="030F0702030302020204" pitchFamily="66" charset="0"/>
              </a:rPr>
              <a:t>P’</a:t>
            </a:r>
          </a:p>
        </p:txBody>
      </p:sp>
      <p:sp>
        <p:nvSpPr>
          <p:cNvPr id="63" name="CasellaDiTesto 62">
            <a:extLst>
              <a:ext uri="{FF2B5EF4-FFF2-40B4-BE49-F238E27FC236}">
                <a16:creationId xmlns:a16="http://schemas.microsoft.com/office/drawing/2014/main" id="{EDB3C200-F17A-4595-98D9-96B7E32D9C28}"/>
              </a:ext>
            </a:extLst>
          </p:cNvPr>
          <p:cNvSpPr txBox="1">
            <a:spLocks noChangeArrowheads="1"/>
          </p:cNvSpPr>
          <p:nvPr/>
        </p:nvSpPr>
        <p:spPr bwMode="auto">
          <a:xfrm>
            <a:off x="6572856" y="6275924"/>
            <a:ext cx="3603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200" dirty="0">
                <a:solidFill>
                  <a:srgbClr val="FF0000"/>
                </a:solidFill>
                <a:latin typeface="Comic Sans MS" panose="030F0702030302020204" pitchFamily="66" charset="0"/>
              </a:rPr>
              <a:t>P’</a:t>
            </a:r>
          </a:p>
        </p:txBody>
      </p:sp>
      <p:sp>
        <p:nvSpPr>
          <p:cNvPr id="64" name="CasellaDiTesto 63">
            <a:extLst>
              <a:ext uri="{FF2B5EF4-FFF2-40B4-BE49-F238E27FC236}">
                <a16:creationId xmlns:a16="http://schemas.microsoft.com/office/drawing/2014/main" id="{12EDBA96-8354-4377-90D3-82CB1125C16F}"/>
              </a:ext>
            </a:extLst>
          </p:cNvPr>
          <p:cNvSpPr txBox="1">
            <a:spLocks noChangeArrowheads="1"/>
          </p:cNvSpPr>
          <p:nvPr/>
        </p:nvSpPr>
        <p:spPr bwMode="auto">
          <a:xfrm>
            <a:off x="6393469" y="4316261"/>
            <a:ext cx="358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200" dirty="0">
                <a:solidFill>
                  <a:srgbClr val="FF0000"/>
                </a:solidFill>
                <a:latin typeface="Comic Sans MS" panose="030F0702030302020204" pitchFamily="66" charset="0"/>
              </a:rPr>
              <a:t>P’</a:t>
            </a:r>
          </a:p>
        </p:txBody>
      </p:sp>
      <p:sp>
        <p:nvSpPr>
          <p:cNvPr id="65" name="CasellaDiTesto 64">
            <a:extLst>
              <a:ext uri="{FF2B5EF4-FFF2-40B4-BE49-F238E27FC236}">
                <a16:creationId xmlns:a16="http://schemas.microsoft.com/office/drawing/2014/main" id="{D78B24D4-5BF7-4EA1-BD3A-3833D1A27649}"/>
              </a:ext>
            </a:extLst>
          </p:cNvPr>
          <p:cNvSpPr txBox="1">
            <a:spLocks noChangeArrowheads="1"/>
          </p:cNvSpPr>
          <p:nvPr/>
        </p:nvSpPr>
        <p:spPr bwMode="auto">
          <a:xfrm>
            <a:off x="6630256" y="4133084"/>
            <a:ext cx="3603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200" dirty="0">
                <a:solidFill>
                  <a:srgbClr val="FF0000"/>
                </a:solidFill>
                <a:latin typeface="Comic Sans MS" panose="030F0702030302020204" pitchFamily="66" charset="0"/>
              </a:rPr>
              <a:t>P’</a:t>
            </a:r>
          </a:p>
        </p:txBody>
      </p:sp>
      <p:sp>
        <p:nvSpPr>
          <p:cNvPr id="69" name="CasellaDiTesto 68">
            <a:extLst>
              <a:ext uri="{FF2B5EF4-FFF2-40B4-BE49-F238E27FC236}">
                <a16:creationId xmlns:a16="http://schemas.microsoft.com/office/drawing/2014/main" id="{03AE485B-A89A-4ADC-903C-E1319E15F576}"/>
              </a:ext>
            </a:extLst>
          </p:cNvPr>
          <p:cNvSpPr txBox="1">
            <a:spLocks noChangeArrowheads="1"/>
          </p:cNvSpPr>
          <p:nvPr/>
        </p:nvSpPr>
        <p:spPr bwMode="auto">
          <a:xfrm>
            <a:off x="6197389" y="4542202"/>
            <a:ext cx="3603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200" dirty="0">
                <a:solidFill>
                  <a:srgbClr val="FF0000"/>
                </a:solidFill>
                <a:latin typeface="Comic Sans MS" panose="030F0702030302020204" pitchFamily="66" charset="0"/>
              </a:rPr>
              <a:t>P’</a:t>
            </a:r>
          </a:p>
        </p:txBody>
      </p:sp>
      <p:sp>
        <p:nvSpPr>
          <p:cNvPr id="70" name="Ovale 69">
            <a:extLst>
              <a:ext uri="{FF2B5EF4-FFF2-40B4-BE49-F238E27FC236}">
                <a16:creationId xmlns:a16="http://schemas.microsoft.com/office/drawing/2014/main" id="{6172F2F7-6135-4010-8F58-A0D42E9C4654}"/>
              </a:ext>
            </a:extLst>
          </p:cNvPr>
          <p:cNvSpPr/>
          <p:nvPr/>
        </p:nvSpPr>
        <p:spPr>
          <a:xfrm>
            <a:off x="6196177" y="4155289"/>
            <a:ext cx="2340000" cy="2340000"/>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it-IT" sz="1013"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14215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down)">
                                      <p:cBhvr>
                                        <p:cTn id="13" dur="500"/>
                                        <p:tgtEl>
                                          <p:spTgt spid="5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down)">
                                      <p:cBhvr>
                                        <p:cTn id="16" dur="500"/>
                                        <p:tgtEl>
                                          <p:spTgt spid="46"/>
                                        </p:tgtEl>
                                      </p:cBhvr>
                                    </p:animEffect>
                                  </p:childTnLst>
                                </p:cTn>
                              </p:par>
                              <p:par>
                                <p:cTn id="17" presetID="22" presetClass="entr" presetSubtype="1"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500"/>
                                        <p:tgtEl>
                                          <p:spTgt spid="42"/>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up)">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0-#ppt_w/2"/>
                                          </p:val>
                                        </p:tav>
                                        <p:tav tm="100000">
                                          <p:val>
                                            <p:strVal val="#ppt_x"/>
                                          </p:val>
                                        </p:tav>
                                      </p:tavLst>
                                    </p:anim>
                                    <p:anim calcmode="lin" valueType="num">
                                      <p:cBhvr additive="base">
                                        <p:cTn id="28"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0-#ppt_w/2"/>
                                          </p:val>
                                        </p:tav>
                                        <p:tav tm="100000">
                                          <p:val>
                                            <p:strVal val="#ppt_x"/>
                                          </p:val>
                                        </p:tav>
                                      </p:tavLst>
                                    </p:anim>
                                    <p:anim calcmode="lin" valueType="num">
                                      <p:cBhvr additive="base">
                                        <p:cTn id="34"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down)">
                                      <p:cBhvr>
                                        <p:cTn id="39" dur="500"/>
                                        <p:tgtEl>
                                          <p:spTgt spid="5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down)">
                                      <p:cBhvr>
                                        <p:cTn id="42" dur="500"/>
                                        <p:tgtEl>
                                          <p:spTgt spid="5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down)">
                                      <p:cBhvr>
                                        <p:cTn id="45" dur="500"/>
                                        <p:tgtEl>
                                          <p:spTgt spid="57"/>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500" fill="hold"/>
                                        <p:tgtEl>
                                          <p:spTgt spid="50"/>
                                        </p:tgtEl>
                                        <p:attrNameLst>
                                          <p:attrName>ppt_x</p:attrName>
                                        </p:attrNameLst>
                                      </p:cBhvr>
                                      <p:tavLst>
                                        <p:tav tm="0">
                                          <p:val>
                                            <p:strVal val="0-#ppt_w/2"/>
                                          </p:val>
                                        </p:tav>
                                        <p:tav tm="100000">
                                          <p:val>
                                            <p:strVal val="#ppt_x"/>
                                          </p:val>
                                        </p:tav>
                                      </p:tavLst>
                                    </p:anim>
                                    <p:anim calcmode="lin" valueType="num">
                                      <p:cBhvr additive="base">
                                        <p:cTn id="51"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up)">
                                      <p:cBhvr>
                                        <p:cTn id="56" dur="500"/>
                                        <p:tgtEl>
                                          <p:spTgt spid="58"/>
                                        </p:tgtEl>
                                      </p:cBhvr>
                                    </p:animEffect>
                                  </p:childTnLst>
                                </p:cTn>
                              </p:par>
                              <p:par>
                                <p:cTn id="57" presetID="22" presetClass="entr" presetSubtype="1"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ipe(up)">
                                      <p:cBhvr>
                                        <p:cTn id="59" dur="500"/>
                                        <p:tgtEl>
                                          <p:spTgt spid="59"/>
                                        </p:tgtEl>
                                      </p:cBhvr>
                                    </p:animEffect>
                                  </p:childTnLst>
                                </p:cTn>
                              </p:par>
                              <p:par>
                                <p:cTn id="60" presetID="22" presetClass="entr" presetSubtype="1" fill="hold"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up)">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up)">
                                      <p:cBhvr>
                                        <p:cTn id="67" dur="500"/>
                                        <p:tgtEl>
                                          <p:spTgt spid="69"/>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wipe(up)">
                                      <p:cBhvr>
                                        <p:cTn id="70" dur="500"/>
                                        <p:tgtEl>
                                          <p:spTgt spid="6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up)">
                                      <p:cBhvr>
                                        <p:cTn id="73" dur="500"/>
                                        <p:tgtEl>
                                          <p:spTgt spid="64"/>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up)">
                                      <p:cBhvr>
                                        <p:cTn id="76" dur="500"/>
                                        <p:tgtEl>
                                          <p:spTgt spid="61"/>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up)">
                                      <p:cBhvr>
                                        <p:cTn id="79" dur="500"/>
                                        <p:tgtEl>
                                          <p:spTgt spid="65"/>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wipe(up)">
                                      <p:cBhvr>
                                        <p:cTn id="82" dur="500"/>
                                        <p:tgtEl>
                                          <p:spTgt spid="63"/>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 calcmode="lin" valueType="num">
                                      <p:cBhvr additive="base">
                                        <p:cTn id="87" dur="500" fill="hold"/>
                                        <p:tgtEl>
                                          <p:spTgt spid="70"/>
                                        </p:tgtEl>
                                        <p:attrNameLst>
                                          <p:attrName>ppt_x</p:attrName>
                                        </p:attrNameLst>
                                      </p:cBhvr>
                                      <p:tavLst>
                                        <p:tav tm="0">
                                          <p:val>
                                            <p:strVal val="1+#ppt_w/2"/>
                                          </p:val>
                                        </p:tav>
                                        <p:tav tm="100000">
                                          <p:val>
                                            <p:strVal val="#ppt_x"/>
                                          </p:val>
                                        </p:tav>
                                      </p:tavLst>
                                    </p:anim>
                                    <p:anim calcmode="lin" valueType="num">
                                      <p:cBhvr additive="base">
                                        <p:cTn id="88"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additive="base">
                                        <p:cTn id="93" dur="500" fill="hold"/>
                                        <p:tgtEl>
                                          <p:spTgt spid="5"/>
                                        </p:tgtEl>
                                        <p:attrNameLst>
                                          <p:attrName>ppt_x</p:attrName>
                                        </p:attrNameLst>
                                      </p:cBhvr>
                                      <p:tavLst>
                                        <p:tav tm="0">
                                          <p:val>
                                            <p:strVal val="0-#ppt_w/2"/>
                                          </p:val>
                                        </p:tav>
                                        <p:tav tm="100000">
                                          <p:val>
                                            <p:strVal val="#ppt_x"/>
                                          </p:val>
                                        </p:tav>
                                      </p:tavLst>
                                    </p:anim>
                                    <p:anim calcmode="lin" valueType="num">
                                      <p:cBhvr additive="base">
                                        <p:cTn id="9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9" grpId="0"/>
      <p:bldP spid="51" grpId="0"/>
      <p:bldP spid="48" grpId="0"/>
      <p:bldP spid="50" grpId="0"/>
      <p:bldP spid="5" grpId="0"/>
      <p:bldP spid="52" grpId="0"/>
      <p:bldP spid="56" grpId="0"/>
      <p:bldP spid="57" grpId="0"/>
      <p:bldP spid="61" grpId="0"/>
      <p:bldP spid="62" grpId="0"/>
      <p:bldP spid="63" grpId="0"/>
      <p:bldP spid="64" grpId="0"/>
      <p:bldP spid="65" grpId="0"/>
      <p:bldP spid="69" grpId="0"/>
      <p:bldP spid="7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3" name="Titolo 1">
            <a:extLst>
              <a:ext uri="{FF2B5EF4-FFF2-40B4-BE49-F238E27FC236}">
                <a16:creationId xmlns:a16="http://schemas.microsoft.com/office/drawing/2014/main" id="{0C4D28F8-CC4C-486B-9603-D4169C5AA886}"/>
              </a:ext>
            </a:extLst>
          </p:cNvPr>
          <p:cNvSpPr>
            <a:spLocks noGrp="1"/>
          </p:cNvSpPr>
          <p:nvPr>
            <p:ph type="ctrTitle"/>
          </p:nvPr>
        </p:nvSpPr>
        <p:spPr>
          <a:xfrm>
            <a:off x="36000" y="38637"/>
            <a:ext cx="9072000" cy="540000"/>
          </a:xfrm>
          <a:ln>
            <a:solidFill>
              <a:srgbClr val="0070C0"/>
            </a:solidFill>
          </a:ln>
        </p:spPr>
        <p:txBody>
          <a:bodyPr anchor="ctr">
            <a:noAutofit/>
          </a:bodyPr>
          <a:lstStyle/>
          <a:p>
            <a:pPr defTabSz="192873">
              <a:spcBef>
                <a:spcPts val="0"/>
              </a:spcBef>
              <a:defRPr/>
            </a:pPr>
            <a:r>
              <a:rPr lang="it-IT" sz="2000" cap="all" dirty="0">
                <a:ln>
                  <a:solidFill>
                    <a:srgbClr val="0070C0"/>
                  </a:solidFill>
                </a:ln>
                <a:solidFill>
                  <a:srgbClr val="0070C0"/>
                </a:solidFill>
                <a:latin typeface="Comic Sans MS" panose="030F0702030302020204" pitchFamily="66" charset="0"/>
              </a:rPr>
              <a:t>LE </a:t>
            </a:r>
            <a:r>
              <a:rPr lang="it-IT" sz="2000" cap="all" dirty="0" err="1">
                <a:ln>
                  <a:solidFill>
                    <a:srgbClr val="0070C0"/>
                  </a:solidFill>
                </a:ln>
                <a:solidFill>
                  <a:srgbClr val="0070C0"/>
                </a:solidFill>
                <a:latin typeface="Comic Sans MS" panose="030F0702030302020204" pitchFamily="66" charset="0"/>
              </a:rPr>
              <a:t>CONiCHE</a:t>
            </a:r>
            <a:r>
              <a:rPr lang="it-IT" sz="2000" cap="all" dirty="0">
                <a:ln>
                  <a:solidFill>
                    <a:srgbClr val="0070C0"/>
                  </a:solidFill>
                </a:ln>
                <a:solidFill>
                  <a:srgbClr val="0070C0"/>
                </a:solidFill>
                <a:latin typeface="Comic Sans MS" panose="030F0702030302020204" pitchFamily="66" charset="0"/>
              </a:rPr>
              <a:t> – cilindro – ELLISSE </a:t>
            </a:r>
            <a:r>
              <a:rPr lang="it-IT" dirty="0">
                <a:solidFill>
                  <a:srgbClr val="FF0000"/>
                </a:solidFill>
                <a:latin typeface="Symbol" panose="05050102010706020507" pitchFamily="18" charset="2"/>
              </a:rPr>
              <a:t>b</a:t>
            </a:r>
            <a:r>
              <a:rPr lang="it-IT" sz="2000" dirty="0">
                <a:solidFill>
                  <a:srgbClr val="FF0000"/>
                </a:solidFill>
                <a:latin typeface="Comic Sans MS" panose="030F0702030302020204" pitchFamily="66" charset="0"/>
              </a:rPr>
              <a:t>(</a:t>
            </a:r>
            <a:r>
              <a:rPr lang="it-IT" sz="2000" dirty="0">
                <a:solidFill>
                  <a:srgbClr val="FF0000"/>
                </a:solidFill>
                <a:latin typeface="Symbol" panose="05050102010706020507" pitchFamily="18" charset="2"/>
              </a:rPr>
              <a:t>Ðp</a:t>
            </a:r>
            <a:r>
              <a:rPr lang="it-IT" sz="2000" baseline="-25000" dirty="0">
                <a:solidFill>
                  <a:srgbClr val="FF0000"/>
                </a:solidFill>
                <a:latin typeface="Comic Sans MS" panose="030F0702030302020204" pitchFamily="66" charset="0"/>
              </a:rPr>
              <a:t>1</a:t>
            </a:r>
            <a:r>
              <a:rPr lang="it-IT" sz="2000" dirty="0">
                <a:solidFill>
                  <a:srgbClr val="FF0000"/>
                </a:solidFill>
                <a:latin typeface="Comic Sans MS" panose="030F0702030302020204" pitchFamily="66" charset="0"/>
              </a:rPr>
              <a:t>,</a:t>
            </a:r>
            <a:r>
              <a:rPr lang="it-IT" sz="1800" b="1" dirty="0">
                <a:solidFill>
                  <a:srgbClr val="0070C0"/>
                </a:solidFill>
                <a:latin typeface="Symbol" panose="05050102010706020507" pitchFamily="18" charset="2"/>
              </a:rPr>
              <a:t> </a:t>
            </a:r>
            <a:r>
              <a:rPr lang="it-IT" sz="1800" b="1" dirty="0">
                <a:solidFill>
                  <a:srgbClr val="FF0000"/>
                </a:solidFill>
                <a:latin typeface="Symbol" panose="05050102010706020507" pitchFamily="18" charset="2"/>
              </a:rPr>
              <a:t>^</a:t>
            </a:r>
            <a:r>
              <a:rPr lang="it-IT" sz="2000" dirty="0">
                <a:solidFill>
                  <a:srgbClr val="FF0000"/>
                </a:solidFill>
                <a:latin typeface="Symbol" panose="05050102010706020507" pitchFamily="18" charset="2"/>
              </a:rPr>
              <a:t>p</a:t>
            </a:r>
            <a:r>
              <a:rPr lang="it-IT" sz="2000" baseline="-25000" dirty="0">
                <a:solidFill>
                  <a:srgbClr val="FF0000"/>
                </a:solidFill>
                <a:latin typeface="Comic Sans MS" panose="030F0702030302020204" pitchFamily="66" charset="0"/>
              </a:rPr>
              <a:t>2</a:t>
            </a:r>
            <a:r>
              <a:rPr lang="it-IT" sz="2000" dirty="0">
                <a:solidFill>
                  <a:srgbClr val="FF0000"/>
                </a:solidFill>
                <a:latin typeface="Comic Sans MS" panose="030F0702030302020204" pitchFamily="66" charset="0"/>
              </a:rPr>
              <a:t>)</a:t>
            </a:r>
            <a:r>
              <a:rPr lang="it-IT" sz="2000" cap="all" dirty="0">
                <a:ln>
                  <a:solidFill>
                    <a:srgbClr val="0070C0"/>
                  </a:solidFill>
                </a:ln>
                <a:solidFill>
                  <a:srgbClr val="0070C0"/>
                </a:solidFill>
                <a:latin typeface="Comic Sans MS" panose="030F0702030302020204" pitchFamily="66" charset="0"/>
              </a:rPr>
              <a:t> (2)</a:t>
            </a:r>
            <a:endParaRPr lang="it-IT" sz="2000" dirty="0">
              <a:ln>
                <a:solidFill>
                  <a:srgbClr val="0070C0"/>
                </a:solidFill>
              </a:ln>
              <a:solidFill>
                <a:srgbClr val="0070C0"/>
              </a:solidFill>
            </a:endParaRPr>
          </a:p>
        </p:txBody>
      </p:sp>
      <p:cxnSp>
        <p:nvCxnSpPr>
          <p:cNvPr id="10" name="Connettore diritto 9">
            <a:extLst>
              <a:ext uri="{FF2B5EF4-FFF2-40B4-BE49-F238E27FC236}">
                <a16:creationId xmlns:a16="http://schemas.microsoft.com/office/drawing/2014/main" id="{E136F4DC-0E53-4273-A890-BE3513E74F64}"/>
              </a:ext>
            </a:extLst>
          </p:cNvPr>
          <p:cNvCxnSpPr>
            <a:cxnSpLocks/>
          </p:cNvCxnSpPr>
          <p:nvPr/>
        </p:nvCxnSpPr>
        <p:spPr>
          <a:xfrm>
            <a:off x="36000" y="6844352"/>
            <a:ext cx="907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1 4">
            <a:extLst>
              <a:ext uri="{FF2B5EF4-FFF2-40B4-BE49-F238E27FC236}">
                <a16:creationId xmlns:a16="http://schemas.microsoft.com/office/drawing/2014/main" id="{B029F21E-03A8-41EB-917A-EA6849F5C072}"/>
              </a:ext>
            </a:extLst>
          </p:cNvPr>
          <p:cNvCxnSpPr>
            <a:cxnSpLocks/>
          </p:cNvCxnSpPr>
          <p:nvPr/>
        </p:nvCxnSpPr>
        <p:spPr>
          <a:xfrm>
            <a:off x="4811697" y="3972999"/>
            <a:ext cx="422430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ttore 1 16">
            <a:extLst>
              <a:ext uri="{FF2B5EF4-FFF2-40B4-BE49-F238E27FC236}">
                <a16:creationId xmlns:a16="http://schemas.microsoft.com/office/drawing/2014/main" id="{E392F307-40DA-4394-BE0C-72C867176386}"/>
              </a:ext>
            </a:extLst>
          </p:cNvPr>
          <p:cNvCxnSpPr/>
          <p:nvPr/>
        </p:nvCxnSpPr>
        <p:spPr>
          <a:xfrm flipV="1">
            <a:off x="6190850" y="3471960"/>
            <a:ext cx="0" cy="1843466"/>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Connettore 1 17">
            <a:extLst>
              <a:ext uri="{FF2B5EF4-FFF2-40B4-BE49-F238E27FC236}">
                <a16:creationId xmlns:a16="http://schemas.microsoft.com/office/drawing/2014/main" id="{8299A3F4-515B-4C77-8263-090E2270F14F}"/>
              </a:ext>
            </a:extLst>
          </p:cNvPr>
          <p:cNvCxnSpPr/>
          <p:nvPr/>
        </p:nvCxnSpPr>
        <p:spPr>
          <a:xfrm flipH="1" flipV="1">
            <a:off x="8530927" y="3479897"/>
            <a:ext cx="2567" cy="1854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Connettore 1 12">
            <a:extLst>
              <a:ext uri="{FF2B5EF4-FFF2-40B4-BE49-F238E27FC236}">
                <a16:creationId xmlns:a16="http://schemas.microsoft.com/office/drawing/2014/main" id="{FC97D9BA-E4DC-4A1C-BB2C-2900036706B1}"/>
              </a:ext>
            </a:extLst>
          </p:cNvPr>
          <p:cNvCxnSpPr/>
          <p:nvPr/>
        </p:nvCxnSpPr>
        <p:spPr>
          <a:xfrm>
            <a:off x="6193415" y="3474492"/>
            <a:ext cx="2340000" cy="1265"/>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E6EDDF87-6661-4D94-BE83-969BD7172BF5}"/>
              </a:ext>
            </a:extLst>
          </p:cNvPr>
          <p:cNvSpPr txBox="1"/>
          <p:nvPr/>
        </p:nvSpPr>
        <p:spPr>
          <a:xfrm>
            <a:off x="7143457" y="3228596"/>
            <a:ext cx="473551"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C’’</a:t>
            </a:r>
          </a:p>
        </p:txBody>
      </p:sp>
      <p:sp>
        <p:nvSpPr>
          <p:cNvPr id="29" name="CasellaDiTesto 28">
            <a:extLst>
              <a:ext uri="{FF2B5EF4-FFF2-40B4-BE49-F238E27FC236}">
                <a16:creationId xmlns:a16="http://schemas.microsoft.com/office/drawing/2014/main" id="{45DC6F53-6998-4AAD-BC76-0E599A770862}"/>
              </a:ext>
            </a:extLst>
          </p:cNvPr>
          <p:cNvSpPr txBox="1"/>
          <p:nvPr/>
        </p:nvSpPr>
        <p:spPr>
          <a:xfrm>
            <a:off x="7110785" y="5145548"/>
            <a:ext cx="324000" cy="646331"/>
          </a:xfrm>
          <a:prstGeom prst="rect">
            <a:avLst/>
          </a:prstGeom>
          <a:noFill/>
        </p:spPr>
        <p:txBody>
          <a:bodyPr anchor="ct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C’</a:t>
            </a:r>
          </a:p>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a:t>
            </a:r>
          </a:p>
        </p:txBody>
      </p:sp>
      <p:sp>
        <p:nvSpPr>
          <p:cNvPr id="32" name="CasellaDiTesto 1">
            <a:extLst>
              <a:ext uri="{FF2B5EF4-FFF2-40B4-BE49-F238E27FC236}">
                <a16:creationId xmlns:a16="http://schemas.microsoft.com/office/drawing/2014/main" id="{ECDC748F-F472-46B9-959C-5B46AD4710C1}"/>
              </a:ext>
            </a:extLst>
          </p:cNvPr>
          <p:cNvSpPr txBox="1">
            <a:spLocks noChangeArrowheads="1"/>
          </p:cNvSpPr>
          <p:nvPr/>
        </p:nvSpPr>
        <p:spPr bwMode="auto">
          <a:xfrm>
            <a:off x="8562449" y="3708563"/>
            <a:ext cx="3490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51435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it-IT" altLang="it-IT"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lt</a:t>
            </a:r>
          </a:p>
        </p:txBody>
      </p:sp>
      <p:sp>
        <p:nvSpPr>
          <p:cNvPr id="35" name="CasellaDiTesto 34">
            <a:extLst>
              <a:ext uri="{FF2B5EF4-FFF2-40B4-BE49-F238E27FC236}">
                <a16:creationId xmlns:a16="http://schemas.microsoft.com/office/drawing/2014/main" id="{957549E3-F988-4936-BF5E-6A05C8AF8EFB}"/>
              </a:ext>
            </a:extLst>
          </p:cNvPr>
          <p:cNvSpPr txBox="1"/>
          <p:nvPr/>
        </p:nvSpPr>
        <p:spPr>
          <a:xfrm>
            <a:off x="7693731" y="3457970"/>
            <a:ext cx="349067"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d’’</a:t>
            </a:r>
          </a:p>
        </p:txBody>
      </p:sp>
      <p:sp>
        <p:nvSpPr>
          <p:cNvPr id="36" name="CasellaDiTesto 35">
            <a:extLst>
              <a:ext uri="{FF2B5EF4-FFF2-40B4-BE49-F238E27FC236}">
                <a16:creationId xmlns:a16="http://schemas.microsoft.com/office/drawing/2014/main" id="{72C85D21-BDCD-43D3-93F1-4309A91A14F7}"/>
              </a:ext>
            </a:extLst>
          </p:cNvPr>
          <p:cNvSpPr txBox="1"/>
          <p:nvPr/>
        </p:nvSpPr>
        <p:spPr>
          <a:xfrm>
            <a:off x="7923135" y="6261493"/>
            <a:ext cx="325967"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d’</a:t>
            </a:r>
            <a:endParaRPr kumimoji="0" lang="it-IT"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0" name="CasellaDiTesto 39">
            <a:extLst>
              <a:ext uri="{FF2B5EF4-FFF2-40B4-BE49-F238E27FC236}">
                <a16:creationId xmlns:a16="http://schemas.microsoft.com/office/drawing/2014/main" id="{A6F119A1-CFEF-4A5A-838E-D87AED968E4A}"/>
              </a:ext>
            </a:extLst>
          </p:cNvPr>
          <p:cNvSpPr txBox="1"/>
          <p:nvPr/>
        </p:nvSpPr>
        <p:spPr>
          <a:xfrm>
            <a:off x="7367348" y="5320553"/>
            <a:ext cx="349067"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err="1">
                <a:ln>
                  <a:noFill/>
                </a:ln>
                <a:solidFill>
                  <a:srgbClr val="0070C0"/>
                </a:solidFill>
                <a:effectLst/>
                <a:uLnTx/>
                <a:uFillTx/>
                <a:latin typeface="Comic Sans MS" panose="030F0702030302020204" pitchFamily="66" charset="0"/>
                <a:ea typeface="+mn-ea"/>
                <a:cs typeface="Arial" panose="020B0604020202020204" pitchFamily="34" charset="0"/>
              </a:rPr>
              <a:t>a’</a:t>
            </a:r>
            <a:endPar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p:txBody>
      </p:sp>
      <p:sp>
        <p:nvSpPr>
          <p:cNvPr id="54" name="CasellaDiTesto 53">
            <a:extLst>
              <a:ext uri="{FF2B5EF4-FFF2-40B4-BE49-F238E27FC236}">
                <a16:creationId xmlns:a16="http://schemas.microsoft.com/office/drawing/2014/main" id="{5988CF24-7F5C-4B2C-A01F-72EA13D48892}"/>
              </a:ext>
            </a:extLst>
          </p:cNvPr>
          <p:cNvSpPr txBox="1"/>
          <p:nvPr/>
        </p:nvSpPr>
        <p:spPr>
          <a:xfrm>
            <a:off x="7248868" y="5461855"/>
            <a:ext cx="288000" cy="180000"/>
          </a:xfrm>
          <a:prstGeom prst="rect">
            <a:avLst/>
          </a:prstGeom>
          <a:noFill/>
        </p:spPr>
        <p:txBody>
          <a:bodyPr anchor="ct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Symbol" panose="05050102010706020507" pitchFamily="18" charset="2"/>
                <a:ea typeface="+mn-ea"/>
                <a:cs typeface="Arial" panose="020B0604020202020204" pitchFamily="34" charset="0"/>
              </a:rPr>
              <a:t>º</a:t>
            </a:r>
            <a:endPar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a:t>
            </a:r>
          </a:p>
        </p:txBody>
      </p:sp>
      <p:grpSp>
        <p:nvGrpSpPr>
          <p:cNvPr id="66" name="Gruppo 65">
            <a:extLst>
              <a:ext uri="{FF2B5EF4-FFF2-40B4-BE49-F238E27FC236}">
                <a16:creationId xmlns:a16="http://schemas.microsoft.com/office/drawing/2014/main" id="{79384C0A-C128-4575-8E6B-17C0A712752C}"/>
              </a:ext>
            </a:extLst>
          </p:cNvPr>
          <p:cNvGrpSpPr/>
          <p:nvPr/>
        </p:nvGrpSpPr>
        <p:grpSpPr>
          <a:xfrm>
            <a:off x="7275334" y="5231782"/>
            <a:ext cx="180000" cy="180000"/>
            <a:chOff x="10031104" y="2702257"/>
            <a:chExt cx="180000" cy="180000"/>
          </a:xfrm>
        </p:grpSpPr>
        <p:cxnSp>
          <p:nvCxnSpPr>
            <p:cNvPr id="67" name="Connettore diritto 66">
              <a:extLst>
                <a:ext uri="{FF2B5EF4-FFF2-40B4-BE49-F238E27FC236}">
                  <a16:creationId xmlns:a16="http://schemas.microsoft.com/office/drawing/2014/main" id="{A2E075FB-26DE-491C-987E-431ABABB5726}"/>
                </a:ext>
              </a:extLst>
            </p:cNvPr>
            <p:cNvCxnSpPr>
              <a:cxnSpLocks/>
            </p:cNvCxnSpPr>
            <p:nvPr/>
          </p:nvCxnSpPr>
          <p:spPr>
            <a:xfrm>
              <a:off x="10121104" y="2702257"/>
              <a:ext cx="0" cy="180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8" name="Connettore diritto 67">
              <a:extLst>
                <a:ext uri="{FF2B5EF4-FFF2-40B4-BE49-F238E27FC236}">
                  <a16:creationId xmlns:a16="http://schemas.microsoft.com/office/drawing/2014/main" id="{16AC14C3-7865-47F5-820D-519EFCA593B7}"/>
                </a:ext>
              </a:extLst>
            </p:cNvPr>
            <p:cNvCxnSpPr>
              <a:cxnSpLocks/>
            </p:cNvCxnSpPr>
            <p:nvPr/>
          </p:nvCxnSpPr>
          <p:spPr>
            <a:xfrm>
              <a:off x="10031104" y="2792257"/>
              <a:ext cx="180000" cy="0"/>
            </a:xfrm>
            <a:prstGeom prst="line">
              <a:avLst/>
            </a:prstGeom>
            <a:ln w="3175"/>
          </p:spPr>
          <p:style>
            <a:lnRef idx="1">
              <a:schemeClr val="accent1"/>
            </a:lnRef>
            <a:fillRef idx="0">
              <a:schemeClr val="accent1"/>
            </a:fillRef>
            <a:effectRef idx="0">
              <a:schemeClr val="accent1"/>
            </a:effectRef>
            <a:fontRef idx="minor">
              <a:schemeClr val="tx1"/>
            </a:fontRef>
          </p:style>
        </p:cxnSp>
      </p:grpSp>
      <p:cxnSp>
        <p:nvCxnSpPr>
          <p:cNvPr id="71" name="Connettore diritto 70">
            <a:extLst>
              <a:ext uri="{FF2B5EF4-FFF2-40B4-BE49-F238E27FC236}">
                <a16:creationId xmlns:a16="http://schemas.microsoft.com/office/drawing/2014/main" id="{AC23C8E1-389F-4B2C-BED6-EA6F433D9EF9}"/>
              </a:ext>
            </a:extLst>
          </p:cNvPr>
          <p:cNvCxnSpPr>
            <a:cxnSpLocks/>
          </p:cNvCxnSpPr>
          <p:nvPr/>
        </p:nvCxnSpPr>
        <p:spPr>
          <a:xfrm flipV="1">
            <a:off x="6190850" y="3361019"/>
            <a:ext cx="0" cy="11543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5F9A325E-C5C3-4AD8-9C7E-8D4A01F10C32}"/>
              </a:ext>
            </a:extLst>
          </p:cNvPr>
          <p:cNvCxnSpPr>
            <a:cxnSpLocks/>
          </p:cNvCxnSpPr>
          <p:nvPr/>
        </p:nvCxnSpPr>
        <p:spPr>
          <a:xfrm flipV="1">
            <a:off x="6233021" y="3330882"/>
            <a:ext cx="0" cy="145627"/>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3" name="Connettore diritto 72">
            <a:extLst>
              <a:ext uri="{FF2B5EF4-FFF2-40B4-BE49-F238E27FC236}">
                <a16:creationId xmlns:a16="http://schemas.microsoft.com/office/drawing/2014/main" id="{AB4C5020-23FA-41E3-91F9-42AF927921C6}"/>
              </a:ext>
            </a:extLst>
          </p:cNvPr>
          <p:cNvCxnSpPr>
            <a:cxnSpLocks/>
          </p:cNvCxnSpPr>
          <p:nvPr/>
        </p:nvCxnSpPr>
        <p:spPr>
          <a:xfrm flipV="1">
            <a:off x="6352834" y="3227990"/>
            <a:ext cx="0" cy="245769"/>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8201422F-8EB7-4C86-84D4-9F5EBA3CE9FD}"/>
              </a:ext>
            </a:extLst>
          </p:cNvPr>
          <p:cNvCxnSpPr>
            <a:cxnSpLocks/>
          </p:cNvCxnSpPr>
          <p:nvPr/>
        </p:nvCxnSpPr>
        <p:spPr>
          <a:xfrm flipV="1">
            <a:off x="6542462" y="3092856"/>
            <a:ext cx="0" cy="38615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5" name="Connettore diritto 74">
            <a:extLst>
              <a:ext uri="{FF2B5EF4-FFF2-40B4-BE49-F238E27FC236}">
                <a16:creationId xmlns:a16="http://schemas.microsoft.com/office/drawing/2014/main" id="{A36B5AA0-DB56-4E38-9B72-26BF9FDF76F8}"/>
              </a:ext>
            </a:extLst>
          </p:cNvPr>
          <p:cNvCxnSpPr>
            <a:cxnSpLocks/>
          </p:cNvCxnSpPr>
          <p:nvPr/>
        </p:nvCxnSpPr>
        <p:spPr>
          <a:xfrm flipV="1">
            <a:off x="6782062" y="2924248"/>
            <a:ext cx="0" cy="554759"/>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6" name="Connettore diritto 75">
            <a:extLst>
              <a:ext uri="{FF2B5EF4-FFF2-40B4-BE49-F238E27FC236}">
                <a16:creationId xmlns:a16="http://schemas.microsoft.com/office/drawing/2014/main" id="{717526BA-AE1B-48BA-9F93-85502B544812}"/>
              </a:ext>
            </a:extLst>
          </p:cNvPr>
          <p:cNvCxnSpPr>
            <a:cxnSpLocks/>
          </p:cNvCxnSpPr>
          <p:nvPr/>
        </p:nvCxnSpPr>
        <p:spPr>
          <a:xfrm flipV="1">
            <a:off x="7064696" y="2706705"/>
            <a:ext cx="0" cy="77230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46A42458-8A5A-41A4-B212-8D0E710006F0}"/>
              </a:ext>
            </a:extLst>
          </p:cNvPr>
          <p:cNvCxnSpPr>
            <a:cxnSpLocks/>
          </p:cNvCxnSpPr>
          <p:nvPr/>
        </p:nvCxnSpPr>
        <p:spPr>
          <a:xfrm flipV="1">
            <a:off x="7674446" y="2243546"/>
            <a:ext cx="5091" cy="123361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6" name="Connettore diritto 85">
            <a:extLst>
              <a:ext uri="{FF2B5EF4-FFF2-40B4-BE49-F238E27FC236}">
                <a16:creationId xmlns:a16="http://schemas.microsoft.com/office/drawing/2014/main" id="{3C0A9F14-ECE9-4C31-BB3D-A7F1918E8BFD}"/>
              </a:ext>
            </a:extLst>
          </p:cNvPr>
          <p:cNvCxnSpPr>
            <a:cxnSpLocks/>
          </p:cNvCxnSpPr>
          <p:nvPr/>
        </p:nvCxnSpPr>
        <p:spPr>
          <a:xfrm flipV="1">
            <a:off x="7948899" y="2045239"/>
            <a:ext cx="5914" cy="1433174"/>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5AE913B4-414E-442F-AAE6-1BF76A697F1F}"/>
              </a:ext>
            </a:extLst>
          </p:cNvPr>
          <p:cNvCxnSpPr>
            <a:cxnSpLocks/>
          </p:cNvCxnSpPr>
          <p:nvPr/>
        </p:nvCxnSpPr>
        <p:spPr>
          <a:xfrm flipV="1">
            <a:off x="8193231" y="1864995"/>
            <a:ext cx="0" cy="161074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8" name="Connettore diritto 87">
            <a:extLst>
              <a:ext uri="{FF2B5EF4-FFF2-40B4-BE49-F238E27FC236}">
                <a16:creationId xmlns:a16="http://schemas.microsoft.com/office/drawing/2014/main" id="{E79EDAB1-3A9C-4D3B-A599-CBD6DEEB4706}"/>
              </a:ext>
            </a:extLst>
          </p:cNvPr>
          <p:cNvCxnSpPr>
            <a:cxnSpLocks/>
          </p:cNvCxnSpPr>
          <p:nvPr/>
        </p:nvCxnSpPr>
        <p:spPr>
          <a:xfrm flipV="1">
            <a:off x="8376011" y="1735058"/>
            <a:ext cx="0" cy="174345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9" name="Connettore diritto 88">
            <a:extLst>
              <a:ext uri="{FF2B5EF4-FFF2-40B4-BE49-F238E27FC236}">
                <a16:creationId xmlns:a16="http://schemas.microsoft.com/office/drawing/2014/main" id="{6A984621-CB4E-460B-A118-3005A51ADBE3}"/>
              </a:ext>
            </a:extLst>
          </p:cNvPr>
          <p:cNvCxnSpPr>
            <a:cxnSpLocks/>
          </p:cNvCxnSpPr>
          <p:nvPr/>
        </p:nvCxnSpPr>
        <p:spPr>
          <a:xfrm flipV="1">
            <a:off x="8493099" y="1644015"/>
            <a:ext cx="0" cy="1834526"/>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0" name="Connettore diritto 89">
            <a:extLst>
              <a:ext uri="{FF2B5EF4-FFF2-40B4-BE49-F238E27FC236}">
                <a16:creationId xmlns:a16="http://schemas.microsoft.com/office/drawing/2014/main" id="{1CDC580A-B408-464D-8FAA-BE500E5A0EE9}"/>
              </a:ext>
            </a:extLst>
          </p:cNvPr>
          <p:cNvCxnSpPr>
            <a:cxnSpLocks/>
          </p:cNvCxnSpPr>
          <p:nvPr/>
        </p:nvCxnSpPr>
        <p:spPr>
          <a:xfrm flipV="1">
            <a:off x="8529720" y="1615212"/>
            <a:ext cx="0" cy="1860253"/>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 name="Arco 2">
            <a:extLst>
              <a:ext uri="{FF2B5EF4-FFF2-40B4-BE49-F238E27FC236}">
                <a16:creationId xmlns:a16="http://schemas.microsoft.com/office/drawing/2014/main" id="{9FB43B89-FD7B-4EC6-ABF8-DA4A551FB420}"/>
              </a:ext>
            </a:extLst>
          </p:cNvPr>
          <p:cNvSpPr/>
          <p:nvPr/>
        </p:nvSpPr>
        <p:spPr>
          <a:xfrm>
            <a:off x="6977156" y="395228"/>
            <a:ext cx="792000" cy="792000"/>
          </a:xfrm>
          <a:prstGeom prst="arc">
            <a:avLst>
              <a:gd name="adj1" fmla="val 21912"/>
              <a:gd name="adj2" fmla="val 5479890"/>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CasellaDiTesto 3">
            <a:extLst>
              <a:ext uri="{FF2B5EF4-FFF2-40B4-BE49-F238E27FC236}">
                <a16:creationId xmlns:a16="http://schemas.microsoft.com/office/drawing/2014/main" id="{F3C725B0-A08C-4D51-93A3-21A45DEC5CD5}"/>
              </a:ext>
            </a:extLst>
          </p:cNvPr>
          <p:cNvSpPr txBox="1"/>
          <p:nvPr/>
        </p:nvSpPr>
        <p:spPr>
          <a:xfrm>
            <a:off x="7316595" y="843587"/>
            <a:ext cx="5570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90°</a:t>
            </a:r>
          </a:p>
        </p:txBody>
      </p:sp>
      <p:sp>
        <p:nvSpPr>
          <p:cNvPr id="43" name="CasellaDiTesto 42">
            <a:extLst>
              <a:ext uri="{FF2B5EF4-FFF2-40B4-BE49-F238E27FC236}">
                <a16:creationId xmlns:a16="http://schemas.microsoft.com/office/drawing/2014/main" id="{66975AF7-D107-46DC-B46B-B4402D8F76B0}"/>
              </a:ext>
            </a:extLst>
          </p:cNvPr>
          <p:cNvSpPr txBox="1"/>
          <p:nvPr/>
        </p:nvSpPr>
        <p:spPr>
          <a:xfrm>
            <a:off x="5917561" y="1923915"/>
            <a:ext cx="431800" cy="38417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g</a:t>
            </a:r>
            <a:r>
              <a:rPr kumimoji="0" lang="it-IT" sz="1800" b="0" i="0" u="none" strike="noStrike" kern="1200" cap="none" spc="0" normalizeH="0" baseline="0" noProof="0" dirty="0">
                <a:ln>
                  <a:noFill/>
                </a:ln>
                <a:solidFill>
                  <a:srgbClr val="0070C0"/>
                </a:solidFill>
                <a:effectLst/>
                <a:uLnTx/>
                <a:uFillTx/>
                <a:latin typeface="Calibri"/>
                <a:ea typeface="+mn-ea"/>
                <a:cs typeface="+mn-cs"/>
              </a:rPr>
              <a:t>’’</a:t>
            </a:r>
          </a:p>
        </p:txBody>
      </p:sp>
      <p:sp>
        <p:nvSpPr>
          <p:cNvPr id="45" name="CasellaDiTesto 44">
            <a:extLst>
              <a:ext uri="{FF2B5EF4-FFF2-40B4-BE49-F238E27FC236}">
                <a16:creationId xmlns:a16="http://schemas.microsoft.com/office/drawing/2014/main" id="{DCF9228E-4A0B-452E-9142-836B407874AE}"/>
              </a:ext>
            </a:extLst>
          </p:cNvPr>
          <p:cNvSpPr txBox="1"/>
          <p:nvPr/>
        </p:nvSpPr>
        <p:spPr>
          <a:xfrm>
            <a:off x="5951670" y="5041895"/>
            <a:ext cx="403225" cy="36988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g</a:t>
            </a:r>
            <a:r>
              <a:rPr kumimoji="0" lang="it-IT" sz="1800" b="0" i="0" u="none" strike="noStrike" kern="1200" cap="none" spc="0" normalizeH="0" baseline="0" noProof="0" dirty="0">
                <a:ln>
                  <a:noFill/>
                </a:ln>
                <a:solidFill>
                  <a:srgbClr val="0070C0"/>
                </a:solidFill>
                <a:effectLst/>
                <a:uLnTx/>
                <a:uFillTx/>
                <a:latin typeface="Calibri"/>
                <a:ea typeface="+mn-ea"/>
                <a:cs typeface="+mn-cs"/>
              </a:rPr>
              <a:t>’</a:t>
            </a:r>
          </a:p>
        </p:txBody>
      </p:sp>
      <p:cxnSp>
        <p:nvCxnSpPr>
          <p:cNvPr id="41" name="Connettore diritto 40">
            <a:extLst>
              <a:ext uri="{FF2B5EF4-FFF2-40B4-BE49-F238E27FC236}">
                <a16:creationId xmlns:a16="http://schemas.microsoft.com/office/drawing/2014/main" id="{D7473374-BCF8-44FD-8F9E-D7700D013EF4}"/>
              </a:ext>
            </a:extLst>
          </p:cNvPr>
          <p:cNvCxnSpPr>
            <a:cxnSpLocks/>
          </p:cNvCxnSpPr>
          <p:nvPr/>
        </p:nvCxnSpPr>
        <p:spPr>
          <a:xfrm flipV="1">
            <a:off x="5369086" y="1260448"/>
            <a:ext cx="3636447" cy="2713578"/>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3085279F-6C05-412B-BFD7-21ADAFC896E6}"/>
              </a:ext>
            </a:extLst>
          </p:cNvPr>
          <p:cNvCxnSpPr>
            <a:cxnSpLocks/>
          </p:cNvCxnSpPr>
          <p:nvPr/>
        </p:nvCxnSpPr>
        <p:spPr>
          <a:xfrm>
            <a:off x="5370991" y="3976448"/>
            <a:ext cx="0" cy="2717079"/>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CasellaDiTesto 45">
            <a:extLst>
              <a:ext uri="{FF2B5EF4-FFF2-40B4-BE49-F238E27FC236}">
                <a16:creationId xmlns:a16="http://schemas.microsoft.com/office/drawing/2014/main" id="{4225911F-C8B8-46F4-B6C8-EE1407A94227}"/>
              </a:ext>
            </a:extLst>
          </p:cNvPr>
          <p:cNvSpPr txBox="1">
            <a:spLocks noChangeArrowheads="1"/>
          </p:cNvSpPr>
          <p:nvPr/>
        </p:nvSpPr>
        <p:spPr bwMode="auto">
          <a:xfrm>
            <a:off x="6393469" y="2857114"/>
            <a:ext cx="32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200" dirty="0">
                <a:solidFill>
                  <a:srgbClr val="FF0000"/>
                </a:solidFill>
                <a:latin typeface="Comic Sans MS" panose="030F0702030302020204" pitchFamily="66" charset="0"/>
              </a:rPr>
              <a:t>P’’</a:t>
            </a:r>
          </a:p>
        </p:txBody>
      </p:sp>
      <p:sp>
        <p:nvSpPr>
          <p:cNvPr id="47" name="CasellaDiTesto 46">
            <a:extLst>
              <a:ext uri="{FF2B5EF4-FFF2-40B4-BE49-F238E27FC236}">
                <a16:creationId xmlns:a16="http://schemas.microsoft.com/office/drawing/2014/main" id="{86DAC925-45CA-4182-B87E-1292129AA33E}"/>
              </a:ext>
            </a:extLst>
          </p:cNvPr>
          <p:cNvSpPr txBox="1">
            <a:spLocks noChangeArrowheads="1"/>
          </p:cNvSpPr>
          <p:nvPr/>
        </p:nvSpPr>
        <p:spPr bwMode="auto">
          <a:xfrm>
            <a:off x="6216113" y="2996879"/>
            <a:ext cx="3240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200" dirty="0">
                <a:solidFill>
                  <a:srgbClr val="FF0000"/>
                </a:solidFill>
                <a:latin typeface="Comic Sans MS" panose="030F0702030302020204" pitchFamily="66" charset="0"/>
              </a:rPr>
              <a:t>P’’</a:t>
            </a:r>
          </a:p>
        </p:txBody>
      </p:sp>
      <p:sp>
        <p:nvSpPr>
          <p:cNvPr id="48" name="CasellaDiTesto 47">
            <a:extLst>
              <a:ext uri="{FF2B5EF4-FFF2-40B4-BE49-F238E27FC236}">
                <a16:creationId xmlns:a16="http://schemas.microsoft.com/office/drawing/2014/main" id="{9614337C-C03C-436E-8EB4-F8BEF47416C2}"/>
              </a:ext>
            </a:extLst>
          </p:cNvPr>
          <p:cNvSpPr txBox="1">
            <a:spLocks noChangeArrowheads="1"/>
          </p:cNvSpPr>
          <p:nvPr/>
        </p:nvSpPr>
        <p:spPr bwMode="auto">
          <a:xfrm>
            <a:off x="6630407" y="2679253"/>
            <a:ext cx="32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200" dirty="0">
                <a:solidFill>
                  <a:srgbClr val="FF0000"/>
                </a:solidFill>
                <a:latin typeface="Comic Sans MS" panose="030F0702030302020204" pitchFamily="66" charset="0"/>
              </a:rPr>
              <a:t>P’’</a:t>
            </a:r>
          </a:p>
        </p:txBody>
      </p:sp>
      <p:sp>
        <p:nvSpPr>
          <p:cNvPr id="49" name="CasellaDiTesto 19">
            <a:extLst>
              <a:ext uri="{FF2B5EF4-FFF2-40B4-BE49-F238E27FC236}">
                <a16:creationId xmlns:a16="http://schemas.microsoft.com/office/drawing/2014/main" id="{59AE523A-BB89-442C-9F15-1D02891A75F5}"/>
              </a:ext>
            </a:extLst>
          </p:cNvPr>
          <p:cNvSpPr txBox="1">
            <a:spLocks noChangeArrowheads="1"/>
          </p:cNvSpPr>
          <p:nvPr/>
        </p:nvSpPr>
        <p:spPr bwMode="auto">
          <a:xfrm>
            <a:off x="8643722" y="903228"/>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800" dirty="0">
                <a:solidFill>
                  <a:srgbClr val="FF0000"/>
                </a:solidFill>
                <a:latin typeface="Arial" panose="020B0604020202020204" pitchFamily="34" charset="0"/>
              </a:rPr>
              <a:t>t</a:t>
            </a:r>
            <a:r>
              <a:rPr lang="it-IT" altLang="it-IT" sz="1800" baseline="-25000" dirty="0">
                <a:solidFill>
                  <a:srgbClr val="FF0000"/>
                </a:solidFill>
                <a:latin typeface="Arial" panose="020B0604020202020204" pitchFamily="34" charset="0"/>
              </a:rPr>
              <a:t>2</a:t>
            </a:r>
            <a:r>
              <a:rPr lang="it-IT" altLang="it-IT" sz="1800" dirty="0">
                <a:solidFill>
                  <a:srgbClr val="FF0000"/>
                </a:solidFill>
                <a:latin typeface="Symbol" panose="05050102010706020507" pitchFamily="18" charset="2"/>
              </a:rPr>
              <a:t>b</a:t>
            </a:r>
          </a:p>
        </p:txBody>
      </p:sp>
      <p:sp>
        <p:nvSpPr>
          <p:cNvPr id="50" name="CasellaDiTesto 19">
            <a:extLst>
              <a:ext uri="{FF2B5EF4-FFF2-40B4-BE49-F238E27FC236}">
                <a16:creationId xmlns:a16="http://schemas.microsoft.com/office/drawing/2014/main" id="{A988B7B4-F62D-4DED-9401-676951611206}"/>
              </a:ext>
            </a:extLst>
          </p:cNvPr>
          <p:cNvSpPr txBox="1">
            <a:spLocks noChangeArrowheads="1"/>
          </p:cNvSpPr>
          <p:nvPr/>
        </p:nvSpPr>
        <p:spPr bwMode="auto">
          <a:xfrm>
            <a:off x="5290022" y="6353548"/>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800" dirty="0">
                <a:solidFill>
                  <a:srgbClr val="FF0000"/>
                </a:solidFill>
                <a:latin typeface="Arial" panose="020B0604020202020204" pitchFamily="34" charset="0"/>
              </a:rPr>
              <a:t>t</a:t>
            </a:r>
            <a:r>
              <a:rPr lang="it-IT" altLang="it-IT" sz="1800" baseline="-25000" dirty="0">
                <a:solidFill>
                  <a:srgbClr val="FF0000"/>
                </a:solidFill>
                <a:latin typeface="Arial" panose="020B0604020202020204" pitchFamily="34" charset="0"/>
              </a:rPr>
              <a:t>1</a:t>
            </a:r>
            <a:r>
              <a:rPr lang="it-IT" altLang="it-IT" sz="1800" dirty="0">
                <a:solidFill>
                  <a:srgbClr val="FF0000"/>
                </a:solidFill>
                <a:latin typeface="Symbol" panose="05050102010706020507" pitchFamily="18" charset="2"/>
              </a:rPr>
              <a:t>b</a:t>
            </a:r>
          </a:p>
        </p:txBody>
      </p:sp>
      <p:cxnSp>
        <p:nvCxnSpPr>
          <p:cNvPr id="51" name="Connettore diritto 50">
            <a:extLst>
              <a:ext uri="{FF2B5EF4-FFF2-40B4-BE49-F238E27FC236}">
                <a16:creationId xmlns:a16="http://schemas.microsoft.com/office/drawing/2014/main" id="{8A035689-CD8A-4CD3-ACDE-1E32AAC4378E}"/>
              </a:ext>
            </a:extLst>
          </p:cNvPr>
          <p:cNvCxnSpPr>
            <a:cxnSpLocks/>
          </p:cNvCxnSpPr>
          <p:nvPr/>
        </p:nvCxnSpPr>
        <p:spPr>
          <a:xfrm flipV="1">
            <a:off x="6352834" y="3235610"/>
            <a:ext cx="0" cy="2664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Connettore diritto 51">
            <a:extLst>
              <a:ext uri="{FF2B5EF4-FFF2-40B4-BE49-F238E27FC236}">
                <a16:creationId xmlns:a16="http://schemas.microsoft.com/office/drawing/2014/main" id="{473EE4BE-D41D-4A54-8645-CA681B176DF7}"/>
              </a:ext>
            </a:extLst>
          </p:cNvPr>
          <p:cNvCxnSpPr>
            <a:cxnSpLocks/>
          </p:cNvCxnSpPr>
          <p:nvPr/>
        </p:nvCxnSpPr>
        <p:spPr>
          <a:xfrm flipV="1">
            <a:off x="6542679" y="3092856"/>
            <a:ext cx="0" cy="306444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8C6E827E-610D-44D3-AF7A-E1D9A954E45D}"/>
              </a:ext>
            </a:extLst>
          </p:cNvPr>
          <p:cNvCxnSpPr>
            <a:cxnSpLocks/>
          </p:cNvCxnSpPr>
          <p:nvPr/>
        </p:nvCxnSpPr>
        <p:spPr>
          <a:xfrm flipV="1">
            <a:off x="6782159" y="2909641"/>
            <a:ext cx="0" cy="3434607"/>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3" name="CasellaDiTesto 62">
            <a:extLst>
              <a:ext uri="{FF2B5EF4-FFF2-40B4-BE49-F238E27FC236}">
                <a16:creationId xmlns:a16="http://schemas.microsoft.com/office/drawing/2014/main" id="{E3BC41BB-AC2C-4FCA-8A0F-30DE5F8B21F2}"/>
              </a:ext>
            </a:extLst>
          </p:cNvPr>
          <p:cNvSpPr txBox="1">
            <a:spLocks noChangeArrowheads="1"/>
          </p:cNvSpPr>
          <p:nvPr/>
        </p:nvSpPr>
        <p:spPr bwMode="auto">
          <a:xfrm>
            <a:off x="6342221" y="6066442"/>
            <a:ext cx="358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200" dirty="0">
                <a:solidFill>
                  <a:srgbClr val="FF0000"/>
                </a:solidFill>
                <a:latin typeface="Comic Sans MS" panose="030F0702030302020204" pitchFamily="66" charset="0"/>
              </a:rPr>
              <a:t>P’</a:t>
            </a:r>
          </a:p>
        </p:txBody>
      </p:sp>
      <p:sp>
        <p:nvSpPr>
          <p:cNvPr id="64" name="CasellaDiTesto 63">
            <a:extLst>
              <a:ext uri="{FF2B5EF4-FFF2-40B4-BE49-F238E27FC236}">
                <a16:creationId xmlns:a16="http://schemas.microsoft.com/office/drawing/2014/main" id="{459F1697-4E6C-427B-B7E1-D78DA84D2EB9}"/>
              </a:ext>
            </a:extLst>
          </p:cNvPr>
          <p:cNvSpPr txBox="1">
            <a:spLocks noChangeArrowheads="1"/>
          </p:cNvSpPr>
          <p:nvPr/>
        </p:nvSpPr>
        <p:spPr bwMode="auto">
          <a:xfrm>
            <a:off x="6146675" y="5828623"/>
            <a:ext cx="3603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200" dirty="0">
                <a:solidFill>
                  <a:srgbClr val="FF0000"/>
                </a:solidFill>
                <a:latin typeface="Comic Sans MS" panose="030F0702030302020204" pitchFamily="66" charset="0"/>
              </a:rPr>
              <a:t>P’</a:t>
            </a:r>
          </a:p>
        </p:txBody>
      </p:sp>
      <p:sp>
        <p:nvSpPr>
          <p:cNvPr id="65" name="CasellaDiTesto 64">
            <a:extLst>
              <a:ext uri="{FF2B5EF4-FFF2-40B4-BE49-F238E27FC236}">
                <a16:creationId xmlns:a16="http://schemas.microsoft.com/office/drawing/2014/main" id="{EC97EB18-6E74-43F8-BC98-9E771D7773E4}"/>
              </a:ext>
            </a:extLst>
          </p:cNvPr>
          <p:cNvSpPr txBox="1">
            <a:spLocks noChangeArrowheads="1"/>
          </p:cNvSpPr>
          <p:nvPr/>
        </p:nvSpPr>
        <p:spPr bwMode="auto">
          <a:xfrm>
            <a:off x="6572856" y="6275924"/>
            <a:ext cx="3603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200" dirty="0">
                <a:solidFill>
                  <a:srgbClr val="FF0000"/>
                </a:solidFill>
                <a:latin typeface="Comic Sans MS" panose="030F0702030302020204" pitchFamily="66" charset="0"/>
              </a:rPr>
              <a:t>P’</a:t>
            </a:r>
          </a:p>
        </p:txBody>
      </p:sp>
      <p:sp>
        <p:nvSpPr>
          <p:cNvPr id="69" name="CasellaDiTesto 68">
            <a:extLst>
              <a:ext uri="{FF2B5EF4-FFF2-40B4-BE49-F238E27FC236}">
                <a16:creationId xmlns:a16="http://schemas.microsoft.com/office/drawing/2014/main" id="{B9CF4EAD-A3D4-44D9-A2FA-B3867D03D7E5}"/>
              </a:ext>
            </a:extLst>
          </p:cNvPr>
          <p:cNvSpPr txBox="1">
            <a:spLocks noChangeArrowheads="1"/>
          </p:cNvSpPr>
          <p:nvPr/>
        </p:nvSpPr>
        <p:spPr bwMode="auto">
          <a:xfrm>
            <a:off x="6393469" y="4316261"/>
            <a:ext cx="358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200" dirty="0">
                <a:solidFill>
                  <a:srgbClr val="FF0000"/>
                </a:solidFill>
                <a:latin typeface="Comic Sans MS" panose="030F0702030302020204" pitchFamily="66" charset="0"/>
              </a:rPr>
              <a:t>P’</a:t>
            </a:r>
          </a:p>
        </p:txBody>
      </p:sp>
      <p:sp>
        <p:nvSpPr>
          <p:cNvPr id="70" name="CasellaDiTesto 69">
            <a:extLst>
              <a:ext uri="{FF2B5EF4-FFF2-40B4-BE49-F238E27FC236}">
                <a16:creationId xmlns:a16="http://schemas.microsoft.com/office/drawing/2014/main" id="{389A2A3F-696A-483F-AF15-FCAA8F3CDC05}"/>
              </a:ext>
            </a:extLst>
          </p:cNvPr>
          <p:cNvSpPr txBox="1">
            <a:spLocks noChangeArrowheads="1"/>
          </p:cNvSpPr>
          <p:nvPr/>
        </p:nvSpPr>
        <p:spPr bwMode="auto">
          <a:xfrm>
            <a:off x="6630256" y="4133084"/>
            <a:ext cx="3603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200" dirty="0">
                <a:solidFill>
                  <a:srgbClr val="FF0000"/>
                </a:solidFill>
                <a:latin typeface="Comic Sans MS" panose="030F0702030302020204" pitchFamily="66" charset="0"/>
              </a:rPr>
              <a:t>P’</a:t>
            </a:r>
          </a:p>
        </p:txBody>
      </p:sp>
      <p:sp>
        <p:nvSpPr>
          <p:cNvPr id="77" name="CasellaDiTesto 76">
            <a:extLst>
              <a:ext uri="{FF2B5EF4-FFF2-40B4-BE49-F238E27FC236}">
                <a16:creationId xmlns:a16="http://schemas.microsoft.com/office/drawing/2014/main" id="{1977DB74-00F1-42DF-87D5-E759856DEFAE}"/>
              </a:ext>
            </a:extLst>
          </p:cNvPr>
          <p:cNvSpPr txBox="1">
            <a:spLocks noChangeArrowheads="1"/>
          </p:cNvSpPr>
          <p:nvPr/>
        </p:nvSpPr>
        <p:spPr bwMode="auto">
          <a:xfrm>
            <a:off x="6197389" y="4542202"/>
            <a:ext cx="3603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200" dirty="0">
                <a:solidFill>
                  <a:srgbClr val="FF0000"/>
                </a:solidFill>
                <a:latin typeface="Comic Sans MS" panose="030F0702030302020204" pitchFamily="66" charset="0"/>
              </a:rPr>
              <a:t>P’</a:t>
            </a:r>
          </a:p>
        </p:txBody>
      </p:sp>
      <p:sp>
        <p:nvSpPr>
          <p:cNvPr id="83" name="CasellaDiTesto 82">
            <a:extLst>
              <a:ext uri="{FF2B5EF4-FFF2-40B4-BE49-F238E27FC236}">
                <a16:creationId xmlns:a16="http://schemas.microsoft.com/office/drawing/2014/main" id="{AC3A39E1-66CC-41F5-8C12-7DE6514B35EA}"/>
              </a:ext>
            </a:extLst>
          </p:cNvPr>
          <p:cNvSpPr txBox="1"/>
          <p:nvPr/>
        </p:nvSpPr>
        <p:spPr>
          <a:xfrm>
            <a:off x="36001" y="595313"/>
            <a:ext cx="2440870" cy="1477328"/>
          </a:xfrm>
          <a:prstGeom prst="rect">
            <a:avLst/>
          </a:prstGeom>
          <a:noFill/>
        </p:spPr>
        <p:txBody>
          <a:bodyPr wrap="square" rtlCol="0">
            <a:spAutoFit/>
          </a:bodyPr>
          <a:lstStyle/>
          <a:p>
            <a:r>
              <a:rPr lang="it-IT" dirty="0">
                <a:solidFill>
                  <a:srgbClr val="0070C0"/>
                </a:solidFill>
                <a:latin typeface="Comic Sans MS" panose="030F0702030302020204" pitchFamily="66" charset="0"/>
              </a:rPr>
              <a:t>Rimosse tutte le costruzioni restano solamente il cilindro e il risultato della sezione</a:t>
            </a:r>
          </a:p>
        </p:txBody>
      </p:sp>
      <p:sp>
        <p:nvSpPr>
          <p:cNvPr id="84" name="CasellaDiTesto 83">
            <a:extLst>
              <a:ext uri="{FF2B5EF4-FFF2-40B4-BE49-F238E27FC236}">
                <a16:creationId xmlns:a16="http://schemas.microsoft.com/office/drawing/2014/main" id="{CB2F52A4-2D77-4DAD-A7FD-65A64D350546}"/>
              </a:ext>
            </a:extLst>
          </p:cNvPr>
          <p:cNvSpPr txBox="1"/>
          <p:nvPr/>
        </p:nvSpPr>
        <p:spPr>
          <a:xfrm>
            <a:off x="-18977" y="2935701"/>
            <a:ext cx="2339992" cy="2862322"/>
          </a:xfrm>
          <a:prstGeom prst="rect">
            <a:avLst/>
          </a:prstGeom>
          <a:noFill/>
        </p:spPr>
        <p:txBody>
          <a:bodyPr wrap="square" rtlCol="0">
            <a:spAutoFit/>
          </a:bodyPr>
          <a:lstStyle/>
          <a:p>
            <a:r>
              <a:rPr lang="it-IT" dirty="0">
                <a:solidFill>
                  <a:srgbClr val="FF0000"/>
                </a:solidFill>
                <a:latin typeface="Comic Sans MS" panose="030F0702030302020204" pitchFamily="66" charset="0"/>
              </a:rPr>
              <a:t>Ora se immaginiamo di far scorrere una parte del cilindro di sezione si ha quanto di seguito mettendo in evidenza l‘ellisse appartenente al piano di sezione individuando un tronco di cilindro</a:t>
            </a:r>
          </a:p>
        </p:txBody>
      </p:sp>
      <p:sp>
        <p:nvSpPr>
          <p:cNvPr id="85" name="CasellaDiTesto 84">
            <a:extLst>
              <a:ext uri="{FF2B5EF4-FFF2-40B4-BE49-F238E27FC236}">
                <a16:creationId xmlns:a16="http://schemas.microsoft.com/office/drawing/2014/main" id="{62297DD0-8089-47EB-8904-07769A077DB2}"/>
              </a:ext>
            </a:extLst>
          </p:cNvPr>
          <p:cNvSpPr txBox="1"/>
          <p:nvPr/>
        </p:nvSpPr>
        <p:spPr>
          <a:xfrm>
            <a:off x="0" y="2280090"/>
            <a:ext cx="2079303" cy="584775"/>
          </a:xfrm>
          <a:prstGeom prst="rect">
            <a:avLst/>
          </a:prstGeom>
          <a:noFill/>
          <a:ln w="3175">
            <a:solidFill>
              <a:srgbClr val="FF0000"/>
            </a:solidFill>
          </a:ln>
        </p:spPr>
        <p:txBody>
          <a:bodyPr wrap="square" rtlCol="0">
            <a:spAutoFit/>
          </a:bodyPr>
          <a:lstStyle/>
          <a:p>
            <a:r>
              <a:rPr lang="it-IT" sz="1600" dirty="0">
                <a:solidFill>
                  <a:srgbClr val="FF0000"/>
                </a:solidFill>
                <a:latin typeface="Comic Sans MS" panose="030F0702030302020204" pitchFamily="66" charset="0"/>
              </a:rPr>
              <a:t>Ellisse di sezione in scorcio totale</a:t>
            </a:r>
          </a:p>
        </p:txBody>
      </p:sp>
      <p:sp>
        <p:nvSpPr>
          <p:cNvPr id="91" name="CasellaDiTesto 90">
            <a:extLst>
              <a:ext uri="{FF2B5EF4-FFF2-40B4-BE49-F238E27FC236}">
                <a16:creationId xmlns:a16="http://schemas.microsoft.com/office/drawing/2014/main" id="{4B5FA84C-C0BB-48D7-89A9-002F7A2A6CA6}"/>
              </a:ext>
            </a:extLst>
          </p:cNvPr>
          <p:cNvSpPr txBox="1"/>
          <p:nvPr/>
        </p:nvSpPr>
        <p:spPr>
          <a:xfrm>
            <a:off x="35999" y="6215781"/>
            <a:ext cx="3501478" cy="584775"/>
          </a:xfrm>
          <a:prstGeom prst="rect">
            <a:avLst/>
          </a:prstGeom>
          <a:noFill/>
          <a:ln w="3175">
            <a:solidFill>
              <a:srgbClr val="FF0000"/>
            </a:solidFill>
          </a:ln>
        </p:spPr>
        <p:txBody>
          <a:bodyPr wrap="square" rtlCol="0">
            <a:spAutoFit/>
          </a:bodyPr>
          <a:lstStyle/>
          <a:p>
            <a:r>
              <a:rPr lang="it-IT" sz="1600" dirty="0">
                <a:solidFill>
                  <a:srgbClr val="FF0000"/>
                </a:solidFill>
                <a:latin typeface="Comic Sans MS" panose="030F0702030302020204" pitchFamily="66" charset="0"/>
              </a:rPr>
              <a:t>Ellisse di sezione in scorcio parziale in forma di circonferenza</a:t>
            </a:r>
          </a:p>
        </p:txBody>
      </p:sp>
      <p:cxnSp>
        <p:nvCxnSpPr>
          <p:cNvPr id="5" name="Connettore 2 4">
            <a:extLst>
              <a:ext uri="{FF2B5EF4-FFF2-40B4-BE49-F238E27FC236}">
                <a16:creationId xmlns:a16="http://schemas.microsoft.com/office/drawing/2014/main" id="{7200180C-3579-4A8A-B270-62BC629C597A}"/>
              </a:ext>
            </a:extLst>
          </p:cNvPr>
          <p:cNvCxnSpPr>
            <a:cxnSpLocks/>
            <a:stCxn id="85" idx="3"/>
          </p:cNvCxnSpPr>
          <p:nvPr/>
        </p:nvCxnSpPr>
        <p:spPr>
          <a:xfrm>
            <a:off x="2079303" y="2572478"/>
            <a:ext cx="5169565" cy="0"/>
          </a:xfrm>
          <a:prstGeom prst="straightConnector1">
            <a:avLst/>
          </a:prstGeom>
          <a:ln w="31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7244F774-3703-4B8C-9860-4152E5F941A2}"/>
              </a:ext>
            </a:extLst>
          </p:cNvPr>
          <p:cNvCxnSpPr>
            <a:cxnSpLocks/>
            <a:stCxn id="91" idx="3"/>
          </p:cNvCxnSpPr>
          <p:nvPr/>
        </p:nvCxnSpPr>
        <p:spPr>
          <a:xfrm flipV="1">
            <a:off x="3537477" y="6006847"/>
            <a:ext cx="2855992" cy="501322"/>
          </a:xfrm>
          <a:prstGeom prst="straightConnector1">
            <a:avLst/>
          </a:prstGeom>
          <a:ln w="31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95" name="Ovale 94">
            <a:extLst>
              <a:ext uri="{FF2B5EF4-FFF2-40B4-BE49-F238E27FC236}">
                <a16:creationId xmlns:a16="http://schemas.microsoft.com/office/drawing/2014/main" id="{F00614F8-BAEB-4F61-B657-1D60862A49B0}"/>
              </a:ext>
            </a:extLst>
          </p:cNvPr>
          <p:cNvSpPr/>
          <p:nvPr/>
        </p:nvSpPr>
        <p:spPr>
          <a:xfrm>
            <a:off x="6191633" y="4153815"/>
            <a:ext cx="2340000" cy="2340000"/>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it-IT" sz="1013" b="0" i="0" u="none" strike="noStrike" kern="1200" cap="none" spc="0" normalizeH="0" baseline="0" noProof="0">
              <a:ln>
                <a:noFill/>
              </a:ln>
              <a:solidFill>
                <a:prstClr val="white"/>
              </a:solidFill>
              <a:effectLst/>
              <a:uLnTx/>
              <a:uFillTx/>
              <a:latin typeface="Calibri"/>
              <a:ea typeface="+mn-ea"/>
              <a:cs typeface="+mn-cs"/>
            </a:endParaRPr>
          </a:p>
        </p:txBody>
      </p:sp>
      <p:cxnSp>
        <p:nvCxnSpPr>
          <p:cNvPr id="96" name="Connettore diritto 95">
            <a:extLst>
              <a:ext uri="{FF2B5EF4-FFF2-40B4-BE49-F238E27FC236}">
                <a16:creationId xmlns:a16="http://schemas.microsoft.com/office/drawing/2014/main" id="{3170CC0E-38CE-4535-9B4D-C62CE5448207}"/>
              </a:ext>
            </a:extLst>
          </p:cNvPr>
          <p:cNvCxnSpPr>
            <a:cxnSpLocks/>
          </p:cNvCxnSpPr>
          <p:nvPr/>
        </p:nvCxnSpPr>
        <p:spPr>
          <a:xfrm flipV="1">
            <a:off x="6193415" y="1615430"/>
            <a:ext cx="2336305" cy="174339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3" name="Gruppo 92">
            <a:extLst>
              <a:ext uri="{FF2B5EF4-FFF2-40B4-BE49-F238E27FC236}">
                <a16:creationId xmlns:a16="http://schemas.microsoft.com/office/drawing/2014/main" id="{7891DA7D-1234-4562-9BD5-C8D1E503DDCF}"/>
              </a:ext>
            </a:extLst>
          </p:cNvPr>
          <p:cNvGrpSpPr/>
          <p:nvPr/>
        </p:nvGrpSpPr>
        <p:grpSpPr>
          <a:xfrm>
            <a:off x="6191384" y="4178047"/>
            <a:ext cx="2340010" cy="2286000"/>
            <a:chOff x="9576175" y="4088782"/>
            <a:chExt cx="2654639" cy="2286000"/>
          </a:xfrm>
        </p:grpSpPr>
        <p:grpSp>
          <p:nvGrpSpPr>
            <p:cNvPr id="98" name="Gruppo 97">
              <a:extLst>
                <a:ext uri="{FF2B5EF4-FFF2-40B4-BE49-F238E27FC236}">
                  <a16:creationId xmlns:a16="http://schemas.microsoft.com/office/drawing/2014/main" id="{A04BD0F2-C9A7-4A58-8AB1-48DE1AA261CF}"/>
                </a:ext>
              </a:extLst>
            </p:cNvPr>
            <p:cNvGrpSpPr/>
            <p:nvPr/>
          </p:nvGrpSpPr>
          <p:grpSpPr>
            <a:xfrm>
              <a:off x="9576175" y="4088782"/>
              <a:ext cx="2654639" cy="2286000"/>
              <a:chOff x="8926699" y="4239959"/>
              <a:chExt cx="2654639" cy="2286000"/>
            </a:xfrm>
          </p:grpSpPr>
          <p:cxnSp>
            <p:nvCxnSpPr>
              <p:cNvPr id="117" name="Connettore diritto 116">
                <a:extLst>
                  <a:ext uri="{FF2B5EF4-FFF2-40B4-BE49-F238E27FC236}">
                    <a16:creationId xmlns:a16="http://schemas.microsoft.com/office/drawing/2014/main" id="{E19A432F-6977-4981-A850-43DC45B97ADD}"/>
                  </a:ext>
                </a:extLst>
              </p:cNvPr>
              <p:cNvCxnSpPr/>
              <p:nvPr/>
            </p:nvCxnSpPr>
            <p:spPr>
              <a:xfrm>
                <a:off x="9951893" y="4239959"/>
                <a:ext cx="571761"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Connettore diritto 117">
                <a:extLst>
                  <a:ext uri="{FF2B5EF4-FFF2-40B4-BE49-F238E27FC236}">
                    <a16:creationId xmlns:a16="http://schemas.microsoft.com/office/drawing/2014/main" id="{A55950A1-82E9-43F1-B0F5-321440B19AC2}"/>
                  </a:ext>
                </a:extLst>
              </p:cNvPr>
              <p:cNvCxnSpPr/>
              <p:nvPr/>
            </p:nvCxnSpPr>
            <p:spPr>
              <a:xfrm>
                <a:off x="9548503" y="4392359"/>
                <a:ext cx="1408991"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Connettore diritto 118">
                <a:extLst>
                  <a:ext uri="{FF2B5EF4-FFF2-40B4-BE49-F238E27FC236}">
                    <a16:creationId xmlns:a16="http://schemas.microsoft.com/office/drawing/2014/main" id="{A65F37AE-E651-40B5-B875-6AA67005EEF3}"/>
                  </a:ext>
                </a:extLst>
              </p:cNvPr>
              <p:cNvCxnSpPr/>
              <p:nvPr/>
            </p:nvCxnSpPr>
            <p:spPr>
              <a:xfrm>
                <a:off x="9311872" y="4544759"/>
                <a:ext cx="1878657"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Connettore diritto 119">
                <a:extLst>
                  <a:ext uri="{FF2B5EF4-FFF2-40B4-BE49-F238E27FC236}">
                    <a16:creationId xmlns:a16="http://schemas.microsoft.com/office/drawing/2014/main" id="{8A2A9590-253F-4842-BB1D-C47160F5FFC0}"/>
                  </a:ext>
                </a:extLst>
              </p:cNvPr>
              <p:cNvCxnSpPr/>
              <p:nvPr/>
            </p:nvCxnSpPr>
            <p:spPr>
              <a:xfrm>
                <a:off x="9169344" y="4697159"/>
                <a:ext cx="216454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Connettore diritto 120">
                <a:extLst>
                  <a:ext uri="{FF2B5EF4-FFF2-40B4-BE49-F238E27FC236}">
                    <a16:creationId xmlns:a16="http://schemas.microsoft.com/office/drawing/2014/main" id="{B75455F8-6EF2-4B52-A114-580A4635F2EB}"/>
                  </a:ext>
                </a:extLst>
              </p:cNvPr>
              <p:cNvCxnSpPr/>
              <p:nvPr/>
            </p:nvCxnSpPr>
            <p:spPr>
              <a:xfrm>
                <a:off x="9063255" y="4849559"/>
                <a:ext cx="236874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Connettore diritto 121">
                <a:extLst>
                  <a:ext uri="{FF2B5EF4-FFF2-40B4-BE49-F238E27FC236}">
                    <a16:creationId xmlns:a16="http://schemas.microsoft.com/office/drawing/2014/main" id="{302F9445-077A-421D-AC26-80C0FAA5F85E}"/>
                  </a:ext>
                </a:extLst>
              </p:cNvPr>
              <p:cNvCxnSpPr/>
              <p:nvPr/>
            </p:nvCxnSpPr>
            <p:spPr>
              <a:xfrm>
                <a:off x="8993436" y="5001959"/>
                <a:ext cx="2511685"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Connettore diritto 122">
                <a:extLst>
                  <a:ext uri="{FF2B5EF4-FFF2-40B4-BE49-F238E27FC236}">
                    <a16:creationId xmlns:a16="http://schemas.microsoft.com/office/drawing/2014/main" id="{4562E2F4-1C76-4CDB-A202-3F4C102AEF99}"/>
                  </a:ext>
                </a:extLst>
              </p:cNvPr>
              <p:cNvCxnSpPr/>
              <p:nvPr/>
            </p:nvCxnSpPr>
            <p:spPr>
              <a:xfrm>
                <a:off x="8947876" y="5154359"/>
                <a:ext cx="2605618"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Connettore diritto 123">
                <a:extLst>
                  <a:ext uri="{FF2B5EF4-FFF2-40B4-BE49-F238E27FC236}">
                    <a16:creationId xmlns:a16="http://schemas.microsoft.com/office/drawing/2014/main" id="{D7134E1C-BDAB-4770-AC6D-413FFDDA252D}"/>
                  </a:ext>
                </a:extLst>
              </p:cNvPr>
              <p:cNvCxnSpPr/>
              <p:nvPr/>
            </p:nvCxnSpPr>
            <p:spPr>
              <a:xfrm>
                <a:off x="8926712" y="5306759"/>
                <a:ext cx="265462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Connettore diritto 124">
                <a:extLst>
                  <a:ext uri="{FF2B5EF4-FFF2-40B4-BE49-F238E27FC236}">
                    <a16:creationId xmlns:a16="http://schemas.microsoft.com/office/drawing/2014/main" id="{DF69E64E-3FBF-41B6-91EB-2D076A9A7AED}"/>
                  </a:ext>
                </a:extLst>
              </p:cNvPr>
              <p:cNvCxnSpPr/>
              <p:nvPr/>
            </p:nvCxnSpPr>
            <p:spPr>
              <a:xfrm>
                <a:off x="8926699" y="5459159"/>
                <a:ext cx="2654625"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Connettore diritto 125">
                <a:extLst>
                  <a:ext uri="{FF2B5EF4-FFF2-40B4-BE49-F238E27FC236}">
                    <a16:creationId xmlns:a16="http://schemas.microsoft.com/office/drawing/2014/main" id="{2D601B1E-14A5-43E4-B4E0-D609928E33B0}"/>
                  </a:ext>
                </a:extLst>
              </p:cNvPr>
              <p:cNvCxnSpPr/>
              <p:nvPr/>
            </p:nvCxnSpPr>
            <p:spPr>
              <a:xfrm>
                <a:off x="8950952" y="5611559"/>
                <a:ext cx="259744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Connettore diritto 126">
                <a:extLst>
                  <a:ext uri="{FF2B5EF4-FFF2-40B4-BE49-F238E27FC236}">
                    <a16:creationId xmlns:a16="http://schemas.microsoft.com/office/drawing/2014/main" id="{33BD55CF-05C5-4AB8-8BE1-CAE60F97D783}"/>
                  </a:ext>
                </a:extLst>
              </p:cNvPr>
              <p:cNvCxnSpPr/>
              <p:nvPr/>
            </p:nvCxnSpPr>
            <p:spPr>
              <a:xfrm>
                <a:off x="8993449" y="5763959"/>
                <a:ext cx="2515767"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Connettore diritto 127">
                <a:extLst>
                  <a:ext uri="{FF2B5EF4-FFF2-40B4-BE49-F238E27FC236}">
                    <a16:creationId xmlns:a16="http://schemas.microsoft.com/office/drawing/2014/main" id="{1C670E30-6ABB-4374-8F25-5BFC8EB4DB09}"/>
                  </a:ext>
                </a:extLst>
              </p:cNvPr>
              <p:cNvCxnSpPr/>
              <p:nvPr/>
            </p:nvCxnSpPr>
            <p:spPr>
              <a:xfrm>
                <a:off x="9066284" y="5916359"/>
                <a:ext cx="236874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Connettore diritto 128">
                <a:extLst>
                  <a:ext uri="{FF2B5EF4-FFF2-40B4-BE49-F238E27FC236}">
                    <a16:creationId xmlns:a16="http://schemas.microsoft.com/office/drawing/2014/main" id="{0572F783-145A-4C7E-91EF-E7C3C437364A}"/>
                  </a:ext>
                </a:extLst>
              </p:cNvPr>
              <p:cNvCxnSpPr/>
              <p:nvPr/>
            </p:nvCxnSpPr>
            <p:spPr>
              <a:xfrm>
                <a:off x="9174250" y="6068759"/>
                <a:ext cx="215228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Connettore diritto 129">
                <a:extLst>
                  <a:ext uri="{FF2B5EF4-FFF2-40B4-BE49-F238E27FC236}">
                    <a16:creationId xmlns:a16="http://schemas.microsoft.com/office/drawing/2014/main" id="{3CB8032F-D115-41C1-9BF9-B8AFE5C25DA0}"/>
                  </a:ext>
                </a:extLst>
              </p:cNvPr>
              <p:cNvCxnSpPr/>
              <p:nvPr/>
            </p:nvCxnSpPr>
            <p:spPr>
              <a:xfrm>
                <a:off x="9320234" y="6221159"/>
                <a:ext cx="185823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Connettore diritto 130">
                <a:extLst>
                  <a:ext uri="{FF2B5EF4-FFF2-40B4-BE49-F238E27FC236}">
                    <a16:creationId xmlns:a16="http://schemas.microsoft.com/office/drawing/2014/main" id="{B489E716-A282-428E-9B22-7D5583234BBB}"/>
                  </a:ext>
                </a:extLst>
              </p:cNvPr>
              <p:cNvCxnSpPr/>
              <p:nvPr/>
            </p:nvCxnSpPr>
            <p:spPr>
              <a:xfrm>
                <a:off x="9540336" y="6373559"/>
                <a:ext cx="142941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Connettore diritto 131">
                <a:extLst>
                  <a:ext uri="{FF2B5EF4-FFF2-40B4-BE49-F238E27FC236}">
                    <a16:creationId xmlns:a16="http://schemas.microsoft.com/office/drawing/2014/main" id="{361E579A-B37A-47DD-9202-EC0E6B939FB9}"/>
                  </a:ext>
                </a:extLst>
              </p:cNvPr>
              <p:cNvCxnSpPr/>
              <p:nvPr/>
            </p:nvCxnSpPr>
            <p:spPr>
              <a:xfrm>
                <a:off x="9968561" y="6525959"/>
                <a:ext cx="57176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1" name="Gruppo 100">
              <a:extLst>
                <a:ext uri="{FF2B5EF4-FFF2-40B4-BE49-F238E27FC236}">
                  <a16:creationId xmlns:a16="http://schemas.microsoft.com/office/drawing/2014/main" id="{F358B75B-2A52-42C9-B46A-5E39567FD133}"/>
                </a:ext>
              </a:extLst>
            </p:cNvPr>
            <p:cNvGrpSpPr/>
            <p:nvPr/>
          </p:nvGrpSpPr>
          <p:grpSpPr>
            <a:xfrm>
              <a:off x="9576188" y="4164982"/>
              <a:ext cx="2654626" cy="2133600"/>
              <a:chOff x="8926712" y="4239959"/>
              <a:chExt cx="2654626" cy="2133600"/>
            </a:xfrm>
          </p:grpSpPr>
          <p:cxnSp>
            <p:nvCxnSpPr>
              <p:cNvPr id="102" name="Connettore diritto 101">
                <a:extLst>
                  <a:ext uri="{FF2B5EF4-FFF2-40B4-BE49-F238E27FC236}">
                    <a16:creationId xmlns:a16="http://schemas.microsoft.com/office/drawing/2014/main" id="{DE707DF5-0325-40F8-8D03-0A804F8F4C4A}"/>
                  </a:ext>
                </a:extLst>
              </p:cNvPr>
              <p:cNvCxnSpPr/>
              <p:nvPr/>
            </p:nvCxnSpPr>
            <p:spPr>
              <a:xfrm>
                <a:off x="9700135" y="4239959"/>
                <a:ext cx="109451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Connettore diritto 102">
                <a:extLst>
                  <a:ext uri="{FF2B5EF4-FFF2-40B4-BE49-F238E27FC236}">
                    <a16:creationId xmlns:a16="http://schemas.microsoft.com/office/drawing/2014/main" id="{5494E7C7-FD6D-4D38-8EA8-DA3AD838287B}"/>
                  </a:ext>
                </a:extLst>
              </p:cNvPr>
              <p:cNvCxnSpPr/>
              <p:nvPr/>
            </p:nvCxnSpPr>
            <p:spPr>
              <a:xfrm>
                <a:off x="9421116" y="4392359"/>
                <a:ext cx="1654034"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Connettore diritto 103">
                <a:extLst>
                  <a:ext uri="{FF2B5EF4-FFF2-40B4-BE49-F238E27FC236}">
                    <a16:creationId xmlns:a16="http://schemas.microsoft.com/office/drawing/2014/main" id="{09735D9A-347E-4F5A-814B-67F515D06755}"/>
                  </a:ext>
                </a:extLst>
              </p:cNvPr>
              <p:cNvCxnSpPr/>
              <p:nvPr/>
            </p:nvCxnSpPr>
            <p:spPr>
              <a:xfrm>
                <a:off x="9236041" y="4544759"/>
                <a:ext cx="202976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Connettore diritto 104">
                <a:extLst>
                  <a:ext uri="{FF2B5EF4-FFF2-40B4-BE49-F238E27FC236}">
                    <a16:creationId xmlns:a16="http://schemas.microsoft.com/office/drawing/2014/main" id="{BADEA344-A31F-467B-9EDB-018C7EB3664C}"/>
                  </a:ext>
                </a:extLst>
              </p:cNvPr>
              <p:cNvCxnSpPr/>
              <p:nvPr/>
            </p:nvCxnSpPr>
            <p:spPr>
              <a:xfrm>
                <a:off x="9111712" y="4697159"/>
                <a:ext cx="227480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Connettore diritto 105">
                <a:extLst>
                  <a:ext uri="{FF2B5EF4-FFF2-40B4-BE49-F238E27FC236}">
                    <a16:creationId xmlns:a16="http://schemas.microsoft.com/office/drawing/2014/main" id="{FA8EC127-F968-432C-9B0F-EEA3BF4EAC17}"/>
                  </a:ext>
                </a:extLst>
              </p:cNvPr>
              <p:cNvCxnSpPr/>
              <p:nvPr/>
            </p:nvCxnSpPr>
            <p:spPr>
              <a:xfrm>
                <a:off x="9023830" y="4849559"/>
                <a:ext cx="2450424"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Connettore diritto 106">
                <a:extLst>
                  <a:ext uri="{FF2B5EF4-FFF2-40B4-BE49-F238E27FC236}">
                    <a16:creationId xmlns:a16="http://schemas.microsoft.com/office/drawing/2014/main" id="{D3EACBE0-4151-41EC-B5BC-939EB2BBDA13}"/>
                  </a:ext>
                </a:extLst>
              </p:cNvPr>
              <p:cNvCxnSpPr/>
              <p:nvPr/>
            </p:nvCxnSpPr>
            <p:spPr>
              <a:xfrm>
                <a:off x="8969168" y="5001959"/>
                <a:ext cx="2572944"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Connettore diritto 107">
                <a:extLst>
                  <a:ext uri="{FF2B5EF4-FFF2-40B4-BE49-F238E27FC236}">
                    <a16:creationId xmlns:a16="http://schemas.microsoft.com/office/drawing/2014/main" id="{8B27B2A6-DD38-428A-B68D-3E70DEF0C194}"/>
                  </a:ext>
                </a:extLst>
              </p:cNvPr>
              <p:cNvCxnSpPr/>
              <p:nvPr/>
            </p:nvCxnSpPr>
            <p:spPr>
              <a:xfrm>
                <a:off x="8935741" y="5154359"/>
                <a:ext cx="263012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Connettore diritto 108">
                <a:extLst>
                  <a:ext uri="{FF2B5EF4-FFF2-40B4-BE49-F238E27FC236}">
                    <a16:creationId xmlns:a16="http://schemas.microsoft.com/office/drawing/2014/main" id="{BD3E254B-8DA4-4675-A50D-B0FE461CDDAE}"/>
                  </a:ext>
                </a:extLst>
              </p:cNvPr>
              <p:cNvCxnSpPr/>
              <p:nvPr/>
            </p:nvCxnSpPr>
            <p:spPr>
              <a:xfrm>
                <a:off x="8926712" y="5306759"/>
                <a:ext cx="265462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Connettore diritto 109">
                <a:extLst>
                  <a:ext uri="{FF2B5EF4-FFF2-40B4-BE49-F238E27FC236}">
                    <a16:creationId xmlns:a16="http://schemas.microsoft.com/office/drawing/2014/main" id="{F864B5F7-5596-42F5-B8F6-1B6896FB8347}"/>
                  </a:ext>
                </a:extLst>
              </p:cNvPr>
              <p:cNvCxnSpPr/>
              <p:nvPr/>
            </p:nvCxnSpPr>
            <p:spPr>
              <a:xfrm>
                <a:off x="8929731" y="5459159"/>
                <a:ext cx="2638288"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Connettore diritto 110">
                <a:extLst>
                  <a:ext uri="{FF2B5EF4-FFF2-40B4-BE49-F238E27FC236}">
                    <a16:creationId xmlns:a16="http://schemas.microsoft.com/office/drawing/2014/main" id="{6C2297F1-FD5C-4C7D-BE4F-18795C5DD8B6}"/>
                  </a:ext>
                </a:extLst>
              </p:cNvPr>
              <p:cNvCxnSpPr/>
              <p:nvPr/>
            </p:nvCxnSpPr>
            <p:spPr>
              <a:xfrm>
                <a:off x="8963086" y="5611559"/>
                <a:ext cx="257294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Connettore diritto 111">
                <a:extLst>
                  <a:ext uri="{FF2B5EF4-FFF2-40B4-BE49-F238E27FC236}">
                    <a16:creationId xmlns:a16="http://schemas.microsoft.com/office/drawing/2014/main" id="{6AEBE025-9166-4872-896E-CD8D1C90EE3B}"/>
                  </a:ext>
                </a:extLst>
              </p:cNvPr>
              <p:cNvCxnSpPr/>
              <p:nvPr/>
            </p:nvCxnSpPr>
            <p:spPr>
              <a:xfrm>
                <a:off x="9023785" y="5763959"/>
                <a:ext cx="245042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Connettore diritto 112">
                <a:extLst>
                  <a:ext uri="{FF2B5EF4-FFF2-40B4-BE49-F238E27FC236}">
                    <a16:creationId xmlns:a16="http://schemas.microsoft.com/office/drawing/2014/main" id="{B7BCA7F9-4DC9-4803-971F-3AF1D3358459}"/>
                  </a:ext>
                </a:extLst>
              </p:cNvPr>
              <p:cNvCxnSpPr/>
              <p:nvPr/>
            </p:nvCxnSpPr>
            <p:spPr>
              <a:xfrm>
                <a:off x="9117055" y="5916359"/>
                <a:ext cx="2266644"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Connettore diritto 113">
                <a:extLst>
                  <a:ext uri="{FF2B5EF4-FFF2-40B4-BE49-F238E27FC236}">
                    <a16:creationId xmlns:a16="http://schemas.microsoft.com/office/drawing/2014/main" id="{24083667-F18F-4D6A-AA76-9ACAA78C3BCA}"/>
                  </a:ext>
                </a:extLst>
              </p:cNvPr>
              <p:cNvCxnSpPr/>
              <p:nvPr/>
            </p:nvCxnSpPr>
            <p:spPr>
              <a:xfrm>
                <a:off x="9240226" y="6068759"/>
                <a:ext cx="202568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Connettore diritto 114">
                <a:extLst>
                  <a:ext uri="{FF2B5EF4-FFF2-40B4-BE49-F238E27FC236}">
                    <a16:creationId xmlns:a16="http://schemas.microsoft.com/office/drawing/2014/main" id="{BDDE0384-2D97-43A7-812E-DC8E90179D9F}"/>
                  </a:ext>
                </a:extLst>
              </p:cNvPr>
              <p:cNvCxnSpPr/>
              <p:nvPr/>
            </p:nvCxnSpPr>
            <p:spPr>
              <a:xfrm>
                <a:off x="9420548" y="6221159"/>
                <a:ext cx="1654041"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Connettore diritto 115">
                <a:extLst>
                  <a:ext uri="{FF2B5EF4-FFF2-40B4-BE49-F238E27FC236}">
                    <a16:creationId xmlns:a16="http://schemas.microsoft.com/office/drawing/2014/main" id="{FC5193B6-86E7-491F-8D55-3332931E9B4A}"/>
                  </a:ext>
                </a:extLst>
              </p:cNvPr>
              <p:cNvCxnSpPr/>
              <p:nvPr/>
            </p:nvCxnSpPr>
            <p:spPr>
              <a:xfrm>
                <a:off x="9709256" y="6373559"/>
                <a:ext cx="1086357"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133" name="Connettore diritto 132">
            <a:extLst>
              <a:ext uri="{FF2B5EF4-FFF2-40B4-BE49-F238E27FC236}">
                <a16:creationId xmlns:a16="http://schemas.microsoft.com/office/drawing/2014/main" id="{702EFB50-39C7-4B0C-A9EE-CBE0CC6DDC62}"/>
              </a:ext>
            </a:extLst>
          </p:cNvPr>
          <p:cNvCxnSpPr>
            <a:cxnSpLocks/>
          </p:cNvCxnSpPr>
          <p:nvPr/>
        </p:nvCxnSpPr>
        <p:spPr>
          <a:xfrm>
            <a:off x="7365447" y="2485807"/>
            <a:ext cx="0" cy="283520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63EE5B63-9AA5-4771-9B10-F4E7B573C5E5}"/>
              </a:ext>
            </a:extLst>
          </p:cNvPr>
          <p:cNvCxnSpPr>
            <a:cxnSpLocks/>
            <a:stCxn id="85" idx="3"/>
          </p:cNvCxnSpPr>
          <p:nvPr/>
        </p:nvCxnSpPr>
        <p:spPr>
          <a:xfrm>
            <a:off x="2079303" y="2572478"/>
            <a:ext cx="1925769" cy="287764"/>
          </a:xfrm>
          <a:prstGeom prst="straightConnector1">
            <a:avLst/>
          </a:prstGeom>
          <a:ln w="31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0" name="Gruppo 29">
            <a:extLst>
              <a:ext uri="{FF2B5EF4-FFF2-40B4-BE49-F238E27FC236}">
                <a16:creationId xmlns:a16="http://schemas.microsoft.com/office/drawing/2014/main" id="{688A3368-3D99-4CCD-82C8-F54FB40738C4}"/>
              </a:ext>
            </a:extLst>
          </p:cNvPr>
          <p:cNvGrpSpPr/>
          <p:nvPr/>
        </p:nvGrpSpPr>
        <p:grpSpPr>
          <a:xfrm>
            <a:off x="6186215" y="593192"/>
            <a:ext cx="2354400" cy="5900623"/>
            <a:chOff x="6186215" y="593192"/>
            <a:chExt cx="2354400" cy="5900623"/>
          </a:xfrm>
        </p:grpSpPr>
        <p:sp>
          <p:nvSpPr>
            <p:cNvPr id="39" name="CasellaDiTesto 38">
              <a:extLst>
                <a:ext uri="{FF2B5EF4-FFF2-40B4-BE49-F238E27FC236}">
                  <a16:creationId xmlns:a16="http://schemas.microsoft.com/office/drawing/2014/main" id="{13EFB0CB-FCF7-4BA8-86EF-96D5678C01EA}"/>
                </a:ext>
              </a:extLst>
            </p:cNvPr>
            <p:cNvSpPr txBox="1"/>
            <p:nvPr/>
          </p:nvSpPr>
          <p:spPr>
            <a:xfrm>
              <a:off x="7272616" y="2008069"/>
              <a:ext cx="349067"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err="1">
                  <a:ln>
                    <a:noFill/>
                  </a:ln>
                  <a:solidFill>
                    <a:srgbClr val="0070C0"/>
                  </a:solidFill>
                  <a:effectLst/>
                  <a:uLnTx/>
                  <a:uFillTx/>
                  <a:latin typeface="Comic Sans MS" panose="030F0702030302020204" pitchFamily="66" charset="0"/>
                  <a:ea typeface="+mn-ea"/>
                  <a:cs typeface="Arial" panose="020B0604020202020204" pitchFamily="34" charset="0"/>
                </a:rPr>
                <a:t>a’</a:t>
              </a: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a:t>
              </a:r>
            </a:p>
          </p:txBody>
        </p:sp>
        <p:grpSp>
          <p:nvGrpSpPr>
            <p:cNvPr id="27" name="Gruppo 26">
              <a:extLst>
                <a:ext uri="{FF2B5EF4-FFF2-40B4-BE49-F238E27FC236}">
                  <a16:creationId xmlns:a16="http://schemas.microsoft.com/office/drawing/2014/main" id="{3E91A965-2FBB-4647-BD84-7B3B0363F4DB}"/>
                </a:ext>
              </a:extLst>
            </p:cNvPr>
            <p:cNvGrpSpPr/>
            <p:nvPr/>
          </p:nvGrpSpPr>
          <p:grpSpPr>
            <a:xfrm>
              <a:off x="6186215" y="593192"/>
              <a:ext cx="2354400" cy="5900623"/>
              <a:chOff x="6186215" y="593192"/>
              <a:chExt cx="2354400" cy="5900623"/>
            </a:xfrm>
          </p:grpSpPr>
          <p:grpSp>
            <p:nvGrpSpPr>
              <p:cNvPr id="26" name="Gruppo 25">
                <a:extLst>
                  <a:ext uri="{FF2B5EF4-FFF2-40B4-BE49-F238E27FC236}">
                    <a16:creationId xmlns:a16="http://schemas.microsoft.com/office/drawing/2014/main" id="{8B7C0994-F014-4995-9AC9-E8923B9F71FE}"/>
                  </a:ext>
                </a:extLst>
              </p:cNvPr>
              <p:cNvGrpSpPr/>
              <p:nvPr/>
            </p:nvGrpSpPr>
            <p:grpSpPr>
              <a:xfrm>
                <a:off x="6186215" y="593192"/>
                <a:ext cx="2354400" cy="5900623"/>
                <a:chOff x="6186215" y="593192"/>
                <a:chExt cx="2354400" cy="5900623"/>
              </a:xfrm>
            </p:grpSpPr>
            <p:grpSp>
              <p:nvGrpSpPr>
                <p:cNvPr id="2" name="Gruppo 1">
                  <a:extLst>
                    <a:ext uri="{FF2B5EF4-FFF2-40B4-BE49-F238E27FC236}">
                      <a16:creationId xmlns:a16="http://schemas.microsoft.com/office/drawing/2014/main" id="{EB1300B9-F3FF-4F2A-894A-5B6718F3AAE1}"/>
                    </a:ext>
                  </a:extLst>
                </p:cNvPr>
                <p:cNvGrpSpPr/>
                <p:nvPr/>
              </p:nvGrpSpPr>
              <p:grpSpPr>
                <a:xfrm>
                  <a:off x="6186215" y="593192"/>
                  <a:ext cx="2354400" cy="5900623"/>
                  <a:chOff x="6186215" y="593192"/>
                  <a:chExt cx="2354400" cy="5900623"/>
                </a:xfrm>
              </p:grpSpPr>
              <p:sp>
                <p:nvSpPr>
                  <p:cNvPr id="12" name="Ovale 11">
                    <a:extLst>
                      <a:ext uri="{FF2B5EF4-FFF2-40B4-BE49-F238E27FC236}">
                        <a16:creationId xmlns:a16="http://schemas.microsoft.com/office/drawing/2014/main" id="{813FC100-1B09-4A24-A901-5FC798C9339A}"/>
                      </a:ext>
                    </a:extLst>
                  </p:cNvPr>
                  <p:cNvSpPr/>
                  <p:nvPr/>
                </p:nvSpPr>
                <p:spPr>
                  <a:xfrm>
                    <a:off x="6194702" y="4153815"/>
                    <a:ext cx="2340000" cy="2340000"/>
                  </a:xfrm>
                  <a:prstGeom prst="ellips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it-IT" sz="1013" b="0" i="0" u="none" strike="noStrike" kern="1200" cap="none" spc="0" normalizeH="0" baseline="0" noProof="0">
                      <a:ln>
                        <a:noFill/>
                      </a:ln>
                      <a:solidFill>
                        <a:prstClr val="white"/>
                      </a:solidFill>
                      <a:effectLst/>
                      <a:uLnTx/>
                      <a:uFillTx/>
                      <a:latin typeface="Calibri"/>
                      <a:ea typeface="+mn-ea"/>
                      <a:cs typeface="+mn-cs"/>
                    </a:endParaRPr>
                  </a:p>
                </p:txBody>
              </p:sp>
              <p:cxnSp>
                <p:nvCxnSpPr>
                  <p:cNvPr id="53" name="Connettore diritto 52">
                    <a:extLst>
                      <a:ext uri="{FF2B5EF4-FFF2-40B4-BE49-F238E27FC236}">
                        <a16:creationId xmlns:a16="http://schemas.microsoft.com/office/drawing/2014/main" id="{2E55CB4A-F942-4854-951C-BE153541F2DB}"/>
                      </a:ext>
                    </a:extLst>
                  </p:cNvPr>
                  <p:cNvCxnSpPr>
                    <a:cxnSpLocks/>
                  </p:cNvCxnSpPr>
                  <p:nvPr/>
                </p:nvCxnSpPr>
                <p:spPr>
                  <a:xfrm>
                    <a:off x="7365206" y="593192"/>
                    <a:ext cx="0" cy="4731283"/>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20" name="Gruppo 19">
                    <a:extLst>
                      <a:ext uri="{FF2B5EF4-FFF2-40B4-BE49-F238E27FC236}">
                        <a16:creationId xmlns:a16="http://schemas.microsoft.com/office/drawing/2014/main" id="{886C72AD-B2C1-44C3-8972-B72AB7D55640}"/>
                      </a:ext>
                    </a:extLst>
                  </p:cNvPr>
                  <p:cNvGrpSpPr/>
                  <p:nvPr/>
                </p:nvGrpSpPr>
                <p:grpSpPr>
                  <a:xfrm>
                    <a:off x="6186215" y="787989"/>
                    <a:ext cx="2354400" cy="2581194"/>
                    <a:chOff x="6186215" y="787989"/>
                    <a:chExt cx="2354400" cy="2581194"/>
                  </a:xfrm>
                </p:grpSpPr>
                <p:cxnSp>
                  <p:nvCxnSpPr>
                    <p:cNvPr id="92" name="Connettore diritto 91">
                      <a:extLst>
                        <a:ext uri="{FF2B5EF4-FFF2-40B4-BE49-F238E27FC236}">
                          <a16:creationId xmlns:a16="http://schemas.microsoft.com/office/drawing/2014/main" id="{73D8A31C-C9C1-4B4E-8250-894571E76543}"/>
                        </a:ext>
                      </a:extLst>
                    </p:cNvPr>
                    <p:cNvCxnSpPr/>
                    <p:nvPr/>
                  </p:nvCxnSpPr>
                  <p:spPr>
                    <a:xfrm>
                      <a:off x="6186215" y="791558"/>
                      <a:ext cx="23544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7" name="Connettore diritto 96">
                      <a:extLst>
                        <a:ext uri="{FF2B5EF4-FFF2-40B4-BE49-F238E27FC236}">
                          <a16:creationId xmlns:a16="http://schemas.microsoft.com/office/drawing/2014/main" id="{0B966993-F788-4583-A2B3-5C5D8E4ABC59}"/>
                        </a:ext>
                      </a:extLst>
                    </p:cNvPr>
                    <p:cNvCxnSpPr>
                      <a:cxnSpLocks/>
                    </p:cNvCxnSpPr>
                    <p:nvPr/>
                  </p:nvCxnSpPr>
                  <p:spPr>
                    <a:xfrm>
                      <a:off x="6190736" y="793520"/>
                      <a:ext cx="0" cy="2575663"/>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9" name="Connettore diritto 98">
                      <a:extLst>
                        <a:ext uri="{FF2B5EF4-FFF2-40B4-BE49-F238E27FC236}">
                          <a16:creationId xmlns:a16="http://schemas.microsoft.com/office/drawing/2014/main" id="{432858DA-A7C9-458A-A0DD-3D57B0C832F4}"/>
                        </a:ext>
                      </a:extLst>
                    </p:cNvPr>
                    <p:cNvCxnSpPr>
                      <a:cxnSpLocks/>
                    </p:cNvCxnSpPr>
                    <p:nvPr/>
                  </p:nvCxnSpPr>
                  <p:spPr>
                    <a:xfrm>
                      <a:off x="6353634" y="791228"/>
                      <a:ext cx="0" cy="2448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0" name="Connettore diritto 99">
                      <a:extLst>
                        <a:ext uri="{FF2B5EF4-FFF2-40B4-BE49-F238E27FC236}">
                          <a16:creationId xmlns:a16="http://schemas.microsoft.com/office/drawing/2014/main" id="{C3D6638F-BCD5-454C-BA31-CC9FC8E59AB7}"/>
                        </a:ext>
                      </a:extLst>
                    </p:cNvPr>
                    <p:cNvCxnSpPr>
                      <a:cxnSpLocks/>
                    </p:cNvCxnSpPr>
                    <p:nvPr/>
                  </p:nvCxnSpPr>
                  <p:spPr>
                    <a:xfrm>
                      <a:off x="6233021" y="790769"/>
                      <a:ext cx="0" cy="25416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28E6EF0D-4CA7-4A2F-A023-C0CDCA8BD844}"/>
                        </a:ext>
                      </a:extLst>
                    </p:cNvPr>
                    <p:cNvCxnSpPr>
                      <a:cxnSpLocks/>
                    </p:cNvCxnSpPr>
                    <p:nvPr/>
                  </p:nvCxnSpPr>
                  <p:spPr>
                    <a:xfrm>
                      <a:off x="6544242" y="787989"/>
                      <a:ext cx="0" cy="23148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21405A94-96DB-46AD-BBCE-1D104EA268DD}"/>
                        </a:ext>
                      </a:extLst>
                    </p:cNvPr>
                    <p:cNvCxnSpPr>
                      <a:cxnSpLocks/>
                    </p:cNvCxnSpPr>
                    <p:nvPr/>
                  </p:nvCxnSpPr>
                  <p:spPr>
                    <a:xfrm>
                      <a:off x="7680038" y="792150"/>
                      <a:ext cx="0" cy="1458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A5DB16A6-CE35-486E-B3F0-ACDFA5DA3B1A}"/>
                        </a:ext>
                      </a:extLst>
                    </p:cNvPr>
                    <p:cNvCxnSpPr>
                      <a:cxnSpLocks/>
                    </p:cNvCxnSpPr>
                    <p:nvPr/>
                  </p:nvCxnSpPr>
                  <p:spPr>
                    <a:xfrm>
                      <a:off x="6782062" y="789572"/>
                      <a:ext cx="0" cy="21312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51057979-FD27-44C7-8700-B06A734207CD}"/>
                        </a:ext>
                      </a:extLst>
                    </p:cNvPr>
                    <p:cNvCxnSpPr>
                      <a:cxnSpLocks/>
                    </p:cNvCxnSpPr>
                    <p:nvPr/>
                  </p:nvCxnSpPr>
                  <p:spPr>
                    <a:xfrm>
                      <a:off x="7064696" y="791174"/>
                      <a:ext cx="0" cy="1926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2" name="Connettore diritto 61">
                      <a:extLst>
                        <a:ext uri="{FF2B5EF4-FFF2-40B4-BE49-F238E27FC236}">
                          <a16:creationId xmlns:a16="http://schemas.microsoft.com/office/drawing/2014/main" id="{239EA620-8604-4E69-97DD-8581918AF58C}"/>
                        </a:ext>
                      </a:extLst>
                    </p:cNvPr>
                    <p:cNvCxnSpPr>
                      <a:cxnSpLocks/>
                    </p:cNvCxnSpPr>
                    <p:nvPr/>
                  </p:nvCxnSpPr>
                  <p:spPr>
                    <a:xfrm>
                      <a:off x="7954491" y="789186"/>
                      <a:ext cx="0" cy="1260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9" name="Connettore diritto 78">
                      <a:extLst>
                        <a:ext uri="{FF2B5EF4-FFF2-40B4-BE49-F238E27FC236}">
                          <a16:creationId xmlns:a16="http://schemas.microsoft.com/office/drawing/2014/main" id="{46C0C59E-00C1-449A-B767-C73B8A387F0A}"/>
                        </a:ext>
                      </a:extLst>
                    </p:cNvPr>
                    <p:cNvCxnSpPr>
                      <a:cxnSpLocks/>
                    </p:cNvCxnSpPr>
                    <p:nvPr/>
                  </p:nvCxnSpPr>
                  <p:spPr>
                    <a:xfrm>
                      <a:off x="8193231" y="789351"/>
                      <a:ext cx="0" cy="1080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B40CE3A7-8E8D-4A6B-A36F-397536EC55F8}"/>
                        </a:ext>
                      </a:extLst>
                    </p:cNvPr>
                    <p:cNvCxnSpPr>
                      <a:cxnSpLocks/>
                    </p:cNvCxnSpPr>
                    <p:nvPr/>
                  </p:nvCxnSpPr>
                  <p:spPr>
                    <a:xfrm>
                      <a:off x="8374929" y="793311"/>
                      <a:ext cx="0" cy="936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Connettore diritto 80">
                      <a:extLst>
                        <a:ext uri="{FF2B5EF4-FFF2-40B4-BE49-F238E27FC236}">
                          <a16:creationId xmlns:a16="http://schemas.microsoft.com/office/drawing/2014/main" id="{03C15B1B-2AED-40C1-8950-547E8AB83233}"/>
                        </a:ext>
                      </a:extLst>
                    </p:cNvPr>
                    <p:cNvCxnSpPr>
                      <a:cxnSpLocks/>
                    </p:cNvCxnSpPr>
                    <p:nvPr/>
                  </p:nvCxnSpPr>
                  <p:spPr>
                    <a:xfrm>
                      <a:off x="8493767" y="791982"/>
                      <a:ext cx="0" cy="8532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2" name="Connettore diritto 81">
                      <a:extLst>
                        <a:ext uri="{FF2B5EF4-FFF2-40B4-BE49-F238E27FC236}">
                          <a16:creationId xmlns:a16="http://schemas.microsoft.com/office/drawing/2014/main" id="{2576BBEE-D64D-47DD-A89C-657298534CE1}"/>
                        </a:ext>
                      </a:extLst>
                    </p:cNvPr>
                    <p:cNvCxnSpPr>
                      <a:cxnSpLocks/>
                    </p:cNvCxnSpPr>
                    <p:nvPr/>
                  </p:nvCxnSpPr>
                  <p:spPr>
                    <a:xfrm>
                      <a:off x="8531336" y="789186"/>
                      <a:ext cx="0" cy="828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4" name="Connettore diritto 93">
                      <a:extLst>
                        <a:ext uri="{FF2B5EF4-FFF2-40B4-BE49-F238E27FC236}">
                          <a16:creationId xmlns:a16="http://schemas.microsoft.com/office/drawing/2014/main" id="{AB7FB9EB-B252-4856-9D5A-1780DA0B4574}"/>
                        </a:ext>
                      </a:extLst>
                    </p:cNvPr>
                    <p:cNvCxnSpPr>
                      <a:cxnSpLocks/>
                    </p:cNvCxnSpPr>
                    <p:nvPr/>
                  </p:nvCxnSpPr>
                  <p:spPr>
                    <a:xfrm flipV="1">
                      <a:off x="6193415" y="1615611"/>
                      <a:ext cx="2336030" cy="1743186"/>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34" name="CasellaDiTesto 133">
                  <a:extLst>
                    <a:ext uri="{FF2B5EF4-FFF2-40B4-BE49-F238E27FC236}">
                      <a16:creationId xmlns:a16="http://schemas.microsoft.com/office/drawing/2014/main" id="{EA8B4D99-F093-485E-8F61-865D60CC2DC6}"/>
                    </a:ext>
                  </a:extLst>
                </p:cNvPr>
                <p:cNvSpPr txBox="1"/>
                <p:nvPr/>
              </p:nvSpPr>
              <p:spPr>
                <a:xfrm>
                  <a:off x="7282726" y="593192"/>
                  <a:ext cx="473551"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C’’</a:t>
                  </a:r>
                </a:p>
              </p:txBody>
            </p:sp>
          </p:grpSp>
          <p:sp>
            <p:nvSpPr>
              <p:cNvPr id="135" name="CasellaDiTesto 134">
                <a:extLst>
                  <a:ext uri="{FF2B5EF4-FFF2-40B4-BE49-F238E27FC236}">
                    <a16:creationId xmlns:a16="http://schemas.microsoft.com/office/drawing/2014/main" id="{256E238E-8EC9-43EC-9FED-41E8D1D19BAC}"/>
                  </a:ext>
                </a:extLst>
              </p:cNvPr>
              <p:cNvSpPr txBox="1"/>
              <p:nvPr/>
            </p:nvSpPr>
            <p:spPr>
              <a:xfrm>
                <a:off x="7114735" y="5142160"/>
                <a:ext cx="324000" cy="646331"/>
              </a:xfrm>
              <a:prstGeom prst="rect">
                <a:avLst/>
              </a:prstGeom>
              <a:noFill/>
            </p:spPr>
            <p:txBody>
              <a:bodyPr anchor="ct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C’</a:t>
                </a:r>
              </a:p>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a:t>
                </a:r>
              </a:p>
            </p:txBody>
          </p:sp>
        </p:grpSp>
      </p:grpSp>
    </p:spTree>
    <p:extLst>
      <p:ext uri="{BB962C8B-B14F-4D97-AF65-F5344CB8AC3E}">
        <p14:creationId xmlns:p14="http://schemas.microsoft.com/office/powerpoint/2010/main" val="2013388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fill="hold"/>
                                        <p:tgtEl>
                                          <p:spTgt spid="83"/>
                                        </p:tgtEl>
                                        <p:attrNameLst>
                                          <p:attrName>ppt_x</p:attrName>
                                        </p:attrNameLst>
                                      </p:cBhvr>
                                      <p:tavLst>
                                        <p:tav tm="0">
                                          <p:val>
                                            <p:strVal val="0-#ppt_w/2"/>
                                          </p:val>
                                        </p:tav>
                                        <p:tav tm="100000">
                                          <p:val>
                                            <p:strVal val="#ppt_x"/>
                                          </p:val>
                                        </p:tav>
                                      </p:tavLst>
                                    </p:anim>
                                    <p:anim calcmode="lin" valueType="num">
                                      <p:cBhvr additive="base">
                                        <p:cTn id="8"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1"/>
                                        </p:tgtEl>
                                      </p:cBhvr>
                                    </p:animEffect>
                                    <p:set>
                                      <p:cBhvr>
                                        <p:cTn id="13" dur="1" fill="hold">
                                          <p:stCondLst>
                                            <p:cond delay="499"/>
                                          </p:stCondLst>
                                        </p:cTn>
                                        <p:tgtEl>
                                          <p:spTgt spid="4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9"/>
                                        </p:tgtEl>
                                      </p:cBhvr>
                                    </p:animEffect>
                                    <p:set>
                                      <p:cBhvr>
                                        <p:cTn id="16" dur="1" fill="hold">
                                          <p:stCondLst>
                                            <p:cond delay="499"/>
                                          </p:stCondLst>
                                        </p:cTn>
                                        <p:tgtEl>
                                          <p:spTgt spid="4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2"/>
                                        </p:tgtEl>
                                      </p:cBhvr>
                                    </p:animEffect>
                                    <p:set>
                                      <p:cBhvr>
                                        <p:cTn id="19" dur="1" fill="hold">
                                          <p:stCondLst>
                                            <p:cond delay="499"/>
                                          </p:stCondLst>
                                        </p:cTn>
                                        <p:tgtEl>
                                          <p:spTgt spid="4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50"/>
                                        </p:tgtEl>
                                      </p:cBhvr>
                                    </p:animEffect>
                                    <p:set>
                                      <p:cBhvr>
                                        <p:cTn id="22" dur="1" fill="hold">
                                          <p:stCondLst>
                                            <p:cond delay="499"/>
                                          </p:stCondLst>
                                        </p:cTn>
                                        <p:tgtEl>
                                          <p:spTgt spid="5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5"/>
                                        </p:tgtEl>
                                      </p:cBhvr>
                                    </p:animEffect>
                                    <p:set>
                                      <p:cBhvr>
                                        <p:cTn id="35" dur="1" fill="hold">
                                          <p:stCondLst>
                                            <p:cond delay="499"/>
                                          </p:stCondLst>
                                        </p:cTn>
                                        <p:tgtEl>
                                          <p:spTgt spid="35"/>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36"/>
                                        </p:tgtEl>
                                      </p:cBhvr>
                                    </p:animEffect>
                                    <p:set>
                                      <p:cBhvr>
                                        <p:cTn id="38" dur="1" fill="hold">
                                          <p:stCondLst>
                                            <p:cond delay="499"/>
                                          </p:stCondLst>
                                        </p:cTn>
                                        <p:tgtEl>
                                          <p:spTgt spid="3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43"/>
                                        </p:tgtEl>
                                        <p:attrNameLst>
                                          <p:attrName>ppt_x</p:attrName>
                                        </p:attrNameLst>
                                      </p:cBhvr>
                                      <p:tavLst>
                                        <p:tav tm="0">
                                          <p:val>
                                            <p:strVal val="ppt_x"/>
                                          </p:val>
                                        </p:tav>
                                        <p:tav tm="100000">
                                          <p:val>
                                            <p:strVal val="ppt_x"/>
                                          </p:val>
                                        </p:tav>
                                      </p:tavLst>
                                    </p:anim>
                                    <p:anim calcmode="lin" valueType="num">
                                      <p:cBhvr additive="base">
                                        <p:cTn id="43" dur="500"/>
                                        <p:tgtEl>
                                          <p:spTgt spid="43"/>
                                        </p:tgtEl>
                                        <p:attrNameLst>
                                          <p:attrName>ppt_y</p:attrName>
                                        </p:attrNameLst>
                                      </p:cBhvr>
                                      <p:tavLst>
                                        <p:tav tm="0">
                                          <p:val>
                                            <p:strVal val="ppt_y"/>
                                          </p:val>
                                        </p:tav>
                                        <p:tav tm="100000">
                                          <p:val>
                                            <p:strVal val="1+ppt_h/2"/>
                                          </p:val>
                                        </p:tav>
                                      </p:tavLst>
                                    </p:anim>
                                    <p:set>
                                      <p:cBhvr>
                                        <p:cTn id="44" dur="1" fill="hold">
                                          <p:stCondLst>
                                            <p:cond delay="499"/>
                                          </p:stCondLst>
                                        </p:cTn>
                                        <p:tgtEl>
                                          <p:spTgt spid="43"/>
                                        </p:tgtEl>
                                        <p:attrNameLst>
                                          <p:attrName>style.visibility</p:attrName>
                                        </p:attrNameLst>
                                      </p:cBhvr>
                                      <p:to>
                                        <p:strVal val="hidden"/>
                                      </p:to>
                                    </p:set>
                                  </p:childTnLst>
                                </p:cTn>
                              </p:par>
                              <p:par>
                                <p:cTn id="45" presetID="2" presetClass="exit" presetSubtype="4" fill="hold" grpId="0" nodeType="withEffect">
                                  <p:stCondLst>
                                    <p:cond delay="0"/>
                                  </p:stCondLst>
                                  <p:childTnLst>
                                    <p:anim calcmode="lin" valueType="num">
                                      <p:cBhvr additive="base">
                                        <p:cTn id="46" dur="500"/>
                                        <p:tgtEl>
                                          <p:spTgt spid="45"/>
                                        </p:tgtEl>
                                        <p:attrNameLst>
                                          <p:attrName>ppt_x</p:attrName>
                                        </p:attrNameLst>
                                      </p:cBhvr>
                                      <p:tavLst>
                                        <p:tav tm="0">
                                          <p:val>
                                            <p:strVal val="ppt_x"/>
                                          </p:val>
                                        </p:tav>
                                        <p:tav tm="100000">
                                          <p:val>
                                            <p:strVal val="ppt_x"/>
                                          </p:val>
                                        </p:tav>
                                      </p:tavLst>
                                    </p:anim>
                                    <p:anim calcmode="lin" valueType="num">
                                      <p:cBhvr additive="base">
                                        <p:cTn id="47" dur="500"/>
                                        <p:tgtEl>
                                          <p:spTgt spid="45"/>
                                        </p:tgtEl>
                                        <p:attrNameLst>
                                          <p:attrName>ppt_y</p:attrName>
                                        </p:attrNameLst>
                                      </p:cBhvr>
                                      <p:tavLst>
                                        <p:tav tm="0">
                                          <p:val>
                                            <p:strVal val="ppt_y"/>
                                          </p:val>
                                        </p:tav>
                                        <p:tav tm="100000">
                                          <p:val>
                                            <p:strVal val="1+ppt_h/2"/>
                                          </p:val>
                                        </p:tav>
                                      </p:tavLst>
                                    </p:anim>
                                    <p:set>
                                      <p:cBhvr>
                                        <p:cTn id="48" dur="1" fill="hold">
                                          <p:stCondLst>
                                            <p:cond delay="499"/>
                                          </p:stCondLst>
                                        </p:cTn>
                                        <p:tgtEl>
                                          <p:spTgt spid="4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0" nodeType="clickEffect">
                                  <p:stCondLst>
                                    <p:cond delay="0"/>
                                  </p:stCondLst>
                                  <p:childTnLst>
                                    <p:anim calcmode="lin" valueType="num">
                                      <p:cBhvr additive="base">
                                        <p:cTn id="52" dur="500"/>
                                        <p:tgtEl>
                                          <p:spTgt spid="48"/>
                                        </p:tgtEl>
                                        <p:attrNameLst>
                                          <p:attrName>ppt_x</p:attrName>
                                        </p:attrNameLst>
                                      </p:cBhvr>
                                      <p:tavLst>
                                        <p:tav tm="0">
                                          <p:val>
                                            <p:strVal val="ppt_x"/>
                                          </p:val>
                                        </p:tav>
                                        <p:tav tm="100000">
                                          <p:val>
                                            <p:strVal val="ppt_x"/>
                                          </p:val>
                                        </p:tav>
                                      </p:tavLst>
                                    </p:anim>
                                    <p:anim calcmode="lin" valueType="num">
                                      <p:cBhvr additive="base">
                                        <p:cTn id="53" dur="500"/>
                                        <p:tgtEl>
                                          <p:spTgt spid="48"/>
                                        </p:tgtEl>
                                        <p:attrNameLst>
                                          <p:attrName>ppt_y</p:attrName>
                                        </p:attrNameLst>
                                      </p:cBhvr>
                                      <p:tavLst>
                                        <p:tav tm="0">
                                          <p:val>
                                            <p:strVal val="ppt_y"/>
                                          </p:val>
                                        </p:tav>
                                        <p:tav tm="100000">
                                          <p:val>
                                            <p:strVal val="1+ppt_h/2"/>
                                          </p:val>
                                        </p:tav>
                                      </p:tavLst>
                                    </p:anim>
                                    <p:set>
                                      <p:cBhvr>
                                        <p:cTn id="54" dur="1" fill="hold">
                                          <p:stCondLst>
                                            <p:cond delay="499"/>
                                          </p:stCondLst>
                                        </p:cTn>
                                        <p:tgtEl>
                                          <p:spTgt spid="48"/>
                                        </p:tgtEl>
                                        <p:attrNameLst>
                                          <p:attrName>style.visibility</p:attrName>
                                        </p:attrNameLst>
                                      </p:cBhvr>
                                      <p:to>
                                        <p:strVal val="hidden"/>
                                      </p:to>
                                    </p:set>
                                  </p:childTnLst>
                                </p:cTn>
                              </p:par>
                              <p:par>
                                <p:cTn id="55" presetID="2" presetClass="exit" presetSubtype="4" fill="hold" grpId="0" nodeType="withEffect">
                                  <p:stCondLst>
                                    <p:cond delay="0"/>
                                  </p:stCondLst>
                                  <p:childTnLst>
                                    <p:anim calcmode="lin" valueType="num">
                                      <p:cBhvr additive="base">
                                        <p:cTn id="56" dur="500"/>
                                        <p:tgtEl>
                                          <p:spTgt spid="46"/>
                                        </p:tgtEl>
                                        <p:attrNameLst>
                                          <p:attrName>ppt_x</p:attrName>
                                        </p:attrNameLst>
                                      </p:cBhvr>
                                      <p:tavLst>
                                        <p:tav tm="0">
                                          <p:val>
                                            <p:strVal val="ppt_x"/>
                                          </p:val>
                                        </p:tav>
                                        <p:tav tm="100000">
                                          <p:val>
                                            <p:strVal val="ppt_x"/>
                                          </p:val>
                                        </p:tav>
                                      </p:tavLst>
                                    </p:anim>
                                    <p:anim calcmode="lin" valueType="num">
                                      <p:cBhvr additive="base">
                                        <p:cTn id="57" dur="500"/>
                                        <p:tgtEl>
                                          <p:spTgt spid="46"/>
                                        </p:tgtEl>
                                        <p:attrNameLst>
                                          <p:attrName>ppt_y</p:attrName>
                                        </p:attrNameLst>
                                      </p:cBhvr>
                                      <p:tavLst>
                                        <p:tav tm="0">
                                          <p:val>
                                            <p:strVal val="ppt_y"/>
                                          </p:val>
                                        </p:tav>
                                        <p:tav tm="100000">
                                          <p:val>
                                            <p:strVal val="1+ppt_h/2"/>
                                          </p:val>
                                        </p:tav>
                                      </p:tavLst>
                                    </p:anim>
                                    <p:set>
                                      <p:cBhvr>
                                        <p:cTn id="58" dur="1" fill="hold">
                                          <p:stCondLst>
                                            <p:cond delay="499"/>
                                          </p:stCondLst>
                                        </p:cTn>
                                        <p:tgtEl>
                                          <p:spTgt spid="46"/>
                                        </p:tgtEl>
                                        <p:attrNameLst>
                                          <p:attrName>style.visibility</p:attrName>
                                        </p:attrNameLst>
                                      </p:cBhvr>
                                      <p:to>
                                        <p:strVal val="hidden"/>
                                      </p:to>
                                    </p:set>
                                  </p:childTnLst>
                                </p:cTn>
                              </p:par>
                              <p:par>
                                <p:cTn id="59" presetID="2" presetClass="exit" presetSubtype="4" fill="hold" grpId="0" nodeType="withEffect">
                                  <p:stCondLst>
                                    <p:cond delay="0"/>
                                  </p:stCondLst>
                                  <p:childTnLst>
                                    <p:anim calcmode="lin" valueType="num">
                                      <p:cBhvr additive="base">
                                        <p:cTn id="60" dur="500"/>
                                        <p:tgtEl>
                                          <p:spTgt spid="47"/>
                                        </p:tgtEl>
                                        <p:attrNameLst>
                                          <p:attrName>ppt_x</p:attrName>
                                        </p:attrNameLst>
                                      </p:cBhvr>
                                      <p:tavLst>
                                        <p:tav tm="0">
                                          <p:val>
                                            <p:strVal val="ppt_x"/>
                                          </p:val>
                                        </p:tav>
                                        <p:tav tm="100000">
                                          <p:val>
                                            <p:strVal val="ppt_x"/>
                                          </p:val>
                                        </p:tav>
                                      </p:tavLst>
                                    </p:anim>
                                    <p:anim calcmode="lin" valueType="num">
                                      <p:cBhvr additive="base">
                                        <p:cTn id="61" dur="500"/>
                                        <p:tgtEl>
                                          <p:spTgt spid="47"/>
                                        </p:tgtEl>
                                        <p:attrNameLst>
                                          <p:attrName>ppt_y</p:attrName>
                                        </p:attrNameLst>
                                      </p:cBhvr>
                                      <p:tavLst>
                                        <p:tav tm="0">
                                          <p:val>
                                            <p:strVal val="ppt_y"/>
                                          </p:val>
                                        </p:tav>
                                        <p:tav tm="100000">
                                          <p:val>
                                            <p:strVal val="1+ppt_h/2"/>
                                          </p:val>
                                        </p:tav>
                                      </p:tavLst>
                                    </p:anim>
                                    <p:set>
                                      <p:cBhvr>
                                        <p:cTn id="62" dur="1" fill="hold">
                                          <p:stCondLst>
                                            <p:cond delay="499"/>
                                          </p:stCondLst>
                                        </p:cTn>
                                        <p:tgtEl>
                                          <p:spTgt spid="4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51"/>
                                        </p:tgtEl>
                                        <p:attrNameLst>
                                          <p:attrName>ppt_x</p:attrName>
                                        </p:attrNameLst>
                                      </p:cBhvr>
                                      <p:tavLst>
                                        <p:tav tm="0">
                                          <p:val>
                                            <p:strVal val="ppt_x"/>
                                          </p:val>
                                        </p:tav>
                                        <p:tav tm="100000">
                                          <p:val>
                                            <p:strVal val="ppt_x"/>
                                          </p:val>
                                        </p:tav>
                                      </p:tavLst>
                                    </p:anim>
                                    <p:anim calcmode="lin" valueType="num">
                                      <p:cBhvr additive="base">
                                        <p:cTn id="67" dur="500"/>
                                        <p:tgtEl>
                                          <p:spTgt spid="51"/>
                                        </p:tgtEl>
                                        <p:attrNameLst>
                                          <p:attrName>ppt_y</p:attrName>
                                        </p:attrNameLst>
                                      </p:cBhvr>
                                      <p:tavLst>
                                        <p:tav tm="0">
                                          <p:val>
                                            <p:strVal val="ppt_y"/>
                                          </p:val>
                                        </p:tav>
                                        <p:tav tm="100000">
                                          <p:val>
                                            <p:strVal val="1+ppt_h/2"/>
                                          </p:val>
                                        </p:tav>
                                      </p:tavLst>
                                    </p:anim>
                                    <p:set>
                                      <p:cBhvr>
                                        <p:cTn id="68" dur="1" fill="hold">
                                          <p:stCondLst>
                                            <p:cond delay="499"/>
                                          </p:stCondLst>
                                        </p:cTn>
                                        <p:tgtEl>
                                          <p:spTgt spid="51"/>
                                        </p:tgtEl>
                                        <p:attrNameLst>
                                          <p:attrName>style.visibility</p:attrName>
                                        </p:attrNameLst>
                                      </p:cBhvr>
                                      <p:to>
                                        <p:strVal val="hidden"/>
                                      </p:to>
                                    </p:set>
                                  </p:childTnLst>
                                </p:cTn>
                              </p:par>
                              <p:par>
                                <p:cTn id="69" presetID="2" presetClass="exit" presetSubtype="4" fill="hold" nodeType="withEffect">
                                  <p:stCondLst>
                                    <p:cond delay="0"/>
                                  </p:stCondLst>
                                  <p:childTnLst>
                                    <p:anim calcmode="lin" valueType="num">
                                      <p:cBhvr additive="base">
                                        <p:cTn id="70" dur="500"/>
                                        <p:tgtEl>
                                          <p:spTgt spid="52"/>
                                        </p:tgtEl>
                                        <p:attrNameLst>
                                          <p:attrName>ppt_x</p:attrName>
                                        </p:attrNameLst>
                                      </p:cBhvr>
                                      <p:tavLst>
                                        <p:tav tm="0">
                                          <p:val>
                                            <p:strVal val="ppt_x"/>
                                          </p:val>
                                        </p:tav>
                                        <p:tav tm="100000">
                                          <p:val>
                                            <p:strVal val="ppt_x"/>
                                          </p:val>
                                        </p:tav>
                                      </p:tavLst>
                                    </p:anim>
                                    <p:anim calcmode="lin" valueType="num">
                                      <p:cBhvr additive="base">
                                        <p:cTn id="71" dur="500"/>
                                        <p:tgtEl>
                                          <p:spTgt spid="52"/>
                                        </p:tgtEl>
                                        <p:attrNameLst>
                                          <p:attrName>ppt_y</p:attrName>
                                        </p:attrNameLst>
                                      </p:cBhvr>
                                      <p:tavLst>
                                        <p:tav tm="0">
                                          <p:val>
                                            <p:strVal val="ppt_y"/>
                                          </p:val>
                                        </p:tav>
                                        <p:tav tm="100000">
                                          <p:val>
                                            <p:strVal val="1+ppt_h/2"/>
                                          </p:val>
                                        </p:tav>
                                      </p:tavLst>
                                    </p:anim>
                                    <p:set>
                                      <p:cBhvr>
                                        <p:cTn id="72" dur="1" fill="hold">
                                          <p:stCondLst>
                                            <p:cond delay="499"/>
                                          </p:stCondLst>
                                        </p:cTn>
                                        <p:tgtEl>
                                          <p:spTgt spid="52"/>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55"/>
                                        </p:tgtEl>
                                        <p:attrNameLst>
                                          <p:attrName>ppt_x</p:attrName>
                                        </p:attrNameLst>
                                      </p:cBhvr>
                                      <p:tavLst>
                                        <p:tav tm="0">
                                          <p:val>
                                            <p:strVal val="ppt_x"/>
                                          </p:val>
                                        </p:tav>
                                        <p:tav tm="100000">
                                          <p:val>
                                            <p:strVal val="ppt_x"/>
                                          </p:val>
                                        </p:tav>
                                      </p:tavLst>
                                    </p:anim>
                                    <p:anim calcmode="lin" valueType="num">
                                      <p:cBhvr additive="base">
                                        <p:cTn id="75" dur="500"/>
                                        <p:tgtEl>
                                          <p:spTgt spid="55"/>
                                        </p:tgtEl>
                                        <p:attrNameLst>
                                          <p:attrName>ppt_y</p:attrName>
                                        </p:attrNameLst>
                                      </p:cBhvr>
                                      <p:tavLst>
                                        <p:tav tm="0">
                                          <p:val>
                                            <p:strVal val="ppt_y"/>
                                          </p:val>
                                        </p:tav>
                                        <p:tav tm="100000">
                                          <p:val>
                                            <p:strVal val="1+ppt_h/2"/>
                                          </p:val>
                                        </p:tav>
                                      </p:tavLst>
                                    </p:anim>
                                    <p:set>
                                      <p:cBhvr>
                                        <p:cTn id="76" dur="1" fill="hold">
                                          <p:stCondLst>
                                            <p:cond delay="499"/>
                                          </p:stCondLst>
                                        </p:cTn>
                                        <p:tgtEl>
                                          <p:spTgt spid="5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grpId="0" nodeType="clickEffect">
                                  <p:stCondLst>
                                    <p:cond delay="0"/>
                                  </p:stCondLst>
                                  <p:childTnLst>
                                    <p:anim calcmode="lin" valueType="num">
                                      <p:cBhvr additive="base">
                                        <p:cTn id="80" dur="500"/>
                                        <p:tgtEl>
                                          <p:spTgt spid="77"/>
                                        </p:tgtEl>
                                        <p:attrNameLst>
                                          <p:attrName>ppt_x</p:attrName>
                                        </p:attrNameLst>
                                      </p:cBhvr>
                                      <p:tavLst>
                                        <p:tav tm="0">
                                          <p:val>
                                            <p:strVal val="ppt_x"/>
                                          </p:val>
                                        </p:tav>
                                        <p:tav tm="100000">
                                          <p:val>
                                            <p:strVal val="ppt_x"/>
                                          </p:val>
                                        </p:tav>
                                      </p:tavLst>
                                    </p:anim>
                                    <p:anim calcmode="lin" valueType="num">
                                      <p:cBhvr additive="base">
                                        <p:cTn id="81" dur="500"/>
                                        <p:tgtEl>
                                          <p:spTgt spid="77"/>
                                        </p:tgtEl>
                                        <p:attrNameLst>
                                          <p:attrName>ppt_y</p:attrName>
                                        </p:attrNameLst>
                                      </p:cBhvr>
                                      <p:tavLst>
                                        <p:tav tm="0">
                                          <p:val>
                                            <p:strVal val="ppt_y"/>
                                          </p:val>
                                        </p:tav>
                                        <p:tav tm="100000">
                                          <p:val>
                                            <p:strVal val="1+ppt_h/2"/>
                                          </p:val>
                                        </p:tav>
                                      </p:tavLst>
                                    </p:anim>
                                    <p:set>
                                      <p:cBhvr>
                                        <p:cTn id="82" dur="1" fill="hold">
                                          <p:stCondLst>
                                            <p:cond delay="499"/>
                                          </p:stCondLst>
                                        </p:cTn>
                                        <p:tgtEl>
                                          <p:spTgt spid="77"/>
                                        </p:tgtEl>
                                        <p:attrNameLst>
                                          <p:attrName>style.visibility</p:attrName>
                                        </p:attrNameLst>
                                      </p:cBhvr>
                                      <p:to>
                                        <p:strVal val="hidden"/>
                                      </p:to>
                                    </p:set>
                                  </p:childTnLst>
                                </p:cTn>
                              </p:par>
                              <p:par>
                                <p:cTn id="83" presetID="2" presetClass="exit" presetSubtype="4" fill="hold" grpId="0" nodeType="withEffect">
                                  <p:stCondLst>
                                    <p:cond delay="0"/>
                                  </p:stCondLst>
                                  <p:childTnLst>
                                    <p:anim calcmode="lin" valueType="num">
                                      <p:cBhvr additive="base">
                                        <p:cTn id="84" dur="500"/>
                                        <p:tgtEl>
                                          <p:spTgt spid="69"/>
                                        </p:tgtEl>
                                        <p:attrNameLst>
                                          <p:attrName>ppt_x</p:attrName>
                                        </p:attrNameLst>
                                      </p:cBhvr>
                                      <p:tavLst>
                                        <p:tav tm="0">
                                          <p:val>
                                            <p:strVal val="ppt_x"/>
                                          </p:val>
                                        </p:tav>
                                        <p:tav tm="100000">
                                          <p:val>
                                            <p:strVal val="ppt_x"/>
                                          </p:val>
                                        </p:tav>
                                      </p:tavLst>
                                    </p:anim>
                                    <p:anim calcmode="lin" valueType="num">
                                      <p:cBhvr additive="base">
                                        <p:cTn id="85" dur="500"/>
                                        <p:tgtEl>
                                          <p:spTgt spid="69"/>
                                        </p:tgtEl>
                                        <p:attrNameLst>
                                          <p:attrName>ppt_y</p:attrName>
                                        </p:attrNameLst>
                                      </p:cBhvr>
                                      <p:tavLst>
                                        <p:tav tm="0">
                                          <p:val>
                                            <p:strVal val="ppt_y"/>
                                          </p:val>
                                        </p:tav>
                                        <p:tav tm="100000">
                                          <p:val>
                                            <p:strVal val="1+ppt_h/2"/>
                                          </p:val>
                                        </p:tav>
                                      </p:tavLst>
                                    </p:anim>
                                    <p:set>
                                      <p:cBhvr>
                                        <p:cTn id="86" dur="1" fill="hold">
                                          <p:stCondLst>
                                            <p:cond delay="499"/>
                                          </p:stCondLst>
                                        </p:cTn>
                                        <p:tgtEl>
                                          <p:spTgt spid="69"/>
                                        </p:tgtEl>
                                        <p:attrNameLst>
                                          <p:attrName>style.visibility</p:attrName>
                                        </p:attrNameLst>
                                      </p:cBhvr>
                                      <p:to>
                                        <p:strVal val="hidden"/>
                                      </p:to>
                                    </p:set>
                                  </p:childTnLst>
                                </p:cTn>
                              </p:par>
                              <p:par>
                                <p:cTn id="87" presetID="2" presetClass="exit" presetSubtype="4" fill="hold" grpId="0" nodeType="withEffect">
                                  <p:stCondLst>
                                    <p:cond delay="0"/>
                                  </p:stCondLst>
                                  <p:childTnLst>
                                    <p:anim calcmode="lin" valueType="num">
                                      <p:cBhvr additive="base">
                                        <p:cTn id="88" dur="500"/>
                                        <p:tgtEl>
                                          <p:spTgt spid="70"/>
                                        </p:tgtEl>
                                        <p:attrNameLst>
                                          <p:attrName>ppt_x</p:attrName>
                                        </p:attrNameLst>
                                      </p:cBhvr>
                                      <p:tavLst>
                                        <p:tav tm="0">
                                          <p:val>
                                            <p:strVal val="ppt_x"/>
                                          </p:val>
                                        </p:tav>
                                        <p:tav tm="100000">
                                          <p:val>
                                            <p:strVal val="ppt_x"/>
                                          </p:val>
                                        </p:tav>
                                      </p:tavLst>
                                    </p:anim>
                                    <p:anim calcmode="lin" valueType="num">
                                      <p:cBhvr additive="base">
                                        <p:cTn id="89" dur="500"/>
                                        <p:tgtEl>
                                          <p:spTgt spid="70"/>
                                        </p:tgtEl>
                                        <p:attrNameLst>
                                          <p:attrName>ppt_y</p:attrName>
                                        </p:attrNameLst>
                                      </p:cBhvr>
                                      <p:tavLst>
                                        <p:tav tm="0">
                                          <p:val>
                                            <p:strVal val="ppt_y"/>
                                          </p:val>
                                        </p:tav>
                                        <p:tav tm="100000">
                                          <p:val>
                                            <p:strVal val="1+ppt_h/2"/>
                                          </p:val>
                                        </p:tav>
                                      </p:tavLst>
                                    </p:anim>
                                    <p:set>
                                      <p:cBhvr>
                                        <p:cTn id="90" dur="1" fill="hold">
                                          <p:stCondLst>
                                            <p:cond delay="499"/>
                                          </p:stCondLst>
                                        </p:cTn>
                                        <p:tgtEl>
                                          <p:spTgt spid="70"/>
                                        </p:tgtEl>
                                        <p:attrNameLst>
                                          <p:attrName>style.visibility</p:attrName>
                                        </p:attrNameLst>
                                      </p:cBhvr>
                                      <p:to>
                                        <p:strVal val="hidden"/>
                                      </p:to>
                                    </p:set>
                                  </p:childTnLst>
                                </p:cTn>
                              </p:par>
                              <p:par>
                                <p:cTn id="91" presetID="2" presetClass="exit" presetSubtype="4" fill="hold" grpId="0" nodeType="withEffect">
                                  <p:stCondLst>
                                    <p:cond delay="0"/>
                                  </p:stCondLst>
                                  <p:childTnLst>
                                    <p:anim calcmode="lin" valueType="num">
                                      <p:cBhvr additive="base">
                                        <p:cTn id="92" dur="500"/>
                                        <p:tgtEl>
                                          <p:spTgt spid="64"/>
                                        </p:tgtEl>
                                        <p:attrNameLst>
                                          <p:attrName>ppt_x</p:attrName>
                                        </p:attrNameLst>
                                      </p:cBhvr>
                                      <p:tavLst>
                                        <p:tav tm="0">
                                          <p:val>
                                            <p:strVal val="ppt_x"/>
                                          </p:val>
                                        </p:tav>
                                        <p:tav tm="100000">
                                          <p:val>
                                            <p:strVal val="ppt_x"/>
                                          </p:val>
                                        </p:tav>
                                      </p:tavLst>
                                    </p:anim>
                                    <p:anim calcmode="lin" valueType="num">
                                      <p:cBhvr additive="base">
                                        <p:cTn id="93" dur="500"/>
                                        <p:tgtEl>
                                          <p:spTgt spid="64"/>
                                        </p:tgtEl>
                                        <p:attrNameLst>
                                          <p:attrName>ppt_y</p:attrName>
                                        </p:attrNameLst>
                                      </p:cBhvr>
                                      <p:tavLst>
                                        <p:tav tm="0">
                                          <p:val>
                                            <p:strVal val="ppt_y"/>
                                          </p:val>
                                        </p:tav>
                                        <p:tav tm="100000">
                                          <p:val>
                                            <p:strVal val="1+ppt_h/2"/>
                                          </p:val>
                                        </p:tav>
                                      </p:tavLst>
                                    </p:anim>
                                    <p:set>
                                      <p:cBhvr>
                                        <p:cTn id="94" dur="1" fill="hold">
                                          <p:stCondLst>
                                            <p:cond delay="499"/>
                                          </p:stCondLst>
                                        </p:cTn>
                                        <p:tgtEl>
                                          <p:spTgt spid="64"/>
                                        </p:tgtEl>
                                        <p:attrNameLst>
                                          <p:attrName>style.visibility</p:attrName>
                                        </p:attrNameLst>
                                      </p:cBhvr>
                                      <p:to>
                                        <p:strVal val="hidden"/>
                                      </p:to>
                                    </p:set>
                                  </p:childTnLst>
                                </p:cTn>
                              </p:par>
                              <p:par>
                                <p:cTn id="95" presetID="2" presetClass="exit" presetSubtype="4" fill="hold" grpId="0" nodeType="withEffect">
                                  <p:stCondLst>
                                    <p:cond delay="0"/>
                                  </p:stCondLst>
                                  <p:childTnLst>
                                    <p:anim calcmode="lin" valueType="num">
                                      <p:cBhvr additive="base">
                                        <p:cTn id="96" dur="500"/>
                                        <p:tgtEl>
                                          <p:spTgt spid="63"/>
                                        </p:tgtEl>
                                        <p:attrNameLst>
                                          <p:attrName>ppt_x</p:attrName>
                                        </p:attrNameLst>
                                      </p:cBhvr>
                                      <p:tavLst>
                                        <p:tav tm="0">
                                          <p:val>
                                            <p:strVal val="ppt_x"/>
                                          </p:val>
                                        </p:tav>
                                        <p:tav tm="100000">
                                          <p:val>
                                            <p:strVal val="ppt_x"/>
                                          </p:val>
                                        </p:tav>
                                      </p:tavLst>
                                    </p:anim>
                                    <p:anim calcmode="lin" valueType="num">
                                      <p:cBhvr additive="base">
                                        <p:cTn id="97" dur="500"/>
                                        <p:tgtEl>
                                          <p:spTgt spid="63"/>
                                        </p:tgtEl>
                                        <p:attrNameLst>
                                          <p:attrName>ppt_y</p:attrName>
                                        </p:attrNameLst>
                                      </p:cBhvr>
                                      <p:tavLst>
                                        <p:tav tm="0">
                                          <p:val>
                                            <p:strVal val="ppt_y"/>
                                          </p:val>
                                        </p:tav>
                                        <p:tav tm="100000">
                                          <p:val>
                                            <p:strVal val="1+ppt_h/2"/>
                                          </p:val>
                                        </p:tav>
                                      </p:tavLst>
                                    </p:anim>
                                    <p:set>
                                      <p:cBhvr>
                                        <p:cTn id="98" dur="1" fill="hold">
                                          <p:stCondLst>
                                            <p:cond delay="499"/>
                                          </p:stCondLst>
                                        </p:cTn>
                                        <p:tgtEl>
                                          <p:spTgt spid="63"/>
                                        </p:tgtEl>
                                        <p:attrNameLst>
                                          <p:attrName>style.visibility</p:attrName>
                                        </p:attrNameLst>
                                      </p:cBhvr>
                                      <p:to>
                                        <p:strVal val="hidden"/>
                                      </p:to>
                                    </p:set>
                                  </p:childTnLst>
                                </p:cTn>
                              </p:par>
                              <p:par>
                                <p:cTn id="99" presetID="2" presetClass="exit" presetSubtype="4" fill="hold" grpId="0" nodeType="withEffect">
                                  <p:stCondLst>
                                    <p:cond delay="0"/>
                                  </p:stCondLst>
                                  <p:childTnLst>
                                    <p:anim calcmode="lin" valueType="num">
                                      <p:cBhvr additive="base">
                                        <p:cTn id="100" dur="500"/>
                                        <p:tgtEl>
                                          <p:spTgt spid="65"/>
                                        </p:tgtEl>
                                        <p:attrNameLst>
                                          <p:attrName>ppt_x</p:attrName>
                                        </p:attrNameLst>
                                      </p:cBhvr>
                                      <p:tavLst>
                                        <p:tav tm="0">
                                          <p:val>
                                            <p:strVal val="ppt_x"/>
                                          </p:val>
                                        </p:tav>
                                        <p:tav tm="100000">
                                          <p:val>
                                            <p:strVal val="ppt_x"/>
                                          </p:val>
                                        </p:tav>
                                      </p:tavLst>
                                    </p:anim>
                                    <p:anim calcmode="lin" valueType="num">
                                      <p:cBhvr additive="base">
                                        <p:cTn id="101" dur="500"/>
                                        <p:tgtEl>
                                          <p:spTgt spid="65"/>
                                        </p:tgtEl>
                                        <p:attrNameLst>
                                          <p:attrName>ppt_y</p:attrName>
                                        </p:attrNameLst>
                                      </p:cBhvr>
                                      <p:tavLst>
                                        <p:tav tm="0">
                                          <p:val>
                                            <p:strVal val="ppt_y"/>
                                          </p:val>
                                        </p:tav>
                                        <p:tav tm="100000">
                                          <p:val>
                                            <p:strVal val="1+ppt_h/2"/>
                                          </p:val>
                                        </p:tav>
                                      </p:tavLst>
                                    </p:anim>
                                    <p:set>
                                      <p:cBhvr>
                                        <p:cTn id="102" dur="1" fill="hold">
                                          <p:stCondLst>
                                            <p:cond delay="499"/>
                                          </p:stCondLst>
                                        </p:cTn>
                                        <p:tgtEl>
                                          <p:spTgt spid="6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84"/>
                                        </p:tgtEl>
                                        <p:attrNameLst>
                                          <p:attrName>style.visibility</p:attrName>
                                        </p:attrNameLst>
                                      </p:cBhvr>
                                      <p:to>
                                        <p:strVal val="visible"/>
                                      </p:to>
                                    </p:set>
                                    <p:anim calcmode="lin" valueType="num">
                                      <p:cBhvr additive="base">
                                        <p:cTn id="107" dur="500" fill="hold"/>
                                        <p:tgtEl>
                                          <p:spTgt spid="84"/>
                                        </p:tgtEl>
                                        <p:attrNameLst>
                                          <p:attrName>ppt_x</p:attrName>
                                        </p:attrNameLst>
                                      </p:cBhvr>
                                      <p:tavLst>
                                        <p:tav tm="0">
                                          <p:val>
                                            <p:strVal val="0-#ppt_w/2"/>
                                          </p:val>
                                        </p:tav>
                                        <p:tav tm="100000">
                                          <p:val>
                                            <p:strVal val="#ppt_x"/>
                                          </p:val>
                                        </p:tav>
                                      </p:tavLst>
                                    </p:anim>
                                    <p:anim calcmode="lin" valueType="num">
                                      <p:cBhvr additive="base">
                                        <p:cTn id="10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35" presetClass="path" presetSubtype="0" accel="50000" decel="50000" fill="hold" nodeType="clickEffect">
                                  <p:stCondLst>
                                    <p:cond delay="0"/>
                                  </p:stCondLst>
                                  <p:childTnLst>
                                    <p:animMotion origin="layout" path="M 1.66667E-6 3.33333E-6 L -0.31424 3.33333E-6 " pathEditMode="relative" rAng="0" ptsTypes="AA">
                                      <p:cBhvr>
                                        <p:cTn id="112" dur="2000" fill="hold"/>
                                        <p:tgtEl>
                                          <p:spTgt spid="30"/>
                                        </p:tgtEl>
                                        <p:attrNameLst>
                                          <p:attrName>ppt_x</p:attrName>
                                          <p:attrName>ppt_y</p:attrName>
                                        </p:attrNameLst>
                                      </p:cBhvr>
                                      <p:rCtr x="-15712" y="0"/>
                                    </p:animMotion>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85"/>
                                        </p:tgtEl>
                                        <p:attrNameLst>
                                          <p:attrName>style.visibility</p:attrName>
                                        </p:attrNameLst>
                                      </p:cBhvr>
                                      <p:to>
                                        <p:strVal val="visible"/>
                                      </p:to>
                                    </p:set>
                                    <p:animEffect transition="in" filter="wipe(left)">
                                      <p:cBhvr>
                                        <p:cTn id="117" dur="500"/>
                                        <p:tgtEl>
                                          <p:spTgt spid="85"/>
                                        </p:tgtEl>
                                      </p:cBhvr>
                                    </p:animEffect>
                                  </p:childTnLst>
                                </p:cTn>
                              </p:par>
                              <p:par>
                                <p:cTn id="118" presetID="22" presetClass="entr" presetSubtype="8" fill="hold" nodeType="withEffect">
                                  <p:stCondLst>
                                    <p:cond delay="0"/>
                                  </p:stCondLst>
                                  <p:childTnLst>
                                    <p:set>
                                      <p:cBhvr>
                                        <p:cTn id="119" dur="1" fill="hold">
                                          <p:stCondLst>
                                            <p:cond delay="0"/>
                                          </p:stCondLst>
                                        </p:cTn>
                                        <p:tgtEl>
                                          <p:spTgt spid="17"/>
                                        </p:tgtEl>
                                        <p:attrNameLst>
                                          <p:attrName>style.visibility</p:attrName>
                                        </p:attrNameLst>
                                      </p:cBhvr>
                                      <p:to>
                                        <p:strVal val="visible"/>
                                      </p:to>
                                    </p:set>
                                    <p:animEffect transition="in" filter="wipe(left)">
                                      <p:cBhvr>
                                        <p:cTn id="120" dur="500"/>
                                        <p:tgtEl>
                                          <p:spTgt spid="17"/>
                                        </p:tgtEl>
                                      </p:cBhvr>
                                    </p:animEffect>
                                  </p:childTnLst>
                                </p:cTn>
                              </p:par>
                              <p:par>
                                <p:cTn id="121" presetID="22" presetClass="entr" presetSubtype="8" fill="hold" nodeType="withEffect">
                                  <p:stCondLst>
                                    <p:cond delay="0"/>
                                  </p:stCondLst>
                                  <p:childTnLst>
                                    <p:set>
                                      <p:cBhvr>
                                        <p:cTn id="122" dur="1" fill="hold">
                                          <p:stCondLst>
                                            <p:cond delay="0"/>
                                          </p:stCondLst>
                                        </p:cTn>
                                        <p:tgtEl>
                                          <p:spTgt spid="5"/>
                                        </p:tgtEl>
                                        <p:attrNameLst>
                                          <p:attrName>style.visibility</p:attrName>
                                        </p:attrNameLst>
                                      </p:cBhvr>
                                      <p:to>
                                        <p:strVal val="visible"/>
                                      </p:to>
                                    </p:set>
                                    <p:animEffect transition="in" filter="wipe(left)">
                                      <p:cBhvr>
                                        <p:cTn id="123" dur="500"/>
                                        <p:tgtEl>
                                          <p:spTgt spid="5"/>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91"/>
                                        </p:tgtEl>
                                        <p:attrNameLst>
                                          <p:attrName>style.visibility</p:attrName>
                                        </p:attrNameLst>
                                      </p:cBhvr>
                                      <p:to>
                                        <p:strVal val="visible"/>
                                      </p:to>
                                    </p:set>
                                    <p:animEffect transition="in" filter="wipe(left)">
                                      <p:cBhvr>
                                        <p:cTn id="128" dur="500"/>
                                        <p:tgtEl>
                                          <p:spTgt spid="91"/>
                                        </p:tgtEl>
                                      </p:cBhvr>
                                    </p:animEffect>
                                  </p:childTnLst>
                                </p:cTn>
                              </p:par>
                              <p:par>
                                <p:cTn id="129" presetID="22" presetClass="entr" presetSubtype="8" fill="hold" nodeType="with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wipe(left)">
                                      <p:cBhvr>
                                        <p:cTn id="131" dur="500"/>
                                        <p:tgtEl>
                                          <p:spTgt spid="8"/>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1" fill="hold" nodeType="clickEffect">
                                  <p:stCondLst>
                                    <p:cond delay="0"/>
                                  </p:stCondLst>
                                  <p:childTnLst>
                                    <p:set>
                                      <p:cBhvr>
                                        <p:cTn id="135" dur="1" fill="hold">
                                          <p:stCondLst>
                                            <p:cond delay="0"/>
                                          </p:stCondLst>
                                        </p:cTn>
                                        <p:tgtEl>
                                          <p:spTgt spid="93"/>
                                        </p:tgtEl>
                                        <p:attrNameLst>
                                          <p:attrName>style.visibility</p:attrName>
                                        </p:attrNameLst>
                                      </p:cBhvr>
                                      <p:to>
                                        <p:strVal val="visible"/>
                                      </p:to>
                                    </p:set>
                                    <p:animEffect transition="in" filter="wipe(up)">
                                      <p:cBhvr>
                                        <p:cTn id="13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 grpId="0" animBg="1"/>
      <p:bldP spid="4" grpId="0"/>
      <p:bldP spid="43" grpId="0"/>
      <p:bldP spid="45" grpId="0"/>
      <p:bldP spid="46" grpId="0"/>
      <p:bldP spid="47" grpId="0"/>
      <p:bldP spid="48" grpId="0"/>
      <p:bldP spid="49" grpId="0"/>
      <p:bldP spid="50" grpId="0"/>
      <p:bldP spid="63" grpId="0"/>
      <p:bldP spid="64" grpId="0"/>
      <p:bldP spid="65" grpId="0"/>
      <p:bldP spid="69" grpId="0"/>
      <p:bldP spid="70" grpId="0"/>
      <p:bldP spid="77" grpId="0"/>
      <p:bldP spid="83" grpId="0"/>
      <p:bldP spid="84" grpId="0"/>
      <p:bldP spid="85" grpId="0" animBg="1"/>
      <p:bldP spid="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3" name="Titolo 1">
            <a:extLst>
              <a:ext uri="{FF2B5EF4-FFF2-40B4-BE49-F238E27FC236}">
                <a16:creationId xmlns:a16="http://schemas.microsoft.com/office/drawing/2014/main" id="{0C4D28F8-CC4C-486B-9603-D4169C5AA886}"/>
              </a:ext>
            </a:extLst>
          </p:cNvPr>
          <p:cNvSpPr>
            <a:spLocks noGrp="1"/>
          </p:cNvSpPr>
          <p:nvPr>
            <p:ph type="ctrTitle"/>
          </p:nvPr>
        </p:nvSpPr>
        <p:spPr>
          <a:xfrm>
            <a:off x="-460615" y="-178206"/>
            <a:ext cx="9072000" cy="540000"/>
          </a:xfrm>
          <a:ln>
            <a:solidFill>
              <a:srgbClr val="0070C0"/>
            </a:solidFill>
          </a:ln>
        </p:spPr>
        <p:txBody>
          <a:bodyPr anchor="ctr">
            <a:noAutofit/>
          </a:bodyPr>
          <a:lstStyle/>
          <a:p>
            <a:pPr defTabSz="192873">
              <a:spcBef>
                <a:spcPts val="0"/>
              </a:spcBef>
              <a:defRPr/>
            </a:pPr>
            <a:r>
              <a:rPr lang="it-IT" sz="2000" cap="all" dirty="0">
                <a:ln>
                  <a:solidFill>
                    <a:srgbClr val="0070C0"/>
                  </a:solidFill>
                </a:ln>
                <a:solidFill>
                  <a:srgbClr val="0070C0"/>
                </a:solidFill>
                <a:latin typeface="Comic Sans MS" panose="030F0702030302020204" pitchFamily="66" charset="0"/>
              </a:rPr>
              <a:t>LE </a:t>
            </a:r>
            <a:r>
              <a:rPr lang="it-IT" sz="2000" cap="all" dirty="0" err="1">
                <a:ln>
                  <a:solidFill>
                    <a:srgbClr val="0070C0"/>
                  </a:solidFill>
                </a:ln>
                <a:solidFill>
                  <a:srgbClr val="0070C0"/>
                </a:solidFill>
                <a:latin typeface="Comic Sans MS" panose="030F0702030302020204" pitchFamily="66" charset="0"/>
              </a:rPr>
              <a:t>CONiCHE</a:t>
            </a:r>
            <a:r>
              <a:rPr lang="it-IT" sz="2000" cap="all" dirty="0">
                <a:ln>
                  <a:solidFill>
                    <a:srgbClr val="0070C0"/>
                  </a:solidFill>
                </a:ln>
                <a:solidFill>
                  <a:srgbClr val="0070C0"/>
                </a:solidFill>
                <a:latin typeface="Comic Sans MS" panose="030F0702030302020204" pitchFamily="66" charset="0"/>
              </a:rPr>
              <a:t> – cilindro – Ellisse </a:t>
            </a:r>
            <a:r>
              <a:rPr lang="it-IT" dirty="0">
                <a:solidFill>
                  <a:srgbClr val="FF0000"/>
                </a:solidFill>
                <a:latin typeface="Symbol" panose="05050102010706020507" pitchFamily="18" charset="2"/>
              </a:rPr>
              <a:t>b</a:t>
            </a:r>
            <a:r>
              <a:rPr lang="it-IT" sz="2000" dirty="0">
                <a:solidFill>
                  <a:srgbClr val="FF0000"/>
                </a:solidFill>
                <a:latin typeface="Comic Sans MS" panose="030F0702030302020204" pitchFamily="66" charset="0"/>
              </a:rPr>
              <a:t>(</a:t>
            </a:r>
            <a:r>
              <a:rPr lang="it-IT" sz="2000" dirty="0">
                <a:solidFill>
                  <a:srgbClr val="FF0000"/>
                </a:solidFill>
                <a:latin typeface="Symbol" panose="05050102010706020507" pitchFamily="18" charset="2"/>
              </a:rPr>
              <a:t>Ðp</a:t>
            </a:r>
            <a:r>
              <a:rPr lang="it-IT" sz="2000" baseline="-25000" dirty="0">
                <a:solidFill>
                  <a:srgbClr val="FF0000"/>
                </a:solidFill>
                <a:latin typeface="Comic Sans MS" panose="030F0702030302020204" pitchFamily="66" charset="0"/>
              </a:rPr>
              <a:t>1</a:t>
            </a:r>
            <a:r>
              <a:rPr lang="it-IT" sz="2000" dirty="0">
                <a:solidFill>
                  <a:srgbClr val="FF0000"/>
                </a:solidFill>
                <a:latin typeface="Comic Sans MS" panose="030F0702030302020204" pitchFamily="66" charset="0"/>
              </a:rPr>
              <a:t>,</a:t>
            </a:r>
            <a:r>
              <a:rPr lang="it-IT" sz="1800" b="1" dirty="0">
                <a:solidFill>
                  <a:srgbClr val="0070C0"/>
                </a:solidFill>
                <a:latin typeface="Symbol" panose="05050102010706020507" pitchFamily="18" charset="2"/>
              </a:rPr>
              <a:t> </a:t>
            </a:r>
            <a:r>
              <a:rPr lang="it-IT" sz="1800" b="1" dirty="0">
                <a:solidFill>
                  <a:srgbClr val="FF0000"/>
                </a:solidFill>
                <a:latin typeface="Symbol" panose="05050102010706020507" pitchFamily="18" charset="2"/>
              </a:rPr>
              <a:t>^</a:t>
            </a:r>
            <a:r>
              <a:rPr lang="it-IT" sz="2000" dirty="0">
                <a:solidFill>
                  <a:srgbClr val="FF0000"/>
                </a:solidFill>
                <a:latin typeface="Symbol" panose="05050102010706020507" pitchFamily="18" charset="2"/>
              </a:rPr>
              <a:t>p</a:t>
            </a:r>
            <a:r>
              <a:rPr lang="it-IT" sz="2000" baseline="-25000" dirty="0">
                <a:solidFill>
                  <a:srgbClr val="FF0000"/>
                </a:solidFill>
                <a:latin typeface="Comic Sans MS" panose="030F0702030302020204" pitchFamily="66" charset="0"/>
              </a:rPr>
              <a:t>2</a:t>
            </a:r>
            <a:r>
              <a:rPr lang="it-IT" sz="2000" dirty="0">
                <a:solidFill>
                  <a:srgbClr val="FF0000"/>
                </a:solidFill>
                <a:latin typeface="Comic Sans MS" panose="030F0702030302020204" pitchFamily="66" charset="0"/>
              </a:rPr>
              <a:t>)</a:t>
            </a:r>
            <a:r>
              <a:rPr lang="it-IT" sz="2000" cap="all" dirty="0">
                <a:ln>
                  <a:solidFill>
                    <a:srgbClr val="0070C0"/>
                  </a:solidFill>
                </a:ln>
                <a:solidFill>
                  <a:srgbClr val="0070C0"/>
                </a:solidFill>
                <a:latin typeface="Comic Sans MS" panose="030F0702030302020204" pitchFamily="66" charset="0"/>
              </a:rPr>
              <a:t> (3)</a:t>
            </a:r>
            <a:endParaRPr lang="it-IT" sz="2000" dirty="0">
              <a:ln>
                <a:solidFill>
                  <a:srgbClr val="0070C0"/>
                </a:solidFill>
              </a:ln>
              <a:solidFill>
                <a:srgbClr val="0070C0"/>
              </a:solidFill>
            </a:endParaRPr>
          </a:p>
        </p:txBody>
      </p:sp>
      <p:cxnSp>
        <p:nvCxnSpPr>
          <p:cNvPr id="10" name="Connettore diritto 9">
            <a:extLst>
              <a:ext uri="{FF2B5EF4-FFF2-40B4-BE49-F238E27FC236}">
                <a16:creationId xmlns:a16="http://schemas.microsoft.com/office/drawing/2014/main" id="{E136F4DC-0E53-4273-A890-BE3513E74F64}"/>
              </a:ext>
            </a:extLst>
          </p:cNvPr>
          <p:cNvCxnSpPr>
            <a:cxnSpLocks/>
          </p:cNvCxnSpPr>
          <p:nvPr/>
        </p:nvCxnSpPr>
        <p:spPr>
          <a:xfrm>
            <a:off x="36000" y="6844352"/>
            <a:ext cx="907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1 4">
            <a:extLst>
              <a:ext uri="{FF2B5EF4-FFF2-40B4-BE49-F238E27FC236}">
                <a16:creationId xmlns:a16="http://schemas.microsoft.com/office/drawing/2014/main" id="{B029F21E-03A8-41EB-917A-EA6849F5C072}"/>
              </a:ext>
            </a:extLst>
          </p:cNvPr>
          <p:cNvCxnSpPr>
            <a:cxnSpLocks/>
          </p:cNvCxnSpPr>
          <p:nvPr/>
        </p:nvCxnSpPr>
        <p:spPr>
          <a:xfrm>
            <a:off x="4302579" y="3972999"/>
            <a:ext cx="47334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813FC100-1B09-4A24-A901-5FC798C9339A}"/>
              </a:ext>
            </a:extLst>
          </p:cNvPr>
          <p:cNvSpPr/>
          <p:nvPr/>
        </p:nvSpPr>
        <p:spPr>
          <a:xfrm>
            <a:off x="6194702" y="4153815"/>
            <a:ext cx="2340000" cy="2340000"/>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it-IT" sz="1013" b="0" i="0" u="none" strike="noStrike" kern="1200" cap="none" spc="0" normalizeH="0" baseline="0" noProof="0">
              <a:ln>
                <a:noFill/>
              </a:ln>
              <a:solidFill>
                <a:prstClr val="white"/>
              </a:solidFill>
              <a:effectLst/>
              <a:uLnTx/>
              <a:uFillTx/>
              <a:latin typeface="Calibri"/>
              <a:ea typeface="+mn-ea"/>
              <a:cs typeface="+mn-cs"/>
            </a:endParaRPr>
          </a:p>
        </p:txBody>
      </p:sp>
      <p:cxnSp>
        <p:nvCxnSpPr>
          <p:cNvPr id="13" name="Connettore 1 16">
            <a:extLst>
              <a:ext uri="{FF2B5EF4-FFF2-40B4-BE49-F238E27FC236}">
                <a16:creationId xmlns:a16="http://schemas.microsoft.com/office/drawing/2014/main" id="{E392F307-40DA-4394-BE0C-72C867176386}"/>
              </a:ext>
            </a:extLst>
          </p:cNvPr>
          <p:cNvCxnSpPr>
            <a:cxnSpLocks/>
          </p:cNvCxnSpPr>
          <p:nvPr/>
        </p:nvCxnSpPr>
        <p:spPr>
          <a:xfrm flipV="1">
            <a:off x="6190850" y="3471960"/>
            <a:ext cx="0" cy="184614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Connettore 1 17">
            <a:extLst>
              <a:ext uri="{FF2B5EF4-FFF2-40B4-BE49-F238E27FC236}">
                <a16:creationId xmlns:a16="http://schemas.microsoft.com/office/drawing/2014/main" id="{8299A3F4-515B-4C77-8263-090E2270F14F}"/>
              </a:ext>
            </a:extLst>
          </p:cNvPr>
          <p:cNvCxnSpPr/>
          <p:nvPr/>
        </p:nvCxnSpPr>
        <p:spPr>
          <a:xfrm flipH="1" flipV="1">
            <a:off x="8530927" y="3479897"/>
            <a:ext cx="2567" cy="1854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Connettore 1 12">
            <a:extLst>
              <a:ext uri="{FF2B5EF4-FFF2-40B4-BE49-F238E27FC236}">
                <a16:creationId xmlns:a16="http://schemas.microsoft.com/office/drawing/2014/main" id="{FC97D9BA-E4DC-4A1C-BB2C-2900036706B1}"/>
              </a:ext>
            </a:extLst>
          </p:cNvPr>
          <p:cNvCxnSpPr/>
          <p:nvPr/>
        </p:nvCxnSpPr>
        <p:spPr>
          <a:xfrm>
            <a:off x="6193415" y="3474492"/>
            <a:ext cx="2340000" cy="1265"/>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E6EDDF87-6661-4D94-BE83-969BD7172BF5}"/>
              </a:ext>
            </a:extLst>
          </p:cNvPr>
          <p:cNvSpPr txBox="1"/>
          <p:nvPr/>
        </p:nvSpPr>
        <p:spPr>
          <a:xfrm>
            <a:off x="7143457" y="3228596"/>
            <a:ext cx="473551"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C’’</a:t>
            </a:r>
          </a:p>
        </p:txBody>
      </p:sp>
      <p:sp>
        <p:nvSpPr>
          <p:cNvPr id="29" name="CasellaDiTesto 28">
            <a:extLst>
              <a:ext uri="{FF2B5EF4-FFF2-40B4-BE49-F238E27FC236}">
                <a16:creationId xmlns:a16="http://schemas.microsoft.com/office/drawing/2014/main" id="{45DC6F53-6998-4AAD-BC76-0E599A770862}"/>
              </a:ext>
            </a:extLst>
          </p:cNvPr>
          <p:cNvSpPr txBox="1"/>
          <p:nvPr/>
        </p:nvSpPr>
        <p:spPr>
          <a:xfrm>
            <a:off x="7110785" y="5145548"/>
            <a:ext cx="324000" cy="646331"/>
          </a:xfrm>
          <a:prstGeom prst="rect">
            <a:avLst/>
          </a:prstGeom>
          <a:noFill/>
        </p:spPr>
        <p:txBody>
          <a:bodyPr anchor="ct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C’</a:t>
            </a:r>
          </a:p>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a:t>
            </a:r>
          </a:p>
        </p:txBody>
      </p:sp>
      <p:sp>
        <p:nvSpPr>
          <p:cNvPr id="32" name="CasellaDiTesto 1">
            <a:extLst>
              <a:ext uri="{FF2B5EF4-FFF2-40B4-BE49-F238E27FC236}">
                <a16:creationId xmlns:a16="http://schemas.microsoft.com/office/drawing/2014/main" id="{ECDC748F-F472-46B9-959C-5B46AD4710C1}"/>
              </a:ext>
            </a:extLst>
          </p:cNvPr>
          <p:cNvSpPr txBox="1">
            <a:spLocks noChangeArrowheads="1"/>
          </p:cNvSpPr>
          <p:nvPr/>
        </p:nvSpPr>
        <p:spPr bwMode="auto">
          <a:xfrm>
            <a:off x="8562449" y="3708563"/>
            <a:ext cx="3490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51435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it-IT" altLang="it-IT"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lt</a:t>
            </a:r>
          </a:p>
        </p:txBody>
      </p:sp>
      <p:sp>
        <p:nvSpPr>
          <p:cNvPr id="35" name="CasellaDiTesto 34">
            <a:extLst>
              <a:ext uri="{FF2B5EF4-FFF2-40B4-BE49-F238E27FC236}">
                <a16:creationId xmlns:a16="http://schemas.microsoft.com/office/drawing/2014/main" id="{957549E3-F988-4936-BF5E-6A05C8AF8EFB}"/>
              </a:ext>
            </a:extLst>
          </p:cNvPr>
          <p:cNvSpPr txBox="1"/>
          <p:nvPr/>
        </p:nvSpPr>
        <p:spPr>
          <a:xfrm>
            <a:off x="7693731" y="3457970"/>
            <a:ext cx="349067"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d’’</a:t>
            </a:r>
          </a:p>
        </p:txBody>
      </p:sp>
      <p:sp>
        <p:nvSpPr>
          <p:cNvPr id="36" name="CasellaDiTesto 35">
            <a:extLst>
              <a:ext uri="{FF2B5EF4-FFF2-40B4-BE49-F238E27FC236}">
                <a16:creationId xmlns:a16="http://schemas.microsoft.com/office/drawing/2014/main" id="{72C85D21-BDCD-43D3-93F1-4309A91A14F7}"/>
              </a:ext>
            </a:extLst>
          </p:cNvPr>
          <p:cNvSpPr txBox="1"/>
          <p:nvPr/>
        </p:nvSpPr>
        <p:spPr>
          <a:xfrm>
            <a:off x="7923135" y="6261493"/>
            <a:ext cx="325967"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d’</a:t>
            </a:r>
            <a:endParaRPr kumimoji="0" lang="it-IT"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0" name="CasellaDiTesto 39">
            <a:extLst>
              <a:ext uri="{FF2B5EF4-FFF2-40B4-BE49-F238E27FC236}">
                <a16:creationId xmlns:a16="http://schemas.microsoft.com/office/drawing/2014/main" id="{A6F119A1-CFEF-4A5A-838E-D87AED968E4A}"/>
              </a:ext>
            </a:extLst>
          </p:cNvPr>
          <p:cNvSpPr txBox="1"/>
          <p:nvPr/>
        </p:nvSpPr>
        <p:spPr>
          <a:xfrm>
            <a:off x="7367348" y="5320553"/>
            <a:ext cx="349067"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err="1">
                <a:ln>
                  <a:noFill/>
                </a:ln>
                <a:solidFill>
                  <a:srgbClr val="0070C0"/>
                </a:solidFill>
                <a:effectLst/>
                <a:uLnTx/>
                <a:uFillTx/>
                <a:latin typeface="Comic Sans MS" panose="030F0702030302020204" pitchFamily="66" charset="0"/>
                <a:ea typeface="+mn-ea"/>
                <a:cs typeface="Arial" panose="020B0604020202020204" pitchFamily="34" charset="0"/>
              </a:rPr>
              <a:t>a’</a:t>
            </a:r>
            <a:endPar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p:txBody>
      </p:sp>
      <p:cxnSp>
        <p:nvCxnSpPr>
          <p:cNvPr id="53" name="Connettore diritto 52">
            <a:extLst>
              <a:ext uri="{FF2B5EF4-FFF2-40B4-BE49-F238E27FC236}">
                <a16:creationId xmlns:a16="http://schemas.microsoft.com/office/drawing/2014/main" id="{2E55CB4A-F942-4854-951C-BE153541F2DB}"/>
              </a:ext>
            </a:extLst>
          </p:cNvPr>
          <p:cNvCxnSpPr>
            <a:cxnSpLocks/>
          </p:cNvCxnSpPr>
          <p:nvPr/>
        </p:nvCxnSpPr>
        <p:spPr>
          <a:xfrm>
            <a:off x="7365206" y="2459152"/>
            <a:ext cx="0" cy="2865323"/>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4" name="CasellaDiTesto 53">
            <a:extLst>
              <a:ext uri="{FF2B5EF4-FFF2-40B4-BE49-F238E27FC236}">
                <a16:creationId xmlns:a16="http://schemas.microsoft.com/office/drawing/2014/main" id="{5988CF24-7F5C-4B2C-A01F-72EA13D48892}"/>
              </a:ext>
            </a:extLst>
          </p:cNvPr>
          <p:cNvSpPr txBox="1"/>
          <p:nvPr/>
        </p:nvSpPr>
        <p:spPr>
          <a:xfrm>
            <a:off x="7248868" y="5461855"/>
            <a:ext cx="288000" cy="180000"/>
          </a:xfrm>
          <a:prstGeom prst="rect">
            <a:avLst/>
          </a:prstGeom>
          <a:noFill/>
        </p:spPr>
        <p:txBody>
          <a:bodyPr anchor="ct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Symbol" panose="05050102010706020507" pitchFamily="18" charset="2"/>
                <a:ea typeface="+mn-ea"/>
                <a:cs typeface="Arial" panose="020B0604020202020204" pitchFamily="34" charset="0"/>
              </a:rPr>
              <a:t>º</a:t>
            </a:r>
            <a:endPar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a:t>
            </a:r>
          </a:p>
        </p:txBody>
      </p:sp>
      <p:grpSp>
        <p:nvGrpSpPr>
          <p:cNvPr id="66" name="Gruppo 65">
            <a:extLst>
              <a:ext uri="{FF2B5EF4-FFF2-40B4-BE49-F238E27FC236}">
                <a16:creationId xmlns:a16="http://schemas.microsoft.com/office/drawing/2014/main" id="{79384C0A-C128-4575-8E6B-17C0A712752C}"/>
              </a:ext>
            </a:extLst>
          </p:cNvPr>
          <p:cNvGrpSpPr/>
          <p:nvPr/>
        </p:nvGrpSpPr>
        <p:grpSpPr>
          <a:xfrm>
            <a:off x="7275334" y="5231782"/>
            <a:ext cx="180000" cy="180000"/>
            <a:chOff x="10031104" y="2702257"/>
            <a:chExt cx="180000" cy="180000"/>
          </a:xfrm>
        </p:grpSpPr>
        <p:cxnSp>
          <p:nvCxnSpPr>
            <p:cNvPr id="67" name="Connettore diritto 66">
              <a:extLst>
                <a:ext uri="{FF2B5EF4-FFF2-40B4-BE49-F238E27FC236}">
                  <a16:creationId xmlns:a16="http://schemas.microsoft.com/office/drawing/2014/main" id="{A2E075FB-26DE-491C-987E-431ABABB5726}"/>
                </a:ext>
              </a:extLst>
            </p:cNvPr>
            <p:cNvCxnSpPr>
              <a:cxnSpLocks/>
            </p:cNvCxnSpPr>
            <p:nvPr/>
          </p:nvCxnSpPr>
          <p:spPr>
            <a:xfrm>
              <a:off x="10121104" y="2702257"/>
              <a:ext cx="0" cy="180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8" name="Connettore diritto 67">
              <a:extLst>
                <a:ext uri="{FF2B5EF4-FFF2-40B4-BE49-F238E27FC236}">
                  <a16:creationId xmlns:a16="http://schemas.microsoft.com/office/drawing/2014/main" id="{16AC14C3-7865-47F5-820D-519EFCA593B7}"/>
                </a:ext>
              </a:extLst>
            </p:cNvPr>
            <p:cNvCxnSpPr>
              <a:cxnSpLocks/>
            </p:cNvCxnSpPr>
            <p:nvPr/>
          </p:nvCxnSpPr>
          <p:spPr>
            <a:xfrm>
              <a:off x="10031104" y="2792257"/>
              <a:ext cx="180000" cy="0"/>
            </a:xfrm>
            <a:prstGeom prst="line">
              <a:avLst/>
            </a:prstGeom>
            <a:ln w="3175"/>
          </p:spPr>
          <p:style>
            <a:lnRef idx="1">
              <a:schemeClr val="accent1"/>
            </a:lnRef>
            <a:fillRef idx="0">
              <a:schemeClr val="accent1"/>
            </a:fillRef>
            <a:effectRef idx="0">
              <a:schemeClr val="accent1"/>
            </a:effectRef>
            <a:fontRef idx="minor">
              <a:schemeClr val="tx1"/>
            </a:fontRef>
          </p:style>
        </p:cxnSp>
      </p:grpSp>
      <p:cxnSp>
        <p:nvCxnSpPr>
          <p:cNvPr id="71" name="Connettore diritto 70">
            <a:extLst>
              <a:ext uri="{FF2B5EF4-FFF2-40B4-BE49-F238E27FC236}">
                <a16:creationId xmlns:a16="http://schemas.microsoft.com/office/drawing/2014/main" id="{AC23C8E1-389F-4B2C-BED6-EA6F433D9EF9}"/>
              </a:ext>
            </a:extLst>
          </p:cNvPr>
          <p:cNvCxnSpPr>
            <a:cxnSpLocks/>
          </p:cNvCxnSpPr>
          <p:nvPr/>
        </p:nvCxnSpPr>
        <p:spPr>
          <a:xfrm flipV="1">
            <a:off x="6190850" y="3351422"/>
            <a:ext cx="0" cy="15464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5F9A325E-C5C3-4AD8-9C7E-8D4A01F10C32}"/>
              </a:ext>
            </a:extLst>
          </p:cNvPr>
          <p:cNvCxnSpPr>
            <a:cxnSpLocks/>
          </p:cNvCxnSpPr>
          <p:nvPr/>
        </p:nvCxnSpPr>
        <p:spPr>
          <a:xfrm flipV="1">
            <a:off x="6233021" y="3327888"/>
            <a:ext cx="0" cy="14862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3" name="Connettore diritto 72">
            <a:extLst>
              <a:ext uri="{FF2B5EF4-FFF2-40B4-BE49-F238E27FC236}">
                <a16:creationId xmlns:a16="http://schemas.microsoft.com/office/drawing/2014/main" id="{AB4C5020-23FA-41E3-91F9-42AF927921C6}"/>
              </a:ext>
            </a:extLst>
          </p:cNvPr>
          <p:cNvCxnSpPr>
            <a:cxnSpLocks/>
          </p:cNvCxnSpPr>
          <p:nvPr/>
        </p:nvCxnSpPr>
        <p:spPr>
          <a:xfrm flipV="1">
            <a:off x="6352834" y="3238682"/>
            <a:ext cx="0" cy="2376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8201422F-8EB7-4C86-84D4-9F5EBA3CE9FD}"/>
              </a:ext>
            </a:extLst>
          </p:cNvPr>
          <p:cNvCxnSpPr>
            <a:cxnSpLocks/>
          </p:cNvCxnSpPr>
          <p:nvPr/>
        </p:nvCxnSpPr>
        <p:spPr>
          <a:xfrm flipV="1">
            <a:off x="6536747" y="3094892"/>
            <a:ext cx="0" cy="38411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5" name="Connettore diritto 74">
            <a:extLst>
              <a:ext uri="{FF2B5EF4-FFF2-40B4-BE49-F238E27FC236}">
                <a16:creationId xmlns:a16="http://schemas.microsoft.com/office/drawing/2014/main" id="{A36B5AA0-DB56-4E38-9B72-26BF9FDF76F8}"/>
              </a:ext>
            </a:extLst>
          </p:cNvPr>
          <p:cNvCxnSpPr>
            <a:cxnSpLocks/>
          </p:cNvCxnSpPr>
          <p:nvPr/>
        </p:nvCxnSpPr>
        <p:spPr>
          <a:xfrm flipV="1">
            <a:off x="6782062" y="2901462"/>
            <a:ext cx="0" cy="57754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6" name="Connettore diritto 75">
            <a:extLst>
              <a:ext uri="{FF2B5EF4-FFF2-40B4-BE49-F238E27FC236}">
                <a16:creationId xmlns:a16="http://schemas.microsoft.com/office/drawing/2014/main" id="{717526BA-AE1B-48BA-9F93-85502B544812}"/>
              </a:ext>
            </a:extLst>
          </p:cNvPr>
          <p:cNvCxnSpPr>
            <a:cxnSpLocks/>
          </p:cNvCxnSpPr>
          <p:nvPr/>
        </p:nvCxnSpPr>
        <p:spPr>
          <a:xfrm flipV="1">
            <a:off x="7064696" y="2708031"/>
            <a:ext cx="0" cy="770976"/>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46A42458-8A5A-41A4-B212-8D0E710006F0}"/>
              </a:ext>
            </a:extLst>
          </p:cNvPr>
          <p:cNvCxnSpPr>
            <a:cxnSpLocks/>
          </p:cNvCxnSpPr>
          <p:nvPr/>
        </p:nvCxnSpPr>
        <p:spPr>
          <a:xfrm flipV="1">
            <a:off x="7674446" y="2237642"/>
            <a:ext cx="5115" cy="1239516"/>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6" name="Connettore diritto 85">
            <a:extLst>
              <a:ext uri="{FF2B5EF4-FFF2-40B4-BE49-F238E27FC236}">
                <a16:creationId xmlns:a16="http://schemas.microsoft.com/office/drawing/2014/main" id="{3C0A9F14-ECE9-4C31-BB3D-A7F1918E8BFD}"/>
              </a:ext>
            </a:extLst>
          </p:cNvPr>
          <p:cNvCxnSpPr>
            <a:cxnSpLocks/>
          </p:cNvCxnSpPr>
          <p:nvPr/>
        </p:nvCxnSpPr>
        <p:spPr>
          <a:xfrm flipV="1">
            <a:off x="7948899" y="2039815"/>
            <a:ext cx="0" cy="143859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5AE913B4-414E-442F-AAE6-1BF76A697F1F}"/>
              </a:ext>
            </a:extLst>
          </p:cNvPr>
          <p:cNvCxnSpPr>
            <a:cxnSpLocks/>
          </p:cNvCxnSpPr>
          <p:nvPr/>
        </p:nvCxnSpPr>
        <p:spPr>
          <a:xfrm flipV="1">
            <a:off x="8193231" y="1837592"/>
            <a:ext cx="6760" cy="163814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8" name="Connettore diritto 87">
            <a:extLst>
              <a:ext uri="{FF2B5EF4-FFF2-40B4-BE49-F238E27FC236}">
                <a16:creationId xmlns:a16="http://schemas.microsoft.com/office/drawing/2014/main" id="{E79EDAB1-3A9C-4D3B-A599-CBD6DEEB4706}"/>
              </a:ext>
            </a:extLst>
          </p:cNvPr>
          <p:cNvCxnSpPr>
            <a:cxnSpLocks/>
          </p:cNvCxnSpPr>
          <p:nvPr/>
        </p:nvCxnSpPr>
        <p:spPr>
          <a:xfrm flipV="1">
            <a:off x="8376011" y="1723292"/>
            <a:ext cx="0" cy="1755216"/>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9" name="Connettore diritto 88">
            <a:extLst>
              <a:ext uri="{FF2B5EF4-FFF2-40B4-BE49-F238E27FC236}">
                <a16:creationId xmlns:a16="http://schemas.microsoft.com/office/drawing/2014/main" id="{6A984621-CB4E-460B-A118-3005A51ADBE3}"/>
              </a:ext>
            </a:extLst>
          </p:cNvPr>
          <p:cNvCxnSpPr>
            <a:cxnSpLocks/>
          </p:cNvCxnSpPr>
          <p:nvPr/>
        </p:nvCxnSpPr>
        <p:spPr>
          <a:xfrm flipV="1">
            <a:off x="8493099" y="1613152"/>
            <a:ext cx="7698" cy="186538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0" name="Connettore diritto 89">
            <a:extLst>
              <a:ext uri="{FF2B5EF4-FFF2-40B4-BE49-F238E27FC236}">
                <a16:creationId xmlns:a16="http://schemas.microsoft.com/office/drawing/2014/main" id="{1CDC580A-B408-464D-8FAA-BE500E5A0EE9}"/>
              </a:ext>
            </a:extLst>
          </p:cNvPr>
          <p:cNvCxnSpPr>
            <a:cxnSpLocks/>
          </p:cNvCxnSpPr>
          <p:nvPr/>
        </p:nvCxnSpPr>
        <p:spPr>
          <a:xfrm flipV="1">
            <a:off x="8529720" y="1587011"/>
            <a:ext cx="7866" cy="189360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5" name="CasellaDiTesto 44">
            <a:extLst>
              <a:ext uri="{FF2B5EF4-FFF2-40B4-BE49-F238E27FC236}">
                <a16:creationId xmlns:a16="http://schemas.microsoft.com/office/drawing/2014/main" id="{DCF9228E-4A0B-452E-9142-836B407874AE}"/>
              </a:ext>
            </a:extLst>
          </p:cNvPr>
          <p:cNvSpPr txBox="1"/>
          <p:nvPr/>
        </p:nvSpPr>
        <p:spPr>
          <a:xfrm>
            <a:off x="6143694" y="5041895"/>
            <a:ext cx="403225" cy="36988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g</a:t>
            </a:r>
            <a:r>
              <a:rPr kumimoji="0" lang="it-IT" sz="1800" b="0" i="0" u="none" strike="noStrike" kern="1200" cap="none" spc="0" normalizeH="0" baseline="0" noProof="0" dirty="0">
                <a:ln>
                  <a:noFill/>
                </a:ln>
                <a:solidFill>
                  <a:srgbClr val="0070C0"/>
                </a:solidFill>
                <a:effectLst/>
                <a:uLnTx/>
                <a:uFillTx/>
                <a:latin typeface="Calibri"/>
                <a:ea typeface="+mn-ea"/>
                <a:cs typeface="+mn-cs"/>
              </a:rPr>
              <a:t>’</a:t>
            </a:r>
          </a:p>
        </p:txBody>
      </p:sp>
      <p:cxnSp>
        <p:nvCxnSpPr>
          <p:cNvPr id="6" name="Connettore diritto 5">
            <a:extLst>
              <a:ext uri="{FF2B5EF4-FFF2-40B4-BE49-F238E27FC236}">
                <a16:creationId xmlns:a16="http://schemas.microsoft.com/office/drawing/2014/main" id="{B49A0527-D7DF-4D56-9FCE-C31CBAD61329}"/>
              </a:ext>
            </a:extLst>
          </p:cNvPr>
          <p:cNvCxnSpPr>
            <a:cxnSpLocks/>
          </p:cNvCxnSpPr>
          <p:nvPr/>
        </p:nvCxnSpPr>
        <p:spPr>
          <a:xfrm flipV="1">
            <a:off x="5370991" y="1187228"/>
            <a:ext cx="3701809" cy="2782989"/>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379ADFC4-9F52-4B3B-BF52-1A9353904901}"/>
              </a:ext>
            </a:extLst>
          </p:cNvPr>
          <p:cNvCxnSpPr>
            <a:cxnSpLocks/>
          </p:cNvCxnSpPr>
          <p:nvPr/>
        </p:nvCxnSpPr>
        <p:spPr>
          <a:xfrm>
            <a:off x="5370991" y="3976448"/>
            <a:ext cx="0" cy="273600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D0E75206-508A-49CF-8991-DD2B00D31405}"/>
              </a:ext>
            </a:extLst>
          </p:cNvPr>
          <p:cNvCxnSpPr>
            <a:cxnSpLocks/>
            <a:stCxn id="12" idx="4"/>
          </p:cNvCxnSpPr>
          <p:nvPr/>
        </p:nvCxnSpPr>
        <p:spPr>
          <a:xfrm flipH="1">
            <a:off x="5368427" y="6493815"/>
            <a:ext cx="1996275" cy="307"/>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04FAE4AF-133C-4063-A4E4-A02FD4C9BC03}"/>
              </a:ext>
            </a:extLst>
          </p:cNvPr>
          <p:cNvCxnSpPr>
            <a:cxnSpLocks/>
          </p:cNvCxnSpPr>
          <p:nvPr/>
        </p:nvCxnSpPr>
        <p:spPr>
          <a:xfrm flipH="1">
            <a:off x="5372497" y="4153296"/>
            <a:ext cx="1996275"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32FD8A88-64F1-4D7C-8619-B213EB7A9728}"/>
              </a:ext>
            </a:extLst>
          </p:cNvPr>
          <p:cNvCxnSpPr/>
          <p:nvPr/>
        </p:nvCxnSpPr>
        <p:spPr>
          <a:xfrm flipH="1">
            <a:off x="5368056" y="5322872"/>
            <a:ext cx="1994211"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95" name="Ovale 94">
            <a:extLst>
              <a:ext uri="{FF2B5EF4-FFF2-40B4-BE49-F238E27FC236}">
                <a16:creationId xmlns:a16="http://schemas.microsoft.com/office/drawing/2014/main" id="{F3C77376-A934-4178-82C7-B7C735605455}"/>
              </a:ext>
            </a:extLst>
          </p:cNvPr>
          <p:cNvSpPr/>
          <p:nvPr/>
        </p:nvSpPr>
        <p:spPr>
          <a:xfrm rot="21600000">
            <a:off x="1420498" y="4154126"/>
            <a:ext cx="2924313" cy="2338356"/>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 name="Connettore diritto 4">
            <a:extLst>
              <a:ext uri="{FF2B5EF4-FFF2-40B4-BE49-F238E27FC236}">
                <a16:creationId xmlns:a16="http://schemas.microsoft.com/office/drawing/2014/main" id="{6C6320B9-7606-4842-A7D1-B9D65D2DD9F7}"/>
              </a:ext>
            </a:extLst>
          </p:cNvPr>
          <p:cNvCxnSpPr>
            <a:cxnSpLocks/>
          </p:cNvCxnSpPr>
          <p:nvPr/>
        </p:nvCxnSpPr>
        <p:spPr>
          <a:xfrm flipH="1">
            <a:off x="1409341" y="4152941"/>
            <a:ext cx="396207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98CDB42D-9131-4982-A64E-79E2C9D0952E}"/>
              </a:ext>
            </a:extLst>
          </p:cNvPr>
          <p:cNvCxnSpPr>
            <a:cxnSpLocks/>
          </p:cNvCxnSpPr>
          <p:nvPr/>
        </p:nvCxnSpPr>
        <p:spPr>
          <a:xfrm flipH="1">
            <a:off x="1420498" y="5322819"/>
            <a:ext cx="3950924" cy="170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458EAE58-AB68-442C-8353-ED45E47E495F}"/>
              </a:ext>
            </a:extLst>
          </p:cNvPr>
          <p:cNvCxnSpPr>
            <a:cxnSpLocks/>
          </p:cNvCxnSpPr>
          <p:nvPr/>
        </p:nvCxnSpPr>
        <p:spPr>
          <a:xfrm flipH="1">
            <a:off x="1409341" y="6493214"/>
            <a:ext cx="397024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Connettore diritto 64">
            <a:extLst>
              <a:ext uri="{FF2B5EF4-FFF2-40B4-BE49-F238E27FC236}">
                <a16:creationId xmlns:a16="http://schemas.microsoft.com/office/drawing/2014/main" id="{ECC78BD7-DA4A-4D2A-8462-057227886DB2}"/>
              </a:ext>
            </a:extLst>
          </p:cNvPr>
          <p:cNvCxnSpPr>
            <a:cxnSpLocks/>
          </p:cNvCxnSpPr>
          <p:nvPr/>
        </p:nvCxnSpPr>
        <p:spPr>
          <a:xfrm flipH="1">
            <a:off x="347472" y="3974651"/>
            <a:ext cx="503211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Arco 20">
            <a:extLst>
              <a:ext uri="{FF2B5EF4-FFF2-40B4-BE49-F238E27FC236}">
                <a16:creationId xmlns:a16="http://schemas.microsoft.com/office/drawing/2014/main" id="{562CCD53-BE92-42DC-89A7-C7A7E1743274}"/>
              </a:ext>
            </a:extLst>
          </p:cNvPr>
          <p:cNvSpPr/>
          <p:nvPr/>
        </p:nvSpPr>
        <p:spPr>
          <a:xfrm>
            <a:off x="4346828" y="2942176"/>
            <a:ext cx="2052000" cy="2052000"/>
          </a:xfrm>
          <a:prstGeom prst="arc">
            <a:avLst>
              <a:gd name="adj1" fmla="val 10806437"/>
              <a:gd name="adj2" fmla="val 19400184"/>
            </a:avLst>
          </a:prstGeom>
          <a:ln w="3175">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69" name="Connettore diritto 68">
            <a:extLst>
              <a:ext uri="{FF2B5EF4-FFF2-40B4-BE49-F238E27FC236}">
                <a16:creationId xmlns:a16="http://schemas.microsoft.com/office/drawing/2014/main" id="{41A2C264-D401-4CE9-9D48-86737846E87A}"/>
              </a:ext>
            </a:extLst>
          </p:cNvPr>
          <p:cNvCxnSpPr>
            <a:cxnSpLocks/>
          </p:cNvCxnSpPr>
          <p:nvPr/>
        </p:nvCxnSpPr>
        <p:spPr>
          <a:xfrm>
            <a:off x="4346828" y="3960325"/>
            <a:ext cx="0" cy="2532889"/>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70" name="Arco 69">
            <a:extLst>
              <a:ext uri="{FF2B5EF4-FFF2-40B4-BE49-F238E27FC236}">
                <a16:creationId xmlns:a16="http://schemas.microsoft.com/office/drawing/2014/main" id="{4A8C7DFB-A3B1-47B3-9D98-770041F4DF5F}"/>
              </a:ext>
            </a:extLst>
          </p:cNvPr>
          <p:cNvSpPr/>
          <p:nvPr/>
        </p:nvSpPr>
        <p:spPr>
          <a:xfrm>
            <a:off x="1418707" y="25562"/>
            <a:ext cx="7930800" cy="7930800"/>
          </a:xfrm>
          <a:prstGeom prst="arc">
            <a:avLst>
              <a:gd name="adj1" fmla="val 10806270"/>
              <a:gd name="adj2" fmla="val 19366153"/>
            </a:avLst>
          </a:prstGeom>
          <a:ln w="3175">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81" name="Connettore diritto 80">
            <a:extLst>
              <a:ext uri="{FF2B5EF4-FFF2-40B4-BE49-F238E27FC236}">
                <a16:creationId xmlns:a16="http://schemas.microsoft.com/office/drawing/2014/main" id="{DC985204-48A7-4395-9A57-8D506FBD2D38}"/>
              </a:ext>
            </a:extLst>
          </p:cNvPr>
          <p:cNvCxnSpPr>
            <a:cxnSpLocks/>
          </p:cNvCxnSpPr>
          <p:nvPr/>
        </p:nvCxnSpPr>
        <p:spPr>
          <a:xfrm>
            <a:off x="1417933" y="3971507"/>
            <a:ext cx="0" cy="2527215"/>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521B6C79-5D04-407E-8EE8-F53BDF73ADA9}"/>
              </a:ext>
            </a:extLst>
          </p:cNvPr>
          <p:cNvCxnSpPr>
            <a:cxnSpLocks/>
          </p:cNvCxnSpPr>
          <p:nvPr/>
        </p:nvCxnSpPr>
        <p:spPr>
          <a:xfrm>
            <a:off x="1417933" y="4153296"/>
            <a:ext cx="2933757" cy="233736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DE271A6C-4567-4801-8573-237A1379A5C0}"/>
              </a:ext>
            </a:extLst>
          </p:cNvPr>
          <p:cNvCxnSpPr>
            <a:cxnSpLocks/>
          </p:cNvCxnSpPr>
          <p:nvPr/>
        </p:nvCxnSpPr>
        <p:spPr>
          <a:xfrm flipV="1">
            <a:off x="1417206" y="4153298"/>
            <a:ext cx="2933757" cy="2336266"/>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Connettore diritto 81">
            <a:extLst>
              <a:ext uri="{FF2B5EF4-FFF2-40B4-BE49-F238E27FC236}">
                <a16:creationId xmlns:a16="http://schemas.microsoft.com/office/drawing/2014/main" id="{1FB5C591-383E-485D-A7D2-7D6143FF08C5}"/>
              </a:ext>
            </a:extLst>
          </p:cNvPr>
          <p:cNvCxnSpPr>
            <a:cxnSpLocks/>
          </p:cNvCxnSpPr>
          <p:nvPr/>
        </p:nvCxnSpPr>
        <p:spPr>
          <a:xfrm>
            <a:off x="2877898" y="3981476"/>
            <a:ext cx="0" cy="250918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83" name="Arco 82">
            <a:extLst>
              <a:ext uri="{FF2B5EF4-FFF2-40B4-BE49-F238E27FC236}">
                <a16:creationId xmlns:a16="http://schemas.microsoft.com/office/drawing/2014/main" id="{5F608035-07C8-4B7A-AD05-85B8CD6AF6B7}"/>
              </a:ext>
            </a:extLst>
          </p:cNvPr>
          <p:cNvSpPr/>
          <p:nvPr/>
        </p:nvSpPr>
        <p:spPr>
          <a:xfrm>
            <a:off x="2878626" y="1487703"/>
            <a:ext cx="5004000" cy="5004000"/>
          </a:xfrm>
          <a:prstGeom prst="arc">
            <a:avLst>
              <a:gd name="adj1" fmla="val 10806437"/>
              <a:gd name="adj2" fmla="val 19351404"/>
            </a:avLst>
          </a:prstGeom>
          <a:ln w="3175">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nvGrpSpPr>
          <p:cNvPr id="57" name="Gruppo 56">
            <a:extLst>
              <a:ext uri="{FF2B5EF4-FFF2-40B4-BE49-F238E27FC236}">
                <a16:creationId xmlns:a16="http://schemas.microsoft.com/office/drawing/2014/main" id="{6C1D391C-8E36-47F2-8872-BC35A76B4142}"/>
              </a:ext>
            </a:extLst>
          </p:cNvPr>
          <p:cNvGrpSpPr/>
          <p:nvPr/>
        </p:nvGrpSpPr>
        <p:grpSpPr>
          <a:xfrm>
            <a:off x="6195553" y="4178047"/>
            <a:ext cx="2340010" cy="2286000"/>
            <a:chOff x="9576175" y="4088782"/>
            <a:chExt cx="2654639" cy="2286000"/>
          </a:xfrm>
        </p:grpSpPr>
        <p:grpSp>
          <p:nvGrpSpPr>
            <p:cNvPr id="59" name="Gruppo 58">
              <a:extLst>
                <a:ext uri="{FF2B5EF4-FFF2-40B4-BE49-F238E27FC236}">
                  <a16:creationId xmlns:a16="http://schemas.microsoft.com/office/drawing/2014/main" id="{C504F118-F9FB-4A34-947B-74376A9560F3}"/>
                </a:ext>
              </a:extLst>
            </p:cNvPr>
            <p:cNvGrpSpPr/>
            <p:nvPr/>
          </p:nvGrpSpPr>
          <p:grpSpPr>
            <a:xfrm>
              <a:off x="9576175" y="4088782"/>
              <a:ext cx="2654639" cy="2286000"/>
              <a:chOff x="8926699" y="4239959"/>
              <a:chExt cx="2654639" cy="2286000"/>
            </a:xfrm>
          </p:grpSpPr>
          <p:cxnSp>
            <p:nvCxnSpPr>
              <p:cNvPr id="99" name="Connettore diritto 98">
                <a:extLst>
                  <a:ext uri="{FF2B5EF4-FFF2-40B4-BE49-F238E27FC236}">
                    <a16:creationId xmlns:a16="http://schemas.microsoft.com/office/drawing/2014/main" id="{4DED6EB0-F79F-42EE-9FB4-C4EE78DE10D8}"/>
                  </a:ext>
                </a:extLst>
              </p:cNvPr>
              <p:cNvCxnSpPr/>
              <p:nvPr/>
            </p:nvCxnSpPr>
            <p:spPr>
              <a:xfrm>
                <a:off x="9951893" y="4239959"/>
                <a:ext cx="571761"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Connettore diritto 99">
                <a:extLst>
                  <a:ext uri="{FF2B5EF4-FFF2-40B4-BE49-F238E27FC236}">
                    <a16:creationId xmlns:a16="http://schemas.microsoft.com/office/drawing/2014/main" id="{85981C72-2D5E-40EF-A082-80255454C52D}"/>
                  </a:ext>
                </a:extLst>
              </p:cNvPr>
              <p:cNvCxnSpPr/>
              <p:nvPr/>
            </p:nvCxnSpPr>
            <p:spPr>
              <a:xfrm>
                <a:off x="9548503" y="4392359"/>
                <a:ext cx="1408991"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Connettore diritto 100">
                <a:extLst>
                  <a:ext uri="{FF2B5EF4-FFF2-40B4-BE49-F238E27FC236}">
                    <a16:creationId xmlns:a16="http://schemas.microsoft.com/office/drawing/2014/main" id="{04FD3835-0D01-40D9-AC94-9C5721F08D13}"/>
                  </a:ext>
                </a:extLst>
              </p:cNvPr>
              <p:cNvCxnSpPr/>
              <p:nvPr/>
            </p:nvCxnSpPr>
            <p:spPr>
              <a:xfrm>
                <a:off x="9311872" y="4544759"/>
                <a:ext cx="1878657"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Connettore diritto 101">
                <a:extLst>
                  <a:ext uri="{FF2B5EF4-FFF2-40B4-BE49-F238E27FC236}">
                    <a16:creationId xmlns:a16="http://schemas.microsoft.com/office/drawing/2014/main" id="{8C5F8808-4FDC-4D03-9C5F-8AAAB11A01C7}"/>
                  </a:ext>
                </a:extLst>
              </p:cNvPr>
              <p:cNvCxnSpPr/>
              <p:nvPr/>
            </p:nvCxnSpPr>
            <p:spPr>
              <a:xfrm>
                <a:off x="9169344" y="4697159"/>
                <a:ext cx="216454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Connettore diritto 102">
                <a:extLst>
                  <a:ext uri="{FF2B5EF4-FFF2-40B4-BE49-F238E27FC236}">
                    <a16:creationId xmlns:a16="http://schemas.microsoft.com/office/drawing/2014/main" id="{0C697554-7622-496F-98DC-5F45DE63E605}"/>
                  </a:ext>
                </a:extLst>
              </p:cNvPr>
              <p:cNvCxnSpPr/>
              <p:nvPr/>
            </p:nvCxnSpPr>
            <p:spPr>
              <a:xfrm>
                <a:off x="9063255" y="4849559"/>
                <a:ext cx="236874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Connettore diritto 103">
                <a:extLst>
                  <a:ext uri="{FF2B5EF4-FFF2-40B4-BE49-F238E27FC236}">
                    <a16:creationId xmlns:a16="http://schemas.microsoft.com/office/drawing/2014/main" id="{794DEF03-7F9E-48CE-8022-593C66F3A9F9}"/>
                  </a:ext>
                </a:extLst>
              </p:cNvPr>
              <p:cNvCxnSpPr/>
              <p:nvPr/>
            </p:nvCxnSpPr>
            <p:spPr>
              <a:xfrm>
                <a:off x="8993436" y="5001959"/>
                <a:ext cx="2511685"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Connettore diritto 104">
                <a:extLst>
                  <a:ext uri="{FF2B5EF4-FFF2-40B4-BE49-F238E27FC236}">
                    <a16:creationId xmlns:a16="http://schemas.microsoft.com/office/drawing/2014/main" id="{48B5D094-2055-4623-8396-C335FF8FC732}"/>
                  </a:ext>
                </a:extLst>
              </p:cNvPr>
              <p:cNvCxnSpPr/>
              <p:nvPr/>
            </p:nvCxnSpPr>
            <p:spPr>
              <a:xfrm>
                <a:off x="8947876" y="5154359"/>
                <a:ext cx="2605618"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Connettore diritto 105">
                <a:extLst>
                  <a:ext uri="{FF2B5EF4-FFF2-40B4-BE49-F238E27FC236}">
                    <a16:creationId xmlns:a16="http://schemas.microsoft.com/office/drawing/2014/main" id="{80FEC344-342F-4448-B5AE-ADCD5D5847BD}"/>
                  </a:ext>
                </a:extLst>
              </p:cNvPr>
              <p:cNvCxnSpPr/>
              <p:nvPr/>
            </p:nvCxnSpPr>
            <p:spPr>
              <a:xfrm>
                <a:off x="8926712" y="5306759"/>
                <a:ext cx="265462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Connettore diritto 106">
                <a:extLst>
                  <a:ext uri="{FF2B5EF4-FFF2-40B4-BE49-F238E27FC236}">
                    <a16:creationId xmlns:a16="http://schemas.microsoft.com/office/drawing/2014/main" id="{57302612-C880-4063-8E11-02EB246C4516}"/>
                  </a:ext>
                </a:extLst>
              </p:cNvPr>
              <p:cNvCxnSpPr/>
              <p:nvPr/>
            </p:nvCxnSpPr>
            <p:spPr>
              <a:xfrm>
                <a:off x="8926699" y="5459159"/>
                <a:ext cx="2654625"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Connettore diritto 107">
                <a:extLst>
                  <a:ext uri="{FF2B5EF4-FFF2-40B4-BE49-F238E27FC236}">
                    <a16:creationId xmlns:a16="http://schemas.microsoft.com/office/drawing/2014/main" id="{37021C89-12D0-40BB-83DB-C1338318A814}"/>
                  </a:ext>
                </a:extLst>
              </p:cNvPr>
              <p:cNvCxnSpPr/>
              <p:nvPr/>
            </p:nvCxnSpPr>
            <p:spPr>
              <a:xfrm>
                <a:off x="8950952" y="5611559"/>
                <a:ext cx="259744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Connettore diritto 108">
                <a:extLst>
                  <a:ext uri="{FF2B5EF4-FFF2-40B4-BE49-F238E27FC236}">
                    <a16:creationId xmlns:a16="http://schemas.microsoft.com/office/drawing/2014/main" id="{A2B13783-D4EB-4836-A604-9732022F07B4}"/>
                  </a:ext>
                </a:extLst>
              </p:cNvPr>
              <p:cNvCxnSpPr/>
              <p:nvPr/>
            </p:nvCxnSpPr>
            <p:spPr>
              <a:xfrm>
                <a:off x="8993449" y="5763959"/>
                <a:ext cx="2515767"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Connettore diritto 109">
                <a:extLst>
                  <a:ext uri="{FF2B5EF4-FFF2-40B4-BE49-F238E27FC236}">
                    <a16:creationId xmlns:a16="http://schemas.microsoft.com/office/drawing/2014/main" id="{B51E5508-05D4-4B85-B479-FB2755A21A4E}"/>
                  </a:ext>
                </a:extLst>
              </p:cNvPr>
              <p:cNvCxnSpPr/>
              <p:nvPr/>
            </p:nvCxnSpPr>
            <p:spPr>
              <a:xfrm>
                <a:off x="9066284" y="5916359"/>
                <a:ext cx="236874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Connettore diritto 110">
                <a:extLst>
                  <a:ext uri="{FF2B5EF4-FFF2-40B4-BE49-F238E27FC236}">
                    <a16:creationId xmlns:a16="http://schemas.microsoft.com/office/drawing/2014/main" id="{41B860AF-4BE7-4559-8625-7E5850FEE998}"/>
                  </a:ext>
                </a:extLst>
              </p:cNvPr>
              <p:cNvCxnSpPr/>
              <p:nvPr/>
            </p:nvCxnSpPr>
            <p:spPr>
              <a:xfrm>
                <a:off x="9174250" y="6068759"/>
                <a:ext cx="215228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Connettore diritto 111">
                <a:extLst>
                  <a:ext uri="{FF2B5EF4-FFF2-40B4-BE49-F238E27FC236}">
                    <a16:creationId xmlns:a16="http://schemas.microsoft.com/office/drawing/2014/main" id="{236A7705-B1E5-43A7-8B05-9C5DC5A258CF}"/>
                  </a:ext>
                </a:extLst>
              </p:cNvPr>
              <p:cNvCxnSpPr/>
              <p:nvPr/>
            </p:nvCxnSpPr>
            <p:spPr>
              <a:xfrm>
                <a:off x="9320234" y="6221159"/>
                <a:ext cx="185823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Connettore diritto 112">
                <a:extLst>
                  <a:ext uri="{FF2B5EF4-FFF2-40B4-BE49-F238E27FC236}">
                    <a16:creationId xmlns:a16="http://schemas.microsoft.com/office/drawing/2014/main" id="{6BB4C0D7-8ABD-4B88-A6BD-3B45ECA74D02}"/>
                  </a:ext>
                </a:extLst>
              </p:cNvPr>
              <p:cNvCxnSpPr/>
              <p:nvPr/>
            </p:nvCxnSpPr>
            <p:spPr>
              <a:xfrm>
                <a:off x="9540336" y="6373559"/>
                <a:ext cx="142941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Connettore diritto 113">
                <a:extLst>
                  <a:ext uri="{FF2B5EF4-FFF2-40B4-BE49-F238E27FC236}">
                    <a16:creationId xmlns:a16="http://schemas.microsoft.com/office/drawing/2014/main" id="{CEFA213A-A0FD-4C82-80FF-BE980631D51D}"/>
                  </a:ext>
                </a:extLst>
              </p:cNvPr>
              <p:cNvCxnSpPr/>
              <p:nvPr/>
            </p:nvCxnSpPr>
            <p:spPr>
              <a:xfrm>
                <a:off x="9968561" y="6525959"/>
                <a:ext cx="57176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Gruppo 59">
              <a:extLst>
                <a:ext uri="{FF2B5EF4-FFF2-40B4-BE49-F238E27FC236}">
                  <a16:creationId xmlns:a16="http://schemas.microsoft.com/office/drawing/2014/main" id="{047536B2-9267-48FC-A0B7-42A4C80DF157}"/>
                </a:ext>
              </a:extLst>
            </p:cNvPr>
            <p:cNvGrpSpPr/>
            <p:nvPr/>
          </p:nvGrpSpPr>
          <p:grpSpPr>
            <a:xfrm>
              <a:off x="9576188" y="4164982"/>
              <a:ext cx="2654626" cy="2133600"/>
              <a:chOff x="8926712" y="4239959"/>
              <a:chExt cx="2654626" cy="2133600"/>
            </a:xfrm>
          </p:grpSpPr>
          <p:cxnSp>
            <p:nvCxnSpPr>
              <p:cNvPr id="61" name="Connettore diritto 60">
                <a:extLst>
                  <a:ext uri="{FF2B5EF4-FFF2-40B4-BE49-F238E27FC236}">
                    <a16:creationId xmlns:a16="http://schemas.microsoft.com/office/drawing/2014/main" id="{88F4D483-1EAE-454E-A257-2DBE12708567}"/>
                  </a:ext>
                </a:extLst>
              </p:cNvPr>
              <p:cNvCxnSpPr/>
              <p:nvPr/>
            </p:nvCxnSpPr>
            <p:spPr>
              <a:xfrm>
                <a:off x="9700135" y="4239959"/>
                <a:ext cx="109451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Connettore diritto 61">
                <a:extLst>
                  <a:ext uri="{FF2B5EF4-FFF2-40B4-BE49-F238E27FC236}">
                    <a16:creationId xmlns:a16="http://schemas.microsoft.com/office/drawing/2014/main" id="{A78FDCE2-0B00-4173-AAF4-5FB4B1251991}"/>
                  </a:ext>
                </a:extLst>
              </p:cNvPr>
              <p:cNvCxnSpPr/>
              <p:nvPr/>
            </p:nvCxnSpPr>
            <p:spPr>
              <a:xfrm>
                <a:off x="9421116" y="4392359"/>
                <a:ext cx="1654034"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Connettore diritto 62">
                <a:extLst>
                  <a:ext uri="{FF2B5EF4-FFF2-40B4-BE49-F238E27FC236}">
                    <a16:creationId xmlns:a16="http://schemas.microsoft.com/office/drawing/2014/main" id="{D907AD97-E5B2-4D51-90AC-BD30F5E82D77}"/>
                  </a:ext>
                </a:extLst>
              </p:cNvPr>
              <p:cNvCxnSpPr/>
              <p:nvPr/>
            </p:nvCxnSpPr>
            <p:spPr>
              <a:xfrm>
                <a:off x="9236041" y="4544759"/>
                <a:ext cx="202976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Connettore diritto 63">
                <a:extLst>
                  <a:ext uri="{FF2B5EF4-FFF2-40B4-BE49-F238E27FC236}">
                    <a16:creationId xmlns:a16="http://schemas.microsoft.com/office/drawing/2014/main" id="{7E217A2A-6742-48E7-A3F1-52882F45991B}"/>
                  </a:ext>
                </a:extLst>
              </p:cNvPr>
              <p:cNvCxnSpPr/>
              <p:nvPr/>
            </p:nvCxnSpPr>
            <p:spPr>
              <a:xfrm>
                <a:off x="9111712" y="4697159"/>
                <a:ext cx="227480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Connettore diritto 76">
                <a:extLst>
                  <a:ext uri="{FF2B5EF4-FFF2-40B4-BE49-F238E27FC236}">
                    <a16:creationId xmlns:a16="http://schemas.microsoft.com/office/drawing/2014/main" id="{947F279C-E12E-4DFB-9D6A-79DF37F6B999}"/>
                  </a:ext>
                </a:extLst>
              </p:cNvPr>
              <p:cNvCxnSpPr/>
              <p:nvPr/>
            </p:nvCxnSpPr>
            <p:spPr>
              <a:xfrm>
                <a:off x="9023830" y="4849559"/>
                <a:ext cx="2450424"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Connettore diritto 78">
                <a:extLst>
                  <a:ext uri="{FF2B5EF4-FFF2-40B4-BE49-F238E27FC236}">
                    <a16:creationId xmlns:a16="http://schemas.microsoft.com/office/drawing/2014/main" id="{C80A17BC-CA05-4574-B60C-EFF8163B7E4B}"/>
                  </a:ext>
                </a:extLst>
              </p:cNvPr>
              <p:cNvCxnSpPr/>
              <p:nvPr/>
            </p:nvCxnSpPr>
            <p:spPr>
              <a:xfrm>
                <a:off x="8969168" y="5001959"/>
                <a:ext cx="2572944"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542EC8DB-A1B8-434B-904F-0AADAF7512AA}"/>
                  </a:ext>
                </a:extLst>
              </p:cNvPr>
              <p:cNvCxnSpPr/>
              <p:nvPr/>
            </p:nvCxnSpPr>
            <p:spPr>
              <a:xfrm>
                <a:off x="8935741" y="5154359"/>
                <a:ext cx="263012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Connettore diritto 83">
                <a:extLst>
                  <a:ext uri="{FF2B5EF4-FFF2-40B4-BE49-F238E27FC236}">
                    <a16:creationId xmlns:a16="http://schemas.microsoft.com/office/drawing/2014/main" id="{8910C002-0CC3-43B1-AF55-B7F1D2AEE77B}"/>
                  </a:ext>
                </a:extLst>
              </p:cNvPr>
              <p:cNvCxnSpPr/>
              <p:nvPr/>
            </p:nvCxnSpPr>
            <p:spPr>
              <a:xfrm>
                <a:off x="8926712" y="5306759"/>
                <a:ext cx="265462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Connettore diritto 84">
                <a:extLst>
                  <a:ext uri="{FF2B5EF4-FFF2-40B4-BE49-F238E27FC236}">
                    <a16:creationId xmlns:a16="http://schemas.microsoft.com/office/drawing/2014/main" id="{54C6754B-C338-4CE0-9C08-EEFC6FD53335}"/>
                  </a:ext>
                </a:extLst>
              </p:cNvPr>
              <p:cNvCxnSpPr/>
              <p:nvPr/>
            </p:nvCxnSpPr>
            <p:spPr>
              <a:xfrm>
                <a:off x="8929731" y="5459159"/>
                <a:ext cx="2638288"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Connettore diritto 90">
                <a:extLst>
                  <a:ext uri="{FF2B5EF4-FFF2-40B4-BE49-F238E27FC236}">
                    <a16:creationId xmlns:a16="http://schemas.microsoft.com/office/drawing/2014/main" id="{64BC7734-6B6B-4A77-A5ED-8A50ADA8BD1D}"/>
                  </a:ext>
                </a:extLst>
              </p:cNvPr>
              <p:cNvCxnSpPr/>
              <p:nvPr/>
            </p:nvCxnSpPr>
            <p:spPr>
              <a:xfrm>
                <a:off x="8963086" y="5611559"/>
                <a:ext cx="257294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Connettore diritto 92">
                <a:extLst>
                  <a:ext uri="{FF2B5EF4-FFF2-40B4-BE49-F238E27FC236}">
                    <a16:creationId xmlns:a16="http://schemas.microsoft.com/office/drawing/2014/main" id="{11B14DFB-AF32-4ADC-9D80-3D2C69F00682}"/>
                  </a:ext>
                </a:extLst>
              </p:cNvPr>
              <p:cNvCxnSpPr/>
              <p:nvPr/>
            </p:nvCxnSpPr>
            <p:spPr>
              <a:xfrm>
                <a:off x="9023785" y="5763959"/>
                <a:ext cx="245042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Connettore diritto 93">
                <a:extLst>
                  <a:ext uri="{FF2B5EF4-FFF2-40B4-BE49-F238E27FC236}">
                    <a16:creationId xmlns:a16="http://schemas.microsoft.com/office/drawing/2014/main" id="{B9B562BE-EE0B-4D3B-886A-D4B144D78C8F}"/>
                  </a:ext>
                </a:extLst>
              </p:cNvPr>
              <p:cNvCxnSpPr/>
              <p:nvPr/>
            </p:nvCxnSpPr>
            <p:spPr>
              <a:xfrm>
                <a:off x="9117055" y="5916359"/>
                <a:ext cx="2266644"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Connettore diritto 95">
                <a:extLst>
                  <a:ext uri="{FF2B5EF4-FFF2-40B4-BE49-F238E27FC236}">
                    <a16:creationId xmlns:a16="http://schemas.microsoft.com/office/drawing/2014/main" id="{427B6470-77B6-4FF3-AF59-F7541FFCCBEE}"/>
                  </a:ext>
                </a:extLst>
              </p:cNvPr>
              <p:cNvCxnSpPr/>
              <p:nvPr/>
            </p:nvCxnSpPr>
            <p:spPr>
              <a:xfrm>
                <a:off x="9240226" y="6068759"/>
                <a:ext cx="202568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Connettore diritto 96">
                <a:extLst>
                  <a:ext uri="{FF2B5EF4-FFF2-40B4-BE49-F238E27FC236}">
                    <a16:creationId xmlns:a16="http://schemas.microsoft.com/office/drawing/2014/main" id="{ED49E1DF-44BD-44BF-9711-C5156697D675}"/>
                  </a:ext>
                </a:extLst>
              </p:cNvPr>
              <p:cNvCxnSpPr/>
              <p:nvPr/>
            </p:nvCxnSpPr>
            <p:spPr>
              <a:xfrm>
                <a:off x="9420548" y="6221159"/>
                <a:ext cx="1654041"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Connettore diritto 97">
                <a:extLst>
                  <a:ext uri="{FF2B5EF4-FFF2-40B4-BE49-F238E27FC236}">
                    <a16:creationId xmlns:a16="http://schemas.microsoft.com/office/drawing/2014/main" id="{2008C603-16C2-4C0F-914A-918D3D70ABE4}"/>
                  </a:ext>
                </a:extLst>
              </p:cNvPr>
              <p:cNvCxnSpPr/>
              <p:nvPr/>
            </p:nvCxnSpPr>
            <p:spPr>
              <a:xfrm>
                <a:off x="9709256" y="6373559"/>
                <a:ext cx="1086357"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15" name="Gruppo 114">
            <a:extLst>
              <a:ext uri="{FF2B5EF4-FFF2-40B4-BE49-F238E27FC236}">
                <a16:creationId xmlns:a16="http://schemas.microsoft.com/office/drawing/2014/main" id="{E3E8BB57-0D17-495F-AD56-BB8F21CC2472}"/>
              </a:ext>
            </a:extLst>
          </p:cNvPr>
          <p:cNvGrpSpPr/>
          <p:nvPr/>
        </p:nvGrpSpPr>
        <p:grpSpPr>
          <a:xfrm>
            <a:off x="1425942" y="4182826"/>
            <a:ext cx="2921276" cy="2283387"/>
            <a:chOff x="9571525" y="4091395"/>
            <a:chExt cx="2659289" cy="2283387"/>
          </a:xfrm>
        </p:grpSpPr>
        <p:grpSp>
          <p:nvGrpSpPr>
            <p:cNvPr id="116" name="Gruppo 115">
              <a:extLst>
                <a:ext uri="{FF2B5EF4-FFF2-40B4-BE49-F238E27FC236}">
                  <a16:creationId xmlns:a16="http://schemas.microsoft.com/office/drawing/2014/main" id="{3E069F4D-CD37-41C8-A108-CA72BADE6A00}"/>
                </a:ext>
              </a:extLst>
            </p:cNvPr>
            <p:cNvGrpSpPr/>
            <p:nvPr/>
          </p:nvGrpSpPr>
          <p:grpSpPr>
            <a:xfrm>
              <a:off x="9571525" y="4091395"/>
              <a:ext cx="2659289" cy="2283387"/>
              <a:chOff x="8922049" y="4242572"/>
              <a:chExt cx="2659289" cy="2283387"/>
            </a:xfrm>
          </p:grpSpPr>
          <p:cxnSp>
            <p:nvCxnSpPr>
              <p:cNvPr id="133" name="Connettore diritto 132">
                <a:extLst>
                  <a:ext uri="{FF2B5EF4-FFF2-40B4-BE49-F238E27FC236}">
                    <a16:creationId xmlns:a16="http://schemas.microsoft.com/office/drawing/2014/main" id="{BE69757E-6226-4E46-85E4-97219BF660B7}"/>
                  </a:ext>
                </a:extLst>
              </p:cNvPr>
              <p:cNvCxnSpPr>
                <a:cxnSpLocks/>
              </p:cNvCxnSpPr>
              <p:nvPr/>
            </p:nvCxnSpPr>
            <p:spPr>
              <a:xfrm>
                <a:off x="9922871" y="4242572"/>
                <a:ext cx="622657"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Connettore diritto 133">
                <a:extLst>
                  <a:ext uri="{FF2B5EF4-FFF2-40B4-BE49-F238E27FC236}">
                    <a16:creationId xmlns:a16="http://schemas.microsoft.com/office/drawing/2014/main" id="{46ADF4E3-F0B1-4035-931E-D79845A186D3}"/>
                  </a:ext>
                </a:extLst>
              </p:cNvPr>
              <p:cNvCxnSpPr/>
              <p:nvPr/>
            </p:nvCxnSpPr>
            <p:spPr>
              <a:xfrm>
                <a:off x="9534554" y="4392359"/>
                <a:ext cx="140917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Connettore diritto 134">
                <a:extLst>
                  <a:ext uri="{FF2B5EF4-FFF2-40B4-BE49-F238E27FC236}">
                    <a16:creationId xmlns:a16="http://schemas.microsoft.com/office/drawing/2014/main" id="{C844938C-DFCD-4E8D-91D4-4E5886BB94F5}"/>
                  </a:ext>
                </a:extLst>
              </p:cNvPr>
              <p:cNvCxnSpPr/>
              <p:nvPr/>
            </p:nvCxnSpPr>
            <p:spPr>
              <a:xfrm>
                <a:off x="9311872" y="4544759"/>
                <a:ext cx="186797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Connettore diritto 135">
                <a:extLst>
                  <a:ext uri="{FF2B5EF4-FFF2-40B4-BE49-F238E27FC236}">
                    <a16:creationId xmlns:a16="http://schemas.microsoft.com/office/drawing/2014/main" id="{5DFB8FA9-8054-401B-9432-5FF6E70D6053}"/>
                  </a:ext>
                </a:extLst>
              </p:cNvPr>
              <p:cNvCxnSpPr/>
              <p:nvPr/>
            </p:nvCxnSpPr>
            <p:spPr>
              <a:xfrm>
                <a:off x="9169344" y="4697159"/>
                <a:ext cx="216454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Connettore diritto 136">
                <a:extLst>
                  <a:ext uri="{FF2B5EF4-FFF2-40B4-BE49-F238E27FC236}">
                    <a16:creationId xmlns:a16="http://schemas.microsoft.com/office/drawing/2014/main" id="{6A32313C-8DC0-4441-A0B1-03F434254D5D}"/>
                  </a:ext>
                </a:extLst>
              </p:cNvPr>
              <p:cNvCxnSpPr/>
              <p:nvPr/>
            </p:nvCxnSpPr>
            <p:spPr>
              <a:xfrm>
                <a:off x="9063255" y="4849559"/>
                <a:ext cx="236874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Connettore diritto 137">
                <a:extLst>
                  <a:ext uri="{FF2B5EF4-FFF2-40B4-BE49-F238E27FC236}">
                    <a16:creationId xmlns:a16="http://schemas.microsoft.com/office/drawing/2014/main" id="{93D9CDF7-79C1-4D16-8948-8B4945F1CF03}"/>
                  </a:ext>
                </a:extLst>
              </p:cNvPr>
              <p:cNvCxnSpPr/>
              <p:nvPr/>
            </p:nvCxnSpPr>
            <p:spPr>
              <a:xfrm>
                <a:off x="8986461" y="5001959"/>
                <a:ext cx="2511685"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Connettore diritto 138">
                <a:extLst>
                  <a:ext uri="{FF2B5EF4-FFF2-40B4-BE49-F238E27FC236}">
                    <a16:creationId xmlns:a16="http://schemas.microsoft.com/office/drawing/2014/main" id="{EFE84C13-C813-49F3-A153-BC2A174FB673}"/>
                  </a:ext>
                </a:extLst>
              </p:cNvPr>
              <p:cNvCxnSpPr/>
              <p:nvPr/>
            </p:nvCxnSpPr>
            <p:spPr>
              <a:xfrm>
                <a:off x="8943226" y="5154359"/>
                <a:ext cx="2605618"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Connettore diritto 139">
                <a:extLst>
                  <a:ext uri="{FF2B5EF4-FFF2-40B4-BE49-F238E27FC236}">
                    <a16:creationId xmlns:a16="http://schemas.microsoft.com/office/drawing/2014/main" id="{9888D201-4E56-46D6-A3D4-1B307E26C413}"/>
                  </a:ext>
                </a:extLst>
              </p:cNvPr>
              <p:cNvCxnSpPr/>
              <p:nvPr/>
            </p:nvCxnSpPr>
            <p:spPr>
              <a:xfrm>
                <a:off x="8926712" y="5306759"/>
                <a:ext cx="265462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Connettore diritto 140">
                <a:extLst>
                  <a:ext uri="{FF2B5EF4-FFF2-40B4-BE49-F238E27FC236}">
                    <a16:creationId xmlns:a16="http://schemas.microsoft.com/office/drawing/2014/main" id="{D4AB0C74-4071-4277-BFEF-679D47C9B5F0}"/>
                  </a:ext>
                </a:extLst>
              </p:cNvPr>
              <p:cNvCxnSpPr/>
              <p:nvPr/>
            </p:nvCxnSpPr>
            <p:spPr>
              <a:xfrm>
                <a:off x="8922049" y="5459159"/>
                <a:ext cx="2654625"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Connettore diritto 141">
                <a:extLst>
                  <a:ext uri="{FF2B5EF4-FFF2-40B4-BE49-F238E27FC236}">
                    <a16:creationId xmlns:a16="http://schemas.microsoft.com/office/drawing/2014/main" id="{072E003A-DB6D-44B6-B682-E66A037A90BF}"/>
                  </a:ext>
                </a:extLst>
              </p:cNvPr>
              <p:cNvCxnSpPr/>
              <p:nvPr/>
            </p:nvCxnSpPr>
            <p:spPr>
              <a:xfrm>
                <a:off x="8950952" y="5611559"/>
                <a:ext cx="259744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Connettore diritto 142">
                <a:extLst>
                  <a:ext uri="{FF2B5EF4-FFF2-40B4-BE49-F238E27FC236}">
                    <a16:creationId xmlns:a16="http://schemas.microsoft.com/office/drawing/2014/main" id="{107AB7E9-9AD9-4D6C-916E-731ACCBAE0F4}"/>
                  </a:ext>
                </a:extLst>
              </p:cNvPr>
              <p:cNvCxnSpPr/>
              <p:nvPr/>
            </p:nvCxnSpPr>
            <p:spPr>
              <a:xfrm>
                <a:off x="8993449" y="5763959"/>
                <a:ext cx="2515767"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Connettore diritto 143">
                <a:extLst>
                  <a:ext uri="{FF2B5EF4-FFF2-40B4-BE49-F238E27FC236}">
                    <a16:creationId xmlns:a16="http://schemas.microsoft.com/office/drawing/2014/main" id="{C62DD0C8-A61B-41DC-ADD9-681AAB5F57C0}"/>
                  </a:ext>
                </a:extLst>
              </p:cNvPr>
              <p:cNvCxnSpPr/>
              <p:nvPr/>
            </p:nvCxnSpPr>
            <p:spPr>
              <a:xfrm>
                <a:off x="9066284" y="5916359"/>
                <a:ext cx="236874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Connettore diritto 144">
                <a:extLst>
                  <a:ext uri="{FF2B5EF4-FFF2-40B4-BE49-F238E27FC236}">
                    <a16:creationId xmlns:a16="http://schemas.microsoft.com/office/drawing/2014/main" id="{77CE1397-1F45-44C9-9F8D-798041008DED}"/>
                  </a:ext>
                </a:extLst>
              </p:cNvPr>
              <p:cNvCxnSpPr/>
              <p:nvPr/>
            </p:nvCxnSpPr>
            <p:spPr>
              <a:xfrm>
                <a:off x="9174250" y="6068759"/>
                <a:ext cx="214652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Connettore diritto 145">
                <a:extLst>
                  <a:ext uri="{FF2B5EF4-FFF2-40B4-BE49-F238E27FC236}">
                    <a16:creationId xmlns:a16="http://schemas.microsoft.com/office/drawing/2014/main" id="{711CCCA3-0225-43FC-AF7A-869E0D451C32}"/>
                  </a:ext>
                </a:extLst>
              </p:cNvPr>
              <p:cNvCxnSpPr/>
              <p:nvPr/>
            </p:nvCxnSpPr>
            <p:spPr>
              <a:xfrm>
                <a:off x="9327209" y="6221159"/>
                <a:ext cx="1841755"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Connettore diritto 146">
                <a:extLst>
                  <a:ext uri="{FF2B5EF4-FFF2-40B4-BE49-F238E27FC236}">
                    <a16:creationId xmlns:a16="http://schemas.microsoft.com/office/drawing/2014/main" id="{FFF0FC4C-D14A-4BA1-ABB3-0C92EC385721}"/>
                  </a:ext>
                </a:extLst>
              </p:cNvPr>
              <p:cNvCxnSpPr/>
              <p:nvPr/>
            </p:nvCxnSpPr>
            <p:spPr>
              <a:xfrm>
                <a:off x="9554286" y="6373559"/>
                <a:ext cx="139278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Connettore diritto 147">
                <a:extLst>
                  <a:ext uri="{FF2B5EF4-FFF2-40B4-BE49-F238E27FC236}">
                    <a16:creationId xmlns:a16="http://schemas.microsoft.com/office/drawing/2014/main" id="{7AB191F5-6511-429B-9D35-3124E420C936}"/>
                  </a:ext>
                </a:extLst>
              </p:cNvPr>
              <p:cNvCxnSpPr/>
              <p:nvPr/>
            </p:nvCxnSpPr>
            <p:spPr>
              <a:xfrm>
                <a:off x="10005761" y="6525959"/>
                <a:ext cx="45880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7" name="Gruppo 116">
              <a:extLst>
                <a:ext uri="{FF2B5EF4-FFF2-40B4-BE49-F238E27FC236}">
                  <a16:creationId xmlns:a16="http://schemas.microsoft.com/office/drawing/2014/main" id="{43D75A6E-7EEA-4878-80FD-F73F6697EA52}"/>
                </a:ext>
              </a:extLst>
            </p:cNvPr>
            <p:cNvGrpSpPr/>
            <p:nvPr/>
          </p:nvGrpSpPr>
          <p:grpSpPr>
            <a:xfrm>
              <a:off x="9576188" y="4164982"/>
              <a:ext cx="2654626" cy="2133600"/>
              <a:chOff x="8926712" y="4239959"/>
              <a:chExt cx="2654626" cy="2133600"/>
            </a:xfrm>
          </p:grpSpPr>
          <p:cxnSp>
            <p:nvCxnSpPr>
              <p:cNvPr id="118" name="Connettore diritto 117">
                <a:extLst>
                  <a:ext uri="{FF2B5EF4-FFF2-40B4-BE49-F238E27FC236}">
                    <a16:creationId xmlns:a16="http://schemas.microsoft.com/office/drawing/2014/main" id="{69D6F729-CCDA-4EF3-A5EE-9541758E0472}"/>
                  </a:ext>
                </a:extLst>
              </p:cNvPr>
              <p:cNvCxnSpPr/>
              <p:nvPr/>
            </p:nvCxnSpPr>
            <p:spPr>
              <a:xfrm>
                <a:off x="9686498" y="4239959"/>
                <a:ext cx="111422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Connettore diritto 118">
                <a:extLst>
                  <a:ext uri="{FF2B5EF4-FFF2-40B4-BE49-F238E27FC236}">
                    <a16:creationId xmlns:a16="http://schemas.microsoft.com/office/drawing/2014/main" id="{1F9A2A91-F0C2-465D-9F5B-69538C2CF5FF}"/>
                  </a:ext>
                </a:extLst>
              </p:cNvPr>
              <p:cNvCxnSpPr/>
              <p:nvPr/>
            </p:nvCxnSpPr>
            <p:spPr>
              <a:xfrm>
                <a:off x="9414142" y="4392359"/>
                <a:ext cx="166478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Connettore diritto 119">
                <a:extLst>
                  <a:ext uri="{FF2B5EF4-FFF2-40B4-BE49-F238E27FC236}">
                    <a16:creationId xmlns:a16="http://schemas.microsoft.com/office/drawing/2014/main" id="{AB8A6697-018A-4507-B026-CB3E095AC59A}"/>
                  </a:ext>
                </a:extLst>
              </p:cNvPr>
              <p:cNvCxnSpPr/>
              <p:nvPr/>
            </p:nvCxnSpPr>
            <p:spPr>
              <a:xfrm>
                <a:off x="9236041" y="4544759"/>
                <a:ext cx="202976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Connettore diritto 120">
                <a:extLst>
                  <a:ext uri="{FF2B5EF4-FFF2-40B4-BE49-F238E27FC236}">
                    <a16:creationId xmlns:a16="http://schemas.microsoft.com/office/drawing/2014/main" id="{01000BEA-C21F-4562-AE6A-A0A6281B589B}"/>
                  </a:ext>
                </a:extLst>
              </p:cNvPr>
              <p:cNvCxnSpPr/>
              <p:nvPr/>
            </p:nvCxnSpPr>
            <p:spPr>
              <a:xfrm>
                <a:off x="9111712" y="4697159"/>
                <a:ext cx="227480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Connettore diritto 121">
                <a:extLst>
                  <a:ext uri="{FF2B5EF4-FFF2-40B4-BE49-F238E27FC236}">
                    <a16:creationId xmlns:a16="http://schemas.microsoft.com/office/drawing/2014/main" id="{60F31CF4-16FD-4645-ABF4-21C8435A76FA}"/>
                  </a:ext>
                </a:extLst>
              </p:cNvPr>
              <p:cNvCxnSpPr/>
              <p:nvPr/>
            </p:nvCxnSpPr>
            <p:spPr>
              <a:xfrm>
                <a:off x="9023830" y="4849559"/>
                <a:ext cx="2450424"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Connettore diritto 122">
                <a:extLst>
                  <a:ext uri="{FF2B5EF4-FFF2-40B4-BE49-F238E27FC236}">
                    <a16:creationId xmlns:a16="http://schemas.microsoft.com/office/drawing/2014/main" id="{78DDC813-2435-4243-94EA-542CB40D9C74}"/>
                  </a:ext>
                </a:extLst>
              </p:cNvPr>
              <p:cNvCxnSpPr/>
              <p:nvPr/>
            </p:nvCxnSpPr>
            <p:spPr>
              <a:xfrm>
                <a:off x="8962193" y="5001959"/>
                <a:ext cx="2572944"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Connettore diritto 123">
                <a:extLst>
                  <a:ext uri="{FF2B5EF4-FFF2-40B4-BE49-F238E27FC236}">
                    <a16:creationId xmlns:a16="http://schemas.microsoft.com/office/drawing/2014/main" id="{4C2A192A-6C8A-4E42-A98E-5CCEAAC386A4}"/>
                  </a:ext>
                </a:extLst>
              </p:cNvPr>
              <p:cNvCxnSpPr/>
              <p:nvPr/>
            </p:nvCxnSpPr>
            <p:spPr>
              <a:xfrm>
                <a:off x="8935741" y="5154359"/>
                <a:ext cx="263012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Connettore diritto 124">
                <a:extLst>
                  <a:ext uri="{FF2B5EF4-FFF2-40B4-BE49-F238E27FC236}">
                    <a16:creationId xmlns:a16="http://schemas.microsoft.com/office/drawing/2014/main" id="{A3C25508-3D54-482D-96D6-DC1F902C38C2}"/>
                  </a:ext>
                </a:extLst>
              </p:cNvPr>
              <p:cNvCxnSpPr/>
              <p:nvPr/>
            </p:nvCxnSpPr>
            <p:spPr>
              <a:xfrm>
                <a:off x="8926712" y="5306759"/>
                <a:ext cx="265462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Connettore diritto 125">
                <a:extLst>
                  <a:ext uri="{FF2B5EF4-FFF2-40B4-BE49-F238E27FC236}">
                    <a16:creationId xmlns:a16="http://schemas.microsoft.com/office/drawing/2014/main" id="{BBA99FB0-ADAA-4178-AE12-E3404A02C529}"/>
                  </a:ext>
                </a:extLst>
              </p:cNvPr>
              <p:cNvCxnSpPr/>
              <p:nvPr/>
            </p:nvCxnSpPr>
            <p:spPr>
              <a:xfrm>
                <a:off x="8929731" y="5459159"/>
                <a:ext cx="2638288"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Connettore diritto 126">
                <a:extLst>
                  <a:ext uri="{FF2B5EF4-FFF2-40B4-BE49-F238E27FC236}">
                    <a16:creationId xmlns:a16="http://schemas.microsoft.com/office/drawing/2014/main" id="{F78F07C6-13A4-49CE-A2CD-51817210966E}"/>
                  </a:ext>
                </a:extLst>
              </p:cNvPr>
              <p:cNvCxnSpPr/>
              <p:nvPr/>
            </p:nvCxnSpPr>
            <p:spPr>
              <a:xfrm>
                <a:off x="8963086" y="5611559"/>
                <a:ext cx="257294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Connettore diritto 127">
                <a:extLst>
                  <a:ext uri="{FF2B5EF4-FFF2-40B4-BE49-F238E27FC236}">
                    <a16:creationId xmlns:a16="http://schemas.microsoft.com/office/drawing/2014/main" id="{10B621DB-55F2-44EC-A3CB-0653557FD62F}"/>
                  </a:ext>
                </a:extLst>
              </p:cNvPr>
              <p:cNvCxnSpPr/>
              <p:nvPr/>
            </p:nvCxnSpPr>
            <p:spPr>
              <a:xfrm>
                <a:off x="9023785" y="5763959"/>
                <a:ext cx="245042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Connettore diritto 128">
                <a:extLst>
                  <a:ext uri="{FF2B5EF4-FFF2-40B4-BE49-F238E27FC236}">
                    <a16:creationId xmlns:a16="http://schemas.microsoft.com/office/drawing/2014/main" id="{A1BA8E91-64F8-41C5-AEC0-0BD696AE5B9E}"/>
                  </a:ext>
                </a:extLst>
              </p:cNvPr>
              <p:cNvCxnSpPr/>
              <p:nvPr/>
            </p:nvCxnSpPr>
            <p:spPr>
              <a:xfrm>
                <a:off x="9117055" y="5916359"/>
                <a:ext cx="2266644"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Connettore diritto 129">
                <a:extLst>
                  <a:ext uri="{FF2B5EF4-FFF2-40B4-BE49-F238E27FC236}">
                    <a16:creationId xmlns:a16="http://schemas.microsoft.com/office/drawing/2014/main" id="{AEBF384B-ED15-4AA3-8EF5-EC8ACD9D8828}"/>
                  </a:ext>
                </a:extLst>
              </p:cNvPr>
              <p:cNvCxnSpPr/>
              <p:nvPr/>
            </p:nvCxnSpPr>
            <p:spPr>
              <a:xfrm>
                <a:off x="9242551" y="6068759"/>
                <a:ext cx="201544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Connettore diritto 130">
                <a:extLst>
                  <a:ext uri="{FF2B5EF4-FFF2-40B4-BE49-F238E27FC236}">
                    <a16:creationId xmlns:a16="http://schemas.microsoft.com/office/drawing/2014/main" id="{6A51AD80-7013-4CA3-804D-6DCFF7DB0757}"/>
                  </a:ext>
                </a:extLst>
              </p:cNvPr>
              <p:cNvCxnSpPr/>
              <p:nvPr/>
            </p:nvCxnSpPr>
            <p:spPr>
              <a:xfrm>
                <a:off x="9427523" y="6221159"/>
                <a:ext cx="1638571"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Connettore diritto 131">
                <a:extLst>
                  <a:ext uri="{FF2B5EF4-FFF2-40B4-BE49-F238E27FC236}">
                    <a16:creationId xmlns:a16="http://schemas.microsoft.com/office/drawing/2014/main" id="{AD8EEA21-7B7F-4BA3-9604-4C2109339968}"/>
                  </a:ext>
                </a:extLst>
              </p:cNvPr>
              <p:cNvCxnSpPr/>
              <p:nvPr/>
            </p:nvCxnSpPr>
            <p:spPr>
              <a:xfrm>
                <a:off x="9718556" y="6373559"/>
                <a:ext cx="106834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58" name="CasellaDiTesto 19">
            <a:extLst>
              <a:ext uri="{FF2B5EF4-FFF2-40B4-BE49-F238E27FC236}">
                <a16:creationId xmlns:a16="http://schemas.microsoft.com/office/drawing/2014/main" id="{269C3C71-846B-4674-93E0-6DFF8016257E}"/>
              </a:ext>
            </a:extLst>
          </p:cNvPr>
          <p:cNvSpPr txBox="1">
            <a:spLocks noChangeArrowheads="1"/>
          </p:cNvSpPr>
          <p:nvPr/>
        </p:nvSpPr>
        <p:spPr bwMode="auto">
          <a:xfrm>
            <a:off x="8643722" y="903228"/>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800" dirty="0">
                <a:solidFill>
                  <a:srgbClr val="FF0000"/>
                </a:solidFill>
                <a:latin typeface="Arial" panose="020B0604020202020204" pitchFamily="34" charset="0"/>
              </a:rPr>
              <a:t>t</a:t>
            </a:r>
            <a:r>
              <a:rPr lang="it-IT" altLang="it-IT" sz="1800" baseline="-25000" dirty="0">
                <a:solidFill>
                  <a:srgbClr val="FF0000"/>
                </a:solidFill>
                <a:latin typeface="Arial" panose="020B0604020202020204" pitchFamily="34" charset="0"/>
              </a:rPr>
              <a:t>2</a:t>
            </a:r>
            <a:r>
              <a:rPr lang="it-IT" altLang="it-IT" sz="1800" dirty="0">
                <a:solidFill>
                  <a:srgbClr val="FF0000"/>
                </a:solidFill>
                <a:latin typeface="Symbol" panose="05050102010706020507" pitchFamily="18" charset="2"/>
              </a:rPr>
              <a:t>b</a:t>
            </a:r>
          </a:p>
        </p:txBody>
      </p:sp>
      <p:sp>
        <p:nvSpPr>
          <p:cNvPr id="160" name="CasellaDiTesto 19">
            <a:extLst>
              <a:ext uri="{FF2B5EF4-FFF2-40B4-BE49-F238E27FC236}">
                <a16:creationId xmlns:a16="http://schemas.microsoft.com/office/drawing/2014/main" id="{C2A90A42-6293-4979-B51B-E6ABB6C924D6}"/>
              </a:ext>
            </a:extLst>
          </p:cNvPr>
          <p:cNvSpPr txBox="1">
            <a:spLocks noChangeArrowheads="1"/>
          </p:cNvSpPr>
          <p:nvPr/>
        </p:nvSpPr>
        <p:spPr bwMode="auto">
          <a:xfrm>
            <a:off x="5325899" y="6046036"/>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800" dirty="0">
                <a:solidFill>
                  <a:srgbClr val="FF0000"/>
                </a:solidFill>
                <a:latin typeface="Arial" panose="020B0604020202020204" pitchFamily="34" charset="0"/>
              </a:rPr>
              <a:t>t</a:t>
            </a:r>
            <a:r>
              <a:rPr lang="it-IT" altLang="it-IT" sz="1800" baseline="-25000" dirty="0">
                <a:solidFill>
                  <a:srgbClr val="FF0000"/>
                </a:solidFill>
                <a:latin typeface="Arial" panose="020B0604020202020204" pitchFamily="34" charset="0"/>
              </a:rPr>
              <a:t>1</a:t>
            </a:r>
            <a:r>
              <a:rPr lang="it-IT" altLang="it-IT" sz="1800" dirty="0">
                <a:solidFill>
                  <a:srgbClr val="FF0000"/>
                </a:solidFill>
                <a:latin typeface="Symbol" panose="05050102010706020507" pitchFamily="18" charset="2"/>
              </a:rPr>
              <a:t>b</a:t>
            </a:r>
          </a:p>
        </p:txBody>
      </p:sp>
      <p:sp>
        <p:nvSpPr>
          <p:cNvPr id="2" name="CasellaDiTesto 1">
            <a:extLst>
              <a:ext uri="{FF2B5EF4-FFF2-40B4-BE49-F238E27FC236}">
                <a16:creationId xmlns:a16="http://schemas.microsoft.com/office/drawing/2014/main" id="{6733FE72-59CA-4D66-8132-3D771C71553E}"/>
              </a:ext>
            </a:extLst>
          </p:cNvPr>
          <p:cNvSpPr txBox="1"/>
          <p:nvPr/>
        </p:nvSpPr>
        <p:spPr>
          <a:xfrm>
            <a:off x="0" y="594802"/>
            <a:ext cx="3198217" cy="2092881"/>
          </a:xfrm>
          <a:prstGeom prst="rect">
            <a:avLst/>
          </a:prstGeom>
          <a:noFill/>
        </p:spPr>
        <p:txBody>
          <a:bodyPr wrap="square" rtlCol="0">
            <a:spAutoFit/>
          </a:bodyPr>
          <a:lstStyle/>
          <a:p>
            <a:r>
              <a:rPr lang="it-IT" dirty="0">
                <a:solidFill>
                  <a:srgbClr val="0070C0"/>
                </a:solidFill>
                <a:latin typeface="Comic Sans MS" panose="030F0702030302020204" pitchFamily="66" charset="0"/>
              </a:rPr>
              <a:t>Con lo scopo di chiarire e verificare la vera forma e le vere dimensioni dell’ellisse di sezione eseguiamo il ribaltamento su </a:t>
            </a:r>
            <a:r>
              <a:rPr lang="it-IT" sz="2000" dirty="0">
                <a:solidFill>
                  <a:srgbClr val="0070C0"/>
                </a:solidFill>
                <a:latin typeface="Symbol" panose="05050102010706020507" pitchFamily="18" charset="2"/>
              </a:rPr>
              <a:t>p</a:t>
            </a:r>
            <a:r>
              <a:rPr lang="it-IT" baseline="-25000" dirty="0">
                <a:solidFill>
                  <a:srgbClr val="0070C0"/>
                </a:solidFill>
                <a:latin typeface="Comic Sans MS" panose="030F0702030302020204" pitchFamily="66" charset="0"/>
              </a:rPr>
              <a:t>1</a:t>
            </a:r>
          </a:p>
          <a:p>
            <a:r>
              <a:rPr lang="it-IT" dirty="0">
                <a:solidFill>
                  <a:srgbClr val="0070C0"/>
                </a:solidFill>
                <a:latin typeface="Comic Sans MS" panose="030F0702030302020204" pitchFamily="66" charset="0"/>
              </a:rPr>
              <a:t>del piano </a:t>
            </a:r>
            <a:r>
              <a:rPr lang="it-IT" sz="2000" dirty="0">
                <a:solidFill>
                  <a:srgbClr val="FF0000"/>
                </a:solidFill>
                <a:latin typeface="Symbol" panose="05050102010706020507" pitchFamily="18" charset="2"/>
              </a:rPr>
              <a:t>b</a:t>
            </a:r>
            <a:r>
              <a:rPr lang="it-IT" dirty="0">
                <a:solidFill>
                  <a:srgbClr val="0070C0"/>
                </a:solidFill>
                <a:latin typeface="Comic Sans MS" panose="030F0702030302020204" pitchFamily="66" charset="0"/>
              </a:rPr>
              <a:t> e dell’ellisse </a:t>
            </a:r>
          </a:p>
          <a:p>
            <a:r>
              <a:rPr lang="it-IT" dirty="0">
                <a:solidFill>
                  <a:srgbClr val="0070C0"/>
                </a:solidFill>
                <a:latin typeface="Comic Sans MS" panose="030F0702030302020204" pitchFamily="66" charset="0"/>
              </a:rPr>
              <a:t>ad esso appartenente</a:t>
            </a:r>
          </a:p>
        </p:txBody>
      </p:sp>
      <p:sp>
        <p:nvSpPr>
          <p:cNvPr id="162" name="CasellaDiTesto 19">
            <a:extLst>
              <a:ext uri="{FF2B5EF4-FFF2-40B4-BE49-F238E27FC236}">
                <a16:creationId xmlns:a16="http://schemas.microsoft.com/office/drawing/2014/main" id="{D6752527-E49B-48F9-AC00-87C80E4A21F5}"/>
              </a:ext>
            </a:extLst>
          </p:cNvPr>
          <p:cNvSpPr txBox="1">
            <a:spLocks noChangeArrowheads="1"/>
          </p:cNvSpPr>
          <p:nvPr/>
        </p:nvSpPr>
        <p:spPr bwMode="auto">
          <a:xfrm>
            <a:off x="292297" y="3934447"/>
            <a:ext cx="64800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800" dirty="0">
                <a:solidFill>
                  <a:srgbClr val="FF0000"/>
                </a:solidFill>
                <a:latin typeface="Arial" panose="020B0604020202020204" pitchFamily="34" charset="0"/>
              </a:rPr>
              <a:t>(t</a:t>
            </a:r>
            <a:r>
              <a:rPr lang="it-IT" altLang="it-IT" sz="1800" baseline="-25000" dirty="0">
                <a:solidFill>
                  <a:srgbClr val="FF0000"/>
                </a:solidFill>
                <a:latin typeface="Arial" panose="020B0604020202020204" pitchFamily="34" charset="0"/>
              </a:rPr>
              <a:t>2</a:t>
            </a:r>
            <a:r>
              <a:rPr lang="it-IT" altLang="it-IT" sz="1800" dirty="0">
                <a:solidFill>
                  <a:srgbClr val="FF0000"/>
                </a:solidFill>
                <a:latin typeface="Symbol" panose="05050102010706020507" pitchFamily="18" charset="2"/>
              </a:rPr>
              <a:t>b</a:t>
            </a:r>
            <a:r>
              <a:rPr lang="it-IT" altLang="it-IT" sz="1800" dirty="0">
                <a:solidFill>
                  <a:srgbClr val="FF0000"/>
                </a:solidFill>
                <a:latin typeface="Comic Sans MS" panose="030F0702030302020204" pitchFamily="66" charset="0"/>
              </a:rPr>
              <a:t>)</a:t>
            </a:r>
          </a:p>
        </p:txBody>
      </p:sp>
      <p:cxnSp>
        <p:nvCxnSpPr>
          <p:cNvPr id="166" name="Connettore diritto 165">
            <a:extLst>
              <a:ext uri="{FF2B5EF4-FFF2-40B4-BE49-F238E27FC236}">
                <a16:creationId xmlns:a16="http://schemas.microsoft.com/office/drawing/2014/main" id="{7E4CFFE9-303C-48E2-9F54-38DE7B2FEBDD}"/>
              </a:ext>
            </a:extLst>
          </p:cNvPr>
          <p:cNvCxnSpPr>
            <a:cxnSpLocks/>
          </p:cNvCxnSpPr>
          <p:nvPr/>
        </p:nvCxnSpPr>
        <p:spPr>
          <a:xfrm flipV="1">
            <a:off x="6191724" y="1592335"/>
            <a:ext cx="2344172" cy="17623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uppo 21">
            <a:extLst>
              <a:ext uri="{FF2B5EF4-FFF2-40B4-BE49-F238E27FC236}">
                <a16:creationId xmlns:a16="http://schemas.microsoft.com/office/drawing/2014/main" id="{CAF43B61-861E-423E-94D1-8A589B8A5A84}"/>
              </a:ext>
            </a:extLst>
          </p:cNvPr>
          <p:cNvGrpSpPr/>
          <p:nvPr/>
        </p:nvGrpSpPr>
        <p:grpSpPr>
          <a:xfrm>
            <a:off x="5917561" y="398381"/>
            <a:ext cx="2623054" cy="6091183"/>
            <a:chOff x="5917561" y="395228"/>
            <a:chExt cx="2623054" cy="6091183"/>
          </a:xfrm>
        </p:grpSpPr>
        <p:grpSp>
          <p:nvGrpSpPr>
            <p:cNvPr id="18" name="Gruppo 17">
              <a:extLst>
                <a:ext uri="{FF2B5EF4-FFF2-40B4-BE49-F238E27FC236}">
                  <a16:creationId xmlns:a16="http://schemas.microsoft.com/office/drawing/2014/main" id="{474241C1-EEC2-4053-8629-787F35EC0D4D}"/>
                </a:ext>
              </a:extLst>
            </p:cNvPr>
            <p:cNvGrpSpPr/>
            <p:nvPr/>
          </p:nvGrpSpPr>
          <p:grpSpPr>
            <a:xfrm>
              <a:off x="5917561" y="395228"/>
              <a:ext cx="2623054" cy="2973523"/>
              <a:chOff x="5917561" y="395228"/>
              <a:chExt cx="2623054" cy="2973523"/>
            </a:xfrm>
          </p:grpSpPr>
          <p:sp>
            <p:nvSpPr>
              <p:cNvPr id="39" name="CasellaDiTesto 38">
                <a:extLst>
                  <a:ext uri="{FF2B5EF4-FFF2-40B4-BE49-F238E27FC236}">
                    <a16:creationId xmlns:a16="http://schemas.microsoft.com/office/drawing/2014/main" id="{13EFB0CB-FCF7-4BA8-86EF-96D5678C01EA}"/>
                  </a:ext>
                </a:extLst>
              </p:cNvPr>
              <p:cNvSpPr txBox="1"/>
              <p:nvPr/>
            </p:nvSpPr>
            <p:spPr>
              <a:xfrm>
                <a:off x="7272616" y="2008069"/>
                <a:ext cx="349067"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err="1">
                    <a:ln>
                      <a:noFill/>
                    </a:ln>
                    <a:solidFill>
                      <a:srgbClr val="0070C0"/>
                    </a:solidFill>
                    <a:effectLst/>
                    <a:uLnTx/>
                    <a:uFillTx/>
                    <a:latin typeface="Comic Sans MS" panose="030F0702030302020204" pitchFamily="66" charset="0"/>
                    <a:ea typeface="+mn-ea"/>
                    <a:cs typeface="Arial" panose="020B0604020202020204" pitchFamily="34" charset="0"/>
                  </a:rPr>
                  <a:t>a’</a:t>
                </a: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a:t>
                </a:r>
              </a:p>
            </p:txBody>
          </p:sp>
          <p:sp>
            <p:nvSpPr>
              <p:cNvPr id="43" name="CasellaDiTesto 42">
                <a:extLst>
                  <a:ext uri="{FF2B5EF4-FFF2-40B4-BE49-F238E27FC236}">
                    <a16:creationId xmlns:a16="http://schemas.microsoft.com/office/drawing/2014/main" id="{66975AF7-D107-46DC-B46B-B4402D8F76B0}"/>
                  </a:ext>
                </a:extLst>
              </p:cNvPr>
              <p:cNvSpPr txBox="1"/>
              <p:nvPr/>
            </p:nvSpPr>
            <p:spPr>
              <a:xfrm>
                <a:off x="5917561" y="1923915"/>
                <a:ext cx="431800" cy="38417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g</a:t>
                </a:r>
                <a:r>
                  <a:rPr kumimoji="0" lang="it-IT" sz="1800" b="0" i="0" u="none" strike="noStrike" kern="1200" cap="none" spc="0" normalizeH="0" baseline="0" noProof="0" dirty="0">
                    <a:ln>
                      <a:noFill/>
                    </a:ln>
                    <a:solidFill>
                      <a:srgbClr val="0070C0"/>
                    </a:solidFill>
                    <a:effectLst/>
                    <a:uLnTx/>
                    <a:uFillTx/>
                    <a:latin typeface="Calibri"/>
                    <a:ea typeface="+mn-ea"/>
                    <a:cs typeface="+mn-cs"/>
                  </a:rPr>
                  <a:t>’’</a:t>
                </a:r>
              </a:p>
            </p:txBody>
          </p:sp>
          <p:grpSp>
            <p:nvGrpSpPr>
              <p:cNvPr id="7" name="Gruppo 6">
                <a:extLst>
                  <a:ext uri="{FF2B5EF4-FFF2-40B4-BE49-F238E27FC236}">
                    <a16:creationId xmlns:a16="http://schemas.microsoft.com/office/drawing/2014/main" id="{94C7CD54-9B08-4414-8BDC-8260F3EA3C99}"/>
                  </a:ext>
                </a:extLst>
              </p:cNvPr>
              <p:cNvGrpSpPr/>
              <p:nvPr/>
            </p:nvGrpSpPr>
            <p:grpSpPr>
              <a:xfrm>
                <a:off x="6186215" y="395228"/>
                <a:ext cx="2354400" cy="2973523"/>
                <a:chOff x="6186215" y="395228"/>
                <a:chExt cx="2354400" cy="2973523"/>
              </a:xfrm>
            </p:grpSpPr>
            <p:sp>
              <p:nvSpPr>
                <p:cNvPr id="44" name="CasellaDiTesto 43">
                  <a:extLst>
                    <a:ext uri="{FF2B5EF4-FFF2-40B4-BE49-F238E27FC236}">
                      <a16:creationId xmlns:a16="http://schemas.microsoft.com/office/drawing/2014/main" id="{61A14030-6D6C-4371-941D-70F9EDD654D3}"/>
                    </a:ext>
                  </a:extLst>
                </p:cNvPr>
                <p:cNvSpPr txBox="1"/>
                <p:nvPr/>
              </p:nvSpPr>
              <p:spPr>
                <a:xfrm>
                  <a:off x="7330922" y="593889"/>
                  <a:ext cx="473551"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C’’</a:t>
                  </a:r>
                </a:p>
              </p:txBody>
            </p:sp>
            <p:sp>
              <p:nvSpPr>
                <p:cNvPr id="3" name="Arco 2">
                  <a:extLst>
                    <a:ext uri="{FF2B5EF4-FFF2-40B4-BE49-F238E27FC236}">
                      <a16:creationId xmlns:a16="http://schemas.microsoft.com/office/drawing/2014/main" id="{9FB43B89-FD7B-4EC6-ABF8-DA4A551FB420}"/>
                    </a:ext>
                  </a:extLst>
                </p:cNvPr>
                <p:cNvSpPr/>
                <p:nvPr/>
              </p:nvSpPr>
              <p:spPr>
                <a:xfrm>
                  <a:off x="6977156" y="395228"/>
                  <a:ext cx="792000" cy="792000"/>
                </a:xfrm>
                <a:prstGeom prst="arc">
                  <a:avLst>
                    <a:gd name="adj1" fmla="val 21912"/>
                    <a:gd name="adj2" fmla="val 5479890"/>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CasellaDiTesto 3">
                  <a:extLst>
                    <a:ext uri="{FF2B5EF4-FFF2-40B4-BE49-F238E27FC236}">
                      <a16:creationId xmlns:a16="http://schemas.microsoft.com/office/drawing/2014/main" id="{F3C725B0-A08C-4D51-93A3-21A45DEC5CD5}"/>
                    </a:ext>
                  </a:extLst>
                </p:cNvPr>
                <p:cNvSpPr txBox="1"/>
                <p:nvPr/>
              </p:nvSpPr>
              <p:spPr>
                <a:xfrm>
                  <a:off x="7316595" y="843587"/>
                  <a:ext cx="5570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90°</a:t>
                  </a:r>
                </a:p>
              </p:txBody>
            </p:sp>
            <p:grpSp>
              <p:nvGrpSpPr>
                <p:cNvPr id="165" name="Gruppo 164">
                  <a:extLst>
                    <a:ext uri="{FF2B5EF4-FFF2-40B4-BE49-F238E27FC236}">
                      <a16:creationId xmlns:a16="http://schemas.microsoft.com/office/drawing/2014/main" id="{B84C4AFD-6332-45A2-BF2F-9239D4B67B7C}"/>
                    </a:ext>
                  </a:extLst>
                </p:cNvPr>
                <p:cNvGrpSpPr/>
                <p:nvPr/>
              </p:nvGrpSpPr>
              <p:grpSpPr>
                <a:xfrm>
                  <a:off x="6186215" y="791557"/>
                  <a:ext cx="2354400" cy="2577194"/>
                  <a:chOff x="6186215" y="791557"/>
                  <a:chExt cx="2354400" cy="2577194"/>
                </a:xfrm>
              </p:grpSpPr>
              <p:cxnSp>
                <p:nvCxnSpPr>
                  <p:cNvPr id="92" name="Connettore diritto 91">
                    <a:extLst>
                      <a:ext uri="{FF2B5EF4-FFF2-40B4-BE49-F238E27FC236}">
                        <a16:creationId xmlns:a16="http://schemas.microsoft.com/office/drawing/2014/main" id="{73D8A31C-C9C1-4B4E-8250-894571E76543}"/>
                      </a:ext>
                    </a:extLst>
                  </p:cNvPr>
                  <p:cNvCxnSpPr/>
                  <p:nvPr/>
                </p:nvCxnSpPr>
                <p:spPr>
                  <a:xfrm>
                    <a:off x="6186215" y="791558"/>
                    <a:ext cx="23544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9" name="Connettore diritto 148">
                    <a:extLst>
                      <a:ext uri="{FF2B5EF4-FFF2-40B4-BE49-F238E27FC236}">
                        <a16:creationId xmlns:a16="http://schemas.microsoft.com/office/drawing/2014/main" id="{A4F8E5C1-A1F4-433D-BDE4-79165A42FC01}"/>
                      </a:ext>
                    </a:extLst>
                  </p:cNvPr>
                  <p:cNvCxnSpPr>
                    <a:cxnSpLocks/>
                  </p:cNvCxnSpPr>
                  <p:nvPr/>
                </p:nvCxnSpPr>
                <p:spPr>
                  <a:xfrm flipV="1">
                    <a:off x="8538141" y="791557"/>
                    <a:ext cx="0" cy="7992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0" name="Connettore diritto 149">
                    <a:extLst>
                      <a:ext uri="{FF2B5EF4-FFF2-40B4-BE49-F238E27FC236}">
                        <a16:creationId xmlns:a16="http://schemas.microsoft.com/office/drawing/2014/main" id="{8BCE9987-FBA1-40E7-B8B0-71286061255A}"/>
                      </a:ext>
                    </a:extLst>
                  </p:cNvPr>
                  <p:cNvCxnSpPr>
                    <a:cxnSpLocks/>
                  </p:cNvCxnSpPr>
                  <p:nvPr/>
                </p:nvCxnSpPr>
                <p:spPr>
                  <a:xfrm flipV="1">
                    <a:off x="8376011" y="791558"/>
                    <a:ext cx="0" cy="93173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1" name="Connettore diritto 150">
                    <a:extLst>
                      <a:ext uri="{FF2B5EF4-FFF2-40B4-BE49-F238E27FC236}">
                        <a16:creationId xmlns:a16="http://schemas.microsoft.com/office/drawing/2014/main" id="{CD885707-2CA8-4B48-A4CF-9463995F4F72}"/>
                      </a:ext>
                    </a:extLst>
                  </p:cNvPr>
                  <p:cNvCxnSpPr>
                    <a:cxnSpLocks/>
                  </p:cNvCxnSpPr>
                  <p:nvPr/>
                </p:nvCxnSpPr>
                <p:spPr>
                  <a:xfrm flipV="1">
                    <a:off x="8502099" y="791557"/>
                    <a:ext cx="0" cy="828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2" name="Connettore diritto 151">
                    <a:extLst>
                      <a:ext uri="{FF2B5EF4-FFF2-40B4-BE49-F238E27FC236}">
                        <a16:creationId xmlns:a16="http://schemas.microsoft.com/office/drawing/2014/main" id="{5328C4B5-A320-4E40-BD48-02A53F246429}"/>
                      </a:ext>
                    </a:extLst>
                  </p:cNvPr>
                  <p:cNvCxnSpPr>
                    <a:cxnSpLocks/>
                  </p:cNvCxnSpPr>
                  <p:nvPr/>
                </p:nvCxnSpPr>
                <p:spPr>
                  <a:xfrm flipV="1">
                    <a:off x="8204387" y="791557"/>
                    <a:ext cx="0" cy="105043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3" name="Connettore diritto 152">
                    <a:extLst>
                      <a:ext uri="{FF2B5EF4-FFF2-40B4-BE49-F238E27FC236}">
                        <a16:creationId xmlns:a16="http://schemas.microsoft.com/office/drawing/2014/main" id="{8E960C71-9309-4836-952A-8265934717BA}"/>
                      </a:ext>
                    </a:extLst>
                  </p:cNvPr>
                  <p:cNvCxnSpPr>
                    <a:cxnSpLocks/>
                  </p:cNvCxnSpPr>
                  <p:nvPr/>
                </p:nvCxnSpPr>
                <p:spPr>
                  <a:xfrm flipV="1">
                    <a:off x="7949211" y="791557"/>
                    <a:ext cx="0" cy="1248259"/>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4" name="Connettore diritto 153">
                    <a:extLst>
                      <a:ext uri="{FF2B5EF4-FFF2-40B4-BE49-F238E27FC236}">
                        <a16:creationId xmlns:a16="http://schemas.microsoft.com/office/drawing/2014/main" id="{512ACE24-5610-4273-929F-6B480CEDEAA0}"/>
                      </a:ext>
                    </a:extLst>
                  </p:cNvPr>
                  <p:cNvCxnSpPr>
                    <a:cxnSpLocks/>
                  </p:cNvCxnSpPr>
                  <p:nvPr/>
                </p:nvCxnSpPr>
                <p:spPr>
                  <a:xfrm flipV="1">
                    <a:off x="7684438" y="791557"/>
                    <a:ext cx="0" cy="144462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5" name="Connettore diritto 154">
                    <a:extLst>
                      <a:ext uri="{FF2B5EF4-FFF2-40B4-BE49-F238E27FC236}">
                        <a16:creationId xmlns:a16="http://schemas.microsoft.com/office/drawing/2014/main" id="{6AD87668-DEF9-410E-8326-C3CC71AD81A0}"/>
                      </a:ext>
                    </a:extLst>
                  </p:cNvPr>
                  <p:cNvCxnSpPr>
                    <a:cxnSpLocks/>
                  </p:cNvCxnSpPr>
                  <p:nvPr/>
                </p:nvCxnSpPr>
                <p:spPr>
                  <a:xfrm flipV="1">
                    <a:off x="7064696" y="791557"/>
                    <a:ext cx="0" cy="191647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6" name="Connettore diritto 155">
                    <a:extLst>
                      <a:ext uri="{FF2B5EF4-FFF2-40B4-BE49-F238E27FC236}">
                        <a16:creationId xmlns:a16="http://schemas.microsoft.com/office/drawing/2014/main" id="{D48715F7-C115-46D8-AF07-F5387B0D116B}"/>
                      </a:ext>
                    </a:extLst>
                  </p:cNvPr>
                  <p:cNvCxnSpPr>
                    <a:cxnSpLocks/>
                  </p:cNvCxnSpPr>
                  <p:nvPr/>
                </p:nvCxnSpPr>
                <p:spPr>
                  <a:xfrm flipV="1">
                    <a:off x="6782062" y="791557"/>
                    <a:ext cx="0" cy="2109906"/>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7" name="Connettore diritto 156">
                    <a:extLst>
                      <a:ext uri="{FF2B5EF4-FFF2-40B4-BE49-F238E27FC236}">
                        <a16:creationId xmlns:a16="http://schemas.microsoft.com/office/drawing/2014/main" id="{861EBE4F-B743-424E-BF54-6F2916F4AA46}"/>
                      </a:ext>
                    </a:extLst>
                  </p:cNvPr>
                  <p:cNvCxnSpPr>
                    <a:cxnSpLocks/>
                  </p:cNvCxnSpPr>
                  <p:nvPr/>
                </p:nvCxnSpPr>
                <p:spPr>
                  <a:xfrm flipV="1">
                    <a:off x="6534688" y="791557"/>
                    <a:ext cx="0" cy="230333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9" name="Connettore diritto 158">
                    <a:extLst>
                      <a:ext uri="{FF2B5EF4-FFF2-40B4-BE49-F238E27FC236}">
                        <a16:creationId xmlns:a16="http://schemas.microsoft.com/office/drawing/2014/main" id="{EBB402A2-E3CB-4B7A-9699-B7188365C9FA}"/>
                      </a:ext>
                    </a:extLst>
                  </p:cNvPr>
                  <p:cNvCxnSpPr>
                    <a:cxnSpLocks/>
                  </p:cNvCxnSpPr>
                  <p:nvPr/>
                </p:nvCxnSpPr>
                <p:spPr>
                  <a:xfrm flipV="1">
                    <a:off x="6350880" y="794919"/>
                    <a:ext cx="0" cy="2441436"/>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1" name="Connettore diritto 160">
                    <a:extLst>
                      <a:ext uri="{FF2B5EF4-FFF2-40B4-BE49-F238E27FC236}">
                        <a16:creationId xmlns:a16="http://schemas.microsoft.com/office/drawing/2014/main" id="{B79EE422-5045-4687-89CE-FC8F3455F332}"/>
                      </a:ext>
                    </a:extLst>
                  </p:cNvPr>
                  <p:cNvCxnSpPr>
                    <a:cxnSpLocks/>
                  </p:cNvCxnSpPr>
                  <p:nvPr/>
                </p:nvCxnSpPr>
                <p:spPr>
                  <a:xfrm flipV="1">
                    <a:off x="6235720" y="794919"/>
                    <a:ext cx="0" cy="2525163"/>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3" name="Connettore diritto 162">
                    <a:extLst>
                      <a:ext uri="{FF2B5EF4-FFF2-40B4-BE49-F238E27FC236}">
                        <a16:creationId xmlns:a16="http://schemas.microsoft.com/office/drawing/2014/main" id="{84E466AB-5AC3-4065-A014-969B213F0283}"/>
                      </a:ext>
                    </a:extLst>
                  </p:cNvPr>
                  <p:cNvCxnSpPr>
                    <a:cxnSpLocks/>
                  </p:cNvCxnSpPr>
                  <p:nvPr/>
                </p:nvCxnSpPr>
                <p:spPr>
                  <a:xfrm flipV="1">
                    <a:off x="6189019" y="791557"/>
                    <a:ext cx="0" cy="2577194"/>
                  </a:xfrm>
                  <a:prstGeom prst="line">
                    <a:avLst/>
                  </a:prstGeom>
                  <a:ln w="3175"/>
                </p:spPr>
                <p:style>
                  <a:lnRef idx="1">
                    <a:schemeClr val="accent1"/>
                  </a:lnRef>
                  <a:fillRef idx="0">
                    <a:schemeClr val="accent1"/>
                  </a:fillRef>
                  <a:effectRef idx="0">
                    <a:schemeClr val="accent1"/>
                  </a:effectRef>
                  <a:fontRef idx="minor">
                    <a:schemeClr val="tx1"/>
                  </a:fontRef>
                </p:style>
              </p:cxnSp>
            </p:grpSp>
          </p:grpSp>
          <p:cxnSp>
            <p:nvCxnSpPr>
              <p:cNvPr id="164" name="Connettore diritto 163">
                <a:extLst>
                  <a:ext uri="{FF2B5EF4-FFF2-40B4-BE49-F238E27FC236}">
                    <a16:creationId xmlns:a16="http://schemas.microsoft.com/office/drawing/2014/main" id="{70D832D5-E0FD-4A6D-B139-B0D51CEE6267}"/>
                  </a:ext>
                </a:extLst>
              </p:cNvPr>
              <p:cNvCxnSpPr>
                <a:cxnSpLocks/>
              </p:cNvCxnSpPr>
              <p:nvPr/>
            </p:nvCxnSpPr>
            <p:spPr>
              <a:xfrm>
                <a:off x="7364952" y="791557"/>
                <a:ext cx="0" cy="169200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167" name="Ovale 166">
              <a:extLst>
                <a:ext uri="{FF2B5EF4-FFF2-40B4-BE49-F238E27FC236}">
                  <a16:creationId xmlns:a16="http://schemas.microsoft.com/office/drawing/2014/main" id="{6B0059B0-C9DE-4D7A-900C-F21DAC0F5647}"/>
                </a:ext>
              </a:extLst>
            </p:cNvPr>
            <p:cNvSpPr/>
            <p:nvPr/>
          </p:nvSpPr>
          <p:spPr>
            <a:xfrm>
              <a:off x="6196176" y="4146411"/>
              <a:ext cx="2340000" cy="2340000"/>
            </a:xfrm>
            <a:prstGeom prst="ellipse">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it-IT" sz="1013" b="0" i="0" u="none" strike="noStrike" kern="1200" cap="none" spc="0" normalizeH="0" baseline="0" noProof="0">
                <a:ln>
                  <a:noFill/>
                </a:ln>
                <a:solidFill>
                  <a:prstClr val="white"/>
                </a:solidFill>
                <a:effectLst/>
                <a:uLnTx/>
                <a:uFillTx/>
                <a:latin typeface="Calibri"/>
                <a:ea typeface="+mn-ea"/>
                <a:cs typeface="+mn-cs"/>
              </a:endParaRPr>
            </a:p>
          </p:txBody>
        </p:sp>
      </p:grpSp>
      <p:sp>
        <p:nvSpPr>
          <p:cNvPr id="24" name="CasellaDiTesto 23">
            <a:extLst>
              <a:ext uri="{FF2B5EF4-FFF2-40B4-BE49-F238E27FC236}">
                <a16:creationId xmlns:a16="http://schemas.microsoft.com/office/drawing/2014/main" id="{BD100F22-917E-4B78-B191-9457AE3E48FD}"/>
              </a:ext>
            </a:extLst>
          </p:cNvPr>
          <p:cNvSpPr txBox="1"/>
          <p:nvPr/>
        </p:nvSpPr>
        <p:spPr>
          <a:xfrm>
            <a:off x="-1" y="4739555"/>
            <a:ext cx="1368000" cy="1077218"/>
          </a:xfrm>
          <a:prstGeom prst="rect">
            <a:avLst/>
          </a:prstGeom>
          <a:noFill/>
        </p:spPr>
        <p:txBody>
          <a:bodyPr wrap="square" rtlCol="0">
            <a:spAutoFit/>
          </a:bodyPr>
          <a:lstStyle/>
          <a:p>
            <a:r>
              <a:rPr lang="it-IT" sz="1600" dirty="0">
                <a:solidFill>
                  <a:srgbClr val="FF0000"/>
                </a:solidFill>
                <a:latin typeface="Comic Sans MS" panose="030F0702030302020204" pitchFamily="66" charset="0"/>
              </a:rPr>
              <a:t>Ellisse in vera forma e vera grandezza</a:t>
            </a:r>
          </a:p>
        </p:txBody>
      </p:sp>
      <p:sp>
        <p:nvSpPr>
          <p:cNvPr id="25" name="CasellaDiTesto 24">
            <a:extLst>
              <a:ext uri="{FF2B5EF4-FFF2-40B4-BE49-F238E27FC236}">
                <a16:creationId xmlns:a16="http://schemas.microsoft.com/office/drawing/2014/main" id="{AB540303-9446-4F09-99C5-08D6BD809A06}"/>
              </a:ext>
            </a:extLst>
          </p:cNvPr>
          <p:cNvSpPr txBox="1"/>
          <p:nvPr/>
        </p:nvSpPr>
        <p:spPr>
          <a:xfrm>
            <a:off x="6113038" y="6494471"/>
            <a:ext cx="2623944" cy="338554"/>
          </a:xfrm>
          <a:prstGeom prst="rect">
            <a:avLst/>
          </a:prstGeom>
          <a:noFill/>
        </p:spPr>
        <p:txBody>
          <a:bodyPr wrap="square" rtlCol="0">
            <a:spAutoFit/>
          </a:bodyPr>
          <a:lstStyle/>
          <a:p>
            <a:r>
              <a:rPr lang="it-IT" sz="1600" dirty="0">
                <a:solidFill>
                  <a:srgbClr val="FF0000"/>
                </a:solidFill>
                <a:latin typeface="Comic Sans MS" panose="030F0702030302020204" pitchFamily="66" charset="0"/>
              </a:rPr>
              <a:t>Ellisse in scorcio parziale</a:t>
            </a:r>
          </a:p>
        </p:txBody>
      </p:sp>
      <p:grpSp>
        <p:nvGrpSpPr>
          <p:cNvPr id="37" name="Gruppo 36">
            <a:extLst>
              <a:ext uri="{FF2B5EF4-FFF2-40B4-BE49-F238E27FC236}">
                <a16:creationId xmlns:a16="http://schemas.microsoft.com/office/drawing/2014/main" id="{2F808E00-B28D-475E-90EA-4FB8ECA86BEB}"/>
              </a:ext>
            </a:extLst>
          </p:cNvPr>
          <p:cNvGrpSpPr/>
          <p:nvPr/>
        </p:nvGrpSpPr>
        <p:grpSpPr>
          <a:xfrm>
            <a:off x="4573069" y="2197460"/>
            <a:ext cx="2623944" cy="405196"/>
            <a:chOff x="4573069" y="2197460"/>
            <a:chExt cx="2623944" cy="405196"/>
          </a:xfrm>
        </p:grpSpPr>
        <p:sp>
          <p:nvSpPr>
            <p:cNvPr id="168" name="CasellaDiTesto 167">
              <a:extLst>
                <a:ext uri="{FF2B5EF4-FFF2-40B4-BE49-F238E27FC236}">
                  <a16:creationId xmlns:a16="http://schemas.microsoft.com/office/drawing/2014/main" id="{1AFFB774-A76C-4C04-B54B-D5CD6A84D528}"/>
                </a:ext>
              </a:extLst>
            </p:cNvPr>
            <p:cNvSpPr txBox="1"/>
            <p:nvPr/>
          </p:nvSpPr>
          <p:spPr>
            <a:xfrm>
              <a:off x="4573069" y="2197460"/>
              <a:ext cx="2623944" cy="338554"/>
            </a:xfrm>
            <a:prstGeom prst="rect">
              <a:avLst/>
            </a:prstGeom>
            <a:noFill/>
          </p:spPr>
          <p:txBody>
            <a:bodyPr wrap="square" rtlCol="0">
              <a:spAutoFit/>
            </a:bodyPr>
            <a:lstStyle/>
            <a:p>
              <a:r>
                <a:rPr lang="it-IT" sz="1600" u="sng" dirty="0">
                  <a:solidFill>
                    <a:srgbClr val="FF0000"/>
                  </a:solidFill>
                  <a:latin typeface="Comic Sans MS" panose="030F0702030302020204" pitchFamily="66" charset="0"/>
                </a:rPr>
                <a:t>Ellisse in scorcio totale</a:t>
              </a:r>
            </a:p>
          </p:txBody>
        </p:sp>
        <p:cxnSp>
          <p:nvCxnSpPr>
            <p:cNvPr id="27" name="Connettore 2 26">
              <a:extLst>
                <a:ext uri="{FF2B5EF4-FFF2-40B4-BE49-F238E27FC236}">
                  <a16:creationId xmlns:a16="http://schemas.microsoft.com/office/drawing/2014/main" id="{A6599CED-AB15-4682-8D98-A12A4BC8BEB1}"/>
                </a:ext>
              </a:extLst>
            </p:cNvPr>
            <p:cNvCxnSpPr>
              <a:cxnSpLocks/>
            </p:cNvCxnSpPr>
            <p:nvPr/>
          </p:nvCxnSpPr>
          <p:spPr>
            <a:xfrm>
              <a:off x="6847533" y="2468080"/>
              <a:ext cx="335318" cy="134576"/>
            </a:xfrm>
            <a:prstGeom prst="straightConnector1">
              <a:avLst/>
            </a:prstGeom>
            <a:ln w="127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20" name="Connettore diritto 19">
            <a:extLst>
              <a:ext uri="{FF2B5EF4-FFF2-40B4-BE49-F238E27FC236}">
                <a16:creationId xmlns:a16="http://schemas.microsoft.com/office/drawing/2014/main" id="{540FEF6A-6B55-46E2-9404-F41E634E6F99}"/>
              </a:ext>
            </a:extLst>
          </p:cNvPr>
          <p:cNvCxnSpPr>
            <a:cxnSpLocks/>
          </p:cNvCxnSpPr>
          <p:nvPr/>
        </p:nvCxnSpPr>
        <p:spPr>
          <a:xfrm>
            <a:off x="1841841" y="4499500"/>
            <a:ext cx="63720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9" name="Connettore diritto 168">
            <a:extLst>
              <a:ext uri="{FF2B5EF4-FFF2-40B4-BE49-F238E27FC236}">
                <a16:creationId xmlns:a16="http://schemas.microsoft.com/office/drawing/2014/main" id="{CCEB6F5C-2AB5-4461-916B-A58BD21A31EF}"/>
              </a:ext>
            </a:extLst>
          </p:cNvPr>
          <p:cNvCxnSpPr>
            <a:cxnSpLocks/>
          </p:cNvCxnSpPr>
          <p:nvPr/>
        </p:nvCxnSpPr>
        <p:spPr>
          <a:xfrm>
            <a:off x="1850660" y="6154974"/>
            <a:ext cx="6362976"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Rettangolo 25">
            <a:extLst>
              <a:ext uri="{FF2B5EF4-FFF2-40B4-BE49-F238E27FC236}">
                <a16:creationId xmlns:a16="http://schemas.microsoft.com/office/drawing/2014/main" id="{4948386F-C21F-4A62-9971-0D2D034836F3}"/>
              </a:ext>
            </a:extLst>
          </p:cNvPr>
          <p:cNvSpPr/>
          <p:nvPr/>
        </p:nvSpPr>
        <p:spPr>
          <a:xfrm>
            <a:off x="6195553" y="4154700"/>
            <a:ext cx="2340000" cy="2340000"/>
          </a:xfrm>
          <a:prstGeom prst="rect">
            <a:avLst/>
          </a:pr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8" name="Connettore diritto 37">
            <a:extLst>
              <a:ext uri="{FF2B5EF4-FFF2-40B4-BE49-F238E27FC236}">
                <a16:creationId xmlns:a16="http://schemas.microsoft.com/office/drawing/2014/main" id="{8ED57633-7D8D-40D8-8A20-A4EA7420BBA8}"/>
              </a:ext>
            </a:extLst>
          </p:cNvPr>
          <p:cNvCxnSpPr>
            <a:cxnSpLocks/>
          </p:cNvCxnSpPr>
          <p:nvPr/>
        </p:nvCxnSpPr>
        <p:spPr>
          <a:xfrm>
            <a:off x="6193415" y="4157440"/>
            <a:ext cx="2350653" cy="234559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9AB7D86F-1B00-473D-8C8E-FC933FEAB657}"/>
              </a:ext>
            </a:extLst>
          </p:cNvPr>
          <p:cNvCxnSpPr>
            <a:cxnSpLocks/>
          </p:cNvCxnSpPr>
          <p:nvPr/>
        </p:nvCxnSpPr>
        <p:spPr>
          <a:xfrm flipH="1">
            <a:off x="6192870" y="4151157"/>
            <a:ext cx="2350653" cy="234756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3" name="Gruppo 22">
            <a:extLst>
              <a:ext uri="{FF2B5EF4-FFF2-40B4-BE49-F238E27FC236}">
                <a16:creationId xmlns:a16="http://schemas.microsoft.com/office/drawing/2014/main" id="{6F936E4B-1324-4C55-B070-C2314BF91593}"/>
              </a:ext>
            </a:extLst>
          </p:cNvPr>
          <p:cNvGrpSpPr/>
          <p:nvPr/>
        </p:nvGrpSpPr>
        <p:grpSpPr>
          <a:xfrm>
            <a:off x="0" y="2724096"/>
            <a:ext cx="2694819" cy="923330"/>
            <a:chOff x="0" y="2644194"/>
            <a:chExt cx="2694819" cy="923330"/>
          </a:xfrm>
        </p:grpSpPr>
        <p:sp>
          <p:nvSpPr>
            <p:cNvPr id="17" name="CasellaDiTesto 16">
              <a:extLst>
                <a:ext uri="{FF2B5EF4-FFF2-40B4-BE49-F238E27FC236}">
                  <a16:creationId xmlns:a16="http://schemas.microsoft.com/office/drawing/2014/main" id="{08432F04-7260-4C3D-A496-447863BCCE80}"/>
                </a:ext>
              </a:extLst>
            </p:cNvPr>
            <p:cNvSpPr txBox="1"/>
            <p:nvPr/>
          </p:nvSpPr>
          <p:spPr>
            <a:xfrm>
              <a:off x="0" y="2644194"/>
              <a:ext cx="2694819" cy="923330"/>
            </a:xfrm>
            <a:prstGeom prst="rect">
              <a:avLst/>
            </a:prstGeom>
            <a:noFill/>
            <a:ln>
              <a:noFill/>
            </a:ln>
          </p:spPr>
          <p:txBody>
            <a:bodyPr wrap="square" rtlCol="0">
              <a:spAutoFit/>
            </a:bodyPr>
            <a:lstStyle/>
            <a:p>
              <a:r>
                <a:rPr lang="it-IT" dirty="0">
                  <a:solidFill>
                    <a:srgbClr val="0070C0"/>
                  </a:solidFill>
                  <a:latin typeface="Comic Sans MS" panose="030F0702030302020204" pitchFamily="66" charset="0"/>
                </a:rPr>
                <a:t>Per fare ciò assumiamo</a:t>
              </a:r>
            </a:p>
            <a:p>
              <a:r>
                <a:rPr lang="it-IT" dirty="0">
                  <a:solidFill>
                    <a:srgbClr val="0070C0"/>
                  </a:solidFill>
                  <a:latin typeface="Comic Sans MS" panose="030F0702030302020204" pitchFamily="66" charset="0"/>
                </a:rPr>
                <a:t>      come asse di rotazione</a:t>
              </a:r>
            </a:p>
          </p:txBody>
        </p:sp>
        <p:sp>
          <p:nvSpPr>
            <p:cNvPr id="170" name="CasellaDiTesto 19">
              <a:extLst>
                <a:ext uri="{FF2B5EF4-FFF2-40B4-BE49-F238E27FC236}">
                  <a16:creationId xmlns:a16="http://schemas.microsoft.com/office/drawing/2014/main" id="{A27591DC-F182-4C9F-A377-9E56C684F0C5}"/>
                </a:ext>
              </a:extLst>
            </p:cNvPr>
            <p:cNvSpPr txBox="1">
              <a:spLocks noChangeArrowheads="1"/>
            </p:cNvSpPr>
            <p:nvPr/>
          </p:nvSpPr>
          <p:spPr bwMode="auto">
            <a:xfrm>
              <a:off x="21357" y="2909778"/>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800" dirty="0">
                  <a:solidFill>
                    <a:srgbClr val="FF0000"/>
                  </a:solidFill>
                  <a:latin typeface="Arial" panose="020B0604020202020204" pitchFamily="34" charset="0"/>
                </a:rPr>
                <a:t>t</a:t>
              </a:r>
              <a:r>
                <a:rPr lang="it-IT" altLang="it-IT" sz="1800" baseline="-25000" dirty="0">
                  <a:solidFill>
                    <a:srgbClr val="FF0000"/>
                  </a:solidFill>
                  <a:latin typeface="Arial" panose="020B0604020202020204" pitchFamily="34" charset="0"/>
                </a:rPr>
                <a:t>1</a:t>
              </a:r>
              <a:r>
                <a:rPr lang="it-IT" altLang="it-IT" sz="1800" dirty="0">
                  <a:solidFill>
                    <a:srgbClr val="FF0000"/>
                  </a:solidFill>
                  <a:latin typeface="Symbol" panose="05050102010706020507" pitchFamily="18" charset="2"/>
                </a:rPr>
                <a:t>b</a:t>
              </a:r>
            </a:p>
          </p:txBody>
        </p:sp>
      </p:grpSp>
    </p:spTree>
    <p:extLst>
      <p:ext uri="{BB962C8B-B14F-4D97-AF65-F5344CB8AC3E}">
        <p14:creationId xmlns:p14="http://schemas.microsoft.com/office/powerpoint/2010/main" val="3078263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right)">
                                      <p:cBhvr>
                                        <p:cTn id="24" dur="500"/>
                                        <p:tgtEl>
                                          <p:spTgt spid="6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58"/>
                                        </p:tgtEl>
                                      </p:cBhvr>
                                    </p:animEffect>
                                    <p:set>
                                      <p:cBhvr>
                                        <p:cTn id="29" dur="1" fill="hold">
                                          <p:stCondLst>
                                            <p:cond delay="499"/>
                                          </p:stCondLst>
                                        </p:cTn>
                                        <p:tgtEl>
                                          <p:spTgt spid="158"/>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par>
                          <p:cTn id="33" fill="hold">
                            <p:stCondLst>
                              <p:cond delay="500"/>
                            </p:stCondLst>
                            <p:childTnLst>
                              <p:par>
                                <p:cTn id="34" presetID="2" presetClass="entr" presetSubtype="3" fill="hold" grpId="0" nodeType="afterEffect">
                                  <p:stCondLst>
                                    <p:cond delay="0"/>
                                  </p:stCondLst>
                                  <p:childTnLst>
                                    <p:set>
                                      <p:cBhvr>
                                        <p:cTn id="35" dur="1" fill="hold">
                                          <p:stCondLst>
                                            <p:cond delay="0"/>
                                          </p:stCondLst>
                                        </p:cTn>
                                        <p:tgtEl>
                                          <p:spTgt spid="162"/>
                                        </p:tgtEl>
                                        <p:attrNameLst>
                                          <p:attrName>style.visibility</p:attrName>
                                        </p:attrNameLst>
                                      </p:cBhvr>
                                      <p:to>
                                        <p:strVal val="visible"/>
                                      </p:to>
                                    </p:set>
                                    <p:anim calcmode="lin" valueType="num">
                                      <p:cBhvr additive="base">
                                        <p:cTn id="36" dur="500" fill="hold"/>
                                        <p:tgtEl>
                                          <p:spTgt spid="162"/>
                                        </p:tgtEl>
                                        <p:attrNameLst>
                                          <p:attrName>ppt_x</p:attrName>
                                        </p:attrNameLst>
                                      </p:cBhvr>
                                      <p:tavLst>
                                        <p:tav tm="0">
                                          <p:val>
                                            <p:strVal val="1+#ppt_w/2"/>
                                          </p:val>
                                        </p:tav>
                                        <p:tav tm="100000">
                                          <p:val>
                                            <p:strVal val="#ppt_x"/>
                                          </p:val>
                                        </p:tav>
                                      </p:tavLst>
                                    </p:anim>
                                    <p:anim calcmode="lin" valueType="num">
                                      <p:cBhvr additive="base">
                                        <p:cTn id="37" dur="500" fill="hold"/>
                                        <p:tgtEl>
                                          <p:spTgt spid="162"/>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wipe(right)">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right)">
                                      <p:cBhvr>
                                        <p:cTn id="47" dur="500"/>
                                        <p:tgtEl>
                                          <p:spTgt spid="8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right)">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right)">
                                      <p:cBhvr>
                                        <p:cTn id="57" dur="500"/>
                                        <p:tgtEl>
                                          <p:spTgt spid="8"/>
                                        </p:tgtEl>
                                      </p:cBhvr>
                                    </p:animEffect>
                                  </p:childTnLst>
                                </p:cTn>
                              </p:par>
                            </p:childTnLst>
                          </p:cTn>
                        </p:par>
                        <p:par>
                          <p:cTn id="58" fill="hold">
                            <p:stCondLst>
                              <p:cond delay="500"/>
                            </p:stCondLst>
                            <p:childTnLst>
                              <p:par>
                                <p:cTn id="59" presetID="22" presetClass="entr" presetSubtype="2"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right)">
                                      <p:cBhvr>
                                        <p:cTn id="61" dur="500"/>
                                        <p:tgtEl>
                                          <p:spTgt spid="58"/>
                                        </p:tgtEl>
                                      </p:cBhvr>
                                    </p:animEffect>
                                  </p:childTnLst>
                                </p:cTn>
                              </p:par>
                            </p:childTnLst>
                          </p:cTn>
                        </p:par>
                        <p:par>
                          <p:cTn id="62" fill="hold">
                            <p:stCondLst>
                              <p:cond delay="1000"/>
                            </p:stCondLst>
                            <p:childTnLst>
                              <p:par>
                                <p:cTn id="63" presetID="22" presetClass="entr" presetSubtype="2"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right)">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right)">
                                      <p:cBhvr>
                                        <p:cTn id="70" dur="500"/>
                                        <p:tgtEl>
                                          <p:spTgt spid="5"/>
                                        </p:tgtEl>
                                      </p:cBhvr>
                                    </p:animEffect>
                                  </p:childTnLst>
                                </p:cTn>
                              </p:par>
                            </p:childTnLst>
                          </p:cTn>
                        </p:par>
                        <p:par>
                          <p:cTn id="71" fill="hold">
                            <p:stCondLst>
                              <p:cond delay="500"/>
                            </p:stCondLst>
                            <p:childTnLst>
                              <p:par>
                                <p:cTn id="72" presetID="22" presetClass="entr" presetSubtype="2"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right)">
                                      <p:cBhvr>
                                        <p:cTn id="74" dur="500"/>
                                        <p:tgtEl>
                                          <p:spTgt spid="16"/>
                                        </p:tgtEl>
                                      </p:cBhvr>
                                    </p:animEffect>
                                  </p:childTnLst>
                                </p:cTn>
                              </p:par>
                            </p:childTnLst>
                          </p:cTn>
                        </p:par>
                        <p:par>
                          <p:cTn id="75" fill="hold">
                            <p:stCondLst>
                              <p:cond delay="1000"/>
                            </p:stCondLst>
                            <p:childTnLst>
                              <p:par>
                                <p:cTn id="76" presetID="22" presetClass="entr" presetSubtype="2" fill="hold"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right)">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81"/>
                                        </p:tgtEl>
                                        <p:attrNameLst>
                                          <p:attrName>style.visibility</p:attrName>
                                        </p:attrNameLst>
                                      </p:cBhvr>
                                      <p:to>
                                        <p:strVal val="visible"/>
                                      </p:to>
                                    </p:set>
                                    <p:animEffect transition="in" filter="wipe(up)">
                                      <p:cBhvr>
                                        <p:cTn id="83" dur="500"/>
                                        <p:tgtEl>
                                          <p:spTgt spid="81"/>
                                        </p:tgtEl>
                                      </p:cBhvr>
                                    </p:animEffect>
                                  </p:childTnLst>
                                </p:cTn>
                              </p:par>
                            </p:childTnLst>
                          </p:cTn>
                        </p:par>
                        <p:par>
                          <p:cTn id="84" fill="hold">
                            <p:stCondLst>
                              <p:cond delay="500"/>
                            </p:stCondLst>
                            <p:childTnLst>
                              <p:par>
                                <p:cTn id="85" presetID="22" presetClass="entr" presetSubtype="1" fill="hold" nodeType="after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wipe(up)">
                                      <p:cBhvr>
                                        <p:cTn id="87" dur="500"/>
                                        <p:tgtEl>
                                          <p:spTgt spid="82"/>
                                        </p:tgtEl>
                                      </p:cBhvr>
                                    </p:animEffect>
                                  </p:childTnLst>
                                </p:cTn>
                              </p:par>
                            </p:childTnLst>
                          </p:cTn>
                        </p:par>
                        <p:par>
                          <p:cTn id="88" fill="hold">
                            <p:stCondLst>
                              <p:cond delay="1000"/>
                            </p:stCondLst>
                            <p:childTnLst>
                              <p:par>
                                <p:cTn id="89" presetID="22" presetClass="entr" presetSubtype="1" fill="hold" nodeType="after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up)">
                                      <p:cBhvr>
                                        <p:cTn id="91" dur="500"/>
                                        <p:tgtEl>
                                          <p:spTgt spid="6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wipe(down)">
                                      <p:cBhvr>
                                        <p:cTn id="96" dur="500"/>
                                        <p:tgtEl>
                                          <p:spTgt spid="26"/>
                                        </p:tgtEl>
                                      </p:cBhvr>
                                    </p:animEffect>
                                  </p:childTnLst>
                                </p:cTn>
                              </p:par>
                              <p:par>
                                <p:cTn id="97" presetID="22" presetClass="entr" presetSubtype="4" fill="hold" nodeType="with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par>
                                <p:cTn id="100" presetID="22" presetClass="entr" presetSubtype="4" fill="hold"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wipe(down)">
                                      <p:cBhvr>
                                        <p:cTn id="107" dur="500"/>
                                        <p:tgtEl>
                                          <p:spTgt spid="41"/>
                                        </p:tgtEl>
                                      </p:cBhvr>
                                    </p:animEffect>
                                  </p:childTnLst>
                                </p:cTn>
                              </p:par>
                            </p:childTnLst>
                          </p:cTn>
                        </p:par>
                        <p:par>
                          <p:cTn id="108" fill="hold">
                            <p:stCondLst>
                              <p:cond delay="500"/>
                            </p:stCondLst>
                            <p:childTnLst>
                              <p:par>
                                <p:cTn id="109" presetID="22" presetClass="entr" presetSubtype="4" fill="hold"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down)">
                                      <p:cBhvr>
                                        <p:cTn id="111" dur="500"/>
                                        <p:tgtEl>
                                          <p:spTgt spid="30"/>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nodeType="clickEffect">
                                  <p:stCondLst>
                                    <p:cond delay="0"/>
                                  </p:stCondLst>
                                  <p:childTnLst>
                                    <p:set>
                                      <p:cBhvr>
                                        <p:cTn id="115" dur="1" fill="hold">
                                          <p:stCondLst>
                                            <p:cond delay="0"/>
                                          </p:stCondLst>
                                        </p:cTn>
                                        <p:tgtEl>
                                          <p:spTgt spid="169"/>
                                        </p:tgtEl>
                                        <p:attrNameLst>
                                          <p:attrName>style.visibility</p:attrName>
                                        </p:attrNameLst>
                                      </p:cBhvr>
                                      <p:to>
                                        <p:strVal val="visible"/>
                                      </p:to>
                                    </p:set>
                                    <p:animEffect transition="in" filter="wipe(right)">
                                      <p:cBhvr>
                                        <p:cTn id="116" dur="500"/>
                                        <p:tgtEl>
                                          <p:spTgt spid="169"/>
                                        </p:tgtEl>
                                      </p:cBhvr>
                                    </p:animEffect>
                                  </p:childTnLst>
                                </p:cTn>
                              </p:par>
                              <p:par>
                                <p:cTn id="117" presetID="22" presetClass="entr" presetSubtype="2" fill="hold" nodeType="with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wipe(right)">
                                      <p:cBhvr>
                                        <p:cTn id="119" dur="50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2" fill="hold" grpId="0" nodeType="clickEffect">
                                  <p:stCondLst>
                                    <p:cond delay="0"/>
                                  </p:stCondLst>
                                  <p:childTnLst>
                                    <p:set>
                                      <p:cBhvr>
                                        <p:cTn id="123" dur="1" fill="hold">
                                          <p:stCondLst>
                                            <p:cond delay="0"/>
                                          </p:stCondLst>
                                        </p:cTn>
                                        <p:tgtEl>
                                          <p:spTgt spid="95"/>
                                        </p:tgtEl>
                                        <p:attrNameLst>
                                          <p:attrName>style.visibility</p:attrName>
                                        </p:attrNameLst>
                                      </p:cBhvr>
                                      <p:to>
                                        <p:strVal val="visible"/>
                                      </p:to>
                                    </p:set>
                                    <p:animEffect transition="in" filter="wipe(right)">
                                      <p:cBhvr>
                                        <p:cTn id="124" dur="500"/>
                                        <p:tgtEl>
                                          <p:spTgt spid="95"/>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115"/>
                                        </p:tgtEl>
                                        <p:attrNameLst>
                                          <p:attrName>style.visibility</p:attrName>
                                        </p:attrNameLst>
                                      </p:cBhvr>
                                      <p:to>
                                        <p:strVal val="visible"/>
                                      </p:to>
                                    </p:set>
                                    <p:animEffect transition="in" filter="wipe(down)">
                                      <p:cBhvr>
                                        <p:cTn id="129" dur="500"/>
                                        <p:tgtEl>
                                          <p:spTgt spid="115"/>
                                        </p:tgtEl>
                                      </p:cBhvr>
                                    </p:animEffect>
                                  </p:childTnLst>
                                </p:cTn>
                              </p:par>
                            </p:childTnLst>
                          </p:cTn>
                        </p:par>
                        <p:par>
                          <p:cTn id="130" fill="hold">
                            <p:stCondLst>
                              <p:cond delay="500"/>
                            </p:stCondLst>
                            <p:childTnLst>
                              <p:par>
                                <p:cTn id="131" presetID="2" presetClass="entr" presetSubtype="8"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0-#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57"/>
                                        </p:tgtEl>
                                        <p:attrNameLst>
                                          <p:attrName>style.visibility</p:attrName>
                                        </p:attrNameLst>
                                      </p:cBhvr>
                                      <p:to>
                                        <p:strVal val="visible"/>
                                      </p:to>
                                    </p:set>
                                    <p:animEffect transition="in" filter="wipe(down)">
                                      <p:cBhvr>
                                        <p:cTn id="139" dur="500"/>
                                        <p:tgtEl>
                                          <p:spTgt spid="57"/>
                                        </p:tgtEl>
                                      </p:cBhvr>
                                    </p:animEffect>
                                  </p:childTnLst>
                                </p:cTn>
                              </p:par>
                              <p:par>
                                <p:cTn id="140" presetID="2" presetClass="entr" presetSubtype="4" fill="hold" grpId="0" nodeType="withEffect">
                                  <p:stCondLst>
                                    <p:cond delay="0"/>
                                  </p:stCondLst>
                                  <p:childTnLst>
                                    <p:set>
                                      <p:cBhvr>
                                        <p:cTn id="141" dur="1" fill="hold">
                                          <p:stCondLst>
                                            <p:cond delay="0"/>
                                          </p:stCondLst>
                                        </p:cTn>
                                        <p:tgtEl>
                                          <p:spTgt spid="25"/>
                                        </p:tgtEl>
                                        <p:attrNameLst>
                                          <p:attrName>style.visibility</p:attrName>
                                        </p:attrNameLst>
                                      </p:cBhvr>
                                      <p:to>
                                        <p:strVal val="visible"/>
                                      </p:to>
                                    </p:set>
                                    <p:anim calcmode="lin" valueType="num">
                                      <p:cBhvr additive="base">
                                        <p:cTn id="142" dur="500" fill="hold"/>
                                        <p:tgtEl>
                                          <p:spTgt spid="25"/>
                                        </p:tgtEl>
                                        <p:attrNameLst>
                                          <p:attrName>ppt_x</p:attrName>
                                        </p:attrNameLst>
                                      </p:cBhvr>
                                      <p:tavLst>
                                        <p:tav tm="0">
                                          <p:val>
                                            <p:strVal val="#ppt_x"/>
                                          </p:val>
                                        </p:tav>
                                        <p:tav tm="100000">
                                          <p:val>
                                            <p:strVal val="#ppt_x"/>
                                          </p:val>
                                        </p:tav>
                                      </p:tavLst>
                                    </p:anim>
                                    <p:anim calcmode="lin" valueType="num">
                                      <p:cBhvr additive="base">
                                        <p:cTn id="1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8" fill="hold" nodeType="clickEffect">
                                  <p:stCondLst>
                                    <p:cond delay="0"/>
                                  </p:stCondLst>
                                  <p:childTnLst>
                                    <p:set>
                                      <p:cBhvr>
                                        <p:cTn id="147" dur="1" fill="hold">
                                          <p:stCondLst>
                                            <p:cond delay="0"/>
                                          </p:stCondLst>
                                        </p:cTn>
                                        <p:tgtEl>
                                          <p:spTgt spid="37"/>
                                        </p:tgtEl>
                                        <p:attrNameLst>
                                          <p:attrName>style.visibility</p:attrName>
                                        </p:attrNameLst>
                                      </p:cBhvr>
                                      <p:to>
                                        <p:strVal val="visible"/>
                                      </p:to>
                                    </p:set>
                                    <p:anim calcmode="lin" valueType="num">
                                      <p:cBhvr additive="base">
                                        <p:cTn id="148" dur="500" fill="hold"/>
                                        <p:tgtEl>
                                          <p:spTgt spid="37"/>
                                        </p:tgtEl>
                                        <p:attrNameLst>
                                          <p:attrName>ppt_x</p:attrName>
                                        </p:attrNameLst>
                                      </p:cBhvr>
                                      <p:tavLst>
                                        <p:tav tm="0">
                                          <p:val>
                                            <p:strVal val="0-#ppt_w/2"/>
                                          </p:val>
                                        </p:tav>
                                        <p:tav tm="100000">
                                          <p:val>
                                            <p:strVal val="#ppt_x"/>
                                          </p:val>
                                        </p:tav>
                                      </p:tavLst>
                                    </p:anim>
                                    <p:anim calcmode="lin" valueType="num">
                                      <p:cBhvr additive="base">
                                        <p:cTn id="149"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21" grpId="0" animBg="1"/>
      <p:bldP spid="70" grpId="0" animBg="1"/>
      <p:bldP spid="83" grpId="0" animBg="1"/>
      <p:bldP spid="158" grpId="0"/>
      <p:bldP spid="2" grpId="0"/>
      <p:bldP spid="162" grpId="0"/>
      <p:bldP spid="24" grpId="0"/>
      <p:bldP spid="25"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3" name="Titolo 1">
            <a:extLst>
              <a:ext uri="{FF2B5EF4-FFF2-40B4-BE49-F238E27FC236}">
                <a16:creationId xmlns:a16="http://schemas.microsoft.com/office/drawing/2014/main" id="{0C4D28F8-CC4C-486B-9603-D4169C5AA886}"/>
              </a:ext>
            </a:extLst>
          </p:cNvPr>
          <p:cNvSpPr>
            <a:spLocks noGrp="1"/>
          </p:cNvSpPr>
          <p:nvPr>
            <p:ph type="ctrTitle"/>
          </p:nvPr>
        </p:nvSpPr>
        <p:spPr>
          <a:xfrm>
            <a:off x="36000" y="38637"/>
            <a:ext cx="9072000" cy="540000"/>
          </a:xfrm>
          <a:ln>
            <a:solidFill>
              <a:srgbClr val="0070C0"/>
            </a:solidFill>
          </a:ln>
        </p:spPr>
        <p:txBody>
          <a:bodyPr anchor="ctr">
            <a:noAutofit/>
          </a:bodyPr>
          <a:lstStyle/>
          <a:p>
            <a:pPr defTabSz="192873">
              <a:spcBef>
                <a:spcPts val="0"/>
              </a:spcBef>
              <a:defRPr/>
            </a:pPr>
            <a:r>
              <a:rPr lang="it-IT" sz="2000" cap="all" dirty="0">
                <a:ln>
                  <a:solidFill>
                    <a:srgbClr val="0070C0"/>
                  </a:solidFill>
                </a:ln>
                <a:solidFill>
                  <a:srgbClr val="0070C0"/>
                </a:solidFill>
                <a:latin typeface="Comic Sans MS" panose="030F0702030302020204" pitchFamily="66" charset="0"/>
              </a:rPr>
              <a:t>LE Coniche – cilindro –Ellisse </a:t>
            </a:r>
            <a:r>
              <a:rPr lang="it-IT" dirty="0">
                <a:solidFill>
                  <a:srgbClr val="FF0000"/>
                </a:solidFill>
                <a:latin typeface="Symbol" panose="05050102010706020507" pitchFamily="18" charset="2"/>
              </a:rPr>
              <a:t>b</a:t>
            </a:r>
            <a:r>
              <a:rPr lang="it-IT" sz="2000" dirty="0">
                <a:solidFill>
                  <a:srgbClr val="FF0000"/>
                </a:solidFill>
                <a:latin typeface="Comic Sans MS" panose="030F0702030302020204" pitchFamily="66" charset="0"/>
              </a:rPr>
              <a:t>(</a:t>
            </a:r>
            <a:r>
              <a:rPr lang="it-IT" sz="2000" dirty="0">
                <a:solidFill>
                  <a:srgbClr val="FF0000"/>
                </a:solidFill>
                <a:latin typeface="Symbol" panose="05050102010706020507" pitchFamily="18" charset="2"/>
              </a:rPr>
              <a:t>Ðp</a:t>
            </a:r>
            <a:r>
              <a:rPr lang="it-IT" sz="2000" baseline="-25000" dirty="0">
                <a:solidFill>
                  <a:srgbClr val="FF0000"/>
                </a:solidFill>
                <a:latin typeface="Comic Sans MS" panose="030F0702030302020204" pitchFamily="66" charset="0"/>
              </a:rPr>
              <a:t>1</a:t>
            </a:r>
            <a:r>
              <a:rPr lang="it-IT" sz="2000" dirty="0">
                <a:solidFill>
                  <a:srgbClr val="FF0000"/>
                </a:solidFill>
                <a:latin typeface="Comic Sans MS" panose="030F0702030302020204" pitchFamily="66" charset="0"/>
              </a:rPr>
              <a:t>,</a:t>
            </a:r>
            <a:r>
              <a:rPr lang="it-IT" sz="1800" b="1" dirty="0">
                <a:solidFill>
                  <a:srgbClr val="0070C0"/>
                </a:solidFill>
                <a:latin typeface="Symbol" panose="05050102010706020507" pitchFamily="18" charset="2"/>
              </a:rPr>
              <a:t> </a:t>
            </a:r>
            <a:r>
              <a:rPr lang="it-IT" sz="1800" b="1" dirty="0">
                <a:solidFill>
                  <a:srgbClr val="FF0000"/>
                </a:solidFill>
                <a:latin typeface="Symbol" panose="05050102010706020507" pitchFamily="18" charset="2"/>
              </a:rPr>
              <a:t>^</a:t>
            </a:r>
            <a:r>
              <a:rPr lang="it-IT" sz="2000" dirty="0">
                <a:solidFill>
                  <a:srgbClr val="FF0000"/>
                </a:solidFill>
                <a:latin typeface="Symbol" panose="05050102010706020507" pitchFamily="18" charset="2"/>
              </a:rPr>
              <a:t>p</a:t>
            </a:r>
            <a:r>
              <a:rPr lang="it-IT" sz="2000" baseline="-25000" dirty="0">
                <a:solidFill>
                  <a:srgbClr val="FF0000"/>
                </a:solidFill>
                <a:latin typeface="Comic Sans MS" panose="030F0702030302020204" pitchFamily="66" charset="0"/>
              </a:rPr>
              <a:t>2</a:t>
            </a:r>
            <a:r>
              <a:rPr lang="it-IT" sz="2000">
                <a:solidFill>
                  <a:srgbClr val="FF0000"/>
                </a:solidFill>
                <a:latin typeface="Comic Sans MS" panose="030F0702030302020204" pitchFamily="66" charset="0"/>
              </a:rPr>
              <a:t>)</a:t>
            </a:r>
            <a:r>
              <a:rPr lang="it-IT" sz="2000" cap="all">
                <a:ln>
                  <a:solidFill>
                    <a:srgbClr val="0070C0"/>
                  </a:solidFill>
                </a:ln>
                <a:solidFill>
                  <a:srgbClr val="0070C0"/>
                </a:solidFill>
                <a:latin typeface="Comic Sans MS" panose="030F0702030302020204" pitchFamily="66" charset="0"/>
              </a:rPr>
              <a:t> (4)</a:t>
            </a:r>
            <a:endParaRPr lang="it-IT" sz="2000" dirty="0">
              <a:ln>
                <a:solidFill>
                  <a:srgbClr val="0070C0"/>
                </a:solidFill>
              </a:ln>
              <a:solidFill>
                <a:srgbClr val="0070C0"/>
              </a:solidFill>
            </a:endParaRPr>
          </a:p>
        </p:txBody>
      </p:sp>
      <p:cxnSp>
        <p:nvCxnSpPr>
          <p:cNvPr id="10" name="Connettore diritto 9">
            <a:extLst>
              <a:ext uri="{FF2B5EF4-FFF2-40B4-BE49-F238E27FC236}">
                <a16:creationId xmlns:a16="http://schemas.microsoft.com/office/drawing/2014/main" id="{E136F4DC-0E53-4273-A890-BE3513E74F64}"/>
              </a:ext>
            </a:extLst>
          </p:cNvPr>
          <p:cNvCxnSpPr>
            <a:cxnSpLocks/>
          </p:cNvCxnSpPr>
          <p:nvPr/>
        </p:nvCxnSpPr>
        <p:spPr>
          <a:xfrm>
            <a:off x="36000" y="6844352"/>
            <a:ext cx="907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1 4">
            <a:extLst>
              <a:ext uri="{FF2B5EF4-FFF2-40B4-BE49-F238E27FC236}">
                <a16:creationId xmlns:a16="http://schemas.microsoft.com/office/drawing/2014/main" id="{B029F21E-03A8-41EB-917A-EA6849F5C072}"/>
              </a:ext>
            </a:extLst>
          </p:cNvPr>
          <p:cNvCxnSpPr>
            <a:cxnSpLocks/>
          </p:cNvCxnSpPr>
          <p:nvPr/>
        </p:nvCxnSpPr>
        <p:spPr>
          <a:xfrm>
            <a:off x="2556769" y="3972999"/>
            <a:ext cx="647923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813FC100-1B09-4A24-A901-5FC798C9339A}"/>
              </a:ext>
            </a:extLst>
          </p:cNvPr>
          <p:cNvSpPr/>
          <p:nvPr/>
        </p:nvSpPr>
        <p:spPr>
          <a:xfrm>
            <a:off x="6194702" y="4153815"/>
            <a:ext cx="2340000" cy="2340000"/>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it-IT" sz="1013" b="0" i="0" u="none" strike="noStrike" kern="1200" cap="none" spc="0" normalizeH="0" baseline="0" noProof="0">
              <a:ln>
                <a:noFill/>
              </a:ln>
              <a:solidFill>
                <a:prstClr val="white"/>
              </a:solidFill>
              <a:effectLst/>
              <a:uLnTx/>
              <a:uFillTx/>
              <a:latin typeface="Calibri"/>
              <a:ea typeface="+mn-ea"/>
              <a:cs typeface="+mn-cs"/>
            </a:endParaRPr>
          </a:p>
        </p:txBody>
      </p:sp>
      <p:cxnSp>
        <p:nvCxnSpPr>
          <p:cNvPr id="13" name="Connettore 1 16">
            <a:extLst>
              <a:ext uri="{FF2B5EF4-FFF2-40B4-BE49-F238E27FC236}">
                <a16:creationId xmlns:a16="http://schemas.microsoft.com/office/drawing/2014/main" id="{E392F307-40DA-4394-BE0C-72C867176386}"/>
              </a:ext>
            </a:extLst>
          </p:cNvPr>
          <p:cNvCxnSpPr>
            <a:cxnSpLocks/>
          </p:cNvCxnSpPr>
          <p:nvPr/>
        </p:nvCxnSpPr>
        <p:spPr>
          <a:xfrm flipV="1">
            <a:off x="6190850" y="3471960"/>
            <a:ext cx="0" cy="184614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Connettore 1 17">
            <a:extLst>
              <a:ext uri="{FF2B5EF4-FFF2-40B4-BE49-F238E27FC236}">
                <a16:creationId xmlns:a16="http://schemas.microsoft.com/office/drawing/2014/main" id="{8299A3F4-515B-4C77-8263-090E2270F14F}"/>
              </a:ext>
            </a:extLst>
          </p:cNvPr>
          <p:cNvCxnSpPr/>
          <p:nvPr/>
        </p:nvCxnSpPr>
        <p:spPr>
          <a:xfrm flipH="1" flipV="1">
            <a:off x="8530927" y="3479897"/>
            <a:ext cx="2567" cy="1854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Connettore 1 12">
            <a:extLst>
              <a:ext uri="{FF2B5EF4-FFF2-40B4-BE49-F238E27FC236}">
                <a16:creationId xmlns:a16="http://schemas.microsoft.com/office/drawing/2014/main" id="{FC97D9BA-E4DC-4A1C-BB2C-2900036706B1}"/>
              </a:ext>
            </a:extLst>
          </p:cNvPr>
          <p:cNvCxnSpPr/>
          <p:nvPr/>
        </p:nvCxnSpPr>
        <p:spPr>
          <a:xfrm>
            <a:off x="6193415" y="3474492"/>
            <a:ext cx="2340000" cy="1265"/>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E6EDDF87-6661-4D94-BE83-969BD7172BF5}"/>
              </a:ext>
            </a:extLst>
          </p:cNvPr>
          <p:cNvSpPr txBox="1"/>
          <p:nvPr/>
        </p:nvSpPr>
        <p:spPr>
          <a:xfrm>
            <a:off x="7143457" y="3228596"/>
            <a:ext cx="473551"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C’’</a:t>
            </a:r>
          </a:p>
        </p:txBody>
      </p:sp>
      <p:sp>
        <p:nvSpPr>
          <p:cNvPr id="29" name="CasellaDiTesto 28">
            <a:extLst>
              <a:ext uri="{FF2B5EF4-FFF2-40B4-BE49-F238E27FC236}">
                <a16:creationId xmlns:a16="http://schemas.microsoft.com/office/drawing/2014/main" id="{45DC6F53-6998-4AAD-BC76-0E599A770862}"/>
              </a:ext>
            </a:extLst>
          </p:cNvPr>
          <p:cNvSpPr txBox="1"/>
          <p:nvPr/>
        </p:nvSpPr>
        <p:spPr>
          <a:xfrm>
            <a:off x="7110785" y="5145548"/>
            <a:ext cx="324000" cy="646331"/>
          </a:xfrm>
          <a:prstGeom prst="rect">
            <a:avLst/>
          </a:prstGeom>
          <a:noFill/>
        </p:spPr>
        <p:txBody>
          <a:bodyPr anchor="ct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C’</a:t>
            </a:r>
          </a:p>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a:t>
            </a:r>
          </a:p>
        </p:txBody>
      </p:sp>
      <p:sp>
        <p:nvSpPr>
          <p:cNvPr id="32" name="CasellaDiTesto 1">
            <a:extLst>
              <a:ext uri="{FF2B5EF4-FFF2-40B4-BE49-F238E27FC236}">
                <a16:creationId xmlns:a16="http://schemas.microsoft.com/office/drawing/2014/main" id="{ECDC748F-F472-46B9-959C-5B46AD4710C1}"/>
              </a:ext>
            </a:extLst>
          </p:cNvPr>
          <p:cNvSpPr txBox="1">
            <a:spLocks noChangeArrowheads="1"/>
          </p:cNvSpPr>
          <p:nvPr/>
        </p:nvSpPr>
        <p:spPr bwMode="auto">
          <a:xfrm>
            <a:off x="8562449" y="3708563"/>
            <a:ext cx="3490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51435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it-IT" altLang="it-IT"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lt</a:t>
            </a:r>
          </a:p>
        </p:txBody>
      </p:sp>
      <p:sp>
        <p:nvSpPr>
          <p:cNvPr id="35" name="CasellaDiTesto 34">
            <a:extLst>
              <a:ext uri="{FF2B5EF4-FFF2-40B4-BE49-F238E27FC236}">
                <a16:creationId xmlns:a16="http://schemas.microsoft.com/office/drawing/2014/main" id="{957549E3-F988-4936-BF5E-6A05C8AF8EFB}"/>
              </a:ext>
            </a:extLst>
          </p:cNvPr>
          <p:cNvSpPr txBox="1"/>
          <p:nvPr/>
        </p:nvSpPr>
        <p:spPr>
          <a:xfrm>
            <a:off x="7693731" y="3457970"/>
            <a:ext cx="349067"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d’’</a:t>
            </a:r>
          </a:p>
        </p:txBody>
      </p:sp>
      <p:sp>
        <p:nvSpPr>
          <p:cNvPr id="36" name="CasellaDiTesto 35">
            <a:extLst>
              <a:ext uri="{FF2B5EF4-FFF2-40B4-BE49-F238E27FC236}">
                <a16:creationId xmlns:a16="http://schemas.microsoft.com/office/drawing/2014/main" id="{72C85D21-BDCD-43D3-93F1-4309A91A14F7}"/>
              </a:ext>
            </a:extLst>
          </p:cNvPr>
          <p:cNvSpPr txBox="1"/>
          <p:nvPr/>
        </p:nvSpPr>
        <p:spPr>
          <a:xfrm>
            <a:off x="7923135" y="6261493"/>
            <a:ext cx="325967"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d’</a:t>
            </a:r>
            <a:endParaRPr kumimoji="0" lang="it-IT"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0" name="CasellaDiTesto 39">
            <a:extLst>
              <a:ext uri="{FF2B5EF4-FFF2-40B4-BE49-F238E27FC236}">
                <a16:creationId xmlns:a16="http://schemas.microsoft.com/office/drawing/2014/main" id="{A6F119A1-CFEF-4A5A-838E-D87AED968E4A}"/>
              </a:ext>
            </a:extLst>
          </p:cNvPr>
          <p:cNvSpPr txBox="1"/>
          <p:nvPr/>
        </p:nvSpPr>
        <p:spPr>
          <a:xfrm>
            <a:off x="7367348" y="5320553"/>
            <a:ext cx="349067"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err="1">
                <a:ln>
                  <a:noFill/>
                </a:ln>
                <a:solidFill>
                  <a:srgbClr val="0070C0"/>
                </a:solidFill>
                <a:effectLst/>
                <a:uLnTx/>
                <a:uFillTx/>
                <a:latin typeface="Comic Sans MS" panose="030F0702030302020204" pitchFamily="66" charset="0"/>
                <a:ea typeface="+mn-ea"/>
                <a:cs typeface="Arial" panose="020B0604020202020204" pitchFamily="34" charset="0"/>
              </a:rPr>
              <a:t>a’</a:t>
            </a:r>
            <a:endPar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p:txBody>
      </p:sp>
      <p:sp>
        <p:nvSpPr>
          <p:cNvPr id="54" name="CasellaDiTesto 53">
            <a:extLst>
              <a:ext uri="{FF2B5EF4-FFF2-40B4-BE49-F238E27FC236}">
                <a16:creationId xmlns:a16="http://schemas.microsoft.com/office/drawing/2014/main" id="{5988CF24-7F5C-4B2C-A01F-72EA13D48892}"/>
              </a:ext>
            </a:extLst>
          </p:cNvPr>
          <p:cNvSpPr txBox="1"/>
          <p:nvPr/>
        </p:nvSpPr>
        <p:spPr>
          <a:xfrm>
            <a:off x="7248868" y="5461855"/>
            <a:ext cx="288000" cy="180000"/>
          </a:xfrm>
          <a:prstGeom prst="rect">
            <a:avLst/>
          </a:prstGeom>
          <a:noFill/>
        </p:spPr>
        <p:txBody>
          <a:bodyPr anchor="ct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Symbol" panose="05050102010706020507" pitchFamily="18" charset="2"/>
                <a:ea typeface="+mn-ea"/>
                <a:cs typeface="Arial" panose="020B0604020202020204" pitchFamily="34" charset="0"/>
              </a:rPr>
              <a:t>º</a:t>
            </a:r>
            <a:endPar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 </a:t>
            </a:r>
          </a:p>
        </p:txBody>
      </p:sp>
      <p:grpSp>
        <p:nvGrpSpPr>
          <p:cNvPr id="66" name="Gruppo 65">
            <a:extLst>
              <a:ext uri="{FF2B5EF4-FFF2-40B4-BE49-F238E27FC236}">
                <a16:creationId xmlns:a16="http://schemas.microsoft.com/office/drawing/2014/main" id="{79384C0A-C128-4575-8E6B-17C0A712752C}"/>
              </a:ext>
            </a:extLst>
          </p:cNvPr>
          <p:cNvGrpSpPr/>
          <p:nvPr/>
        </p:nvGrpSpPr>
        <p:grpSpPr>
          <a:xfrm>
            <a:off x="7275334" y="5231782"/>
            <a:ext cx="180000" cy="180000"/>
            <a:chOff x="10031104" y="2702257"/>
            <a:chExt cx="180000" cy="180000"/>
          </a:xfrm>
        </p:grpSpPr>
        <p:cxnSp>
          <p:nvCxnSpPr>
            <p:cNvPr id="67" name="Connettore diritto 66">
              <a:extLst>
                <a:ext uri="{FF2B5EF4-FFF2-40B4-BE49-F238E27FC236}">
                  <a16:creationId xmlns:a16="http://schemas.microsoft.com/office/drawing/2014/main" id="{A2E075FB-26DE-491C-987E-431ABABB5726}"/>
                </a:ext>
              </a:extLst>
            </p:cNvPr>
            <p:cNvCxnSpPr>
              <a:cxnSpLocks/>
            </p:cNvCxnSpPr>
            <p:nvPr/>
          </p:nvCxnSpPr>
          <p:spPr>
            <a:xfrm>
              <a:off x="10121104" y="2702257"/>
              <a:ext cx="0" cy="180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8" name="Connettore diritto 67">
              <a:extLst>
                <a:ext uri="{FF2B5EF4-FFF2-40B4-BE49-F238E27FC236}">
                  <a16:creationId xmlns:a16="http://schemas.microsoft.com/office/drawing/2014/main" id="{16AC14C3-7865-47F5-820D-519EFCA593B7}"/>
                </a:ext>
              </a:extLst>
            </p:cNvPr>
            <p:cNvCxnSpPr>
              <a:cxnSpLocks/>
            </p:cNvCxnSpPr>
            <p:nvPr/>
          </p:nvCxnSpPr>
          <p:spPr>
            <a:xfrm>
              <a:off x="10031104" y="2792257"/>
              <a:ext cx="180000"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45" name="CasellaDiTesto 44">
            <a:extLst>
              <a:ext uri="{FF2B5EF4-FFF2-40B4-BE49-F238E27FC236}">
                <a16:creationId xmlns:a16="http://schemas.microsoft.com/office/drawing/2014/main" id="{DCF9228E-4A0B-452E-9142-836B407874AE}"/>
              </a:ext>
            </a:extLst>
          </p:cNvPr>
          <p:cNvSpPr txBox="1"/>
          <p:nvPr/>
        </p:nvSpPr>
        <p:spPr>
          <a:xfrm>
            <a:off x="6143694" y="5041895"/>
            <a:ext cx="403225" cy="36988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g</a:t>
            </a:r>
            <a:r>
              <a:rPr kumimoji="0" lang="it-IT" sz="1800" b="0" i="0" u="none" strike="noStrike" kern="1200" cap="none" spc="0" normalizeH="0" baseline="0" noProof="0" dirty="0">
                <a:ln>
                  <a:noFill/>
                </a:ln>
                <a:solidFill>
                  <a:srgbClr val="0070C0"/>
                </a:solidFill>
                <a:effectLst/>
                <a:uLnTx/>
                <a:uFillTx/>
                <a:latin typeface="Calibri"/>
                <a:ea typeface="+mn-ea"/>
                <a:cs typeface="+mn-cs"/>
              </a:rPr>
              <a:t>’</a:t>
            </a:r>
          </a:p>
        </p:txBody>
      </p:sp>
      <p:cxnSp>
        <p:nvCxnSpPr>
          <p:cNvPr id="6" name="Connettore diritto 5">
            <a:extLst>
              <a:ext uri="{FF2B5EF4-FFF2-40B4-BE49-F238E27FC236}">
                <a16:creationId xmlns:a16="http://schemas.microsoft.com/office/drawing/2014/main" id="{B49A0527-D7DF-4D56-9FCE-C31CBAD61329}"/>
              </a:ext>
            </a:extLst>
          </p:cNvPr>
          <p:cNvCxnSpPr>
            <a:cxnSpLocks/>
          </p:cNvCxnSpPr>
          <p:nvPr/>
        </p:nvCxnSpPr>
        <p:spPr>
          <a:xfrm flipV="1">
            <a:off x="5370991" y="1184716"/>
            <a:ext cx="3701809" cy="2782989"/>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379ADFC4-9F52-4B3B-BF52-1A9353904901}"/>
              </a:ext>
            </a:extLst>
          </p:cNvPr>
          <p:cNvCxnSpPr>
            <a:cxnSpLocks/>
          </p:cNvCxnSpPr>
          <p:nvPr/>
        </p:nvCxnSpPr>
        <p:spPr>
          <a:xfrm>
            <a:off x="5370991" y="3976447"/>
            <a:ext cx="0" cy="280800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334D0CEE-C975-4CB5-98D3-7057BC8E7076}"/>
              </a:ext>
            </a:extLst>
          </p:cNvPr>
          <p:cNvCxnSpPr>
            <a:cxnSpLocks/>
          </p:cNvCxnSpPr>
          <p:nvPr/>
        </p:nvCxnSpPr>
        <p:spPr>
          <a:xfrm flipH="1" flipV="1">
            <a:off x="2844110" y="639645"/>
            <a:ext cx="2526883" cy="333057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rco 26">
            <a:extLst>
              <a:ext uri="{FF2B5EF4-FFF2-40B4-BE49-F238E27FC236}">
                <a16:creationId xmlns:a16="http://schemas.microsoft.com/office/drawing/2014/main" id="{30ACA2A0-6CB5-42FC-B81F-473C1D3CAF86}"/>
              </a:ext>
            </a:extLst>
          </p:cNvPr>
          <p:cNvSpPr/>
          <p:nvPr/>
        </p:nvSpPr>
        <p:spPr>
          <a:xfrm>
            <a:off x="4016559" y="2630638"/>
            <a:ext cx="2692800" cy="2692800"/>
          </a:xfrm>
          <a:prstGeom prst="arc">
            <a:avLst>
              <a:gd name="adj1" fmla="val 5390197"/>
              <a:gd name="adj2" fmla="val 13998972"/>
            </a:avLst>
          </a:prstGeom>
          <a:ln w="3175">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1" name="Connettore diritto 30">
            <a:extLst>
              <a:ext uri="{FF2B5EF4-FFF2-40B4-BE49-F238E27FC236}">
                <a16:creationId xmlns:a16="http://schemas.microsoft.com/office/drawing/2014/main" id="{D0E75206-508A-49CF-8991-DD2B00D31405}"/>
              </a:ext>
            </a:extLst>
          </p:cNvPr>
          <p:cNvCxnSpPr>
            <a:cxnSpLocks/>
          </p:cNvCxnSpPr>
          <p:nvPr/>
        </p:nvCxnSpPr>
        <p:spPr>
          <a:xfrm flipH="1">
            <a:off x="5368427" y="6491585"/>
            <a:ext cx="1996275" cy="307"/>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3" name="Arco 62">
            <a:extLst>
              <a:ext uri="{FF2B5EF4-FFF2-40B4-BE49-F238E27FC236}">
                <a16:creationId xmlns:a16="http://schemas.microsoft.com/office/drawing/2014/main" id="{1BE6BF48-EFC4-40D2-9461-ABCB5B8F000F}"/>
              </a:ext>
            </a:extLst>
          </p:cNvPr>
          <p:cNvSpPr/>
          <p:nvPr/>
        </p:nvSpPr>
        <p:spPr>
          <a:xfrm>
            <a:off x="2849386" y="1454119"/>
            <a:ext cx="5040000" cy="5040000"/>
          </a:xfrm>
          <a:prstGeom prst="arc">
            <a:avLst>
              <a:gd name="adj1" fmla="val 5399738"/>
              <a:gd name="adj2" fmla="val 13974002"/>
            </a:avLst>
          </a:prstGeom>
          <a:ln w="3175">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8" name="Connettore diritto 7">
            <a:extLst>
              <a:ext uri="{FF2B5EF4-FFF2-40B4-BE49-F238E27FC236}">
                <a16:creationId xmlns:a16="http://schemas.microsoft.com/office/drawing/2014/main" id="{04FAE4AF-133C-4063-A4E4-A02FD4C9BC03}"/>
              </a:ext>
            </a:extLst>
          </p:cNvPr>
          <p:cNvCxnSpPr>
            <a:cxnSpLocks/>
          </p:cNvCxnSpPr>
          <p:nvPr/>
        </p:nvCxnSpPr>
        <p:spPr>
          <a:xfrm flipH="1">
            <a:off x="5372497" y="4153296"/>
            <a:ext cx="1996275"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8" name="Arco 17">
            <a:extLst>
              <a:ext uri="{FF2B5EF4-FFF2-40B4-BE49-F238E27FC236}">
                <a16:creationId xmlns:a16="http://schemas.microsoft.com/office/drawing/2014/main" id="{40619591-4123-469C-BAB7-D1B24C69ADAE}"/>
              </a:ext>
            </a:extLst>
          </p:cNvPr>
          <p:cNvSpPr/>
          <p:nvPr/>
        </p:nvSpPr>
        <p:spPr>
          <a:xfrm>
            <a:off x="5188056" y="3790679"/>
            <a:ext cx="360000" cy="360000"/>
          </a:xfrm>
          <a:prstGeom prst="arc">
            <a:avLst>
              <a:gd name="adj1" fmla="val 5279270"/>
              <a:gd name="adj2" fmla="val 13929297"/>
            </a:avLst>
          </a:prstGeom>
          <a:ln w="3175">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62" name="Connettore diritto 61">
            <a:extLst>
              <a:ext uri="{FF2B5EF4-FFF2-40B4-BE49-F238E27FC236}">
                <a16:creationId xmlns:a16="http://schemas.microsoft.com/office/drawing/2014/main" id="{445D53BB-9CAF-4A68-8DF0-68699050B2E8}"/>
              </a:ext>
            </a:extLst>
          </p:cNvPr>
          <p:cNvCxnSpPr>
            <a:cxnSpLocks/>
          </p:cNvCxnSpPr>
          <p:nvPr/>
        </p:nvCxnSpPr>
        <p:spPr>
          <a:xfrm flipH="1" flipV="1">
            <a:off x="4671597" y="1349992"/>
            <a:ext cx="1516913" cy="1999376"/>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Connettore diritto 63">
            <a:extLst>
              <a:ext uri="{FF2B5EF4-FFF2-40B4-BE49-F238E27FC236}">
                <a16:creationId xmlns:a16="http://schemas.microsoft.com/office/drawing/2014/main" id="{7ABFA07C-0209-4E94-9FC7-6D59805A65F7}"/>
              </a:ext>
            </a:extLst>
          </p:cNvPr>
          <p:cNvCxnSpPr>
            <a:cxnSpLocks/>
          </p:cNvCxnSpPr>
          <p:nvPr/>
        </p:nvCxnSpPr>
        <p:spPr>
          <a:xfrm flipH="1" flipV="1">
            <a:off x="7013526" y="-412280"/>
            <a:ext cx="1522693" cy="2006995"/>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Connettore diritto 76">
            <a:extLst>
              <a:ext uri="{FF2B5EF4-FFF2-40B4-BE49-F238E27FC236}">
                <a16:creationId xmlns:a16="http://schemas.microsoft.com/office/drawing/2014/main" id="{04728331-5D75-44B6-AAE2-93255951BACD}"/>
              </a:ext>
            </a:extLst>
          </p:cNvPr>
          <p:cNvCxnSpPr>
            <a:cxnSpLocks/>
          </p:cNvCxnSpPr>
          <p:nvPr/>
        </p:nvCxnSpPr>
        <p:spPr>
          <a:xfrm flipV="1">
            <a:off x="3850411" y="-412280"/>
            <a:ext cx="3159667" cy="237541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Connettore diritto 78">
            <a:extLst>
              <a:ext uri="{FF2B5EF4-FFF2-40B4-BE49-F238E27FC236}">
                <a16:creationId xmlns:a16="http://schemas.microsoft.com/office/drawing/2014/main" id="{6FA87ED8-D51F-4301-AE98-EDF5BC75ACA8}"/>
              </a:ext>
            </a:extLst>
          </p:cNvPr>
          <p:cNvCxnSpPr>
            <a:cxnSpLocks/>
          </p:cNvCxnSpPr>
          <p:nvPr/>
        </p:nvCxnSpPr>
        <p:spPr>
          <a:xfrm flipV="1">
            <a:off x="4556654" y="506027"/>
            <a:ext cx="3180959" cy="2391418"/>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538E2961-4F0B-428F-A82F-F371BD99B1D0}"/>
              </a:ext>
            </a:extLst>
          </p:cNvPr>
          <p:cNvCxnSpPr>
            <a:cxnSpLocks/>
          </p:cNvCxnSpPr>
          <p:nvPr/>
        </p:nvCxnSpPr>
        <p:spPr>
          <a:xfrm flipV="1">
            <a:off x="5260528" y="1441305"/>
            <a:ext cx="3170323" cy="238342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2117DED7-F562-4653-9B40-CA9A8FCB77BC}"/>
              </a:ext>
            </a:extLst>
          </p:cNvPr>
          <p:cNvCxnSpPr>
            <a:cxnSpLocks/>
          </p:cNvCxnSpPr>
          <p:nvPr/>
        </p:nvCxnSpPr>
        <p:spPr>
          <a:xfrm>
            <a:off x="4669737" y="1350248"/>
            <a:ext cx="3758348" cy="9407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0C59E07E-9B07-40DC-85E4-135D23EBA01B}"/>
              </a:ext>
            </a:extLst>
          </p:cNvPr>
          <p:cNvCxnSpPr>
            <a:cxnSpLocks/>
          </p:cNvCxnSpPr>
          <p:nvPr/>
        </p:nvCxnSpPr>
        <p:spPr>
          <a:xfrm flipH="1">
            <a:off x="6083090" y="-412280"/>
            <a:ext cx="931253" cy="361487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32FD8A88-64F1-4D7C-8619-B213EB7A9728}"/>
              </a:ext>
            </a:extLst>
          </p:cNvPr>
          <p:cNvCxnSpPr/>
          <p:nvPr/>
        </p:nvCxnSpPr>
        <p:spPr>
          <a:xfrm flipH="1">
            <a:off x="5368056" y="5322872"/>
            <a:ext cx="19942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5" name="Ovale 94">
            <a:extLst>
              <a:ext uri="{FF2B5EF4-FFF2-40B4-BE49-F238E27FC236}">
                <a16:creationId xmlns:a16="http://schemas.microsoft.com/office/drawing/2014/main" id="{F3C77376-A934-4178-82C7-B7C735605455}"/>
              </a:ext>
            </a:extLst>
          </p:cNvPr>
          <p:cNvSpPr/>
          <p:nvPr/>
        </p:nvSpPr>
        <p:spPr>
          <a:xfrm rot="19380000">
            <a:off x="5081941" y="225541"/>
            <a:ext cx="2930428" cy="2338356"/>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7" name="Gruppo 56">
            <a:extLst>
              <a:ext uri="{FF2B5EF4-FFF2-40B4-BE49-F238E27FC236}">
                <a16:creationId xmlns:a16="http://schemas.microsoft.com/office/drawing/2014/main" id="{CCC120C3-0EC1-4444-B692-CF4C22E78AD2}"/>
              </a:ext>
            </a:extLst>
          </p:cNvPr>
          <p:cNvGrpSpPr/>
          <p:nvPr/>
        </p:nvGrpSpPr>
        <p:grpSpPr>
          <a:xfrm>
            <a:off x="6195553" y="4178047"/>
            <a:ext cx="2340010" cy="2286000"/>
            <a:chOff x="9576175" y="4088782"/>
            <a:chExt cx="2654639" cy="2286000"/>
          </a:xfrm>
        </p:grpSpPr>
        <p:grpSp>
          <p:nvGrpSpPr>
            <p:cNvPr id="59" name="Gruppo 58">
              <a:extLst>
                <a:ext uri="{FF2B5EF4-FFF2-40B4-BE49-F238E27FC236}">
                  <a16:creationId xmlns:a16="http://schemas.microsoft.com/office/drawing/2014/main" id="{9A1F9469-8F57-4C68-BFEA-234A5CBF24A2}"/>
                </a:ext>
              </a:extLst>
            </p:cNvPr>
            <p:cNvGrpSpPr/>
            <p:nvPr/>
          </p:nvGrpSpPr>
          <p:grpSpPr>
            <a:xfrm>
              <a:off x="9576175" y="4088782"/>
              <a:ext cx="2654639" cy="2286000"/>
              <a:chOff x="8926699" y="4239959"/>
              <a:chExt cx="2654639" cy="2286000"/>
            </a:xfrm>
          </p:grpSpPr>
          <p:cxnSp>
            <p:nvCxnSpPr>
              <p:cNvPr id="100" name="Connettore diritto 99">
                <a:extLst>
                  <a:ext uri="{FF2B5EF4-FFF2-40B4-BE49-F238E27FC236}">
                    <a16:creationId xmlns:a16="http://schemas.microsoft.com/office/drawing/2014/main" id="{F7D6D777-01E8-47DC-B7B0-34B5425BC648}"/>
                  </a:ext>
                </a:extLst>
              </p:cNvPr>
              <p:cNvCxnSpPr/>
              <p:nvPr/>
            </p:nvCxnSpPr>
            <p:spPr>
              <a:xfrm>
                <a:off x="9951893" y="4239959"/>
                <a:ext cx="571761"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Connettore diritto 100">
                <a:extLst>
                  <a:ext uri="{FF2B5EF4-FFF2-40B4-BE49-F238E27FC236}">
                    <a16:creationId xmlns:a16="http://schemas.microsoft.com/office/drawing/2014/main" id="{CBE48523-FF96-4E10-B339-3549A94971E0}"/>
                  </a:ext>
                </a:extLst>
              </p:cNvPr>
              <p:cNvCxnSpPr/>
              <p:nvPr/>
            </p:nvCxnSpPr>
            <p:spPr>
              <a:xfrm>
                <a:off x="9548503" y="4392359"/>
                <a:ext cx="1408991"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Connettore diritto 101">
                <a:extLst>
                  <a:ext uri="{FF2B5EF4-FFF2-40B4-BE49-F238E27FC236}">
                    <a16:creationId xmlns:a16="http://schemas.microsoft.com/office/drawing/2014/main" id="{9FD04D4D-C519-44BF-80B6-FD003CDBAFB0}"/>
                  </a:ext>
                </a:extLst>
              </p:cNvPr>
              <p:cNvCxnSpPr/>
              <p:nvPr/>
            </p:nvCxnSpPr>
            <p:spPr>
              <a:xfrm>
                <a:off x="9311872" y="4544759"/>
                <a:ext cx="1878657"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Connettore diritto 102">
                <a:extLst>
                  <a:ext uri="{FF2B5EF4-FFF2-40B4-BE49-F238E27FC236}">
                    <a16:creationId xmlns:a16="http://schemas.microsoft.com/office/drawing/2014/main" id="{5B1C94DE-D637-4F5F-B002-582EE30A3C17}"/>
                  </a:ext>
                </a:extLst>
              </p:cNvPr>
              <p:cNvCxnSpPr/>
              <p:nvPr/>
            </p:nvCxnSpPr>
            <p:spPr>
              <a:xfrm>
                <a:off x="9169344" y="4697159"/>
                <a:ext cx="216454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Connettore diritto 103">
                <a:extLst>
                  <a:ext uri="{FF2B5EF4-FFF2-40B4-BE49-F238E27FC236}">
                    <a16:creationId xmlns:a16="http://schemas.microsoft.com/office/drawing/2014/main" id="{813EE082-8904-435A-9EC9-20A680D0DBB8}"/>
                  </a:ext>
                </a:extLst>
              </p:cNvPr>
              <p:cNvCxnSpPr/>
              <p:nvPr/>
            </p:nvCxnSpPr>
            <p:spPr>
              <a:xfrm>
                <a:off x="9063255" y="4849559"/>
                <a:ext cx="236874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Connettore diritto 104">
                <a:extLst>
                  <a:ext uri="{FF2B5EF4-FFF2-40B4-BE49-F238E27FC236}">
                    <a16:creationId xmlns:a16="http://schemas.microsoft.com/office/drawing/2014/main" id="{0D126B8E-7CC7-4EFF-A5E9-AF71729F58D9}"/>
                  </a:ext>
                </a:extLst>
              </p:cNvPr>
              <p:cNvCxnSpPr/>
              <p:nvPr/>
            </p:nvCxnSpPr>
            <p:spPr>
              <a:xfrm>
                <a:off x="8993436" y="5001959"/>
                <a:ext cx="2511685"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Connettore diritto 105">
                <a:extLst>
                  <a:ext uri="{FF2B5EF4-FFF2-40B4-BE49-F238E27FC236}">
                    <a16:creationId xmlns:a16="http://schemas.microsoft.com/office/drawing/2014/main" id="{B322C017-5545-4D13-93A5-D32A2C96DD3E}"/>
                  </a:ext>
                </a:extLst>
              </p:cNvPr>
              <p:cNvCxnSpPr/>
              <p:nvPr/>
            </p:nvCxnSpPr>
            <p:spPr>
              <a:xfrm>
                <a:off x="8947876" y="5154359"/>
                <a:ext cx="2605618"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Connettore diritto 106">
                <a:extLst>
                  <a:ext uri="{FF2B5EF4-FFF2-40B4-BE49-F238E27FC236}">
                    <a16:creationId xmlns:a16="http://schemas.microsoft.com/office/drawing/2014/main" id="{1CA83027-F249-40D2-BCC5-1E07D1A00A10}"/>
                  </a:ext>
                </a:extLst>
              </p:cNvPr>
              <p:cNvCxnSpPr/>
              <p:nvPr/>
            </p:nvCxnSpPr>
            <p:spPr>
              <a:xfrm>
                <a:off x="8926712" y="5306759"/>
                <a:ext cx="265462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Connettore diritto 107">
                <a:extLst>
                  <a:ext uri="{FF2B5EF4-FFF2-40B4-BE49-F238E27FC236}">
                    <a16:creationId xmlns:a16="http://schemas.microsoft.com/office/drawing/2014/main" id="{B541581F-45BE-4476-B9DD-0AD6836DCE31}"/>
                  </a:ext>
                </a:extLst>
              </p:cNvPr>
              <p:cNvCxnSpPr/>
              <p:nvPr/>
            </p:nvCxnSpPr>
            <p:spPr>
              <a:xfrm>
                <a:off x="8926699" y="5459159"/>
                <a:ext cx="2654625"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Connettore diritto 108">
                <a:extLst>
                  <a:ext uri="{FF2B5EF4-FFF2-40B4-BE49-F238E27FC236}">
                    <a16:creationId xmlns:a16="http://schemas.microsoft.com/office/drawing/2014/main" id="{DC375112-CB9C-4595-BC4F-269905D56DA1}"/>
                  </a:ext>
                </a:extLst>
              </p:cNvPr>
              <p:cNvCxnSpPr/>
              <p:nvPr/>
            </p:nvCxnSpPr>
            <p:spPr>
              <a:xfrm>
                <a:off x="8950952" y="5611559"/>
                <a:ext cx="259744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Connettore diritto 109">
                <a:extLst>
                  <a:ext uri="{FF2B5EF4-FFF2-40B4-BE49-F238E27FC236}">
                    <a16:creationId xmlns:a16="http://schemas.microsoft.com/office/drawing/2014/main" id="{7CD6D303-0EF1-4F6F-8D07-CBD98C7988CF}"/>
                  </a:ext>
                </a:extLst>
              </p:cNvPr>
              <p:cNvCxnSpPr/>
              <p:nvPr/>
            </p:nvCxnSpPr>
            <p:spPr>
              <a:xfrm>
                <a:off x="8993449" y="5763959"/>
                <a:ext cx="2515767"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Connettore diritto 110">
                <a:extLst>
                  <a:ext uri="{FF2B5EF4-FFF2-40B4-BE49-F238E27FC236}">
                    <a16:creationId xmlns:a16="http://schemas.microsoft.com/office/drawing/2014/main" id="{413AB212-40F4-4489-ACFC-D5D0C6AB7178}"/>
                  </a:ext>
                </a:extLst>
              </p:cNvPr>
              <p:cNvCxnSpPr/>
              <p:nvPr/>
            </p:nvCxnSpPr>
            <p:spPr>
              <a:xfrm>
                <a:off x="9066284" y="5916359"/>
                <a:ext cx="236874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Connettore diritto 111">
                <a:extLst>
                  <a:ext uri="{FF2B5EF4-FFF2-40B4-BE49-F238E27FC236}">
                    <a16:creationId xmlns:a16="http://schemas.microsoft.com/office/drawing/2014/main" id="{F77EE098-803B-4EF7-A72C-84B8A477BEDE}"/>
                  </a:ext>
                </a:extLst>
              </p:cNvPr>
              <p:cNvCxnSpPr/>
              <p:nvPr/>
            </p:nvCxnSpPr>
            <p:spPr>
              <a:xfrm>
                <a:off x="9174250" y="6068759"/>
                <a:ext cx="215228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Connettore diritto 112">
                <a:extLst>
                  <a:ext uri="{FF2B5EF4-FFF2-40B4-BE49-F238E27FC236}">
                    <a16:creationId xmlns:a16="http://schemas.microsoft.com/office/drawing/2014/main" id="{FD3FFFA8-96BC-4EA2-9BC4-CE207D875156}"/>
                  </a:ext>
                </a:extLst>
              </p:cNvPr>
              <p:cNvCxnSpPr/>
              <p:nvPr/>
            </p:nvCxnSpPr>
            <p:spPr>
              <a:xfrm>
                <a:off x="9320234" y="6221159"/>
                <a:ext cx="185823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Connettore diritto 113">
                <a:extLst>
                  <a:ext uri="{FF2B5EF4-FFF2-40B4-BE49-F238E27FC236}">
                    <a16:creationId xmlns:a16="http://schemas.microsoft.com/office/drawing/2014/main" id="{0A34E93C-B642-4F11-8C28-8390A23500FC}"/>
                  </a:ext>
                </a:extLst>
              </p:cNvPr>
              <p:cNvCxnSpPr/>
              <p:nvPr/>
            </p:nvCxnSpPr>
            <p:spPr>
              <a:xfrm>
                <a:off x="9540336" y="6373559"/>
                <a:ext cx="142941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Connettore diritto 114">
                <a:extLst>
                  <a:ext uri="{FF2B5EF4-FFF2-40B4-BE49-F238E27FC236}">
                    <a16:creationId xmlns:a16="http://schemas.microsoft.com/office/drawing/2014/main" id="{2D0096D7-32DD-4AFF-884C-E55D9C024688}"/>
                  </a:ext>
                </a:extLst>
              </p:cNvPr>
              <p:cNvCxnSpPr/>
              <p:nvPr/>
            </p:nvCxnSpPr>
            <p:spPr>
              <a:xfrm>
                <a:off x="9968561" y="6525959"/>
                <a:ext cx="57176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Gruppo 59">
              <a:extLst>
                <a:ext uri="{FF2B5EF4-FFF2-40B4-BE49-F238E27FC236}">
                  <a16:creationId xmlns:a16="http://schemas.microsoft.com/office/drawing/2014/main" id="{DCE915D1-8251-470B-B6AE-18FA327E8841}"/>
                </a:ext>
              </a:extLst>
            </p:cNvPr>
            <p:cNvGrpSpPr/>
            <p:nvPr/>
          </p:nvGrpSpPr>
          <p:grpSpPr>
            <a:xfrm>
              <a:off x="9576188" y="4164982"/>
              <a:ext cx="2654626" cy="2133600"/>
              <a:chOff x="8926712" y="4239959"/>
              <a:chExt cx="2654626" cy="2133600"/>
            </a:xfrm>
          </p:grpSpPr>
          <p:cxnSp>
            <p:nvCxnSpPr>
              <p:cNvPr id="61" name="Connettore diritto 60">
                <a:extLst>
                  <a:ext uri="{FF2B5EF4-FFF2-40B4-BE49-F238E27FC236}">
                    <a16:creationId xmlns:a16="http://schemas.microsoft.com/office/drawing/2014/main" id="{1ABC8C7A-5F14-408B-8074-2868CB9E303D}"/>
                  </a:ext>
                </a:extLst>
              </p:cNvPr>
              <p:cNvCxnSpPr/>
              <p:nvPr/>
            </p:nvCxnSpPr>
            <p:spPr>
              <a:xfrm>
                <a:off x="9700135" y="4239959"/>
                <a:ext cx="109451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Connettore diritto 64">
                <a:extLst>
                  <a:ext uri="{FF2B5EF4-FFF2-40B4-BE49-F238E27FC236}">
                    <a16:creationId xmlns:a16="http://schemas.microsoft.com/office/drawing/2014/main" id="{A5F988D4-94C0-42C6-AAEB-D18009CD1C22}"/>
                  </a:ext>
                </a:extLst>
              </p:cNvPr>
              <p:cNvCxnSpPr/>
              <p:nvPr/>
            </p:nvCxnSpPr>
            <p:spPr>
              <a:xfrm>
                <a:off x="9421116" y="4392359"/>
                <a:ext cx="1654034"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Connettore diritto 68">
                <a:extLst>
                  <a:ext uri="{FF2B5EF4-FFF2-40B4-BE49-F238E27FC236}">
                    <a16:creationId xmlns:a16="http://schemas.microsoft.com/office/drawing/2014/main" id="{87B9896F-9DED-4E2E-96C1-98FA905B6EDC}"/>
                  </a:ext>
                </a:extLst>
              </p:cNvPr>
              <p:cNvCxnSpPr/>
              <p:nvPr/>
            </p:nvCxnSpPr>
            <p:spPr>
              <a:xfrm>
                <a:off x="9236041" y="4544759"/>
                <a:ext cx="202976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Connettore diritto 69">
                <a:extLst>
                  <a:ext uri="{FF2B5EF4-FFF2-40B4-BE49-F238E27FC236}">
                    <a16:creationId xmlns:a16="http://schemas.microsoft.com/office/drawing/2014/main" id="{1A16C617-30F4-455E-880D-DDE35D5EF591}"/>
                  </a:ext>
                </a:extLst>
              </p:cNvPr>
              <p:cNvCxnSpPr/>
              <p:nvPr/>
            </p:nvCxnSpPr>
            <p:spPr>
              <a:xfrm>
                <a:off x="9111712" y="4697159"/>
                <a:ext cx="227480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Connettore diritto 80">
                <a:extLst>
                  <a:ext uri="{FF2B5EF4-FFF2-40B4-BE49-F238E27FC236}">
                    <a16:creationId xmlns:a16="http://schemas.microsoft.com/office/drawing/2014/main" id="{524D4C7B-4AC0-4A4C-8399-0F5FE8976143}"/>
                  </a:ext>
                </a:extLst>
              </p:cNvPr>
              <p:cNvCxnSpPr/>
              <p:nvPr/>
            </p:nvCxnSpPr>
            <p:spPr>
              <a:xfrm>
                <a:off x="9023830" y="4849559"/>
                <a:ext cx="2450424"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Connettore diritto 81">
                <a:extLst>
                  <a:ext uri="{FF2B5EF4-FFF2-40B4-BE49-F238E27FC236}">
                    <a16:creationId xmlns:a16="http://schemas.microsoft.com/office/drawing/2014/main" id="{0C0F56F1-F920-46CA-884F-E0BEF07BEF77}"/>
                  </a:ext>
                </a:extLst>
              </p:cNvPr>
              <p:cNvCxnSpPr/>
              <p:nvPr/>
            </p:nvCxnSpPr>
            <p:spPr>
              <a:xfrm>
                <a:off x="8969168" y="5001959"/>
                <a:ext cx="2572944"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F21D7270-7D66-40A6-9E45-E3DCC2800004}"/>
                  </a:ext>
                </a:extLst>
              </p:cNvPr>
              <p:cNvCxnSpPr/>
              <p:nvPr/>
            </p:nvCxnSpPr>
            <p:spPr>
              <a:xfrm>
                <a:off x="8935741" y="5154359"/>
                <a:ext cx="263012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Connettore diritto 83">
                <a:extLst>
                  <a:ext uri="{FF2B5EF4-FFF2-40B4-BE49-F238E27FC236}">
                    <a16:creationId xmlns:a16="http://schemas.microsoft.com/office/drawing/2014/main" id="{5EC6AA56-380C-47D0-91CF-C80B53C96F51}"/>
                  </a:ext>
                </a:extLst>
              </p:cNvPr>
              <p:cNvCxnSpPr/>
              <p:nvPr/>
            </p:nvCxnSpPr>
            <p:spPr>
              <a:xfrm>
                <a:off x="8926712" y="5306759"/>
                <a:ext cx="265462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Connettore diritto 84">
                <a:extLst>
                  <a:ext uri="{FF2B5EF4-FFF2-40B4-BE49-F238E27FC236}">
                    <a16:creationId xmlns:a16="http://schemas.microsoft.com/office/drawing/2014/main" id="{09356E5A-5A84-4026-95B4-6A928316AB58}"/>
                  </a:ext>
                </a:extLst>
              </p:cNvPr>
              <p:cNvCxnSpPr/>
              <p:nvPr/>
            </p:nvCxnSpPr>
            <p:spPr>
              <a:xfrm>
                <a:off x="8929731" y="5459159"/>
                <a:ext cx="2638288"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Connettore diritto 90">
                <a:extLst>
                  <a:ext uri="{FF2B5EF4-FFF2-40B4-BE49-F238E27FC236}">
                    <a16:creationId xmlns:a16="http://schemas.microsoft.com/office/drawing/2014/main" id="{DC233650-9F72-4788-AF7A-A215ED89D25E}"/>
                  </a:ext>
                </a:extLst>
              </p:cNvPr>
              <p:cNvCxnSpPr/>
              <p:nvPr/>
            </p:nvCxnSpPr>
            <p:spPr>
              <a:xfrm>
                <a:off x="8963086" y="5611559"/>
                <a:ext cx="257294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Connettore diritto 93">
                <a:extLst>
                  <a:ext uri="{FF2B5EF4-FFF2-40B4-BE49-F238E27FC236}">
                    <a16:creationId xmlns:a16="http://schemas.microsoft.com/office/drawing/2014/main" id="{7779399D-EFFD-4D52-B515-77A22BD44207}"/>
                  </a:ext>
                </a:extLst>
              </p:cNvPr>
              <p:cNvCxnSpPr/>
              <p:nvPr/>
            </p:nvCxnSpPr>
            <p:spPr>
              <a:xfrm>
                <a:off x="9023785" y="5763959"/>
                <a:ext cx="245042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Connettore diritto 95">
                <a:extLst>
                  <a:ext uri="{FF2B5EF4-FFF2-40B4-BE49-F238E27FC236}">
                    <a16:creationId xmlns:a16="http://schemas.microsoft.com/office/drawing/2014/main" id="{35C91D47-CF47-4662-9459-D201E61B107E}"/>
                  </a:ext>
                </a:extLst>
              </p:cNvPr>
              <p:cNvCxnSpPr/>
              <p:nvPr/>
            </p:nvCxnSpPr>
            <p:spPr>
              <a:xfrm>
                <a:off x="9117055" y="5916359"/>
                <a:ext cx="2266644"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Connettore diritto 96">
                <a:extLst>
                  <a:ext uri="{FF2B5EF4-FFF2-40B4-BE49-F238E27FC236}">
                    <a16:creationId xmlns:a16="http://schemas.microsoft.com/office/drawing/2014/main" id="{FBDA0E4E-02D6-4A25-B118-6F43C0D27B0B}"/>
                  </a:ext>
                </a:extLst>
              </p:cNvPr>
              <p:cNvCxnSpPr/>
              <p:nvPr/>
            </p:nvCxnSpPr>
            <p:spPr>
              <a:xfrm>
                <a:off x="9240226" y="6068759"/>
                <a:ext cx="202568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Connettore diritto 97">
                <a:extLst>
                  <a:ext uri="{FF2B5EF4-FFF2-40B4-BE49-F238E27FC236}">
                    <a16:creationId xmlns:a16="http://schemas.microsoft.com/office/drawing/2014/main" id="{D9BED94B-F412-4634-9925-0887A8CA7A86}"/>
                  </a:ext>
                </a:extLst>
              </p:cNvPr>
              <p:cNvCxnSpPr/>
              <p:nvPr/>
            </p:nvCxnSpPr>
            <p:spPr>
              <a:xfrm>
                <a:off x="9420548" y="6221159"/>
                <a:ext cx="1654041"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Connettore diritto 98">
                <a:extLst>
                  <a:ext uri="{FF2B5EF4-FFF2-40B4-BE49-F238E27FC236}">
                    <a16:creationId xmlns:a16="http://schemas.microsoft.com/office/drawing/2014/main" id="{41C86F5B-2E6F-4511-9065-6053534A5F3F}"/>
                  </a:ext>
                </a:extLst>
              </p:cNvPr>
              <p:cNvCxnSpPr/>
              <p:nvPr/>
            </p:nvCxnSpPr>
            <p:spPr>
              <a:xfrm>
                <a:off x="9709256" y="6373559"/>
                <a:ext cx="1086357"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16" name="Gruppo 115">
            <a:extLst>
              <a:ext uri="{FF2B5EF4-FFF2-40B4-BE49-F238E27FC236}">
                <a16:creationId xmlns:a16="http://schemas.microsoft.com/office/drawing/2014/main" id="{E057DA2A-5D20-4206-AD4E-9723A1CD14F2}"/>
              </a:ext>
            </a:extLst>
          </p:cNvPr>
          <p:cNvGrpSpPr/>
          <p:nvPr/>
        </p:nvGrpSpPr>
        <p:grpSpPr>
          <a:xfrm rot="19380000">
            <a:off x="5092528" y="260523"/>
            <a:ext cx="2916168" cy="2283387"/>
            <a:chOff x="9576175" y="4091395"/>
            <a:chExt cx="2654639" cy="2283387"/>
          </a:xfrm>
        </p:grpSpPr>
        <p:grpSp>
          <p:nvGrpSpPr>
            <p:cNvPr id="117" name="Gruppo 116">
              <a:extLst>
                <a:ext uri="{FF2B5EF4-FFF2-40B4-BE49-F238E27FC236}">
                  <a16:creationId xmlns:a16="http://schemas.microsoft.com/office/drawing/2014/main" id="{E3E04E5B-41A1-4CC5-8C1D-D8507C617070}"/>
                </a:ext>
              </a:extLst>
            </p:cNvPr>
            <p:cNvGrpSpPr/>
            <p:nvPr/>
          </p:nvGrpSpPr>
          <p:grpSpPr>
            <a:xfrm>
              <a:off x="9576175" y="4091395"/>
              <a:ext cx="2654639" cy="2283387"/>
              <a:chOff x="8926699" y="4242572"/>
              <a:chExt cx="2654639" cy="2283387"/>
            </a:xfrm>
          </p:grpSpPr>
          <p:cxnSp>
            <p:nvCxnSpPr>
              <p:cNvPr id="134" name="Connettore diritto 133">
                <a:extLst>
                  <a:ext uri="{FF2B5EF4-FFF2-40B4-BE49-F238E27FC236}">
                    <a16:creationId xmlns:a16="http://schemas.microsoft.com/office/drawing/2014/main" id="{A08DF892-F77B-4241-B047-22F6C1810847}"/>
                  </a:ext>
                </a:extLst>
              </p:cNvPr>
              <p:cNvCxnSpPr>
                <a:cxnSpLocks/>
              </p:cNvCxnSpPr>
              <p:nvPr/>
            </p:nvCxnSpPr>
            <p:spPr>
              <a:xfrm>
                <a:off x="9936821" y="4242572"/>
                <a:ext cx="622657"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Connettore diritto 134">
                <a:extLst>
                  <a:ext uri="{FF2B5EF4-FFF2-40B4-BE49-F238E27FC236}">
                    <a16:creationId xmlns:a16="http://schemas.microsoft.com/office/drawing/2014/main" id="{481CE071-389C-4E6A-BCE8-B538E4DE750D}"/>
                  </a:ext>
                </a:extLst>
              </p:cNvPr>
              <p:cNvCxnSpPr/>
              <p:nvPr/>
            </p:nvCxnSpPr>
            <p:spPr>
              <a:xfrm>
                <a:off x="9548503" y="4392359"/>
                <a:ext cx="1408991"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Connettore diritto 135">
                <a:extLst>
                  <a:ext uri="{FF2B5EF4-FFF2-40B4-BE49-F238E27FC236}">
                    <a16:creationId xmlns:a16="http://schemas.microsoft.com/office/drawing/2014/main" id="{C4EB96C6-FB5D-4848-9493-EEBC6CA15A43}"/>
                  </a:ext>
                </a:extLst>
              </p:cNvPr>
              <p:cNvCxnSpPr/>
              <p:nvPr/>
            </p:nvCxnSpPr>
            <p:spPr>
              <a:xfrm>
                <a:off x="9311872" y="4544759"/>
                <a:ext cx="1878657"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Connettore diritto 136">
                <a:extLst>
                  <a:ext uri="{FF2B5EF4-FFF2-40B4-BE49-F238E27FC236}">
                    <a16:creationId xmlns:a16="http://schemas.microsoft.com/office/drawing/2014/main" id="{AA049796-8062-4167-B924-977D65A4C2DA}"/>
                  </a:ext>
                </a:extLst>
              </p:cNvPr>
              <p:cNvCxnSpPr/>
              <p:nvPr/>
            </p:nvCxnSpPr>
            <p:spPr>
              <a:xfrm>
                <a:off x="9169344" y="4697159"/>
                <a:ext cx="216454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Connettore diritto 137">
                <a:extLst>
                  <a:ext uri="{FF2B5EF4-FFF2-40B4-BE49-F238E27FC236}">
                    <a16:creationId xmlns:a16="http://schemas.microsoft.com/office/drawing/2014/main" id="{D40861A7-581D-4F1E-A2A1-7CCE8134D892}"/>
                  </a:ext>
                </a:extLst>
              </p:cNvPr>
              <p:cNvCxnSpPr/>
              <p:nvPr/>
            </p:nvCxnSpPr>
            <p:spPr>
              <a:xfrm>
                <a:off x="9063255" y="4849559"/>
                <a:ext cx="236874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Connettore diritto 138">
                <a:extLst>
                  <a:ext uri="{FF2B5EF4-FFF2-40B4-BE49-F238E27FC236}">
                    <a16:creationId xmlns:a16="http://schemas.microsoft.com/office/drawing/2014/main" id="{77484B1C-7577-4AF8-B3ED-CEE3A14D448E}"/>
                  </a:ext>
                </a:extLst>
              </p:cNvPr>
              <p:cNvCxnSpPr/>
              <p:nvPr/>
            </p:nvCxnSpPr>
            <p:spPr>
              <a:xfrm>
                <a:off x="8993436" y="5001959"/>
                <a:ext cx="2511685"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Connettore diritto 139">
                <a:extLst>
                  <a:ext uri="{FF2B5EF4-FFF2-40B4-BE49-F238E27FC236}">
                    <a16:creationId xmlns:a16="http://schemas.microsoft.com/office/drawing/2014/main" id="{7AA0359E-A3C6-4EEF-94E6-00480A7E8124}"/>
                  </a:ext>
                </a:extLst>
              </p:cNvPr>
              <p:cNvCxnSpPr/>
              <p:nvPr/>
            </p:nvCxnSpPr>
            <p:spPr>
              <a:xfrm>
                <a:off x="8947876" y="5154359"/>
                <a:ext cx="2605618"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Connettore diritto 140">
                <a:extLst>
                  <a:ext uri="{FF2B5EF4-FFF2-40B4-BE49-F238E27FC236}">
                    <a16:creationId xmlns:a16="http://schemas.microsoft.com/office/drawing/2014/main" id="{73F09D97-9C89-4D47-A5CE-5943525D7E5A}"/>
                  </a:ext>
                </a:extLst>
              </p:cNvPr>
              <p:cNvCxnSpPr/>
              <p:nvPr/>
            </p:nvCxnSpPr>
            <p:spPr>
              <a:xfrm>
                <a:off x="8926712" y="5306759"/>
                <a:ext cx="265462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Connettore diritto 141">
                <a:extLst>
                  <a:ext uri="{FF2B5EF4-FFF2-40B4-BE49-F238E27FC236}">
                    <a16:creationId xmlns:a16="http://schemas.microsoft.com/office/drawing/2014/main" id="{26D031B4-44FA-4BE0-B2FC-5CC45A06D622}"/>
                  </a:ext>
                </a:extLst>
              </p:cNvPr>
              <p:cNvCxnSpPr/>
              <p:nvPr/>
            </p:nvCxnSpPr>
            <p:spPr>
              <a:xfrm>
                <a:off x="8926699" y="5459159"/>
                <a:ext cx="2654625"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Connettore diritto 142">
                <a:extLst>
                  <a:ext uri="{FF2B5EF4-FFF2-40B4-BE49-F238E27FC236}">
                    <a16:creationId xmlns:a16="http://schemas.microsoft.com/office/drawing/2014/main" id="{DC76C9AF-E5F8-4861-B599-2C9C3CF488A1}"/>
                  </a:ext>
                </a:extLst>
              </p:cNvPr>
              <p:cNvCxnSpPr/>
              <p:nvPr/>
            </p:nvCxnSpPr>
            <p:spPr>
              <a:xfrm>
                <a:off x="8950952" y="5611559"/>
                <a:ext cx="259744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Connettore diritto 143">
                <a:extLst>
                  <a:ext uri="{FF2B5EF4-FFF2-40B4-BE49-F238E27FC236}">
                    <a16:creationId xmlns:a16="http://schemas.microsoft.com/office/drawing/2014/main" id="{B37C746B-8B05-40AB-A8B3-BEBF9CFB332E}"/>
                  </a:ext>
                </a:extLst>
              </p:cNvPr>
              <p:cNvCxnSpPr/>
              <p:nvPr/>
            </p:nvCxnSpPr>
            <p:spPr>
              <a:xfrm>
                <a:off x="8993449" y="5763959"/>
                <a:ext cx="2515767"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Connettore diritto 144">
                <a:extLst>
                  <a:ext uri="{FF2B5EF4-FFF2-40B4-BE49-F238E27FC236}">
                    <a16:creationId xmlns:a16="http://schemas.microsoft.com/office/drawing/2014/main" id="{7BE66488-3286-44DF-ABD2-935BBAFE3FAE}"/>
                  </a:ext>
                </a:extLst>
              </p:cNvPr>
              <p:cNvCxnSpPr>
                <a:cxnSpLocks/>
              </p:cNvCxnSpPr>
              <p:nvPr/>
            </p:nvCxnSpPr>
            <p:spPr>
              <a:xfrm>
                <a:off x="9064154" y="5925440"/>
                <a:ext cx="236874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Connettore diritto 145">
                <a:extLst>
                  <a:ext uri="{FF2B5EF4-FFF2-40B4-BE49-F238E27FC236}">
                    <a16:creationId xmlns:a16="http://schemas.microsoft.com/office/drawing/2014/main" id="{ACA4C811-1F1F-4BF6-B7B2-55665DC68BC0}"/>
                  </a:ext>
                </a:extLst>
              </p:cNvPr>
              <p:cNvCxnSpPr/>
              <p:nvPr/>
            </p:nvCxnSpPr>
            <p:spPr>
              <a:xfrm>
                <a:off x="9174250" y="6068759"/>
                <a:ext cx="215228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Connettore diritto 146">
                <a:extLst>
                  <a:ext uri="{FF2B5EF4-FFF2-40B4-BE49-F238E27FC236}">
                    <a16:creationId xmlns:a16="http://schemas.microsoft.com/office/drawing/2014/main" id="{0DB43E8E-7662-4364-8653-B54542EE5A9F}"/>
                  </a:ext>
                </a:extLst>
              </p:cNvPr>
              <p:cNvCxnSpPr/>
              <p:nvPr/>
            </p:nvCxnSpPr>
            <p:spPr>
              <a:xfrm>
                <a:off x="9320234" y="6221159"/>
                <a:ext cx="185823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Connettore diritto 147">
                <a:extLst>
                  <a:ext uri="{FF2B5EF4-FFF2-40B4-BE49-F238E27FC236}">
                    <a16:creationId xmlns:a16="http://schemas.microsoft.com/office/drawing/2014/main" id="{1A95F051-EAFF-4091-9E6F-C909CB01B34D}"/>
                  </a:ext>
                </a:extLst>
              </p:cNvPr>
              <p:cNvCxnSpPr/>
              <p:nvPr/>
            </p:nvCxnSpPr>
            <p:spPr>
              <a:xfrm>
                <a:off x="9540336" y="6373559"/>
                <a:ext cx="142941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Connettore diritto 148">
                <a:extLst>
                  <a:ext uri="{FF2B5EF4-FFF2-40B4-BE49-F238E27FC236}">
                    <a16:creationId xmlns:a16="http://schemas.microsoft.com/office/drawing/2014/main" id="{D8E85489-A678-4232-8F98-5312F6E8630E}"/>
                  </a:ext>
                </a:extLst>
              </p:cNvPr>
              <p:cNvCxnSpPr/>
              <p:nvPr/>
            </p:nvCxnSpPr>
            <p:spPr>
              <a:xfrm>
                <a:off x="9968561" y="6525959"/>
                <a:ext cx="57176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8" name="Gruppo 117">
              <a:extLst>
                <a:ext uri="{FF2B5EF4-FFF2-40B4-BE49-F238E27FC236}">
                  <a16:creationId xmlns:a16="http://schemas.microsoft.com/office/drawing/2014/main" id="{3FDC763D-54E8-469A-BC4C-72DB9A5AF161}"/>
                </a:ext>
              </a:extLst>
            </p:cNvPr>
            <p:cNvGrpSpPr/>
            <p:nvPr/>
          </p:nvGrpSpPr>
          <p:grpSpPr>
            <a:xfrm>
              <a:off x="9576188" y="4164982"/>
              <a:ext cx="2654626" cy="2133600"/>
              <a:chOff x="8926712" y="4239959"/>
              <a:chExt cx="2654626" cy="2133600"/>
            </a:xfrm>
          </p:grpSpPr>
          <p:cxnSp>
            <p:nvCxnSpPr>
              <p:cNvPr id="119" name="Connettore diritto 118">
                <a:extLst>
                  <a:ext uri="{FF2B5EF4-FFF2-40B4-BE49-F238E27FC236}">
                    <a16:creationId xmlns:a16="http://schemas.microsoft.com/office/drawing/2014/main" id="{28F8F598-B618-4870-8154-A2DDE1AC529D}"/>
                  </a:ext>
                </a:extLst>
              </p:cNvPr>
              <p:cNvCxnSpPr/>
              <p:nvPr/>
            </p:nvCxnSpPr>
            <p:spPr>
              <a:xfrm>
                <a:off x="9700135" y="4239959"/>
                <a:ext cx="109451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Connettore diritto 119">
                <a:extLst>
                  <a:ext uri="{FF2B5EF4-FFF2-40B4-BE49-F238E27FC236}">
                    <a16:creationId xmlns:a16="http://schemas.microsoft.com/office/drawing/2014/main" id="{5A9EFC06-8FEE-47CF-96A1-5793D54C1E62}"/>
                  </a:ext>
                </a:extLst>
              </p:cNvPr>
              <p:cNvCxnSpPr/>
              <p:nvPr/>
            </p:nvCxnSpPr>
            <p:spPr>
              <a:xfrm>
                <a:off x="9421116" y="4392359"/>
                <a:ext cx="1654034"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Connettore diritto 120">
                <a:extLst>
                  <a:ext uri="{FF2B5EF4-FFF2-40B4-BE49-F238E27FC236}">
                    <a16:creationId xmlns:a16="http://schemas.microsoft.com/office/drawing/2014/main" id="{C1DAD38E-B88F-405E-85A1-AB8E7EF301FC}"/>
                  </a:ext>
                </a:extLst>
              </p:cNvPr>
              <p:cNvCxnSpPr/>
              <p:nvPr/>
            </p:nvCxnSpPr>
            <p:spPr>
              <a:xfrm>
                <a:off x="9236041" y="4544759"/>
                <a:ext cx="202976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Connettore diritto 121">
                <a:extLst>
                  <a:ext uri="{FF2B5EF4-FFF2-40B4-BE49-F238E27FC236}">
                    <a16:creationId xmlns:a16="http://schemas.microsoft.com/office/drawing/2014/main" id="{B4FDCE0A-ACBC-4881-8193-9E8D9D9C9633}"/>
                  </a:ext>
                </a:extLst>
              </p:cNvPr>
              <p:cNvCxnSpPr/>
              <p:nvPr/>
            </p:nvCxnSpPr>
            <p:spPr>
              <a:xfrm>
                <a:off x="9111712" y="4697159"/>
                <a:ext cx="2274809"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Connettore diritto 122">
                <a:extLst>
                  <a:ext uri="{FF2B5EF4-FFF2-40B4-BE49-F238E27FC236}">
                    <a16:creationId xmlns:a16="http://schemas.microsoft.com/office/drawing/2014/main" id="{30E0F01B-3963-47B7-812B-F91EB6CCCCEA}"/>
                  </a:ext>
                </a:extLst>
              </p:cNvPr>
              <p:cNvCxnSpPr/>
              <p:nvPr/>
            </p:nvCxnSpPr>
            <p:spPr>
              <a:xfrm>
                <a:off x="9023830" y="4849559"/>
                <a:ext cx="2450424"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Connettore diritto 123">
                <a:extLst>
                  <a:ext uri="{FF2B5EF4-FFF2-40B4-BE49-F238E27FC236}">
                    <a16:creationId xmlns:a16="http://schemas.microsoft.com/office/drawing/2014/main" id="{B9241892-E453-4980-AE6B-25AA471B025C}"/>
                  </a:ext>
                </a:extLst>
              </p:cNvPr>
              <p:cNvCxnSpPr/>
              <p:nvPr/>
            </p:nvCxnSpPr>
            <p:spPr>
              <a:xfrm>
                <a:off x="8969168" y="5001959"/>
                <a:ext cx="2572944"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Connettore diritto 124">
                <a:extLst>
                  <a:ext uri="{FF2B5EF4-FFF2-40B4-BE49-F238E27FC236}">
                    <a16:creationId xmlns:a16="http://schemas.microsoft.com/office/drawing/2014/main" id="{8605B27C-4D47-463A-BDDD-2BE145771F0B}"/>
                  </a:ext>
                </a:extLst>
              </p:cNvPr>
              <p:cNvCxnSpPr/>
              <p:nvPr/>
            </p:nvCxnSpPr>
            <p:spPr>
              <a:xfrm>
                <a:off x="8935741" y="5154359"/>
                <a:ext cx="263012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Connettore diritto 125">
                <a:extLst>
                  <a:ext uri="{FF2B5EF4-FFF2-40B4-BE49-F238E27FC236}">
                    <a16:creationId xmlns:a16="http://schemas.microsoft.com/office/drawing/2014/main" id="{D3703874-671D-45E5-808D-6E1A97AD8F67}"/>
                  </a:ext>
                </a:extLst>
              </p:cNvPr>
              <p:cNvCxnSpPr/>
              <p:nvPr/>
            </p:nvCxnSpPr>
            <p:spPr>
              <a:xfrm>
                <a:off x="8926712" y="5306759"/>
                <a:ext cx="2654626"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Connettore diritto 126">
                <a:extLst>
                  <a:ext uri="{FF2B5EF4-FFF2-40B4-BE49-F238E27FC236}">
                    <a16:creationId xmlns:a16="http://schemas.microsoft.com/office/drawing/2014/main" id="{6A56E967-984A-40DA-8C5F-E3310FCDFA37}"/>
                  </a:ext>
                </a:extLst>
              </p:cNvPr>
              <p:cNvCxnSpPr/>
              <p:nvPr/>
            </p:nvCxnSpPr>
            <p:spPr>
              <a:xfrm>
                <a:off x="8929731" y="5459159"/>
                <a:ext cx="2638288"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Connettore diritto 127">
                <a:extLst>
                  <a:ext uri="{FF2B5EF4-FFF2-40B4-BE49-F238E27FC236}">
                    <a16:creationId xmlns:a16="http://schemas.microsoft.com/office/drawing/2014/main" id="{3EF2AB3D-7479-4461-AC98-CA476D16B9C1}"/>
                  </a:ext>
                </a:extLst>
              </p:cNvPr>
              <p:cNvCxnSpPr/>
              <p:nvPr/>
            </p:nvCxnSpPr>
            <p:spPr>
              <a:xfrm>
                <a:off x="8963086" y="5611559"/>
                <a:ext cx="257294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Connettore diritto 128">
                <a:extLst>
                  <a:ext uri="{FF2B5EF4-FFF2-40B4-BE49-F238E27FC236}">
                    <a16:creationId xmlns:a16="http://schemas.microsoft.com/office/drawing/2014/main" id="{2DE650D2-3F7F-47A9-B4EC-E6453DC21FAA}"/>
                  </a:ext>
                </a:extLst>
              </p:cNvPr>
              <p:cNvCxnSpPr/>
              <p:nvPr/>
            </p:nvCxnSpPr>
            <p:spPr>
              <a:xfrm>
                <a:off x="9023785" y="5763959"/>
                <a:ext cx="2450422"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Connettore diritto 129">
                <a:extLst>
                  <a:ext uri="{FF2B5EF4-FFF2-40B4-BE49-F238E27FC236}">
                    <a16:creationId xmlns:a16="http://schemas.microsoft.com/office/drawing/2014/main" id="{D3034F65-53ED-40F1-BA5C-C41B2E1A1DD8}"/>
                  </a:ext>
                </a:extLst>
              </p:cNvPr>
              <p:cNvCxnSpPr/>
              <p:nvPr/>
            </p:nvCxnSpPr>
            <p:spPr>
              <a:xfrm>
                <a:off x="9117055" y="5916359"/>
                <a:ext cx="2266644"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Connettore diritto 130">
                <a:extLst>
                  <a:ext uri="{FF2B5EF4-FFF2-40B4-BE49-F238E27FC236}">
                    <a16:creationId xmlns:a16="http://schemas.microsoft.com/office/drawing/2014/main" id="{1AC3390D-1F87-444F-8D0C-0CCA34D9C2EE}"/>
                  </a:ext>
                </a:extLst>
              </p:cNvPr>
              <p:cNvCxnSpPr/>
              <p:nvPr/>
            </p:nvCxnSpPr>
            <p:spPr>
              <a:xfrm>
                <a:off x="9240226" y="6068759"/>
                <a:ext cx="2025683"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Connettore diritto 131">
                <a:extLst>
                  <a:ext uri="{FF2B5EF4-FFF2-40B4-BE49-F238E27FC236}">
                    <a16:creationId xmlns:a16="http://schemas.microsoft.com/office/drawing/2014/main" id="{5B2A9700-1983-4F68-BDB7-A26A76C59C8D}"/>
                  </a:ext>
                </a:extLst>
              </p:cNvPr>
              <p:cNvCxnSpPr/>
              <p:nvPr/>
            </p:nvCxnSpPr>
            <p:spPr>
              <a:xfrm>
                <a:off x="9420548" y="6221159"/>
                <a:ext cx="1654041"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Connettore diritto 132">
                <a:extLst>
                  <a:ext uri="{FF2B5EF4-FFF2-40B4-BE49-F238E27FC236}">
                    <a16:creationId xmlns:a16="http://schemas.microsoft.com/office/drawing/2014/main" id="{8AF06AD2-FA53-41DC-860C-0935A8A50BAA}"/>
                  </a:ext>
                </a:extLst>
              </p:cNvPr>
              <p:cNvCxnSpPr/>
              <p:nvPr/>
            </p:nvCxnSpPr>
            <p:spPr>
              <a:xfrm>
                <a:off x="9709256" y="6373559"/>
                <a:ext cx="1086357"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150" name="Connettore diritto 149">
            <a:extLst>
              <a:ext uri="{FF2B5EF4-FFF2-40B4-BE49-F238E27FC236}">
                <a16:creationId xmlns:a16="http://schemas.microsoft.com/office/drawing/2014/main" id="{8B03C535-1767-48CE-934F-AC95912C5724}"/>
              </a:ext>
            </a:extLst>
          </p:cNvPr>
          <p:cNvCxnSpPr>
            <a:cxnSpLocks/>
          </p:cNvCxnSpPr>
          <p:nvPr/>
        </p:nvCxnSpPr>
        <p:spPr>
          <a:xfrm flipV="1">
            <a:off x="8533986" y="1580452"/>
            <a:ext cx="0" cy="190837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1" name="Connettore diritto 150">
            <a:extLst>
              <a:ext uri="{FF2B5EF4-FFF2-40B4-BE49-F238E27FC236}">
                <a16:creationId xmlns:a16="http://schemas.microsoft.com/office/drawing/2014/main" id="{7C4FD097-43D2-42EA-9998-6EC096F6C6F9}"/>
              </a:ext>
            </a:extLst>
          </p:cNvPr>
          <p:cNvCxnSpPr>
            <a:cxnSpLocks/>
          </p:cNvCxnSpPr>
          <p:nvPr/>
        </p:nvCxnSpPr>
        <p:spPr>
          <a:xfrm flipV="1">
            <a:off x="8502489" y="1616352"/>
            <a:ext cx="0" cy="18576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2" name="Connettore diritto 151">
            <a:extLst>
              <a:ext uri="{FF2B5EF4-FFF2-40B4-BE49-F238E27FC236}">
                <a16:creationId xmlns:a16="http://schemas.microsoft.com/office/drawing/2014/main" id="{F0E5F713-82D2-4D48-96F2-D3A456B5DCF7}"/>
              </a:ext>
            </a:extLst>
          </p:cNvPr>
          <p:cNvCxnSpPr>
            <a:cxnSpLocks/>
          </p:cNvCxnSpPr>
          <p:nvPr/>
        </p:nvCxnSpPr>
        <p:spPr>
          <a:xfrm flipV="1">
            <a:off x="8381527" y="1704275"/>
            <a:ext cx="0" cy="17748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3" name="Connettore diritto 152">
            <a:extLst>
              <a:ext uri="{FF2B5EF4-FFF2-40B4-BE49-F238E27FC236}">
                <a16:creationId xmlns:a16="http://schemas.microsoft.com/office/drawing/2014/main" id="{F1B45427-0361-4828-B1E8-C8FE59DE9306}"/>
              </a:ext>
            </a:extLst>
          </p:cNvPr>
          <p:cNvCxnSpPr>
            <a:cxnSpLocks/>
          </p:cNvCxnSpPr>
          <p:nvPr/>
        </p:nvCxnSpPr>
        <p:spPr>
          <a:xfrm flipV="1">
            <a:off x="8199520" y="1840358"/>
            <a:ext cx="0" cy="1638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4" name="Connettore diritto 153">
            <a:extLst>
              <a:ext uri="{FF2B5EF4-FFF2-40B4-BE49-F238E27FC236}">
                <a16:creationId xmlns:a16="http://schemas.microsoft.com/office/drawing/2014/main" id="{795DFCEA-1D87-449D-A3CA-1B65BBB4BC54}"/>
              </a:ext>
            </a:extLst>
          </p:cNvPr>
          <p:cNvCxnSpPr>
            <a:cxnSpLocks/>
          </p:cNvCxnSpPr>
          <p:nvPr/>
        </p:nvCxnSpPr>
        <p:spPr>
          <a:xfrm flipV="1">
            <a:off x="7954800" y="2034017"/>
            <a:ext cx="0" cy="1440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5" name="Connettore diritto 154">
            <a:extLst>
              <a:ext uri="{FF2B5EF4-FFF2-40B4-BE49-F238E27FC236}">
                <a16:creationId xmlns:a16="http://schemas.microsoft.com/office/drawing/2014/main" id="{E4BE03F4-8CBB-4DF2-9DAF-643B92E2EC7A}"/>
              </a:ext>
            </a:extLst>
          </p:cNvPr>
          <p:cNvCxnSpPr>
            <a:cxnSpLocks/>
          </p:cNvCxnSpPr>
          <p:nvPr/>
        </p:nvCxnSpPr>
        <p:spPr>
          <a:xfrm flipV="1">
            <a:off x="7680181" y="2231558"/>
            <a:ext cx="0" cy="12456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6" name="Connettore diritto 155">
            <a:extLst>
              <a:ext uri="{FF2B5EF4-FFF2-40B4-BE49-F238E27FC236}">
                <a16:creationId xmlns:a16="http://schemas.microsoft.com/office/drawing/2014/main" id="{32E15050-3AD8-4153-9DF8-0F0536A0F4E8}"/>
              </a:ext>
            </a:extLst>
          </p:cNvPr>
          <p:cNvCxnSpPr>
            <a:cxnSpLocks/>
          </p:cNvCxnSpPr>
          <p:nvPr/>
        </p:nvCxnSpPr>
        <p:spPr>
          <a:xfrm flipV="1">
            <a:off x="7064696" y="2698335"/>
            <a:ext cx="0" cy="774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7" name="Connettore diritto 156">
            <a:extLst>
              <a:ext uri="{FF2B5EF4-FFF2-40B4-BE49-F238E27FC236}">
                <a16:creationId xmlns:a16="http://schemas.microsoft.com/office/drawing/2014/main" id="{E040A84B-D2BD-446F-A379-61EF33E38CCA}"/>
              </a:ext>
            </a:extLst>
          </p:cNvPr>
          <p:cNvCxnSpPr>
            <a:cxnSpLocks/>
          </p:cNvCxnSpPr>
          <p:nvPr/>
        </p:nvCxnSpPr>
        <p:spPr>
          <a:xfrm flipV="1">
            <a:off x="6781156" y="2914335"/>
            <a:ext cx="0" cy="5544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8" name="Connettore diritto 157">
            <a:extLst>
              <a:ext uri="{FF2B5EF4-FFF2-40B4-BE49-F238E27FC236}">
                <a16:creationId xmlns:a16="http://schemas.microsoft.com/office/drawing/2014/main" id="{A3A9FF34-F4FB-491F-AC93-1CF6E88AAFDF}"/>
              </a:ext>
            </a:extLst>
          </p:cNvPr>
          <p:cNvCxnSpPr>
            <a:cxnSpLocks/>
          </p:cNvCxnSpPr>
          <p:nvPr/>
        </p:nvCxnSpPr>
        <p:spPr>
          <a:xfrm flipV="1">
            <a:off x="6535255" y="3094892"/>
            <a:ext cx="0" cy="3816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9" name="Connettore diritto 158">
            <a:extLst>
              <a:ext uri="{FF2B5EF4-FFF2-40B4-BE49-F238E27FC236}">
                <a16:creationId xmlns:a16="http://schemas.microsoft.com/office/drawing/2014/main" id="{D4DF1B58-31B6-4C6F-92ED-F0388992EED8}"/>
              </a:ext>
            </a:extLst>
          </p:cNvPr>
          <p:cNvCxnSpPr>
            <a:cxnSpLocks/>
          </p:cNvCxnSpPr>
          <p:nvPr/>
        </p:nvCxnSpPr>
        <p:spPr>
          <a:xfrm flipV="1">
            <a:off x="6351446" y="3228596"/>
            <a:ext cx="0" cy="252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0" name="Connettore diritto 159">
            <a:extLst>
              <a:ext uri="{FF2B5EF4-FFF2-40B4-BE49-F238E27FC236}">
                <a16:creationId xmlns:a16="http://schemas.microsoft.com/office/drawing/2014/main" id="{41E43B25-80C9-4262-9EDC-B55CD6F28991}"/>
              </a:ext>
            </a:extLst>
          </p:cNvPr>
          <p:cNvCxnSpPr>
            <a:cxnSpLocks/>
          </p:cNvCxnSpPr>
          <p:nvPr/>
        </p:nvCxnSpPr>
        <p:spPr>
          <a:xfrm flipV="1">
            <a:off x="6232988" y="3321563"/>
            <a:ext cx="0" cy="1548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1" name="Connettore diritto 160">
            <a:extLst>
              <a:ext uri="{FF2B5EF4-FFF2-40B4-BE49-F238E27FC236}">
                <a16:creationId xmlns:a16="http://schemas.microsoft.com/office/drawing/2014/main" id="{B87DA6DA-F810-4823-B697-AAF140D3C0B0}"/>
              </a:ext>
            </a:extLst>
          </p:cNvPr>
          <p:cNvCxnSpPr>
            <a:cxnSpLocks/>
          </p:cNvCxnSpPr>
          <p:nvPr/>
        </p:nvCxnSpPr>
        <p:spPr>
          <a:xfrm flipV="1">
            <a:off x="6190611" y="3354596"/>
            <a:ext cx="0" cy="118800"/>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42" name="Gruppo 41">
            <a:extLst>
              <a:ext uri="{FF2B5EF4-FFF2-40B4-BE49-F238E27FC236}">
                <a16:creationId xmlns:a16="http://schemas.microsoft.com/office/drawing/2014/main" id="{E0B2C414-98FF-41C1-B4C8-DEF817A3D20C}"/>
              </a:ext>
            </a:extLst>
          </p:cNvPr>
          <p:cNvGrpSpPr/>
          <p:nvPr/>
        </p:nvGrpSpPr>
        <p:grpSpPr>
          <a:xfrm>
            <a:off x="5918549" y="395228"/>
            <a:ext cx="2618846" cy="6098984"/>
            <a:chOff x="5926449" y="395228"/>
            <a:chExt cx="2618846" cy="6098984"/>
          </a:xfrm>
        </p:grpSpPr>
        <p:cxnSp>
          <p:nvCxnSpPr>
            <p:cNvPr id="53" name="Connettore diritto 52">
              <a:extLst>
                <a:ext uri="{FF2B5EF4-FFF2-40B4-BE49-F238E27FC236}">
                  <a16:creationId xmlns:a16="http://schemas.microsoft.com/office/drawing/2014/main" id="{2E55CB4A-F942-4854-951C-BE153541F2DB}"/>
                </a:ext>
              </a:extLst>
            </p:cNvPr>
            <p:cNvCxnSpPr>
              <a:cxnSpLocks/>
            </p:cNvCxnSpPr>
            <p:nvPr/>
          </p:nvCxnSpPr>
          <p:spPr>
            <a:xfrm>
              <a:off x="7365206" y="595313"/>
              <a:ext cx="0" cy="1879200"/>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25" name="Gruppo 24">
              <a:extLst>
                <a:ext uri="{FF2B5EF4-FFF2-40B4-BE49-F238E27FC236}">
                  <a16:creationId xmlns:a16="http://schemas.microsoft.com/office/drawing/2014/main" id="{3F711DB6-C663-472B-BB11-E74C8CD4FC0A}"/>
                </a:ext>
              </a:extLst>
            </p:cNvPr>
            <p:cNvGrpSpPr/>
            <p:nvPr/>
          </p:nvGrpSpPr>
          <p:grpSpPr>
            <a:xfrm>
              <a:off x="5926449" y="395228"/>
              <a:ext cx="2618846" cy="6098984"/>
              <a:chOff x="5917561" y="395228"/>
              <a:chExt cx="2618846" cy="6098984"/>
            </a:xfrm>
          </p:grpSpPr>
          <p:sp>
            <p:nvSpPr>
              <p:cNvPr id="39" name="CasellaDiTesto 38">
                <a:extLst>
                  <a:ext uri="{FF2B5EF4-FFF2-40B4-BE49-F238E27FC236}">
                    <a16:creationId xmlns:a16="http://schemas.microsoft.com/office/drawing/2014/main" id="{13EFB0CB-FCF7-4BA8-86EF-96D5678C01EA}"/>
                  </a:ext>
                </a:extLst>
              </p:cNvPr>
              <p:cNvSpPr txBox="1"/>
              <p:nvPr/>
            </p:nvSpPr>
            <p:spPr>
              <a:xfrm>
                <a:off x="7272616" y="2008069"/>
                <a:ext cx="349067"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err="1">
                    <a:ln>
                      <a:noFill/>
                    </a:ln>
                    <a:solidFill>
                      <a:srgbClr val="0070C0"/>
                    </a:solidFill>
                    <a:effectLst/>
                    <a:uLnTx/>
                    <a:uFillTx/>
                    <a:latin typeface="Comic Sans MS" panose="030F0702030302020204" pitchFamily="66" charset="0"/>
                    <a:ea typeface="+mn-ea"/>
                    <a:cs typeface="Arial" panose="020B0604020202020204" pitchFamily="34" charset="0"/>
                  </a:rPr>
                  <a:t>a’</a:t>
                </a: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a:t>
                </a:r>
              </a:p>
            </p:txBody>
          </p:sp>
          <p:sp>
            <p:nvSpPr>
              <p:cNvPr id="44" name="CasellaDiTesto 43">
                <a:extLst>
                  <a:ext uri="{FF2B5EF4-FFF2-40B4-BE49-F238E27FC236}">
                    <a16:creationId xmlns:a16="http://schemas.microsoft.com/office/drawing/2014/main" id="{61A14030-6D6C-4371-941D-70F9EDD654D3}"/>
                  </a:ext>
                </a:extLst>
              </p:cNvPr>
              <p:cNvSpPr txBox="1"/>
              <p:nvPr/>
            </p:nvSpPr>
            <p:spPr>
              <a:xfrm>
                <a:off x="7330922" y="593889"/>
                <a:ext cx="473551" cy="276999"/>
              </a:xfrm>
              <a:prstGeom prst="rect">
                <a:avLst/>
              </a:prstGeom>
              <a:noFill/>
            </p:spPr>
            <p:txBody>
              <a:bodyPr>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C’’</a:t>
                </a:r>
              </a:p>
            </p:txBody>
          </p:sp>
          <p:sp>
            <p:nvSpPr>
              <p:cNvPr id="3" name="Arco 2">
                <a:extLst>
                  <a:ext uri="{FF2B5EF4-FFF2-40B4-BE49-F238E27FC236}">
                    <a16:creationId xmlns:a16="http://schemas.microsoft.com/office/drawing/2014/main" id="{9FB43B89-FD7B-4EC6-ABF8-DA4A551FB420}"/>
                  </a:ext>
                </a:extLst>
              </p:cNvPr>
              <p:cNvSpPr/>
              <p:nvPr/>
            </p:nvSpPr>
            <p:spPr>
              <a:xfrm>
                <a:off x="6977156" y="395228"/>
                <a:ext cx="792000" cy="792000"/>
              </a:xfrm>
              <a:prstGeom prst="arc">
                <a:avLst>
                  <a:gd name="adj1" fmla="val 21912"/>
                  <a:gd name="adj2" fmla="val 5479890"/>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CasellaDiTesto 3">
                <a:extLst>
                  <a:ext uri="{FF2B5EF4-FFF2-40B4-BE49-F238E27FC236}">
                    <a16:creationId xmlns:a16="http://schemas.microsoft.com/office/drawing/2014/main" id="{F3C725B0-A08C-4D51-93A3-21A45DEC5CD5}"/>
                  </a:ext>
                </a:extLst>
              </p:cNvPr>
              <p:cNvSpPr txBox="1"/>
              <p:nvPr/>
            </p:nvSpPr>
            <p:spPr>
              <a:xfrm>
                <a:off x="7316595" y="843587"/>
                <a:ext cx="5570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90°</a:t>
                </a:r>
              </a:p>
            </p:txBody>
          </p:sp>
          <p:sp>
            <p:nvSpPr>
              <p:cNvPr id="43" name="CasellaDiTesto 42">
                <a:extLst>
                  <a:ext uri="{FF2B5EF4-FFF2-40B4-BE49-F238E27FC236}">
                    <a16:creationId xmlns:a16="http://schemas.microsoft.com/office/drawing/2014/main" id="{66975AF7-D107-46DC-B46B-B4402D8F76B0}"/>
                  </a:ext>
                </a:extLst>
              </p:cNvPr>
              <p:cNvSpPr txBox="1"/>
              <p:nvPr/>
            </p:nvSpPr>
            <p:spPr>
              <a:xfrm>
                <a:off x="5917561" y="1923915"/>
                <a:ext cx="431800" cy="38417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g</a:t>
                </a:r>
                <a:r>
                  <a:rPr kumimoji="0" lang="it-IT" sz="1800" b="0" i="0" u="none" strike="noStrike" kern="1200" cap="none" spc="0" normalizeH="0" baseline="0" noProof="0" dirty="0">
                    <a:ln>
                      <a:noFill/>
                    </a:ln>
                    <a:solidFill>
                      <a:srgbClr val="0070C0"/>
                    </a:solidFill>
                    <a:effectLst/>
                    <a:uLnTx/>
                    <a:uFillTx/>
                    <a:latin typeface="Calibri"/>
                    <a:ea typeface="+mn-ea"/>
                    <a:cs typeface="+mn-cs"/>
                  </a:rPr>
                  <a:t>’’</a:t>
                </a:r>
              </a:p>
            </p:txBody>
          </p:sp>
          <p:grpSp>
            <p:nvGrpSpPr>
              <p:cNvPr id="24" name="Gruppo 23">
                <a:extLst>
                  <a:ext uri="{FF2B5EF4-FFF2-40B4-BE49-F238E27FC236}">
                    <a16:creationId xmlns:a16="http://schemas.microsoft.com/office/drawing/2014/main" id="{15F7D569-195D-414D-9EFA-303EB65E047A}"/>
                  </a:ext>
                </a:extLst>
              </p:cNvPr>
              <p:cNvGrpSpPr/>
              <p:nvPr/>
            </p:nvGrpSpPr>
            <p:grpSpPr>
              <a:xfrm>
                <a:off x="6181819" y="785088"/>
                <a:ext cx="2354588" cy="5709124"/>
                <a:chOff x="6181819" y="785088"/>
                <a:chExt cx="2354588" cy="5709124"/>
              </a:xfrm>
            </p:grpSpPr>
            <p:grpSp>
              <p:nvGrpSpPr>
                <p:cNvPr id="2" name="Gruppo 1">
                  <a:extLst>
                    <a:ext uri="{FF2B5EF4-FFF2-40B4-BE49-F238E27FC236}">
                      <a16:creationId xmlns:a16="http://schemas.microsoft.com/office/drawing/2014/main" id="{22A84572-E806-4358-B027-AD8CE4545E12}"/>
                    </a:ext>
                  </a:extLst>
                </p:cNvPr>
                <p:cNvGrpSpPr/>
                <p:nvPr/>
              </p:nvGrpSpPr>
              <p:grpSpPr>
                <a:xfrm>
                  <a:off x="6181819" y="785088"/>
                  <a:ext cx="2354588" cy="5709124"/>
                  <a:chOff x="6186215" y="785088"/>
                  <a:chExt cx="2354588" cy="5709124"/>
                </a:xfrm>
              </p:grpSpPr>
              <p:grpSp>
                <p:nvGrpSpPr>
                  <p:cNvPr id="37" name="Gruppo 36">
                    <a:extLst>
                      <a:ext uri="{FF2B5EF4-FFF2-40B4-BE49-F238E27FC236}">
                        <a16:creationId xmlns:a16="http://schemas.microsoft.com/office/drawing/2014/main" id="{A76EB9AB-CF99-4BF2-9515-C7C0DF24C60B}"/>
                      </a:ext>
                    </a:extLst>
                  </p:cNvPr>
                  <p:cNvGrpSpPr/>
                  <p:nvPr/>
                </p:nvGrpSpPr>
                <p:grpSpPr>
                  <a:xfrm>
                    <a:off x="6186215" y="785088"/>
                    <a:ext cx="2354588" cy="2584278"/>
                    <a:chOff x="6186215" y="785088"/>
                    <a:chExt cx="2354588" cy="2584278"/>
                  </a:xfrm>
                </p:grpSpPr>
                <p:cxnSp>
                  <p:nvCxnSpPr>
                    <p:cNvPr id="71" name="Connettore diritto 70">
                      <a:extLst>
                        <a:ext uri="{FF2B5EF4-FFF2-40B4-BE49-F238E27FC236}">
                          <a16:creationId xmlns:a16="http://schemas.microsoft.com/office/drawing/2014/main" id="{AC23C8E1-389F-4B2C-BED6-EA6F433D9EF9}"/>
                        </a:ext>
                      </a:extLst>
                    </p:cNvPr>
                    <p:cNvCxnSpPr>
                      <a:cxnSpLocks/>
                    </p:cNvCxnSpPr>
                    <p:nvPr/>
                  </p:nvCxnSpPr>
                  <p:spPr>
                    <a:xfrm flipV="1">
                      <a:off x="6195246" y="793862"/>
                      <a:ext cx="0" cy="2575504"/>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5F9A325E-C5C3-4AD8-9C7E-8D4A01F10C32}"/>
                        </a:ext>
                      </a:extLst>
                    </p:cNvPr>
                    <p:cNvCxnSpPr>
                      <a:cxnSpLocks/>
                    </p:cNvCxnSpPr>
                    <p:nvPr/>
                  </p:nvCxnSpPr>
                  <p:spPr>
                    <a:xfrm flipV="1">
                      <a:off x="6239615" y="790909"/>
                      <a:ext cx="0" cy="2536979"/>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3" name="Connettore diritto 72">
                      <a:extLst>
                        <a:ext uri="{FF2B5EF4-FFF2-40B4-BE49-F238E27FC236}">
                          <a16:creationId xmlns:a16="http://schemas.microsoft.com/office/drawing/2014/main" id="{AB4C5020-23FA-41E3-91F9-42AF927921C6}"/>
                        </a:ext>
                      </a:extLst>
                    </p:cNvPr>
                    <p:cNvCxnSpPr>
                      <a:cxnSpLocks/>
                    </p:cNvCxnSpPr>
                    <p:nvPr/>
                  </p:nvCxnSpPr>
                  <p:spPr>
                    <a:xfrm flipV="1">
                      <a:off x="6357230" y="785088"/>
                      <a:ext cx="0" cy="244350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8201422F-8EB7-4C86-84D4-9F5EBA3CE9FD}"/>
                        </a:ext>
                      </a:extLst>
                    </p:cNvPr>
                    <p:cNvCxnSpPr>
                      <a:cxnSpLocks/>
                    </p:cNvCxnSpPr>
                    <p:nvPr/>
                  </p:nvCxnSpPr>
                  <p:spPr>
                    <a:xfrm flipV="1">
                      <a:off x="6536747" y="790336"/>
                      <a:ext cx="0" cy="2304556"/>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5" name="Connettore diritto 74">
                      <a:extLst>
                        <a:ext uri="{FF2B5EF4-FFF2-40B4-BE49-F238E27FC236}">
                          <a16:creationId xmlns:a16="http://schemas.microsoft.com/office/drawing/2014/main" id="{A36B5AA0-DB56-4E38-9B72-26BF9FDF76F8}"/>
                        </a:ext>
                      </a:extLst>
                    </p:cNvPr>
                    <p:cNvCxnSpPr>
                      <a:cxnSpLocks/>
                    </p:cNvCxnSpPr>
                    <p:nvPr/>
                  </p:nvCxnSpPr>
                  <p:spPr>
                    <a:xfrm flipV="1">
                      <a:off x="6782062" y="790335"/>
                      <a:ext cx="0" cy="2124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6" name="Connettore diritto 75">
                      <a:extLst>
                        <a:ext uri="{FF2B5EF4-FFF2-40B4-BE49-F238E27FC236}">
                          <a16:creationId xmlns:a16="http://schemas.microsoft.com/office/drawing/2014/main" id="{717526BA-AE1B-48BA-9F93-85502B544812}"/>
                        </a:ext>
                      </a:extLst>
                    </p:cNvPr>
                    <p:cNvCxnSpPr>
                      <a:cxnSpLocks/>
                    </p:cNvCxnSpPr>
                    <p:nvPr/>
                  </p:nvCxnSpPr>
                  <p:spPr>
                    <a:xfrm flipV="1">
                      <a:off x="7064696" y="790335"/>
                      <a:ext cx="0" cy="1908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46A42458-8A5A-41A4-B212-8D0E710006F0}"/>
                        </a:ext>
                      </a:extLst>
                    </p:cNvPr>
                    <p:cNvCxnSpPr>
                      <a:cxnSpLocks/>
                    </p:cNvCxnSpPr>
                    <p:nvPr/>
                  </p:nvCxnSpPr>
                  <p:spPr>
                    <a:xfrm flipV="1">
                      <a:off x="7679634" y="791558"/>
                      <a:ext cx="5895" cy="1440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6" name="Connettore diritto 85">
                      <a:extLst>
                        <a:ext uri="{FF2B5EF4-FFF2-40B4-BE49-F238E27FC236}">
                          <a16:creationId xmlns:a16="http://schemas.microsoft.com/office/drawing/2014/main" id="{3C0A9F14-ECE9-4C31-BB3D-A7F1918E8BFD}"/>
                        </a:ext>
                      </a:extLst>
                    </p:cNvPr>
                    <p:cNvCxnSpPr>
                      <a:cxnSpLocks/>
                    </p:cNvCxnSpPr>
                    <p:nvPr/>
                  </p:nvCxnSpPr>
                  <p:spPr>
                    <a:xfrm flipV="1">
                      <a:off x="7954800" y="792813"/>
                      <a:ext cx="5182" cy="12456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5AE913B4-414E-442F-AAE6-1BF76A697F1F}"/>
                        </a:ext>
                      </a:extLst>
                    </p:cNvPr>
                    <p:cNvCxnSpPr>
                      <a:cxnSpLocks/>
                    </p:cNvCxnSpPr>
                    <p:nvPr/>
                  </p:nvCxnSpPr>
                  <p:spPr>
                    <a:xfrm flipV="1">
                      <a:off x="8199934" y="790140"/>
                      <a:ext cx="4380" cy="1061379"/>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8" name="Connettore diritto 87">
                      <a:extLst>
                        <a:ext uri="{FF2B5EF4-FFF2-40B4-BE49-F238E27FC236}">
                          <a16:creationId xmlns:a16="http://schemas.microsoft.com/office/drawing/2014/main" id="{E79EDAB1-3A9C-4D3B-A599-CBD6DEEB4706}"/>
                        </a:ext>
                      </a:extLst>
                    </p:cNvPr>
                    <p:cNvCxnSpPr>
                      <a:cxnSpLocks/>
                    </p:cNvCxnSpPr>
                    <p:nvPr/>
                  </p:nvCxnSpPr>
                  <p:spPr>
                    <a:xfrm flipV="1">
                      <a:off x="8383263" y="792908"/>
                      <a:ext cx="3831" cy="9252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9" name="Connettore diritto 88">
                      <a:extLst>
                        <a:ext uri="{FF2B5EF4-FFF2-40B4-BE49-F238E27FC236}">
                          <a16:creationId xmlns:a16="http://schemas.microsoft.com/office/drawing/2014/main" id="{6A984621-CB4E-460B-A118-3005A51ADBE3}"/>
                        </a:ext>
                      </a:extLst>
                    </p:cNvPr>
                    <p:cNvCxnSpPr>
                      <a:cxnSpLocks/>
                    </p:cNvCxnSpPr>
                    <p:nvPr/>
                  </p:nvCxnSpPr>
                  <p:spPr>
                    <a:xfrm flipV="1">
                      <a:off x="8507391" y="792940"/>
                      <a:ext cx="3385" cy="828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0" name="Connettore diritto 89">
                      <a:extLst>
                        <a:ext uri="{FF2B5EF4-FFF2-40B4-BE49-F238E27FC236}">
                          <a16:creationId xmlns:a16="http://schemas.microsoft.com/office/drawing/2014/main" id="{1CDC580A-B408-464D-8FAA-BE500E5A0EE9}"/>
                        </a:ext>
                      </a:extLst>
                    </p:cNvPr>
                    <p:cNvCxnSpPr>
                      <a:cxnSpLocks/>
                    </p:cNvCxnSpPr>
                    <p:nvPr/>
                  </p:nvCxnSpPr>
                  <p:spPr>
                    <a:xfrm flipV="1">
                      <a:off x="8537500" y="789864"/>
                      <a:ext cx="3303" cy="80045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2" name="Connettore diritto 91">
                      <a:extLst>
                        <a:ext uri="{FF2B5EF4-FFF2-40B4-BE49-F238E27FC236}">
                          <a16:creationId xmlns:a16="http://schemas.microsoft.com/office/drawing/2014/main" id="{73D8A31C-C9C1-4B4E-8250-894571E76543}"/>
                        </a:ext>
                      </a:extLst>
                    </p:cNvPr>
                    <p:cNvCxnSpPr/>
                    <p:nvPr/>
                  </p:nvCxnSpPr>
                  <p:spPr>
                    <a:xfrm>
                      <a:off x="6186215" y="791558"/>
                      <a:ext cx="2354400"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162" name="Ovale 161">
                    <a:extLst>
                      <a:ext uri="{FF2B5EF4-FFF2-40B4-BE49-F238E27FC236}">
                        <a16:creationId xmlns:a16="http://schemas.microsoft.com/office/drawing/2014/main" id="{703B6F66-CEBA-4BD1-A25F-A121C12B2F17}"/>
                      </a:ext>
                    </a:extLst>
                  </p:cNvPr>
                  <p:cNvSpPr/>
                  <p:nvPr/>
                </p:nvSpPr>
                <p:spPr>
                  <a:xfrm>
                    <a:off x="6197513" y="4154212"/>
                    <a:ext cx="2340000" cy="2340000"/>
                  </a:xfrm>
                  <a:prstGeom prst="ellipse">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it-IT" sz="1013"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163" name="Connettore diritto 162">
                  <a:extLst>
                    <a:ext uri="{FF2B5EF4-FFF2-40B4-BE49-F238E27FC236}">
                      <a16:creationId xmlns:a16="http://schemas.microsoft.com/office/drawing/2014/main" id="{CDC5196C-9261-4730-B450-1AA525753AB5}"/>
                    </a:ext>
                  </a:extLst>
                </p:cNvPr>
                <p:cNvCxnSpPr>
                  <a:cxnSpLocks/>
                </p:cNvCxnSpPr>
                <p:nvPr/>
              </p:nvCxnSpPr>
              <p:spPr>
                <a:xfrm flipV="1">
                  <a:off x="6188914" y="1585094"/>
                  <a:ext cx="2346041" cy="1763735"/>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grpSp>
      <p:cxnSp>
        <p:nvCxnSpPr>
          <p:cNvPr id="164" name="Connettore diritto 163">
            <a:extLst>
              <a:ext uri="{FF2B5EF4-FFF2-40B4-BE49-F238E27FC236}">
                <a16:creationId xmlns:a16="http://schemas.microsoft.com/office/drawing/2014/main" id="{DDB6BEA1-2666-4AB4-9FE8-C34735B9FADB}"/>
              </a:ext>
            </a:extLst>
          </p:cNvPr>
          <p:cNvCxnSpPr>
            <a:cxnSpLocks/>
          </p:cNvCxnSpPr>
          <p:nvPr/>
        </p:nvCxnSpPr>
        <p:spPr>
          <a:xfrm>
            <a:off x="7364766" y="2475722"/>
            <a:ext cx="0" cy="2842378"/>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65" name="CasellaDiTesto 19">
            <a:extLst>
              <a:ext uri="{FF2B5EF4-FFF2-40B4-BE49-F238E27FC236}">
                <a16:creationId xmlns:a16="http://schemas.microsoft.com/office/drawing/2014/main" id="{095A33C3-48AA-4D27-86ED-0E98839E7D5C}"/>
              </a:ext>
            </a:extLst>
          </p:cNvPr>
          <p:cNvSpPr txBox="1">
            <a:spLocks noChangeArrowheads="1"/>
          </p:cNvSpPr>
          <p:nvPr/>
        </p:nvSpPr>
        <p:spPr bwMode="auto">
          <a:xfrm>
            <a:off x="8643722" y="903228"/>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800" dirty="0">
                <a:solidFill>
                  <a:srgbClr val="FF0000"/>
                </a:solidFill>
                <a:latin typeface="Arial" panose="020B0604020202020204" pitchFamily="34" charset="0"/>
              </a:rPr>
              <a:t>t</a:t>
            </a:r>
            <a:r>
              <a:rPr lang="it-IT" altLang="it-IT" sz="1800" baseline="-25000" dirty="0">
                <a:solidFill>
                  <a:srgbClr val="FF0000"/>
                </a:solidFill>
                <a:latin typeface="Arial" panose="020B0604020202020204" pitchFamily="34" charset="0"/>
              </a:rPr>
              <a:t>2</a:t>
            </a:r>
            <a:r>
              <a:rPr lang="it-IT" altLang="it-IT" sz="1800" dirty="0">
                <a:solidFill>
                  <a:srgbClr val="FF0000"/>
                </a:solidFill>
                <a:latin typeface="Symbol" panose="05050102010706020507" pitchFamily="18" charset="2"/>
              </a:rPr>
              <a:t>b</a:t>
            </a:r>
          </a:p>
        </p:txBody>
      </p:sp>
      <p:sp>
        <p:nvSpPr>
          <p:cNvPr id="166" name="CasellaDiTesto 19">
            <a:extLst>
              <a:ext uri="{FF2B5EF4-FFF2-40B4-BE49-F238E27FC236}">
                <a16:creationId xmlns:a16="http://schemas.microsoft.com/office/drawing/2014/main" id="{FF707B94-9DCB-41AA-BF82-133FC39927EE}"/>
              </a:ext>
            </a:extLst>
          </p:cNvPr>
          <p:cNvSpPr txBox="1">
            <a:spLocks noChangeArrowheads="1"/>
          </p:cNvSpPr>
          <p:nvPr/>
        </p:nvSpPr>
        <p:spPr bwMode="auto">
          <a:xfrm>
            <a:off x="5325534" y="6460084"/>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800" dirty="0">
                <a:solidFill>
                  <a:srgbClr val="FF0000"/>
                </a:solidFill>
                <a:latin typeface="Arial" panose="020B0604020202020204" pitchFamily="34" charset="0"/>
              </a:rPr>
              <a:t>t</a:t>
            </a:r>
            <a:r>
              <a:rPr lang="it-IT" altLang="it-IT" sz="1800" baseline="-25000" dirty="0">
                <a:solidFill>
                  <a:srgbClr val="FF0000"/>
                </a:solidFill>
                <a:latin typeface="Arial" panose="020B0604020202020204" pitchFamily="34" charset="0"/>
              </a:rPr>
              <a:t>1</a:t>
            </a:r>
            <a:r>
              <a:rPr lang="it-IT" altLang="it-IT" sz="1800" dirty="0">
                <a:solidFill>
                  <a:srgbClr val="FF0000"/>
                </a:solidFill>
                <a:latin typeface="Symbol" panose="05050102010706020507" pitchFamily="18" charset="2"/>
              </a:rPr>
              <a:t>b</a:t>
            </a:r>
          </a:p>
        </p:txBody>
      </p:sp>
      <p:sp>
        <p:nvSpPr>
          <p:cNvPr id="7" name="CasellaDiTesto 6">
            <a:extLst>
              <a:ext uri="{FF2B5EF4-FFF2-40B4-BE49-F238E27FC236}">
                <a16:creationId xmlns:a16="http://schemas.microsoft.com/office/drawing/2014/main" id="{E5467C86-12DD-4939-B902-20F39B243473}"/>
              </a:ext>
            </a:extLst>
          </p:cNvPr>
          <p:cNvSpPr txBox="1"/>
          <p:nvPr/>
        </p:nvSpPr>
        <p:spPr>
          <a:xfrm>
            <a:off x="-8056" y="2658724"/>
            <a:ext cx="2556000" cy="2616101"/>
          </a:xfrm>
          <a:prstGeom prst="rect">
            <a:avLst/>
          </a:prstGeom>
          <a:noFill/>
        </p:spPr>
        <p:txBody>
          <a:bodyPr wrap="square" rtlCol="0">
            <a:spAutoFit/>
          </a:bodyPr>
          <a:lstStyle/>
          <a:p>
            <a:r>
              <a:rPr lang="it-IT" dirty="0">
                <a:solidFill>
                  <a:srgbClr val="0070C0"/>
                </a:solidFill>
                <a:latin typeface="Comic Sans MS" panose="030F0702030302020204" pitchFamily="66" charset="0"/>
              </a:rPr>
              <a:t>Con questa operazione oltre che definire la vera forma e le vere dimensioni dell’ellisse di sezione possiamo verificare che è indifferente eseguire il ribaltamento </a:t>
            </a:r>
          </a:p>
          <a:p>
            <a:r>
              <a:rPr lang="it-IT" dirty="0">
                <a:solidFill>
                  <a:srgbClr val="0070C0"/>
                </a:solidFill>
                <a:latin typeface="Comic Sans MS" panose="030F0702030302020204" pitchFamily="66" charset="0"/>
              </a:rPr>
              <a:t>su </a:t>
            </a:r>
            <a:r>
              <a:rPr lang="it-IT" sz="2000" dirty="0">
                <a:solidFill>
                  <a:srgbClr val="0070C0"/>
                </a:solidFill>
                <a:latin typeface="Symbol" panose="05050102010706020507" pitchFamily="18" charset="2"/>
              </a:rPr>
              <a:t>p</a:t>
            </a:r>
            <a:r>
              <a:rPr lang="it-IT" baseline="-25000" dirty="0">
                <a:solidFill>
                  <a:srgbClr val="0070C0"/>
                </a:solidFill>
                <a:latin typeface="Comic Sans MS" panose="030F0702030302020204" pitchFamily="66" charset="0"/>
              </a:rPr>
              <a:t>1</a:t>
            </a:r>
            <a:r>
              <a:rPr lang="it-IT" dirty="0">
                <a:solidFill>
                  <a:srgbClr val="0070C0"/>
                </a:solidFill>
                <a:latin typeface="Comic Sans MS" panose="030F0702030302020204" pitchFamily="66" charset="0"/>
              </a:rPr>
              <a:t> o su </a:t>
            </a:r>
            <a:r>
              <a:rPr lang="it-IT" sz="2000" dirty="0">
                <a:solidFill>
                  <a:srgbClr val="0070C0"/>
                </a:solidFill>
                <a:latin typeface="Symbol" panose="05050102010706020507" pitchFamily="18" charset="2"/>
              </a:rPr>
              <a:t>p</a:t>
            </a:r>
            <a:r>
              <a:rPr lang="it-IT" baseline="-25000" dirty="0">
                <a:solidFill>
                  <a:srgbClr val="0070C0"/>
                </a:solidFill>
                <a:latin typeface="Comic Sans MS" panose="030F0702030302020204" pitchFamily="66" charset="0"/>
              </a:rPr>
              <a:t>2</a:t>
            </a:r>
          </a:p>
        </p:txBody>
      </p:sp>
      <p:sp>
        <p:nvSpPr>
          <p:cNvPr id="167" name="CasellaDiTesto 19">
            <a:extLst>
              <a:ext uri="{FF2B5EF4-FFF2-40B4-BE49-F238E27FC236}">
                <a16:creationId xmlns:a16="http://schemas.microsoft.com/office/drawing/2014/main" id="{F0FA13A5-721E-44CD-849B-85D6614B1A87}"/>
              </a:ext>
            </a:extLst>
          </p:cNvPr>
          <p:cNvSpPr txBox="1">
            <a:spLocks noChangeArrowheads="1"/>
          </p:cNvSpPr>
          <p:nvPr/>
        </p:nvSpPr>
        <p:spPr bwMode="auto">
          <a:xfrm>
            <a:off x="2468189" y="890171"/>
            <a:ext cx="64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800" dirty="0">
                <a:solidFill>
                  <a:srgbClr val="FF0000"/>
                </a:solidFill>
                <a:latin typeface="Comic Sans MS" panose="030F0702030302020204" pitchFamily="66" charset="0"/>
              </a:rPr>
              <a:t>(</a:t>
            </a:r>
            <a:r>
              <a:rPr lang="it-IT" altLang="it-IT" sz="1800" dirty="0">
                <a:solidFill>
                  <a:srgbClr val="FF0000"/>
                </a:solidFill>
                <a:latin typeface="Arial" panose="020B0604020202020204" pitchFamily="34" charset="0"/>
              </a:rPr>
              <a:t>t</a:t>
            </a:r>
            <a:r>
              <a:rPr lang="it-IT" altLang="it-IT" sz="1800" baseline="-25000" dirty="0">
                <a:solidFill>
                  <a:srgbClr val="FF0000"/>
                </a:solidFill>
                <a:latin typeface="Arial" panose="020B0604020202020204" pitchFamily="34" charset="0"/>
              </a:rPr>
              <a:t>1</a:t>
            </a:r>
            <a:r>
              <a:rPr lang="it-IT" altLang="it-IT" sz="1800" dirty="0">
                <a:solidFill>
                  <a:srgbClr val="FF0000"/>
                </a:solidFill>
                <a:latin typeface="Symbol" panose="05050102010706020507" pitchFamily="18" charset="2"/>
              </a:rPr>
              <a:t>b</a:t>
            </a:r>
            <a:r>
              <a:rPr lang="it-IT" altLang="it-IT" sz="1800" dirty="0">
                <a:solidFill>
                  <a:srgbClr val="FF0000"/>
                </a:solidFill>
                <a:latin typeface="Comic Sans MS" panose="030F0702030302020204" pitchFamily="66" charset="0"/>
              </a:rPr>
              <a:t>)</a:t>
            </a:r>
          </a:p>
        </p:txBody>
      </p:sp>
      <p:cxnSp>
        <p:nvCxnSpPr>
          <p:cNvPr id="168" name="Connettore diritto 167">
            <a:extLst>
              <a:ext uri="{FF2B5EF4-FFF2-40B4-BE49-F238E27FC236}">
                <a16:creationId xmlns:a16="http://schemas.microsoft.com/office/drawing/2014/main" id="{D63D249D-8EB3-493E-A118-D7CBDB7B0F68}"/>
              </a:ext>
            </a:extLst>
          </p:cNvPr>
          <p:cNvCxnSpPr>
            <a:cxnSpLocks/>
            <a:endCxn id="95" idx="0"/>
          </p:cNvCxnSpPr>
          <p:nvPr/>
        </p:nvCxnSpPr>
        <p:spPr>
          <a:xfrm flipH="1" flipV="1">
            <a:off x="5843526" y="460972"/>
            <a:ext cx="1525402" cy="2012488"/>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ttangolo 16">
            <a:extLst>
              <a:ext uri="{FF2B5EF4-FFF2-40B4-BE49-F238E27FC236}">
                <a16:creationId xmlns:a16="http://schemas.microsoft.com/office/drawing/2014/main" id="{F0A0301E-5C63-4F06-A706-58F0F0B198AB}"/>
              </a:ext>
            </a:extLst>
          </p:cNvPr>
          <p:cNvSpPr/>
          <p:nvPr/>
        </p:nvSpPr>
        <p:spPr>
          <a:xfrm>
            <a:off x="6193222" y="4150667"/>
            <a:ext cx="2340000" cy="2340000"/>
          </a:xfrm>
          <a:prstGeom prst="rect">
            <a:avLst/>
          </a:pr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 name="Connettore diritto 19">
            <a:extLst>
              <a:ext uri="{FF2B5EF4-FFF2-40B4-BE49-F238E27FC236}">
                <a16:creationId xmlns:a16="http://schemas.microsoft.com/office/drawing/2014/main" id="{EAAEF9DA-D989-4DF4-9666-715EA5E16BA5}"/>
              </a:ext>
            </a:extLst>
          </p:cNvPr>
          <p:cNvCxnSpPr>
            <a:cxnSpLocks/>
          </p:cNvCxnSpPr>
          <p:nvPr/>
        </p:nvCxnSpPr>
        <p:spPr>
          <a:xfrm>
            <a:off x="6188286" y="4151101"/>
            <a:ext cx="2342641" cy="233956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F304D06C-678D-4D5A-A76D-E6EE4BF034B5}"/>
              </a:ext>
            </a:extLst>
          </p:cNvPr>
          <p:cNvCxnSpPr>
            <a:cxnSpLocks/>
          </p:cNvCxnSpPr>
          <p:nvPr/>
        </p:nvCxnSpPr>
        <p:spPr>
          <a:xfrm flipV="1">
            <a:off x="6192361" y="4155492"/>
            <a:ext cx="2338566" cy="233779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D62DF121-51EC-4CF0-AD26-6A3746D6740D}"/>
              </a:ext>
            </a:extLst>
          </p:cNvPr>
          <p:cNvCxnSpPr>
            <a:cxnSpLocks/>
          </p:cNvCxnSpPr>
          <p:nvPr/>
        </p:nvCxnSpPr>
        <p:spPr>
          <a:xfrm>
            <a:off x="5370388" y="4497999"/>
            <a:ext cx="28296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0" name="Connettore diritto 169">
            <a:extLst>
              <a:ext uri="{FF2B5EF4-FFF2-40B4-BE49-F238E27FC236}">
                <a16:creationId xmlns:a16="http://schemas.microsoft.com/office/drawing/2014/main" id="{30D4A06A-61A1-4631-A2C3-AEBDADD282BF}"/>
              </a:ext>
            </a:extLst>
          </p:cNvPr>
          <p:cNvCxnSpPr>
            <a:cxnSpLocks/>
          </p:cNvCxnSpPr>
          <p:nvPr/>
        </p:nvCxnSpPr>
        <p:spPr>
          <a:xfrm>
            <a:off x="5368056" y="6152557"/>
            <a:ext cx="28296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171" name="Arco 170">
            <a:extLst>
              <a:ext uri="{FF2B5EF4-FFF2-40B4-BE49-F238E27FC236}">
                <a16:creationId xmlns:a16="http://schemas.microsoft.com/office/drawing/2014/main" id="{C96F6825-8CBF-452C-8FEE-53D5D5B338A0}"/>
              </a:ext>
            </a:extLst>
          </p:cNvPr>
          <p:cNvSpPr/>
          <p:nvPr/>
        </p:nvSpPr>
        <p:spPr>
          <a:xfrm>
            <a:off x="3190632" y="1792032"/>
            <a:ext cx="4359600" cy="4359600"/>
          </a:xfrm>
          <a:prstGeom prst="arc">
            <a:avLst>
              <a:gd name="adj1" fmla="val 5396752"/>
              <a:gd name="adj2" fmla="val 13969461"/>
            </a:avLst>
          </a:prstGeom>
          <a:ln w="3175">
            <a:solidFill>
              <a:srgbClr val="00B05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72" name="Connettore diritto 171">
            <a:extLst>
              <a:ext uri="{FF2B5EF4-FFF2-40B4-BE49-F238E27FC236}">
                <a16:creationId xmlns:a16="http://schemas.microsoft.com/office/drawing/2014/main" id="{E462A1F6-BBFD-4493-98A4-0536577FFF2B}"/>
              </a:ext>
            </a:extLst>
          </p:cNvPr>
          <p:cNvCxnSpPr>
            <a:cxnSpLocks/>
          </p:cNvCxnSpPr>
          <p:nvPr/>
        </p:nvCxnSpPr>
        <p:spPr>
          <a:xfrm flipV="1">
            <a:off x="4054139" y="100491"/>
            <a:ext cx="2841552" cy="213625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173" name="Arco 172">
            <a:extLst>
              <a:ext uri="{FF2B5EF4-FFF2-40B4-BE49-F238E27FC236}">
                <a16:creationId xmlns:a16="http://schemas.microsoft.com/office/drawing/2014/main" id="{1BFF722E-DF21-4A2B-B970-9F6AA74EB4C4}"/>
              </a:ext>
            </a:extLst>
          </p:cNvPr>
          <p:cNvSpPr/>
          <p:nvPr/>
        </p:nvSpPr>
        <p:spPr>
          <a:xfrm>
            <a:off x="4846290" y="3447077"/>
            <a:ext cx="1051200" cy="1051200"/>
          </a:xfrm>
          <a:prstGeom prst="arc">
            <a:avLst>
              <a:gd name="adj1" fmla="val 5383986"/>
              <a:gd name="adj2" fmla="val 13993877"/>
            </a:avLst>
          </a:prstGeom>
          <a:ln w="3175">
            <a:solidFill>
              <a:srgbClr val="00B05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74" name="Connettore diritto 173">
            <a:extLst>
              <a:ext uri="{FF2B5EF4-FFF2-40B4-BE49-F238E27FC236}">
                <a16:creationId xmlns:a16="http://schemas.microsoft.com/office/drawing/2014/main" id="{17953482-97B2-40E0-B26E-32E33EE64B42}"/>
              </a:ext>
            </a:extLst>
          </p:cNvPr>
          <p:cNvCxnSpPr>
            <a:cxnSpLocks/>
          </p:cNvCxnSpPr>
          <p:nvPr/>
        </p:nvCxnSpPr>
        <p:spPr>
          <a:xfrm flipV="1">
            <a:off x="5054869" y="1429333"/>
            <a:ext cx="2825311" cy="212404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2" name="Gruppo 51">
            <a:extLst>
              <a:ext uri="{FF2B5EF4-FFF2-40B4-BE49-F238E27FC236}">
                <a16:creationId xmlns:a16="http://schemas.microsoft.com/office/drawing/2014/main" id="{7A593A85-6C1F-4C16-8BBE-6B4203CF3B81}"/>
              </a:ext>
            </a:extLst>
          </p:cNvPr>
          <p:cNvGrpSpPr/>
          <p:nvPr/>
        </p:nvGrpSpPr>
        <p:grpSpPr>
          <a:xfrm>
            <a:off x="0" y="756652"/>
            <a:ext cx="2372154" cy="1231106"/>
            <a:chOff x="0" y="756652"/>
            <a:chExt cx="2372154" cy="1231106"/>
          </a:xfrm>
        </p:grpSpPr>
        <p:sp>
          <p:nvSpPr>
            <p:cNvPr id="5" name="CasellaDiTesto 4">
              <a:extLst>
                <a:ext uri="{FF2B5EF4-FFF2-40B4-BE49-F238E27FC236}">
                  <a16:creationId xmlns:a16="http://schemas.microsoft.com/office/drawing/2014/main" id="{4A1E0E3D-5C35-4315-8441-5763D2F5B026}"/>
                </a:ext>
              </a:extLst>
            </p:cNvPr>
            <p:cNvSpPr txBox="1"/>
            <p:nvPr/>
          </p:nvSpPr>
          <p:spPr>
            <a:xfrm>
              <a:off x="0" y="756652"/>
              <a:ext cx="2372154" cy="1231106"/>
            </a:xfrm>
            <a:prstGeom prst="rect">
              <a:avLst/>
            </a:prstGeom>
            <a:noFill/>
          </p:spPr>
          <p:txBody>
            <a:bodyPr wrap="square" rtlCol="0">
              <a:spAutoFit/>
            </a:bodyPr>
            <a:lstStyle/>
            <a:p>
              <a:r>
                <a:rPr lang="it-IT" dirty="0">
                  <a:solidFill>
                    <a:srgbClr val="0070C0"/>
                  </a:solidFill>
                  <a:latin typeface="Comic Sans MS" panose="030F0702030302020204" pitchFamily="66" charset="0"/>
                </a:rPr>
                <a:t>Il ribaltamento può avvenire anche su </a:t>
              </a:r>
              <a:r>
                <a:rPr lang="it-IT" sz="2000" dirty="0">
                  <a:solidFill>
                    <a:srgbClr val="0070C0"/>
                  </a:solidFill>
                  <a:latin typeface="Symbol" panose="05050102010706020507" pitchFamily="18" charset="2"/>
                </a:rPr>
                <a:t>p</a:t>
              </a:r>
              <a:r>
                <a:rPr lang="it-IT" baseline="-25000" dirty="0">
                  <a:solidFill>
                    <a:srgbClr val="0070C0"/>
                  </a:solidFill>
                  <a:latin typeface="Comic Sans MS" panose="030F0702030302020204" pitchFamily="66" charset="0"/>
                </a:rPr>
                <a:t>2 </a:t>
              </a:r>
              <a:r>
                <a:rPr lang="it-IT" dirty="0">
                  <a:solidFill>
                    <a:srgbClr val="0070C0"/>
                  </a:solidFill>
                  <a:latin typeface="Comic Sans MS" panose="030F0702030302020204" pitchFamily="66" charset="0"/>
                </a:rPr>
                <a:t>assumendo       come asse di rotazione</a:t>
              </a:r>
              <a:endParaRPr lang="it-IT" baseline="-25000" dirty="0">
                <a:solidFill>
                  <a:srgbClr val="0070C0"/>
                </a:solidFill>
                <a:latin typeface="Comic Sans MS" panose="030F0702030302020204" pitchFamily="66" charset="0"/>
              </a:endParaRPr>
            </a:p>
          </p:txBody>
        </p:sp>
        <p:sp>
          <p:nvSpPr>
            <p:cNvPr id="175" name="CasellaDiTesto 19">
              <a:extLst>
                <a:ext uri="{FF2B5EF4-FFF2-40B4-BE49-F238E27FC236}">
                  <a16:creationId xmlns:a16="http://schemas.microsoft.com/office/drawing/2014/main" id="{19D38A71-7E41-48B6-9F6B-FF58AF7899B0}"/>
                </a:ext>
              </a:extLst>
            </p:cNvPr>
            <p:cNvSpPr txBox="1">
              <a:spLocks noChangeArrowheads="1"/>
            </p:cNvSpPr>
            <p:nvPr/>
          </p:nvSpPr>
          <p:spPr bwMode="auto">
            <a:xfrm>
              <a:off x="1201565" y="1331849"/>
              <a:ext cx="54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800" dirty="0">
                  <a:solidFill>
                    <a:srgbClr val="FF0000"/>
                  </a:solidFill>
                  <a:latin typeface="Comic Sans MS" panose="030F0702030302020204" pitchFamily="66" charset="0"/>
                </a:rPr>
                <a:t>t</a:t>
              </a:r>
              <a:r>
                <a:rPr lang="it-IT" altLang="it-IT" sz="1800" baseline="-25000" dirty="0">
                  <a:solidFill>
                    <a:srgbClr val="FF0000"/>
                  </a:solidFill>
                  <a:latin typeface="Comic Sans MS" panose="030F0702030302020204" pitchFamily="66" charset="0"/>
                </a:rPr>
                <a:t>2</a:t>
              </a:r>
              <a:r>
                <a:rPr lang="it-IT" altLang="it-IT" sz="1800" dirty="0">
                  <a:solidFill>
                    <a:srgbClr val="FF0000"/>
                  </a:solidFill>
                  <a:latin typeface="Symbol" panose="05050102010706020507" pitchFamily="18" charset="2"/>
                </a:rPr>
                <a:t>b</a:t>
              </a:r>
            </a:p>
          </p:txBody>
        </p:sp>
      </p:grpSp>
      <p:cxnSp>
        <p:nvCxnSpPr>
          <p:cNvPr id="169" name="Connettore diritto 168">
            <a:extLst>
              <a:ext uri="{FF2B5EF4-FFF2-40B4-BE49-F238E27FC236}">
                <a16:creationId xmlns:a16="http://schemas.microsoft.com/office/drawing/2014/main" id="{5EF4D9F5-8926-4097-B2BC-9996A5CFB62D}"/>
              </a:ext>
            </a:extLst>
          </p:cNvPr>
          <p:cNvCxnSpPr>
            <a:cxnSpLocks/>
          </p:cNvCxnSpPr>
          <p:nvPr/>
        </p:nvCxnSpPr>
        <p:spPr>
          <a:xfrm flipV="1">
            <a:off x="6178843" y="1592355"/>
            <a:ext cx="2353724" cy="176663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76" name="CasellaDiTesto 175">
            <a:extLst>
              <a:ext uri="{FF2B5EF4-FFF2-40B4-BE49-F238E27FC236}">
                <a16:creationId xmlns:a16="http://schemas.microsoft.com/office/drawing/2014/main" id="{D1AFA1E3-4B7B-484D-8A1C-5C12BF10EFEE}"/>
              </a:ext>
            </a:extLst>
          </p:cNvPr>
          <p:cNvSpPr txBox="1"/>
          <p:nvPr/>
        </p:nvSpPr>
        <p:spPr>
          <a:xfrm>
            <a:off x="3556111" y="576467"/>
            <a:ext cx="1368000" cy="1077218"/>
          </a:xfrm>
          <a:prstGeom prst="rect">
            <a:avLst/>
          </a:prstGeom>
          <a:noFill/>
        </p:spPr>
        <p:txBody>
          <a:bodyPr wrap="square" rtlCol="0">
            <a:spAutoFit/>
          </a:bodyPr>
          <a:lstStyle/>
          <a:p>
            <a:r>
              <a:rPr lang="it-IT" sz="1600" dirty="0">
                <a:solidFill>
                  <a:srgbClr val="FF0000"/>
                </a:solidFill>
                <a:latin typeface="Comic Sans MS" panose="030F0702030302020204" pitchFamily="66" charset="0"/>
              </a:rPr>
              <a:t>Ellisse in vera forma e vera grandezza</a:t>
            </a:r>
          </a:p>
        </p:txBody>
      </p:sp>
      <p:sp>
        <p:nvSpPr>
          <p:cNvPr id="177" name="CasellaDiTesto 176">
            <a:extLst>
              <a:ext uri="{FF2B5EF4-FFF2-40B4-BE49-F238E27FC236}">
                <a16:creationId xmlns:a16="http://schemas.microsoft.com/office/drawing/2014/main" id="{6722AFC6-4B7A-4BCC-B93B-89A743BE2D6A}"/>
              </a:ext>
            </a:extLst>
          </p:cNvPr>
          <p:cNvSpPr txBox="1"/>
          <p:nvPr/>
        </p:nvSpPr>
        <p:spPr>
          <a:xfrm>
            <a:off x="6113038" y="6494471"/>
            <a:ext cx="2623944" cy="338554"/>
          </a:xfrm>
          <a:prstGeom prst="rect">
            <a:avLst/>
          </a:prstGeom>
          <a:noFill/>
        </p:spPr>
        <p:txBody>
          <a:bodyPr wrap="square" rtlCol="0">
            <a:spAutoFit/>
          </a:bodyPr>
          <a:lstStyle/>
          <a:p>
            <a:r>
              <a:rPr lang="it-IT" sz="1600" dirty="0">
                <a:solidFill>
                  <a:srgbClr val="FF0000"/>
                </a:solidFill>
                <a:latin typeface="Comic Sans MS" panose="030F0702030302020204" pitchFamily="66" charset="0"/>
              </a:rPr>
              <a:t>Ellisse in scorcio parziale</a:t>
            </a:r>
          </a:p>
        </p:txBody>
      </p:sp>
      <p:grpSp>
        <p:nvGrpSpPr>
          <p:cNvPr id="178" name="Gruppo 177">
            <a:extLst>
              <a:ext uri="{FF2B5EF4-FFF2-40B4-BE49-F238E27FC236}">
                <a16:creationId xmlns:a16="http://schemas.microsoft.com/office/drawing/2014/main" id="{C9D18386-F053-488F-A000-C71FAB59A4A1}"/>
              </a:ext>
            </a:extLst>
          </p:cNvPr>
          <p:cNvGrpSpPr/>
          <p:nvPr/>
        </p:nvGrpSpPr>
        <p:grpSpPr>
          <a:xfrm>
            <a:off x="6630434" y="2984566"/>
            <a:ext cx="2593587" cy="338554"/>
            <a:chOff x="4479640" y="2197460"/>
            <a:chExt cx="1291164" cy="338554"/>
          </a:xfrm>
        </p:grpSpPr>
        <p:sp>
          <p:nvSpPr>
            <p:cNvPr id="179" name="CasellaDiTesto 178">
              <a:extLst>
                <a:ext uri="{FF2B5EF4-FFF2-40B4-BE49-F238E27FC236}">
                  <a16:creationId xmlns:a16="http://schemas.microsoft.com/office/drawing/2014/main" id="{49BD50D9-0C16-4D81-B9F2-AA05F75C7DC5}"/>
                </a:ext>
              </a:extLst>
            </p:cNvPr>
            <p:cNvSpPr txBox="1"/>
            <p:nvPr/>
          </p:nvSpPr>
          <p:spPr>
            <a:xfrm>
              <a:off x="4573069" y="2197460"/>
              <a:ext cx="1197735" cy="338554"/>
            </a:xfrm>
            <a:prstGeom prst="rect">
              <a:avLst/>
            </a:prstGeom>
            <a:noFill/>
          </p:spPr>
          <p:txBody>
            <a:bodyPr wrap="square" rtlCol="0">
              <a:spAutoFit/>
            </a:bodyPr>
            <a:lstStyle/>
            <a:p>
              <a:r>
                <a:rPr lang="it-IT" sz="1600" u="sng" dirty="0">
                  <a:solidFill>
                    <a:srgbClr val="FF0000"/>
                  </a:solidFill>
                  <a:latin typeface="Comic Sans MS" panose="030F0702030302020204" pitchFamily="66" charset="0"/>
                </a:rPr>
                <a:t>Ellisse in scorcio totale</a:t>
              </a:r>
            </a:p>
          </p:txBody>
        </p:sp>
        <p:cxnSp>
          <p:nvCxnSpPr>
            <p:cNvPr id="180" name="Connettore 2 179">
              <a:extLst>
                <a:ext uri="{FF2B5EF4-FFF2-40B4-BE49-F238E27FC236}">
                  <a16:creationId xmlns:a16="http://schemas.microsoft.com/office/drawing/2014/main" id="{E885E4E8-AE23-4935-8D3C-699E4A27C2AD}"/>
                </a:ext>
              </a:extLst>
            </p:cNvPr>
            <p:cNvCxnSpPr>
              <a:cxnSpLocks/>
            </p:cNvCxnSpPr>
            <p:nvPr/>
          </p:nvCxnSpPr>
          <p:spPr>
            <a:xfrm flipH="1" flipV="1">
              <a:off x="4479640" y="2231356"/>
              <a:ext cx="139816" cy="240671"/>
            </a:xfrm>
            <a:prstGeom prst="straightConnector1">
              <a:avLst/>
            </a:prstGeom>
            <a:ln w="127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6012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2"/>
                                        </p:tgtEl>
                                      </p:cBhvr>
                                    </p:animEffect>
                                    <p:set>
                                      <p:cBhvr>
                                        <p:cTn id="19" dur="1" fill="hold">
                                          <p:stCondLst>
                                            <p:cond delay="499"/>
                                          </p:stCondLst>
                                        </p:cTn>
                                        <p:tgtEl>
                                          <p:spTgt spid="4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67"/>
                                        </p:tgtEl>
                                        <p:attrNameLst>
                                          <p:attrName>style.visibility</p:attrName>
                                        </p:attrNameLst>
                                      </p:cBhvr>
                                      <p:to>
                                        <p:strVal val="visible"/>
                                      </p:to>
                                    </p:set>
                                    <p:animEffect transition="in" filter="wipe(down)">
                                      <p:cBhvr>
                                        <p:cTn id="27" dur="500"/>
                                        <p:tgtEl>
                                          <p:spTgt spid="16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500"/>
                                        <p:tgtEl>
                                          <p:spTgt spid="8"/>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right)">
                                      <p:cBhvr>
                                        <p:cTn id="36" dur="500"/>
                                        <p:tgtEl>
                                          <p:spTgt spid="58"/>
                                        </p:tgtEl>
                                      </p:cBhvr>
                                    </p:animEffect>
                                  </p:childTnLst>
                                </p:cTn>
                              </p:par>
                            </p:childTnLst>
                          </p:cTn>
                        </p:par>
                        <p:par>
                          <p:cTn id="37" fill="hold">
                            <p:stCondLst>
                              <p:cond delay="1000"/>
                            </p:stCondLst>
                            <p:childTnLst>
                              <p:par>
                                <p:cTn id="38" presetID="22" presetClass="entr" presetSubtype="2"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right)">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wipe(down)">
                                      <p:cBhvr>
                                        <p:cTn id="45" dur="500"/>
                                        <p:tgtEl>
                                          <p:spTgt spid="6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wipe(down)">
                                      <p:cBhvr>
                                        <p:cTn id="60" dur="500"/>
                                        <p:tgtEl>
                                          <p:spTgt spid="77"/>
                                        </p:tgtEl>
                                      </p:cBhvr>
                                    </p:animEffect>
                                  </p:childTnLst>
                                </p:cTn>
                              </p:par>
                            </p:childTnLst>
                          </p:cTn>
                        </p:par>
                        <p:par>
                          <p:cTn id="61" fill="hold">
                            <p:stCondLst>
                              <p:cond delay="500"/>
                            </p:stCondLst>
                            <p:childTnLst>
                              <p:par>
                                <p:cTn id="62" presetID="22" presetClass="entr" presetSubtype="4" fill="hold" nodeType="afterEffect">
                                  <p:stCondLst>
                                    <p:cond delay="0"/>
                                  </p:stCondLst>
                                  <p:childTnLst>
                                    <p:set>
                                      <p:cBhvr>
                                        <p:cTn id="63" dur="1" fill="hold">
                                          <p:stCondLst>
                                            <p:cond delay="0"/>
                                          </p:stCondLst>
                                        </p:cTn>
                                        <p:tgtEl>
                                          <p:spTgt spid="79"/>
                                        </p:tgtEl>
                                        <p:attrNameLst>
                                          <p:attrName>style.visibility</p:attrName>
                                        </p:attrNameLst>
                                      </p:cBhvr>
                                      <p:to>
                                        <p:strVal val="visible"/>
                                      </p:to>
                                    </p:set>
                                    <p:animEffect transition="in" filter="wipe(down)">
                                      <p:cBhvr>
                                        <p:cTn id="64" dur="500"/>
                                        <p:tgtEl>
                                          <p:spTgt spid="79"/>
                                        </p:tgtEl>
                                      </p:cBhvr>
                                    </p:animEffect>
                                  </p:childTnLst>
                                </p:cTn>
                              </p:par>
                            </p:childTnLst>
                          </p:cTn>
                        </p:par>
                        <p:par>
                          <p:cTn id="65" fill="hold">
                            <p:stCondLst>
                              <p:cond delay="1000"/>
                            </p:stCondLst>
                            <p:childTnLst>
                              <p:par>
                                <p:cTn id="66" presetID="22" presetClass="entr" presetSubtype="4" fill="hold" nodeType="after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wipe(down)">
                                      <p:cBhvr>
                                        <p:cTn id="68" dur="500"/>
                                        <p:tgtEl>
                                          <p:spTgt spid="8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wipe(down)">
                                      <p:cBhvr>
                                        <p:cTn id="73" dur="500"/>
                                        <p:tgtEl>
                                          <p:spTgt spid="62"/>
                                        </p:tgtEl>
                                      </p:cBhvr>
                                    </p:animEffect>
                                  </p:childTnLst>
                                </p:cTn>
                              </p:par>
                            </p:childTnLst>
                          </p:cTn>
                        </p:par>
                        <p:par>
                          <p:cTn id="74" fill="hold">
                            <p:stCondLst>
                              <p:cond delay="500"/>
                            </p:stCondLst>
                            <p:childTnLst>
                              <p:par>
                                <p:cTn id="75" presetID="22" presetClass="entr" presetSubtype="4" fill="hold" nodeType="afterEffect">
                                  <p:stCondLst>
                                    <p:cond delay="0"/>
                                  </p:stCondLst>
                                  <p:childTnLst>
                                    <p:set>
                                      <p:cBhvr>
                                        <p:cTn id="76" dur="1" fill="hold">
                                          <p:stCondLst>
                                            <p:cond delay="0"/>
                                          </p:stCondLst>
                                        </p:cTn>
                                        <p:tgtEl>
                                          <p:spTgt spid="168"/>
                                        </p:tgtEl>
                                        <p:attrNameLst>
                                          <p:attrName>style.visibility</p:attrName>
                                        </p:attrNameLst>
                                      </p:cBhvr>
                                      <p:to>
                                        <p:strVal val="visible"/>
                                      </p:to>
                                    </p:set>
                                    <p:animEffect transition="in" filter="wipe(down)">
                                      <p:cBhvr>
                                        <p:cTn id="77" dur="500"/>
                                        <p:tgtEl>
                                          <p:spTgt spid="168"/>
                                        </p:tgtEl>
                                      </p:cBhvr>
                                    </p:animEffect>
                                  </p:childTnLst>
                                </p:cTn>
                              </p:par>
                            </p:childTnLst>
                          </p:cTn>
                        </p:par>
                        <p:par>
                          <p:cTn id="78" fill="hold">
                            <p:stCondLst>
                              <p:cond delay="1000"/>
                            </p:stCondLst>
                            <p:childTnLst>
                              <p:par>
                                <p:cTn id="79" presetID="22" presetClass="entr" presetSubtype="4" fill="hold" nodeType="after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wipe(down)">
                                      <p:cBhvr>
                                        <p:cTn id="81" dur="500"/>
                                        <p:tgtEl>
                                          <p:spTgt spid="6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down)">
                                      <p:cBhvr>
                                        <p:cTn id="86" dur="500"/>
                                        <p:tgtEl>
                                          <p:spTgt spid="34"/>
                                        </p:tgtEl>
                                      </p:cBhvr>
                                    </p:animEffect>
                                  </p:childTnLst>
                                </p:cTn>
                              </p:par>
                            </p:childTnLst>
                          </p:cTn>
                        </p:par>
                        <p:par>
                          <p:cTn id="87" fill="hold">
                            <p:stCondLst>
                              <p:cond delay="500"/>
                            </p:stCondLst>
                            <p:childTnLst>
                              <p:par>
                                <p:cTn id="88" presetID="22" presetClass="entr" presetSubtype="4" fill="hold"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down)">
                                      <p:cBhvr>
                                        <p:cTn id="90" dur="500"/>
                                        <p:tgtEl>
                                          <p:spTgt spid="3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wipe(down)">
                                      <p:cBhvr>
                                        <p:cTn id="95" dur="500"/>
                                        <p:tgtEl>
                                          <p:spTgt spid="17"/>
                                        </p:tgtEl>
                                      </p:cBhvr>
                                    </p:animEffect>
                                  </p:childTnLst>
                                </p:cTn>
                              </p:par>
                              <p:par>
                                <p:cTn id="96" presetID="22" presetClass="entr" presetSubtype="4" fill="hold"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down)">
                                      <p:cBhvr>
                                        <p:cTn id="98" dur="500"/>
                                        <p:tgtEl>
                                          <p:spTgt spid="26"/>
                                        </p:tgtEl>
                                      </p:cBhvr>
                                    </p:animEffect>
                                  </p:childTnLst>
                                </p:cTn>
                              </p:par>
                              <p:par>
                                <p:cTn id="99" presetID="22" presetClass="entr" presetSubtype="4" fill="hold"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down)">
                                      <p:cBhvr>
                                        <p:cTn id="101" dur="500"/>
                                        <p:tgtEl>
                                          <p:spTgt spid="2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2" fill="hold" nodeType="click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wipe(right)">
                                      <p:cBhvr>
                                        <p:cTn id="106" dur="500"/>
                                        <p:tgtEl>
                                          <p:spTgt spid="47"/>
                                        </p:tgtEl>
                                      </p:cBhvr>
                                    </p:animEffect>
                                  </p:childTnLst>
                                </p:cTn>
                              </p:par>
                            </p:childTnLst>
                          </p:cTn>
                        </p:par>
                        <p:par>
                          <p:cTn id="107" fill="hold">
                            <p:stCondLst>
                              <p:cond delay="500"/>
                            </p:stCondLst>
                            <p:childTnLst>
                              <p:par>
                                <p:cTn id="108" presetID="22" presetClass="entr" presetSubtype="2" fill="hold" nodeType="afterEffect">
                                  <p:stCondLst>
                                    <p:cond delay="0"/>
                                  </p:stCondLst>
                                  <p:childTnLst>
                                    <p:set>
                                      <p:cBhvr>
                                        <p:cTn id="109" dur="1" fill="hold">
                                          <p:stCondLst>
                                            <p:cond delay="0"/>
                                          </p:stCondLst>
                                        </p:cTn>
                                        <p:tgtEl>
                                          <p:spTgt spid="170"/>
                                        </p:tgtEl>
                                        <p:attrNameLst>
                                          <p:attrName>style.visibility</p:attrName>
                                        </p:attrNameLst>
                                      </p:cBhvr>
                                      <p:to>
                                        <p:strVal val="visible"/>
                                      </p:to>
                                    </p:set>
                                    <p:animEffect transition="in" filter="wipe(right)">
                                      <p:cBhvr>
                                        <p:cTn id="110" dur="500"/>
                                        <p:tgtEl>
                                          <p:spTgt spid="170"/>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down)">
                                      <p:cBhvr>
                                        <p:cTn id="115" dur="500"/>
                                        <p:tgtEl>
                                          <p:spTgt spid="171"/>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173"/>
                                        </p:tgtEl>
                                        <p:attrNameLst>
                                          <p:attrName>style.visibility</p:attrName>
                                        </p:attrNameLst>
                                      </p:cBhvr>
                                      <p:to>
                                        <p:strVal val="visible"/>
                                      </p:to>
                                    </p:set>
                                    <p:animEffect transition="in" filter="wipe(down)">
                                      <p:cBhvr>
                                        <p:cTn id="120" dur="500"/>
                                        <p:tgtEl>
                                          <p:spTgt spid="173"/>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nodeType="clickEffect">
                                  <p:stCondLst>
                                    <p:cond delay="0"/>
                                  </p:stCondLst>
                                  <p:childTnLst>
                                    <p:set>
                                      <p:cBhvr>
                                        <p:cTn id="124" dur="1" fill="hold">
                                          <p:stCondLst>
                                            <p:cond delay="0"/>
                                          </p:stCondLst>
                                        </p:cTn>
                                        <p:tgtEl>
                                          <p:spTgt spid="172"/>
                                        </p:tgtEl>
                                        <p:attrNameLst>
                                          <p:attrName>style.visibility</p:attrName>
                                        </p:attrNameLst>
                                      </p:cBhvr>
                                      <p:to>
                                        <p:strVal val="visible"/>
                                      </p:to>
                                    </p:set>
                                    <p:animEffect transition="in" filter="wipe(down)">
                                      <p:cBhvr>
                                        <p:cTn id="125" dur="500"/>
                                        <p:tgtEl>
                                          <p:spTgt spid="172"/>
                                        </p:tgtEl>
                                      </p:cBhvr>
                                    </p:animEffect>
                                  </p:childTnLst>
                                </p:cTn>
                              </p:par>
                            </p:childTnLst>
                          </p:cTn>
                        </p:par>
                        <p:par>
                          <p:cTn id="126" fill="hold">
                            <p:stCondLst>
                              <p:cond delay="500"/>
                            </p:stCondLst>
                            <p:childTnLst>
                              <p:par>
                                <p:cTn id="127" presetID="22" presetClass="entr" presetSubtype="4" fill="hold" nodeType="afterEffect">
                                  <p:stCondLst>
                                    <p:cond delay="0"/>
                                  </p:stCondLst>
                                  <p:childTnLst>
                                    <p:set>
                                      <p:cBhvr>
                                        <p:cTn id="128" dur="1" fill="hold">
                                          <p:stCondLst>
                                            <p:cond delay="0"/>
                                          </p:stCondLst>
                                        </p:cTn>
                                        <p:tgtEl>
                                          <p:spTgt spid="174"/>
                                        </p:tgtEl>
                                        <p:attrNameLst>
                                          <p:attrName>style.visibility</p:attrName>
                                        </p:attrNameLst>
                                      </p:cBhvr>
                                      <p:to>
                                        <p:strVal val="visible"/>
                                      </p:to>
                                    </p:set>
                                    <p:animEffect transition="in" filter="wipe(down)">
                                      <p:cBhvr>
                                        <p:cTn id="129" dur="500"/>
                                        <p:tgtEl>
                                          <p:spTgt spid="174"/>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95"/>
                                        </p:tgtEl>
                                        <p:attrNameLst>
                                          <p:attrName>style.visibility</p:attrName>
                                        </p:attrNameLst>
                                      </p:cBhvr>
                                      <p:to>
                                        <p:strVal val="visible"/>
                                      </p:to>
                                    </p:set>
                                    <p:animEffect transition="in" filter="wipe(down)">
                                      <p:cBhvr>
                                        <p:cTn id="134" dur="500"/>
                                        <p:tgtEl>
                                          <p:spTgt spid="95"/>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nodeType="clickEffect">
                                  <p:stCondLst>
                                    <p:cond delay="0"/>
                                  </p:stCondLst>
                                  <p:childTnLst>
                                    <p:animEffect transition="out" filter="fade">
                                      <p:cBhvr>
                                        <p:cTn id="138" dur="500"/>
                                        <p:tgtEl>
                                          <p:spTgt spid="6"/>
                                        </p:tgtEl>
                                      </p:cBhvr>
                                    </p:animEffect>
                                    <p:set>
                                      <p:cBhvr>
                                        <p:cTn id="139" dur="1" fill="hold">
                                          <p:stCondLst>
                                            <p:cond delay="499"/>
                                          </p:stCondLst>
                                        </p:cTn>
                                        <p:tgtEl>
                                          <p:spTgt spid="6"/>
                                        </p:tgtEl>
                                        <p:attrNameLst>
                                          <p:attrName>style.visibility</p:attrName>
                                        </p:attrNameLst>
                                      </p:cBhvr>
                                      <p:to>
                                        <p:strVal val="hidden"/>
                                      </p:to>
                                    </p:set>
                                  </p:childTnLst>
                                </p:cTn>
                              </p:par>
                              <p:par>
                                <p:cTn id="140" presetID="10" presetClass="exit" presetSubtype="0" fill="hold" grpId="0" nodeType="withEffect">
                                  <p:stCondLst>
                                    <p:cond delay="0"/>
                                  </p:stCondLst>
                                  <p:childTnLst>
                                    <p:animEffect transition="out" filter="fade">
                                      <p:cBhvr>
                                        <p:cTn id="141" dur="500"/>
                                        <p:tgtEl>
                                          <p:spTgt spid="165"/>
                                        </p:tgtEl>
                                      </p:cBhvr>
                                    </p:animEffect>
                                    <p:set>
                                      <p:cBhvr>
                                        <p:cTn id="142" dur="1" fill="hold">
                                          <p:stCondLst>
                                            <p:cond delay="499"/>
                                          </p:stCondLst>
                                        </p:cTn>
                                        <p:tgtEl>
                                          <p:spTgt spid="165"/>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nodeType="clickEffect">
                                  <p:stCondLst>
                                    <p:cond delay="0"/>
                                  </p:stCondLst>
                                  <p:childTnLst>
                                    <p:set>
                                      <p:cBhvr>
                                        <p:cTn id="146" dur="1" fill="hold">
                                          <p:stCondLst>
                                            <p:cond delay="0"/>
                                          </p:stCondLst>
                                        </p:cTn>
                                        <p:tgtEl>
                                          <p:spTgt spid="116"/>
                                        </p:tgtEl>
                                        <p:attrNameLst>
                                          <p:attrName>style.visibility</p:attrName>
                                        </p:attrNameLst>
                                      </p:cBhvr>
                                      <p:to>
                                        <p:strVal val="visible"/>
                                      </p:to>
                                    </p:set>
                                    <p:animEffect transition="in" filter="wipe(down)">
                                      <p:cBhvr>
                                        <p:cTn id="147" dur="500"/>
                                        <p:tgtEl>
                                          <p:spTgt spid="116"/>
                                        </p:tgtEl>
                                      </p:cBhvr>
                                    </p:animEffect>
                                  </p:childTnLst>
                                </p:cTn>
                              </p:par>
                            </p:childTnLst>
                          </p:cTn>
                        </p:par>
                        <p:par>
                          <p:cTn id="148" fill="hold">
                            <p:stCondLst>
                              <p:cond delay="500"/>
                            </p:stCondLst>
                            <p:childTnLst>
                              <p:par>
                                <p:cTn id="149" presetID="2" presetClass="entr" presetSubtype="8" fill="hold" grpId="0" nodeType="afterEffect">
                                  <p:stCondLst>
                                    <p:cond delay="0"/>
                                  </p:stCondLst>
                                  <p:childTnLst>
                                    <p:set>
                                      <p:cBhvr>
                                        <p:cTn id="150" dur="1" fill="hold">
                                          <p:stCondLst>
                                            <p:cond delay="0"/>
                                          </p:stCondLst>
                                        </p:cTn>
                                        <p:tgtEl>
                                          <p:spTgt spid="176"/>
                                        </p:tgtEl>
                                        <p:attrNameLst>
                                          <p:attrName>style.visibility</p:attrName>
                                        </p:attrNameLst>
                                      </p:cBhvr>
                                      <p:to>
                                        <p:strVal val="visible"/>
                                      </p:to>
                                    </p:set>
                                    <p:anim calcmode="lin" valueType="num">
                                      <p:cBhvr additive="base">
                                        <p:cTn id="151" dur="500" fill="hold"/>
                                        <p:tgtEl>
                                          <p:spTgt spid="176"/>
                                        </p:tgtEl>
                                        <p:attrNameLst>
                                          <p:attrName>ppt_x</p:attrName>
                                        </p:attrNameLst>
                                      </p:cBhvr>
                                      <p:tavLst>
                                        <p:tav tm="0">
                                          <p:val>
                                            <p:strVal val="0-#ppt_w/2"/>
                                          </p:val>
                                        </p:tav>
                                        <p:tav tm="100000">
                                          <p:val>
                                            <p:strVal val="#ppt_x"/>
                                          </p:val>
                                        </p:tav>
                                      </p:tavLst>
                                    </p:anim>
                                    <p:anim calcmode="lin" valueType="num">
                                      <p:cBhvr additive="base">
                                        <p:cTn id="152" dur="500" fill="hold"/>
                                        <p:tgtEl>
                                          <p:spTgt spid="176"/>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nodeType="clickEffect">
                                  <p:stCondLst>
                                    <p:cond delay="0"/>
                                  </p:stCondLst>
                                  <p:childTnLst>
                                    <p:set>
                                      <p:cBhvr>
                                        <p:cTn id="156" dur="1" fill="hold">
                                          <p:stCondLst>
                                            <p:cond delay="0"/>
                                          </p:stCondLst>
                                        </p:cTn>
                                        <p:tgtEl>
                                          <p:spTgt spid="57"/>
                                        </p:tgtEl>
                                        <p:attrNameLst>
                                          <p:attrName>style.visibility</p:attrName>
                                        </p:attrNameLst>
                                      </p:cBhvr>
                                      <p:to>
                                        <p:strVal val="visible"/>
                                      </p:to>
                                    </p:set>
                                    <p:animEffect transition="in" filter="wipe(down)">
                                      <p:cBhvr>
                                        <p:cTn id="157" dur="500"/>
                                        <p:tgtEl>
                                          <p:spTgt spid="57"/>
                                        </p:tgtEl>
                                      </p:cBhvr>
                                    </p:animEffect>
                                  </p:childTnLst>
                                </p:cTn>
                              </p:par>
                              <p:par>
                                <p:cTn id="158" presetID="2" presetClass="entr" presetSubtype="4" fill="hold" grpId="0" nodeType="withEffect">
                                  <p:stCondLst>
                                    <p:cond delay="0"/>
                                  </p:stCondLst>
                                  <p:childTnLst>
                                    <p:set>
                                      <p:cBhvr>
                                        <p:cTn id="159" dur="1" fill="hold">
                                          <p:stCondLst>
                                            <p:cond delay="0"/>
                                          </p:stCondLst>
                                        </p:cTn>
                                        <p:tgtEl>
                                          <p:spTgt spid="177"/>
                                        </p:tgtEl>
                                        <p:attrNameLst>
                                          <p:attrName>style.visibility</p:attrName>
                                        </p:attrNameLst>
                                      </p:cBhvr>
                                      <p:to>
                                        <p:strVal val="visible"/>
                                      </p:to>
                                    </p:set>
                                    <p:anim calcmode="lin" valueType="num">
                                      <p:cBhvr additive="base">
                                        <p:cTn id="160" dur="500" fill="hold"/>
                                        <p:tgtEl>
                                          <p:spTgt spid="177"/>
                                        </p:tgtEl>
                                        <p:attrNameLst>
                                          <p:attrName>ppt_x</p:attrName>
                                        </p:attrNameLst>
                                      </p:cBhvr>
                                      <p:tavLst>
                                        <p:tav tm="0">
                                          <p:val>
                                            <p:strVal val="#ppt_x"/>
                                          </p:val>
                                        </p:tav>
                                        <p:tav tm="100000">
                                          <p:val>
                                            <p:strVal val="#ppt_x"/>
                                          </p:val>
                                        </p:tav>
                                      </p:tavLst>
                                    </p:anim>
                                    <p:anim calcmode="lin" valueType="num">
                                      <p:cBhvr additive="base">
                                        <p:cTn id="161" dur="500" fill="hold"/>
                                        <p:tgtEl>
                                          <p:spTgt spid="177"/>
                                        </p:tgtEl>
                                        <p:attrNameLst>
                                          <p:attrName>ppt_y</p:attrName>
                                        </p:attrNameLst>
                                      </p:cBhvr>
                                      <p:tavLst>
                                        <p:tav tm="0">
                                          <p:val>
                                            <p:strVal val="1+#ppt_h/2"/>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22" presetClass="entr" presetSubtype="2" fill="hold" nodeType="clickEffect">
                                  <p:stCondLst>
                                    <p:cond delay="0"/>
                                  </p:stCondLst>
                                  <p:childTnLst>
                                    <p:set>
                                      <p:cBhvr>
                                        <p:cTn id="165" dur="1" fill="hold">
                                          <p:stCondLst>
                                            <p:cond delay="0"/>
                                          </p:stCondLst>
                                        </p:cTn>
                                        <p:tgtEl>
                                          <p:spTgt spid="178"/>
                                        </p:tgtEl>
                                        <p:attrNameLst>
                                          <p:attrName>style.visibility</p:attrName>
                                        </p:attrNameLst>
                                      </p:cBhvr>
                                      <p:to>
                                        <p:strVal val="visible"/>
                                      </p:to>
                                    </p:set>
                                    <p:animEffect transition="in" filter="wipe(right)">
                                      <p:cBhvr>
                                        <p:cTn id="166"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3" grpId="0" animBg="1"/>
      <p:bldP spid="18" grpId="0" animBg="1"/>
      <p:bldP spid="95" grpId="0" animBg="1"/>
      <p:bldP spid="165" grpId="0"/>
      <p:bldP spid="7" grpId="0"/>
      <p:bldP spid="167" grpId="0"/>
      <p:bldP spid="17" grpId="0" animBg="1"/>
      <p:bldP spid="171" grpId="0" animBg="1"/>
      <p:bldP spid="173" grpId="0" animBg="1"/>
      <p:bldP spid="176" grpId="0"/>
      <p:bldP spid="17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81" name="Rettangolo 180">
            <a:extLst>
              <a:ext uri="{FF2B5EF4-FFF2-40B4-BE49-F238E27FC236}">
                <a16:creationId xmlns:a16="http://schemas.microsoft.com/office/drawing/2014/main" id="{63C8C994-8620-40F8-8041-002EF523D1DC}"/>
              </a:ext>
            </a:extLst>
          </p:cNvPr>
          <p:cNvSpPr>
            <a:spLocks noChangeArrowheads="1"/>
          </p:cNvSpPr>
          <p:nvPr/>
        </p:nvSpPr>
        <p:spPr bwMode="auto">
          <a:xfrm>
            <a:off x="36000" y="2971800"/>
            <a:ext cx="9072000" cy="1440394"/>
          </a:xfrm>
          <a:prstGeom prst="rect">
            <a:avLst/>
          </a:prstGeom>
          <a:noFill/>
          <a:ln w="31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514350" eaLnBrk="1" hangingPunct="1">
              <a:defRPr/>
            </a:pPr>
            <a:r>
              <a:rPr lang="it-IT" altLang="it-IT" sz="2000" kern="0" dirty="0">
                <a:solidFill>
                  <a:srgbClr val="0070C0"/>
                </a:solidFill>
                <a:latin typeface="Comic Sans MS" panose="030F0702030302020204" pitchFamily="66" charset="0"/>
              </a:rPr>
              <a:t>Per maggiore completezza ed approfondimento degli argomenti si può consultare il seguente sito</a:t>
            </a:r>
          </a:p>
          <a:p>
            <a:pPr algn="ctr" defTabSz="514350" eaLnBrk="1" hangingPunct="1">
              <a:defRPr/>
            </a:pPr>
            <a:endParaRPr lang="it-IT" altLang="it-IT" sz="2000" kern="0" dirty="0">
              <a:solidFill>
                <a:srgbClr val="0070C0"/>
              </a:solidFill>
              <a:latin typeface="Comic Sans MS" panose="030F0702030302020204" pitchFamily="66" charset="0"/>
            </a:endParaRPr>
          </a:p>
          <a:p>
            <a:pPr algn="ctr" defTabSz="514350" eaLnBrk="1" hangingPunct="1">
              <a:defRPr/>
            </a:pPr>
            <a:r>
              <a:rPr lang="it-IT" sz="2000" dirty="0">
                <a:solidFill>
                  <a:srgbClr val="0070C0"/>
                </a:solidFill>
                <a:latin typeface="Comic Sans MS" panose="030F0702030302020204" pitchFamily="66" charset="0"/>
                <a:hlinkClick r:id="rId2">
                  <a:extLst>
                    <a:ext uri="{A12FA001-AC4F-418D-AE19-62706E023703}">
                      <ahyp:hlinkClr xmlns:ahyp="http://schemas.microsoft.com/office/drawing/2018/hyperlinkcolor" val="tx"/>
                    </a:ext>
                  </a:extLst>
                </a:hlinkClick>
              </a:rPr>
              <a:t>https://www.eliofragassi.it/</a:t>
            </a:r>
            <a:endParaRPr lang="it-IT" altLang="it-IT" sz="2000" kern="0" dirty="0">
              <a:solidFill>
                <a:srgbClr val="0070C0"/>
              </a:solidFill>
              <a:latin typeface="Comic Sans MS" panose="030F0702030302020204" pitchFamily="66" charset="0"/>
            </a:endParaRPr>
          </a:p>
          <a:p>
            <a:pPr algn="ctr" defTabSz="514350" eaLnBrk="1" hangingPunct="1">
              <a:defRPr/>
            </a:pPr>
            <a:endParaRPr lang="it-IT" altLang="it-IT" sz="760" kern="0"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3015478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862</Words>
  <Application>Microsoft Office PowerPoint</Application>
  <PresentationFormat>Presentazione su schermo (4:3)</PresentationFormat>
  <Paragraphs>158</Paragraphs>
  <Slides>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vt:i4>
      </vt:variant>
    </vt:vector>
  </HeadingPairs>
  <TitlesOfParts>
    <vt:vector size="12" baseType="lpstr">
      <vt:lpstr>Arial</vt:lpstr>
      <vt:lpstr>Calibri</vt:lpstr>
      <vt:lpstr>Comic Sans MS</vt:lpstr>
      <vt:lpstr>Symbol</vt:lpstr>
      <vt:lpstr>1_Tema di Office</vt:lpstr>
      <vt:lpstr>Geometria descrittiva dinamica</vt:lpstr>
      <vt:lpstr>LE CONiCHE – cilindro - Dati</vt:lpstr>
      <vt:lpstr>LE Coniche – Il cilindro – ellisse b(Ðp1, ^p2) (1)</vt:lpstr>
      <vt:lpstr>LE CONiCHE – cilindro – ELLISSE b(Ðp1, ^p2) (2)</vt:lpstr>
      <vt:lpstr>LE CONiCHE – cilindro – Ellisse b(Ðp1, ^p2) (3)</vt:lpstr>
      <vt:lpstr>LE Coniche – cilindro –Ellisse b(Ðp1, ^p2) (4)</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Elio Fragassi</dc:creator>
  <cp:lastModifiedBy>Elio Fragassi</cp:lastModifiedBy>
  <cp:revision>92</cp:revision>
  <dcterms:created xsi:type="dcterms:W3CDTF">2020-04-03T18:02:40Z</dcterms:created>
  <dcterms:modified xsi:type="dcterms:W3CDTF">2020-10-29T22:30:55Z</dcterms:modified>
</cp:coreProperties>
</file>